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6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8161-EB9E-47C1-836F-6F8077E5F7AD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6C92-A89D-4FF2-B767-6F749E489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4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1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1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WMF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8.jpeg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4 pictures </a:t>
            </a:r>
            <a:br>
              <a:rPr lang="en-US" sz="11500" b="1" dirty="0" smtClean="0"/>
            </a:br>
            <a:r>
              <a:rPr lang="en-US" sz="11500" b="1" dirty="0" smtClean="0"/>
              <a:t>1 word</a:t>
            </a:r>
            <a:br>
              <a:rPr lang="en-US" sz="11500" b="1" dirty="0" smtClean="0"/>
            </a:br>
            <a:endParaRPr lang="en-US" sz="1800" b="1" dirty="0"/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8" y="5491711"/>
            <a:ext cx="1633870" cy="1254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638940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12" y="3479731"/>
            <a:ext cx="1772253" cy="1329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41" y="555907"/>
            <a:ext cx="1414062" cy="1903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01" y="3241240"/>
            <a:ext cx="2129916" cy="1675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74" y="855849"/>
            <a:ext cx="2006989" cy="1337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2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1" y="3013395"/>
            <a:ext cx="2164523" cy="216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401" r="-1592"/>
          <a:stretch/>
        </p:blipFill>
        <p:spPr>
          <a:xfrm>
            <a:off x="4804200" y="682277"/>
            <a:ext cx="2130344" cy="1686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3" y="3307826"/>
            <a:ext cx="2182003" cy="1638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83" y="751930"/>
            <a:ext cx="2212185" cy="1616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3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01" y="3291958"/>
            <a:ext cx="2179322" cy="1634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2" y="344619"/>
            <a:ext cx="2280719" cy="2280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97" y="3132519"/>
            <a:ext cx="1519144" cy="192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74" y="632526"/>
            <a:ext cx="2100190" cy="1575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6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39" y="3056620"/>
            <a:ext cx="722493" cy="207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67" y="770656"/>
            <a:ext cx="2184410" cy="1443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50" y="3297138"/>
            <a:ext cx="2059372" cy="15445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21" y="770656"/>
            <a:ext cx="2141295" cy="142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0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5" y="3399305"/>
            <a:ext cx="2061746" cy="1374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5" y="498547"/>
            <a:ext cx="2054973" cy="2009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13" y="3047999"/>
            <a:ext cx="2112663" cy="211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63" y="667594"/>
            <a:ext cx="2228285" cy="1671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9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11" y="3173082"/>
            <a:ext cx="1843460" cy="1843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1" y="420874"/>
            <a:ext cx="1637441" cy="2111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30" y="3047999"/>
            <a:ext cx="1248831" cy="2093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30" y="512289"/>
            <a:ext cx="1360844" cy="2040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2"/>
          <p:cNvSpPr/>
          <p:nvPr/>
        </p:nvSpPr>
        <p:spPr>
          <a:xfrm>
            <a:off x="141894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7084343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0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38" y="711172"/>
            <a:ext cx="2228285" cy="154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70" y="3156898"/>
            <a:ext cx="1339296" cy="1877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5" y="440312"/>
            <a:ext cx="2190607" cy="2089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89" y="2975480"/>
            <a:ext cx="1487735" cy="2240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373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6"/>
          <a:stretch/>
        </p:blipFill>
        <p:spPr>
          <a:xfrm>
            <a:off x="2112663" y="519780"/>
            <a:ext cx="2211457" cy="20128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/>
          <a:stretch/>
        </p:blipFill>
        <p:spPr>
          <a:xfrm>
            <a:off x="4783926" y="479798"/>
            <a:ext cx="2184797" cy="20928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25" y="3047999"/>
            <a:ext cx="2184797" cy="18300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28753" r="22821" b="23667"/>
          <a:stretch/>
        </p:blipFill>
        <p:spPr>
          <a:xfrm>
            <a:off x="2098581" y="3047999"/>
            <a:ext cx="2346183" cy="201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w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69" y="372071"/>
            <a:ext cx="2070526" cy="2225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/>
          <a:stretch/>
        </p:blipFill>
        <p:spPr>
          <a:xfrm>
            <a:off x="2154666" y="3142049"/>
            <a:ext cx="2194806" cy="1921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/>
          <a:stretch/>
        </p:blipFill>
        <p:spPr>
          <a:xfrm>
            <a:off x="4802027" y="3142049"/>
            <a:ext cx="2134690" cy="1907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48" y="367638"/>
            <a:ext cx="1696844" cy="223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17403"/>
          <a:stretch/>
        </p:blipFill>
        <p:spPr>
          <a:xfrm>
            <a:off x="4802858" y="3153662"/>
            <a:ext cx="2133027" cy="1841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3" y="552679"/>
            <a:ext cx="1979958" cy="1979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28183" b="13250"/>
          <a:stretch/>
        </p:blipFill>
        <p:spPr>
          <a:xfrm>
            <a:off x="2162983" y="3227639"/>
            <a:ext cx="2120084" cy="1767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78" y="842248"/>
            <a:ext cx="1713948" cy="128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89" y="3596755"/>
            <a:ext cx="2136157" cy="1142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 b="36493"/>
          <a:stretch/>
        </p:blipFill>
        <p:spPr>
          <a:xfrm>
            <a:off x="4777139" y="3138983"/>
            <a:ext cx="2191584" cy="1913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89" y="788978"/>
            <a:ext cx="2220234" cy="1477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82" y="552291"/>
            <a:ext cx="1444573" cy="186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09" y="3376128"/>
            <a:ext cx="1681518" cy="1439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3239778"/>
            <a:ext cx="1800454" cy="1711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14" y="391289"/>
            <a:ext cx="1561116" cy="210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6" y="746000"/>
            <a:ext cx="219392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2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15" y="818764"/>
            <a:ext cx="2280514" cy="152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83" y="3308839"/>
            <a:ext cx="1997663" cy="1503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71" y="2949609"/>
            <a:ext cx="1620409" cy="229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20" y="818764"/>
            <a:ext cx="1890912" cy="126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2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33" y="657855"/>
            <a:ext cx="2201253" cy="1654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39" y="3122488"/>
            <a:ext cx="1295265" cy="1946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5" y="3342016"/>
            <a:ext cx="1807769" cy="1652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08" y="517206"/>
            <a:ext cx="1495922" cy="1935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8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06" y="3310927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60" y="3101916"/>
            <a:ext cx="1943293" cy="1943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56" y="716525"/>
            <a:ext cx="2305362" cy="1536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63" y="643443"/>
            <a:ext cx="2247787" cy="1683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4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</TotalTime>
  <Words>84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4 pictures  1 word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pictures  1 word</dc:title>
  <dc:creator>Sweetie Plum</dc:creator>
  <cp:lastModifiedBy>Sweetie Plum</cp:lastModifiedBy>
  <cp:revision>62</cp:revision>
  <dcterms:created xsi:type="dcterms:W3CDTF">2013-11-12T23:27:40Z</dcterms:created>
  <dcterms:modified xsi:type="dcterms:W3CDTF">2014-06-22T05:39:59Z</dcterms:modified>
</cp:coreProperties>
</file>