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73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5" autoAdjust="0"/>
    <p:restoredTop sz="94660"/>
  </p:normalViewPr>
  <p:slideViewPr>
    <p:cSldViewPr snapToGrid="0">
      <p:cViewPr varScale="1">
        <p:scale>
          <a:sx n="68" d="100"/>
          <a:sy n="68" d="100"/>
        </p:scale>
        <p:origin x="12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CE01-B8D7-45E0-9672-A2C3BD433100}" type="datetimeFigureOut">
              <a:rPr lang="en-US" smtClean="0"/>
              <a:t>6/23/2014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C844B-ADDB-4895-A30A-9BF677989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697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CE01-B8D7-45E0-9672-A2C3BD433100}" type="datetimeFigureOut">
              <a:rPr lang="en-US" smtClean="0"/>
              <a:t>6/23/2014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C844B-ADDB-4895-A30A-9BF677989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2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CE01-B8D7-45E0-9672-A2C3BD433100}" type="datetimeFigureOut">
              <a:rPr lang="en-US" smtClean="0"/>
              <a:t>6/23/2014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C844B-ADDB-4895-A30A-9BF677989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92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CE01-B8D7-45E0-9672-A2C3BD433100}" type="datetimeFigureOut">
              <a:rPr lang="en-US" smtClean="0"/>
              <a:t>6/23/2014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C844B-ADDB-4895-A30A-9BF677989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73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CE01-B8D7-45E0-9672-A2C3BD433100}" type="datetimeFigureOut">
              <a:rPr lang="en-US" smtClean="0"/>
              <a:t>6/23/2014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C844B-ADDB-4895-A30A-9BF677989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326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CE01-B8D7-45E0-9672-A2C3BD433100}" type="datetimeFigureOut">
              <a:rPr lang="en-US" smtClean="0"/>
              <a:t>6/23/2014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C844B-ADDB-4895-A30A-9BF677989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659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CE01-B8D7-45E0-9672-A2C3BD433100}" type="datetimeFigureOut">
              <a:rPr lang="en-US" smtClean="0"/>
              <a:t>6/23/2014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C844B-ADDB-4895-A30A-9BF677989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33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CE01-B8D7-45E0-9672-A2C3BD433100}" type="datetimeFigureOut">
              <a:rPr lang="en-US" smtClean="0"/>
              <a:t>6/23/2014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C844B-ADDB-4895-A30A-9BF677989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893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CE01-B8D7-45E0-9672-A2C3BD433100}" type="datetimeFigureOut">
              <a:rPr lang="en-US" smtClean="0"/>
              <a:t>6/23/2014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C844B-ADDB-4895-A30A-9BF677989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10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CE01-B8D7-45E0-9672-A2C3BD433100}" type="datetimeFigureOut">
              <a:rPr lang="en-US" smtClean="0"/>
              <a:t>6/23/2014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C844B-ADDB-4895-A30A-9BF677989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62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CE01-B8D7-45E0-9672-A2C3BD433100}" type="datetimeFigureOut">
              <a:rPr lang="en-US" smtClean="0"/>
              <a:t>6/23/2014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C844B-ADDB-4895-A30A-9BF677989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2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4CE01-B8D7-45E0-9672-A2C3BD433100}" type="datetimeFigureOut">
              <a:rPr lang="en-US" smtClean="0"/>
              <a:t>6/23/2014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C844B-ADDB-4895-A30A-9BF677989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627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1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40.jpeg"/><Relationship Id="rId4" Type="http://schemas.openxmlformats.org/officeDocument/2006/relationships/image" Target="../media/image3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1.jpg"/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1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7" Type="http://schemas.openxmlformats.org/officeDocument/2006/relationships/image" Target="../media/image1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.jp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20.WMF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1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1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1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32.jp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1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1500" b="1" dirty="0" smtClean="0"/>
              <a:t>4 pictures </a:t>
            </a:r>
            <a:br>
              <a:rPr lang="en-US" sz="11500" b="1" dirty="0" smtClean="0"/>
            </a:br>
            <a:r>
              <a:rPr lang="en-US" sz="11500" b="1" dirty="0" smtClean="0"/>
              <a:t>1 word</a:t>
            </a:r>
            <a:br>
              <a:rPr lang="en-US" sz="11500" b="1" dirty="0" smtClean="0"/>
            </a:br>
            <a:endParaRPr lang="en-US" sz="1800" b="1" dirty="0"/>
          </a:p>
        </p:txBody>
      </p:sp>
      <p:pic>
        <p:nvPicPr>
          <p:cNvPr id="4" name="Picture 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121" y="135702"/>
            <a:ext cx="798576" cy="9936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78" y="5491711"/>
            <a:ext cx="1633870" cy="12549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3638940"/>
            <a:ext cx="2857500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97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095" y="471348"/>
            <a:ext cx="1432596" cy="20612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38" t="15476" r="14389" b="14599"/>
          <a:stretch/>
        </p:blipFill>
        <p:spPr>
          <a:xfrm>
            <a:off x="4818549" y="3003856"/>
            <a:ext cx="1987938" cy="21836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6" r="8390"/>
          <a:stretch/>
        </p:blipFill>
        <p:spPr>
          <a:xfrm>
            <a:off x="2110837" y="538024"/>
            <a:ext cx="2282463" cy="19946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67" r="-237"/>
          <a:stretch/>
        </p:blipFill>
        <p:spPr>
          <a:xfrm>
            <a:off x="2228285" y="3152931"/>
            <a:ext cx="2018136" cy="18537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374" y="292284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374" y="2902963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77" y="2902962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78" y="292285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12" name="Picture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121" y="135702"/>
            <a:ext cx="798576" cy="993648"/>
          </a:xfrm>
          <a:prstGeom prst="rect">
            <a:avLst/>
          </a:prstGeom>
        </p:spPr>
      </p:pic>
      <p:sp>
        <p:nvSpPr>
          <p:cNvPr id="17" name="Freeform 3"/>
          <p:cNvSpPr/>
          <p:nvPr/>
        </p:nvSpPr>
        <p:spPr>
          <a:xfrm>
            <a:off x="2228285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s</a:t>
            </a:r>
            <a:endParaRPr lang="en-US" sz="2400" dirty="0"/>
          </a:p>
        </p:txBody>
      </p:sp>
      <p:sp>
        <p:nvSpPr>
          <p:cNvPr id="18" name="Freeform 17"/>
          <p:cNvSpPr/>
          <p:nvPr/>
        </p:nvSpPr>
        <p:spPr>
          <a:xfrm>
            <a:off x="3037627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e</a:t>
            </a:r>
            <a:endParaRPr lang="en-US" sz="2400" dirty="0"/>
          </a:p>
        </p:txBody>
      </p:sp>
      <p:sp>
        <p:nvSpPr>
          <p:cNvPr id="19" name="Freeform 18"/>
          <p:cNvSpPr/>
          <p:nvPr/>
        </p:nvSpPr>
        <p:spPr>
          <a:xfrm>
            <a:off x="3846971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c</a:t>
            </a:r>
            <a:endParaRPr lang="en-US" sz="2400" dirty="0"/>
          </a:p>
        </p:txBody>
      </p:sp>
      <p:sp>
        <p:nvSpPr>
          <p:cNvPr id="20" name="Freeform 19"/>
          <p:cNvSpPr/>
          <p:nvPr/>
        </p:nvSpPr>
        <p:spPr>
          <a:xfrm>
            <a:off x="4656314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o</a:t>
            </a:r>
            <a:endParaRPr lang="en-US" sz="2400" dirty="0"/>
          </a:p>
        </p:txBody>
      </p:sp>
      <p:sp>
        <p:nvSpPr>
          <p:cNvPr id="21" name="Freeform 20"/>
          <p:cNvSpPr/>
          <p:nvPr/>
        </p:nvSpPr>
        <p:spPr>
          <a:xfrm>
            <a:off x="5465657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n</a:t>
            </a:r>
            <a:endParaRPr lang="en-US" sz="2400" dirty="0"/>
          </a:p>
        </p:txBody>
      </p:sp>
      <p:sp>
        <p:nvSpPr>
          <p:cNvPr id="22" name="Freeform 21"/>
          <p:cNvSpPr/>
          <p:nvPr/>
        </p:nvSpPr>
        <p:spPr>
          <a:xfrm>
            <a:off x="6275001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5962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3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3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3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3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3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162" y="2979809"/>
            <a:ext cx="1519700" cy="22316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175" y="370423"/>
            <a:ext cx="1782853" cy="22291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9" r="18539"/>
          <a:stretch/>
        </p:blipFill>
        <p:spPr>
          <a:xfrm>
            <a:off x="2247727" y="3095063"/>
            <a:ext cx="2008683" cy="20011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8" r="12459"/>
          <a:stretch/>
        </p:blipFill>
        <p:spPr>
          <a:xfrm>
            <a:off x="2177009" y="575643"/>
            <a:ext cx="2150117" cy="18186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374" y="292284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374" y="2902963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77" y="2902962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78" y="292285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12" name="Picture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121" y="135702"/>
            <a:ext cx="798576" cy="993648"/>
          </a:xfrm>
          <a:prstGeom prst="rect">
            <a:avLst/>
          </a:prstGeom>
        </p:spPr>
      </p:pic>
      <p:sp>
        <p:nvSpPr>
          <p:cNvPr id="17" name="Freeform 3"/>
          <p:cNvSpPr/>
          <p:nvPr/>
        </p:nvSpPr>
        <p:spPr>
          <a:xfrm>
            <a:off x="2228285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g</a:t>
            </a:r>
            <a:endParaRPr lang="en-US" sz="2400" dirty="0"/>
          </a:p>
        </p:txBody>
      </p:sp>
      <p:sp>
        <p:nvSpPr>
          <p:cNvPr id="18" name="Freeform 17"/>
          <p:cNvSpPr/>
          <p:nvPr/>
        </p:nvSpPr>
        <p:spPr>
          <a:xfrm>
            <a:off x="3037627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l</a:t>
            </a:r>
            <a:endParaRPr lang="en-US" sz="2400" dirty="0"/>
          </a:p>
        </p:txBody>
      </p:sp>
      <p:sp>
        <p:nvSpPr>
          <p:cNvPr id="19" name="Freeform 18"/>
          <p:cNvSpPr/>
          <p:nvPr/>
        </p:nvSpPr>
        <p:spPr>
          <a:xfrm>
            <a:off x="3846971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20" name="Freeform 19"/>
          <p:cNvSpPr/>
          <p:nvPr/>
        </p:nvSpPr>
        <p:spPr>
          <a:xfrm>
            <a:off x="4656314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s</a:t>
            </a:r>
            <a:endParaRPr lang="en-US" sz="2400" dirty="0"/>
          </a:p>
        </p:txBody>
      </p:sp>
      <p:sp>
        <p:nvSpPr>
          <p:cNvPr id="21" name="Freeform 20"/>
          <p:cNvSpPr/>
          <p:nvPr/>
        </p:nvSpPr>
        <p:spPr>
          <a:xfrm>
            <a:off x="5465657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129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3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3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3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3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3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889" y="3048001"/>
            <a:ext cx="1394407" cy="21944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175" y="378119"/>
            <a:ext cx="1579121" cy="22137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37" y="203511"/>
            <a:ext cx="2417903" cy="24179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36" y="3221231"/>
            <a:ext cx="2186065" cy="17488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849" y="292285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374" y="2902963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77" y="2902962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78" y="292285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12" name="Picture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121" y="135702"/>
            <a:ext cx="798576" cy="993648"/>
          </a:xfrm>
          <a:prstGeom prst="rect">
            <a:avLst/>
          </a:prstGeom>
        </p:spPr>
      </p:pic>
      <p:sp>
        <p:nvSpPr>
          <p:cNvPr id="17" name="Freeform 3"/>
          <p:cNvSpPr/>
          <p:nvPr/>
        </p:nvSpPr>
        <p:spPr>
          <a:xfrm>
            <a:off x="2228285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p</a:t>
            </a:r>
            <a:endParaRPr lang="en-US" sz="2400" dirty="0"/>
          </a:p>
        </p:txBody>
      </p:sp>
      <p:sp>
        <p:nvSpPr>
          <p:cNvPr id="18" name="Freeform 17"/>
          <p:cNvSpPr/>
          <p:nvPr/>
        </p:nvSpPr>
        <p:spPr>
          <a:xfrm>
            <a:off x="3037627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u</a:t>
            </a:r>
            <a:endParaRPr lang="en-US" sz="2400" dirty="0"/>
          </a:p>
        </p:txBody>
      </p:sp>
      <p:sp>
        <p:nvSpPr>
          <p:cNvPr id="19" name="Freeform 18"/>
          <p:cNvSpPr/>
          <p:nvPr/>
        </p:nvSpPr>
        <p:spPr>
          <a:xfrm>
            <a:off x="3846971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r</a:t>
            </a:r>
            <a:endParaRPr lang="en-US" sz="2400" dirty="0"/>
          </a:p>
        </p:txBody>
      </p:sp>
      <p:sp>
        <p:nvSpPr>
          <p:cNvPr id="20" name="Freeform 19"/>
          <p:cNvSpPr/>
          <p:nvPr/>
        </p:nvSpPr>
        <p:spPr>
          <a:xfrm>
            <a:off x="4656314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p</a:t>
            </a:r>
            <a:endParaRPr lang="en-US" sz="2400" dirty="0"/>
          </a:p>
        </p:txBody>
      </p:sp>
      <p:sp>
        <p:nvSpPr>
          <p:cNvPr id="21" name="Freeform 20"/>
          <p:cNvSpPr/>
          <p:nvPr/>
        </p:nvSpPr>
        <p:spPr>
          <a:xfrm>
            <a:off x="5465657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l</a:t>
            </a:r>
            <a:endParaRPr lang="en-US" sz="2400" dirty="0"/>
          </a:p>
        </p:txBody>
      </p:sp>
      <p:sp>
        <p:nvSpPr>
          <p:cNvPr id="22" name="Freeform 21"/>
          <p:cNvSpPr/>
          <p:nvPr/>
        </p:nvSpPr>
        <p:spPr>
          <a:xfrm>
            <a:off x="6275001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5351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3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3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3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3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3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552" y="435666"/>
            <a:ext cx="1407963" cy="20986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175" y="3048001"/>
            <a:ext cx="1699339" cy="2093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182" y="355624"/>
            <a:ext cx="2219210" cy="22587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878" y="2941199"/>
            <a:ext cx="1540382" cy="23471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374" y="292284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374" y="2902963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77" y="2902962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78" y="292285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12" name="Picture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121" y="135702"/>
            <a:ext cx="798576" cy="993648"/>
          </a:xfrm>
          <a:prstGeom prst="rect">
            <a:avLst/>
          </a:prstGeom>
        </p:spPr>
      </p:pic>
      <p:sp>
        <p:nvSpPr>
          <p:cNvPr id="16" name="Freeform 2"/>
          <p:cNvSpPr/>
          <p:nvPr/>
        </p:nvSpPr>
        <p:spPr>
          <a:xfrm>
            <a:off x="1418941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s</a:t>
            </a:r>
            <a:endParaRPr lang="en-US" sz="2400" dirty="0"/>
          </a:p>
        </p:txBody>
      </p:sp>
      <p:sp>
        <p:nvSpPr>
          <p:cNvPr id="17" name="Freeform 3"/>
          <p:cNvSpPr/>
          <p:nvPr/>
        </p:nvSpPr>
        <p:spPr>
          <a:xfrm>
            <a:off x="2228285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e</a:t>
            </a:r>
            <a:endParaRPr lang="en-US" sz="2400" dirty="0"/>
          </a:p>
        </p:txBody>
      </p:sp>
      <p:sp>
        <p:nvSpPr>
          <p:cNvPr id="18" name="Freeform 17"/>
          <p:cNvSpPr/>
          <p:nvPr/>
        </p:nvSpPr>
        <p:spPr>
          <a:xfrm>
            <a:off x="3037627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19" name="Freeform 18"/>
          <p:cNvSpPr/>
          <p:nvPr/>
        </p:nvSpPr>
        <p:spPr>
          <a:xfrm>
            <a:off x="3846971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s</a:t>
            </a:r>
            <a:endParaRPr lang="en-US" sz="2400" dirty="0"/>
          </a:p>
        </p:txBody>
      </p:sp>
      <p:sp>
        <p:nvSpPr>
          <p:cNvPr id="20" name="Freeform 19"/>
          <p:cNvSpPr/>
          <p:nvPr/>
        </p:nvSpPr>
        <p:spPr>
          <a:xfrm>
            <a:off x="4656314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o</a:t>
            </a:r>
            <a:endParaRPr lang="en-US" sz="2400" dirty="0"/>
          </a:p>
        </p:txBody>
      </p:sp>
      <p:sp>
        <p:nvSpPr>
          <p:cNvPr id="21" name="Freeform 20"/>
          <p:cNvSpPr/>
          <p:nvPr/>
        </p:nvSpPr>
        <p:spPr>
          <a:xfrm>
            <a:off x="5465657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n</a:t>
            </a:r>
            <a:endParaRPr lang="en-US" sz="2400" dirty="0"/>
          </a:p>
        </p:txBody>
      </p:sp>
      <p:sp>
        <p:nvSpPr>
          <p:cNvPr id="22" name="Freeform 21"/>
          <p:cNvSpPr/>
          <p:nvPr/>
        </p:nvSpPr>
        <p:spPr>
          <a:xfrm>
            <a:off x="6275001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551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3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3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3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3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3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168" y="3048001"/>
            <a:ext cx="2176408" cy="18837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822" y="441787"/>
            <a:ext cx="2286521" cy="22865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437" y="3047999"/>
            <a:ext cx="1637263" cy="21516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038" y="441787"/>
            <a:ext cx="1383702" cy="20908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374" y="292284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374" y="2902963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77" y="2902962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78" y="292285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12" name="Picture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121" y="135702"/>
            <a:ext cx="798576" cy="993648"/>
          </a:xfrm>
          <a:prstGeom prst="rect">
            <a:avLst/>
          </a:prstGeom>
        </p:spPr>
      </p:pic>
      <p:sp>
        <p:nvSpPr>
          <p:cNvPr id="17" name="Freeform 3"/>
          <p:cNvSpPr/>
          <p:nvPr/>
        </p:nvSpPr>
        <p:spPr>
          <a:xfrm>
            <a:off x="2228285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c</a:t>
            </a:r>
            <a:endParaRPr lang="en-US" sz="2400" dirty="0"/>
          </a:p>
        </p:txBody>
      </p:sp>
      <p:sp>
        <p:nvSpPr>
          <p:cNvPr id="18" name="Freeform 17"/>
          <p:cNvSpPr/>
          <p:nvPr/>
        </p:nvSpPr>
        <p:spPr>
          <a:xfrm>
            <a:off x="3037627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h</a:t>
            </a:r>
            <a:endParaRPr lang="en-US" sz="2400" dirty="0"/>
          </a:p>
        </p:txBody>
      </p:sp>
      <p:sp>
        <p:nvSpPr>
          <p:cNvPr id="19" name="Freeform 18"/>
          <p:cNvSpPr/>
          <p:nvPr/>
        </p:nvSpPr>
        <p:spPr>
          <a:xfrm>
            <a:off x="3846971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20" name="Freeform 19"/>
          <p:cNvSpPr/>
          <p:nvPr/>
        </p:nvSpPr>
        <p:spPr>
          <a:xfrm>
            <a:off x="4656314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n</a:t>
            </a:r>
            <a:endParaRPr lang="en-US" sz="2400" dirty="0"/>
          </a:p>
        </p:txBody>
      </p:sp>
      <p:sp>
        <p:nvSpPr>
          <p:cNvPr id="21" name="Freeform 20"/>
          <p:cNvSpPr/>
          <p:nvPr/>
        </p:nvSpPr>
        <p:spPr>
          <a:xfrm>
            <a:off x="5465657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g</a:t>
            </a:r>
            <a:endParaRPr lang="en-US" sz="2400" dirty="0"/>
          </a:p>
        </p:txBody>
      </p:sp>
      <p:sp>
        <p:nvSpPr>
          <p:cNvPr id="22" name="Freeform 21"/>
          <p:cNvSpPr/>
          <p:nvPr/>
        </p:nvSpPr>
        <p:spPr>
          <a:xfrm>
            <a:off x="6275001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3165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3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3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3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3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3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082" y="375707"/>
            <a:ext cx="2535836" cy="22188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693" y="2986074"/>
            <a:ext cx="1697358" cy="21407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107" y="375707"/>
            <a:ext cx="926242" cy="22185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109" y="3047999"/>
            <a:ext cx="1847176" cy="21246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374" y="292284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374" y="2902963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77" y="2902962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78" y="292285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12" name="Picture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121" y="135702"/>
            <a:ext cx="798576" cy="993648"/>
          </a:xfrm>
          <a:prstGeom prst="rect">
            <a:avLst/>
          </a:prstGeom>
        </p:spPr>
      </p:pic>
      <p:sp>
        <p:nvSpPr>
          <p:cNvPr id="17" name="Freeform 3"/>
          <p:cNvSpPr/>
          <p:nvPr/>
        </p:nvSpPr>
        <p:spPr>
          <a:xfrm>
            <a:off x="2228285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r</a:t>
            </a:r>
            <a:endParaRPr lang="en-US" sz="2400" dirty="0"/>
          </a:p>
        </p:txBody>
      </p:sp>
      <p:sp>
        <p:nvSpPr>
          <p:cNvPr id="18" name="Freeform 17"/>
          <p:cNvSpPr/>
          <p:nvPr/>
        </p:nvSpPr>
        <p:spPr>
          <a:xfrm>
            <a:off x="3037627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err="1" smtClean="0"/>
              <a:t>i</a:t>
            </a:r>
            <a:endParaRPr lang="en-US" sz="2400" dirty="0"/>
          </a:p>
        </p:txBody>
      </p:sp>
      <p:sp>
        <p:nvSpPr>
          <p:cNvPr id="19" name="Freeform 18"/>
          <p:cNvSpPr/>
          <p:nvPr/>
        </p:nvSpPr>
        <p:spPr>
          <a:xfrm>
            <a:off x="3846971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g</a:t>
            </a:r>
            <a:endParaRPr lang="en-US" sz="2400" dirty="0"/>
          </a:p>
        </p:txBody>
      </p:sp>
      <p:sp>
        <p:nvSpPr>
          <p:cNvPr id="20" name="Freeform 19"/>
          <p:cNvSpPr/>
          <p:nvPr/>
        </p:nvSpPr>
        <p:spPr>
          <a:xfrm>
            <a:off x="4656314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h</a:t>
            </a:r>
            <a:endParaRPr lang="en-US" sz="2400" dirty="0"/>
          </a:p>
        </p:txBody>
      </p:sp>
      <p:sp>
        <p:nvSpPr>
          <p:cNvPr id="21" name="Freeform 20"/>
          <p:cNvSpPr/>
          <p:nvPr/>
        </p:nvSpPr>
        <p:spPr>
          <a:xfrm>
            <a:off x="5465657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8937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3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3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3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3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3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823" y="3006450"/>
            <a:ext cx="1827390" cy="21784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282" y="381525"/>
            <a:ext cx="1772874" cy="23638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830" y="3418602"/>
            <a:ext cx="2031163" cy="13541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93" b="13925"/>
          <a:stretch/>
        </p:blipFill>
        <p:spPr>
          <a:xfrm>
            <a:off x="2188717" y="485012"/>
            <a:ext cx="2077391" cy="19999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374" y="292284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374" y="2902963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77" y="2902962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78" y="292285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12" name="Picture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121" y="135702"/>
            <a:ext cx="798576" cy="993648"/>
          </a:xfrm>
          <a:prstGeom prst="rect">
            <a:avLst/>
          </a:prstGeom>
        </p:spPr>
      </p:pic>
      <p:sp>
        <p:nvSpPr>
          <p:cNvPr id="17" name="Freeform 3"/>
          <p:cNvSpPr/>
          <p:nvPr/>
        </p:nvSpPr>
        <p:spPr>
          <a:xfrm>
            <a:off x="2228285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w</a:t>
            </a:r>
            <a:endParaRPr lang="en-US" sz="2400" dirty="0"/>
          </a:p>
        </p:txBody>
      </p:sp>
      <p:sp>
        <p:nvSpPr>
          <p:cNvPr id="18" name="Freeform 17"/>
          <p:cNvSpPr/>
          <p:nvPr/>
        </p:nvSpPr>
        <p:spPr>
          <a:xfrm>
            <a:off x="3037627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19" name="Freeform 18"/>
          <p:cNvSpPr/>
          <p:nvPr/>
        </p:nvSpPr>
        <p:spPr>
          <a:xfrm>
            <a:off x="3846971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t</a:t>
            </a:r>
            <a:endParaRPr lang="en-US" sz="2400" dirty="0"/>
          </a:p>
        </p:txBody>
      </p:sp>
      <p:sp>
        <p:nvSpPr>
          <p:cNvPr id="20" name="Freeform 19"/>
          <p:cNvSpPr/>
          <p:nvPr/>
        </p:nvSpPr>
        <p:spPr>
          <a:xfrm>
            <a:off x="4656314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e</a:t>
            </a:r>
            <a:endParaRPr lang="en-US" sz="2400" dirty="0"/>
          </a:p>
        </p:txBody>
      </p:sp>
      <p:sp>
        <p:nvSpPr>
          <p:cNvPr id="21" name="Freeform 20"/>
          <p:cNvSpPr/>
          <p:nvPr/>
        </p:nvSpPr>
        <p:spPr>
          <a:xfrm>
            <a:off x="5465657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4228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3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3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3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3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3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638" y="3135733"/>
            <a:ext cx="2083266" cy="17211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883" y="750342"/>
            <a:ext cx="2148977" cy="16117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443" y="3334394"/>
            <a:ext cx="2132786" cy="152252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663" y="750342"/>
            <a:ext cx="2203909" cy="14692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374" y="292284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374" y="2902963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77" y="2902962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78" y="292285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12" name="Picture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121" y="135702"/>
            <a:ext cx="798576" cy="993648"/>
          </a:xfrm>
          <a:prstGeom prst="rect">
            <a:avLst/>
          </a:prstGeom>
        </p:spPr>
      </p:pic>
      <p:sp>
        <p:nvSpPr>
          <p:cNvPr id="17" name="Freeform 3"/>
          <p:cNvSpPr/>
          <p:nvPr/>
        </p:nvSpPr>
        <p:spPr>
          <a:xfrm>
            <a:off x="2228285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h</a:t>
            </a:r>
            <a:endParaRPr lang="en-US" sz="2400" dirty="0"/>
          </a:p>
        </p:txBody>
      </p:sp>
      <p:sp>
        <p:nvSpPr>
          <p:cNvPr id="18" name="Freeform 17"/>
          <p:cNvSpPr/>
          <p:nvPr/>
        </p:nvSpPr>
        <p:spPr>
          <a:xfrm>
            <a:off x="3037627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o</a:t>
            </a:r>
            <a:endParaRPr lang="en-US" sz="2400" dirty="0"/>
          </a:p>
        </p:txBody>
      </p:sp>
      <p:sp>
        <p:nvSpPr>
          <p:cNvPr id="19" name="Freeform 18"/>
          <p:cNvSpPr/>
          <p:nvPr/>
        </p:nvSpPr>
        <p:spPr>
          <a:xfrm>
            <a:off x="3846971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u</a:t>
            </a:r>
            <a:endParaRPr lang="en-US" sz="2400" dirty="0"/>
          </a:p>
        </p:txBody>
      </p:sp>
      <p:sp>
        <p:nvSpPr>
          <p:cNvPr id="20" name="Freeform 19"/>
          <p:cNvSpPr/>
          <p:nvPr/>
        </p:nvSpPr>
        <p:spPr>
          <a:xfrm>
            <a:off x="4656314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s</a:t>
            </a:r>
            <a:endParaRPr lang="en-US" sz="2400" dirty="0"/>
          </a:p>
        </p:txBody>
      </p:sp>
      <p:sp>
        <p:nvSpPr>
          <p:cNvPr id="21" name="Freeform 20"/>
          <p:cNvSpPr/>
          <p:nvPr/>
        </p:nvSpPr>
        <p:spPr>
          <a:xfrm>
            <a:off x="5465657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6109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3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3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3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3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3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479" y="2969789"/>
            <a:ext cx="1756353" cy="22517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381" y="3230914"/>
            <a:ext cx="2305981" cy="17294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0" b="12671"/>
          <a:stretch/>
        </p:blipFill>
        <p:spPr>
          <a:xfrm>
            <a:off x="4937337" y="458177"/>
            <a:ext cx="1920273" cy="20536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981" y="562251"/>
            <a:ext cx="1892176" cy="18454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374" y="292284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374" y="2902963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77" y="2902962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78" y="292285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12" name="Picture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121" y="135702"/>
            <a:ext cx="798576" cy="993648"/>
          </a:xfrm>
          <a:prstGeom prst="rect">
            <a:avLst/>
          </a:prstGeom>
        </p:spPr>
      </p:pic>
      <p:sp>
        <p:nvSpPr>
          <p:cNvPr id="17" name="Freeform 3"/>
          <p:cNvSpPr/>
          <p:nvPr/>
        </p:nvSpPr>
        <p:spPr>
          <a:xfrm>
            <a:off x="2228285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b</a:t>
            </a:r>
            <a:endParaRPr lang="en-US" sz="2400" dirty="0"/>
          </a:p>
        </p:txBody>
      </p:sp>
      <p:sp>
        <p:nvSpPr>
          <p:cNvPr id="18" name="Freeform 17"/>
          <p:cNvSpPr/>
          <p:nvPr/>
        </p:nvSpPr>
        <p:spPr>
          <a:xfrm>
            <a:off x="3037627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e</a:t>
            </a:r>
            <a:endParaRPr lang="en-US" sz="2400" dirty="0"/>
          </a:p>
        </p:txBody>
      </p:sp>
      <p:sp>
        <p:nvSpPr>
          <p:cNvPr id="19" name="Freeform 18"/>
          <p:cNvSpPr/>
          <p:nvPr/>
        </p:nvSpPr>
        <p:spPr>
          <a:xfrm>
            <a:off x="3846971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h</a:t>
            </a:r>
            <a:endParaRPr lang="en-US" sz="2400" dirty="0"/>
          </a:p>
        </p:txBody>
      </p:sp>
      <p:sp>
        <p:nvSpPr>
          <p:cNvPr id="20" name="Freeform 19"/>
          <p:cNvSpPr/>
          <p:nvPr/>
        </p:nvSpPr>
        <p:spPr>
          <a:xfrm>
            <a:off x="4656314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err="1" smtClean="0"/>
              <a:t>i</a:t>
            </a:r>
            <a:endParaRPr lang="en-US" sz="2400" dirty="0"/>
          </a:p>
        </p:txBody>
      </p:sp>
      <p:sp>
        <p:nvSpPr>
          <p:cNvPr id="21" name="Freeform 20"/>
          <p:cNvSpPr/>
          <p:nvPr/>
        </p:nvSpPr>
        <p:spPr>
          <a:xfrm>
            <a:off x="5465657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n</a:t>
            </a:r>
            <a:endParaRPr lang="en-US" sz="2400" dirty="0"/>
          </a:p>
        </p:txBody>
      </p:sp>
      <p:sp>
        <p:nvSpPr>
          <p:cNvPr id="22" name="Freeform 21"/>
          <p:cNvSpPr/>
          <p:nvPr/>
        </p:nvSpPr>
        <p:spPr>
          <a:xfrm>
            <a:off x="6275001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2765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3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3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3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3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3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498" y="3578035"/>
            <a:ext cx="2143858" cy="1128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196" y="564535"/>
            <a:ext cx="1472351" cy="18408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48" y="3296714"/>
            <a:ext cx="2237039" cy="159788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869" y="204990"/>
            <a:ext cx="2476399" cy="25599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374" y="292284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374" y="2902963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77" y="2902962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78" y="292285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12" name="Picture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121" y="135702"/>
            <a:ext cx="798576" cy="993648"/>
          </a:xfrm>
          <a:prstGeom prst="rect">
            <a:avLst/>
          </a:prstGeom>
        </p:spPr>
      </p:pic>
      <p:sp>
        <p:nvSpPr>
          <p:cNvPr id="17" name="Freeform 3"/>
          <p:cNvSpPr/>
          <p:nvPr/>
        </p:nvSpPr>
        <p:spPr>
          <a:xfrm>
            <a:off x="2228285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p</a:t>
            </a:r>
            <a:endParaRPr lang="en-US" sz="2400" dirty="0"/>
          </a:p>
        </p:txBody>
      </p:sp>
      <p:sp>
        <p:nvSpPr>
          <p:cNvPr id="18" name="Freeform 17"/>
          <p:cNvSpPr/>
          <p:nvPr/>
        </p:nvSpPr>
        <p:spPr>
          <a:xfrm>
            <a:off x="3037627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19" name="Freeform 18"/>
          <p:cNvSpPr/>
          <p:nvPr/>
        </p:nvSpPr>
        <p:spPr>
          <a:xfrm>
            <a:off x="3846971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p</a:t>
            </a:r>
            <a:endParaRPr lang="en-US" sz="2400" dirty="0"/>
          </a:p>
        </p:txBody>
      </p:sp>
      <p:sp>
        <p:nvSpPr>
          <p:cNvPr id="20" name="Freeform 19"/>
          <p:cNvSpPr/>
          <p:nvPr/>
        </p:nvSpPr>
        <p:spPr>
          <a:xfrm>
            <a:off x="4656314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e</a:t>
            </a:r>
            <a:endParaRPr lang="en-US" sz="2400" dirty="0"/>
          </a:p>
        </p:txBody>
      </p:sp>
      <p:sp>
        <p:nvSpPr>
          <p:cNvPr id="21" name="Freeform 20"/>
          <p:cNvSpPr/>
          <p:nvPr/>
        </p:nvSpPr>
        <p:spPr>
          <a:xfrm>
            <a:off x="5465657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7456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3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3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3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3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3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5243</TotalTime>
  <Words>58</Words>
  <Application>Microsoft Office PowerPoint</Application>
  <PresentationFormat>On-screen Show (4:3)</PresentationFormat>
  <Paragraphs>57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4 pictures  1 word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Sweetie Plum</dc:creator>
  <cp:lastModifiedBy>Sweetie Plum</cp:lastModifiedBy>
  <cp:revision>31</cp:revision>
  <dcterms:created xsi:type="dcterms:W3CDTF">2013-11-14T13:50:45Z</dcterms:created>
  <dcterms:modified xsi:type="dcterms:W3CDTF">2014-06-22T20:43:06Z</dcterms:modified>
</cp:coreProperties>
</file>