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0" r:id="rId3"/>
    <p:sldId id="276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68" r:id="rId12"/>
    <p:sldId id="259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14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826F-E447-4A37-8E4B-60C7CC3B4B3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154B-481D-4558-8EA3-32B03CBE1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6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826F-E447-4A37-8E4B-60C7CC3B4B3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154B-481D-4558-8EA3-32B03CBE1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9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826F-E447-4A37-8E4B-60C7CC3B4B3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154B-481D-4558-8EA3-32B03CBE1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8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826F-E447-4A37-8E4B-60C7CC3B4B3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154B-481D-4558-8EA3-32B03CBE1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5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826F-E447-4A37-8E4B-60C7CC3B4B3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154B-481D-4558-8EA3-32B03CBE1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6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826F-E447-4A37-8E4B-60C7CC3B4B3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154B-481D-4558-8EA3-32B03CBE1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4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826F-E447-4A37-8E4B-60C7CC3B4B3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154B-481D-4558-8EA3-32B03CBE1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8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826F-E447-4A37-8E4B-60C7CC3B4B3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154B-481D-4558-8EA3-32B03CBE1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2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826F-E447-4A37-8E4B-60C7CC3B4B3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154B-481D-4558-8EA3-32B03CBE1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4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826F-E447-4A37-8E4B-60C7CC3B4B3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154B-481D-4558-8EA3-32B03CBE1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826F-E447-4A37-8E4B-60C7CC3B4B3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154B-481D-4558-8EA3-32B03CBE1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7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F826F-E447-4A37-8E4B-60C7CC3B4B3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2154B-481D-4558-8EA3-32B03CBE1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1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0.gif"/><Relationship Id="rId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1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1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8.jpg"/><Relationship Id="rId4" Type="http://schemas.openxmlformats.org/officeDocument/2006/relationships/image" Target="../media/image4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1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5.jp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1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1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1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1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b="1" dirty="0" smtClean="0"/>
              <a:t>4 pictures </a:t>
            </a:r>
            <a:br>
              <a:rPr lang="en-US" sz="11500" b="1" dirty="0" smtClean="0"/>
            </a:br>
            <a:r>
              <a:rPr lang="en-US" sz="11500" b="1" dirty="0" smtClean="0"/>
              <a:t>1 word</a:t>
            </a:r>
            <a:br>
              <a:rPr lang="en-US" sz="11500" b="1" dirty="0" smtClean="0"/>
            </a:br>
            <a:endParaRPr lang="en-US" sz="1800" b="1" dirty="0"/>
          </a:p>
        </p:txBody>
      </p:sp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8" y="5491711"/>
            <a:ext cx="1633870" cy="1254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3638940"/>
            <a:ext cx="28575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830" y="3023696"/>
            <a:ext cx="1602928" cy="21372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44" y="716112"/>
            <a:ext cx="2130026" cy="14211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03" y="716111"/>
            <a:ext cx="2277446" cy="1421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212" y="3023696"/>
            <a:ext cx="1568096" cy="2059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4" y="32739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5" y="2899620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32739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c</a:t>
            </a:r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h</a:t>
            </a:r>
          </a:p>
        </p:txBody>
      </p:sp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2228283" y="565867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4777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63" y="2949649"/>
            <a:ext cx="1524744" cy="2285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75" y="855630"/>
            <a:ext cx="1950720" cy="13014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61" y="802090"/>
            <a:ext cx="2105756" cy="1398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61" y="3187481"/>
            <a:ext cx="2075930" cy="1556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4" y="32739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5" y="2899620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32739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n</a:t>
            </a:r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n</a:t>
            </a:r>
          </a:p>
        </p:txBody>
      </p:sp>
      <p:sp>
        <p:nvSpPr>
          <p:cNvPr id="22" name="Freeform 21"/>
          <p:cNvSpPr/>
          <p:nvPr/>
        </p:nvSpPr>
        <p:spPr>
          <a:xfrm>
            <a:off x="627500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</a:p>
        </p:txBody>
      </p:sp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2228283" y="565867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7715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46" y="803945"/>
            <a:ext cx="2220210" cy="1484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66" y="3051040"/>
            <a:ext cx="1910309" cy="2082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17" y="503934"/>
            <a:ext cx="2100844" cy="20323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186" y="3032864"/>
            <a:ext cx="1824314" cy="2100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4" y="32739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5" y="2899620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32739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/>
              <a:t>i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n</a:t>
            </a:r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g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s</a:t>
            </a:r>
          </a:p>
        </p:txBody>
      </p:sp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2228283" y="565867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589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04" y="772111"/>
            <a:ext cx="2248179" cy="15834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75" y="3078246"/>
            <a:ext cx="1944141" cy="1944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47" y="3086452"/>
            <a:ext cx="2191562" cy="20089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83" y="550190"/>
            <a:ext cx="2014890" cy="2014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4" y="32739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5" y="2899620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32739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/>
              <a:t>i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n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22" name="Freeform 21"/>
          <p:cNvSpPr/>
          <p:nvPr/>
        </p:nvSpPr>
        <p:spPr>
          <a:xfrm>
            <a:off x="627500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s</a:t>
            </a:r>
            <a:endParaRPr lang="en-US" sz="2400" dirty="0"/>
          </a:p>
        </p:txBody>
      </p:sp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2228283" y="565867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690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285" y="3004298"/>
            <a:ext cx="1610707" cy="20536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83" y="734518"/>
            <a:ext cx="2100443" cy="1575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90" y="753951"/>
            <a:ext cx="2043035" cy="1532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36" y="3083110"/>
            <a:ext cx="1299131" cy="1896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4" y="32739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5" y="2899620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32739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r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/>
              <a:t>i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s</a:t>
            </a:r>
            <a:endParaRPr lang="en-US" sz="2400" dirty="0"/>
          </a:p>
        </p:txBody>
      </p:sp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2228283" y="565867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961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889" y="3158865"/>
            <a:ext cx="2095500" cy="1866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83" y="875107"/>
            <a:ext cx="2113550" cy="1403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80" y="391512"/>
            <a:ext cx="1808225" cy="2257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52" y="3445872"/>
            <a:ext cx="2228283" cy="1479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4" y="32739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5" y="2899620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32739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r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/>
              <a:t>i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n</a:t>
            </a:r>
            <a:endParaRPr lang="en-US" sz="2400" dirty="0"/>
          </a:p>
        </p:txBody>
      </p:sp>
      <p:sp>
        <p:nvSpPr>
          <p:cNvPr id="22" name="Freeform 21"/>
          <p:cNvSpPr/>
          <p:nvPr/>
        </p:nvSpPr>
        <p:spPr>
          <a:xfrm>
            <a:off x="627500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g</a:t>
            </a:r>
            <a:endParaRPr lang="en-US" sz="2400" dirty="0"/>
          </a:p>
        </p:txBody>
      </p:sp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2228283" y="565867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17" name="Freeform 16"/>
          <p:cNvSpPr/>
          <p:nvPr/>
        </p:nvSpPr>
        <p:spPr>
          <a:xfrm>
            <a:off x="7103435" y="565867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23" name="Freeform 22"/>
          <p:cNvSpPr/>
          <p:nvPr/>
        </p:nvSpPr>
        <p:spPr>
          <a:xfrm>
            <a:off x="7931869" y="565867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37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58" y="3282141"/>
            <a:ext cx="2011069" cy="1620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704" y="496523"/>
            <a:ext cx="1765179" cy="2034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68" y="3223666"/>
            <a:ext cx="2295741" cy="1721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68" y="612329"/>
            <a:ext cx="2281526" cy="1711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4" y="32739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5" y="2899620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32739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p</a:t>
            </a:r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p</a:t>
            </a:r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l</a:t>
            </a:r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</a:p>
        </p:txBody>
      </p:sp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2228283" y="565867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6085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98" y="3086452"/>
            <a:ext cx="1835481" cy="18762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76" y="732513"/>
            <a:ext cx="2096726" cy="1575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84" y="789610"/>
            <a:ext cx="2205220" cy="1460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42" y="3616064"/>
            <a:ext cx="2254144" cy="626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4" y="32739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5" y="2899620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32739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q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u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r</a:t>
            </a:r>
            <a:endParaRPr lang="en-US" sz="2400" dirty="0"/>
          </a:p>
        </p:txBody>
      </p:sp>
      <p:sp>
        <p:nvSpPr>
          <p:cNvPr id="22" name="Freeform 21"/>
          <p:cNvSpPr/>
          <p:nvPr/>
        </p:nvSpPr>
        <p:spPr>
          <a:xfrm>
            <a:off x="627500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e</a:t>
            </a:r>
            <a:endParaRPr lang="en-US" sz="2400" dirty="0"/>
          </a:p>
        </p:txBody>
      </p:sp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2228283" y="565867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425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60" y="3086452"/>
            <a:ext cx="2096356" cy="18820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" b="9071"/>
          <a:stretch/>
        </p:blipFill>
        <p:spPr>
          <a:xfrm>
            <a:off x="5252253" y="2993035"/>
            <a:ext cx="1369609" cy="2198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11" y="384112"/>
            <a:ext cx="1703965" cy="22719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03" y="785759"/>
            <a:ext cx="2201271" cy="1468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4" y="32739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5" y="2899620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32739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o</a:t>
            </a:r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w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r</a:t>
            </a:r>
            <a:endParaRPr lang="en-US" sz="2400" dirty="0"/>
          </a:p>
        </p:txBody>
      </p:sp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2228283" y="565867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48704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10" y="726055"/>
            <a:ext cx="2185167" cy="1638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10" y="3291911"/>
            <a:ext cx="2160005" cy="14544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4" y="726055"/>
            <a:ext cx="2383436" cy="1588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81" y="3062154"/>
            <a:ext cx="2188796" cy="2188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4" y="32739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5" y="2899620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32739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/>
              <a:t>i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c</a:t>
            </a:r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h</a:t>
            </a:r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</a:p>
        </p:txBody>
      </p:sp>
      <p:sp>
        <p:nvSpPr>
          <p:cNvPr id="22" name="Freeform 21"/>
          <p:cNvSpPr/>
          <p:nvPr/>
        </p:nvSpPr>
        <p:spPr>
          <a:xfrm>
            <a:off x="627500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</a:p>
        </p:txBody>
      </p:sp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2228283" y="565867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M</a:t>
            </a:r>
          </a:p>
        </p:txBody>
      </p:sp>
      <p:sp>
        <p:nvSpPr>
          <p:cNvPr id="17" name="Freeform 16"/>
          <p:cNvSpPr/>
          <p:nvPr/>
        </p:nvSpPr>
        <p:spPr>
          <a:xfrm>
            <a:off x="7081877" y="565867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8519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75" y="632526"/>
            <a:ext cx="1925037" cy="1779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084" y="3017917"/>
            <a:ext cx="1513798" cy="21386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836" y="511586"/>
            <a:ext cx="1613605" cy="2017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83" y="3384088"/>
            <a:ext cx="2099801" cy="1592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4" y="32739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5" y="2899620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32739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o</a:t>
            </a:r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</a:p>
        </p:txBody>
      </p:sp>
      <p:sp>
        <p:nvSpPr>
          <p:cNvPr id="22" name="Freeform 21"/>
          <p:cNvSpPr/>
          <p:nvPr/>
        </p:nvSpPr>
        <p:spPr>
          <a:xfrm>
            <a:off x="627500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o</a:t>
            </a:r>
          </a:p>
        </p:txBody>
      </p:sp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2228283" y="565867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5257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21" y="3304354"/>
            <a:ext cx="2137005" cy="1417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04" y="772111"/>
            <a:ext cx="2248179" cy="15834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83" y="601706"/>
            <a:ext cx="1924247" cy="1924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77" y="3137985"/>
            <a:ext cx="2181324" cy="1908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4" y="32739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5" y="2899620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32739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n</a:t>
            </a:r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g</a:t>
            </a:r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r</a:t>
            </a:r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y</a:t>
            </a:r>
          </a:p>
        </p:txBody>
      </p:sp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2228283" y="565867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9029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93" y="3331385"/>
            <a:ext cx="2190416" cy="1413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43" y="3251845"/>
            <a:ext cx="2255573" cy="1492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806" y="595750"/>
            <a:ext cx="2227157" cy="19302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91" y="607212"/>
            <a:ext cx="1918741" cy="1918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4" y="32739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5" y="2899620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32739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u</a:t>
            </a:r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e</a:t>
            </a:r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n</a:t>
            </a:r>
          </a:p>
        </p:txBody>
      </p:sp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2228283" y="565867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93991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3302569"/>
            <a:ext cx="2350870" cy="15794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08" y="556697"/>
            <a:ext cx="1972852" cy="1975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550" y="2953706"/>
            <a:ext cx="2270177" cy="22701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550" y="575358"/>
            <a:ext cx="2270177" cy="1702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4" y="327395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5" y="2899620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2902962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9" y="32739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18" name="Freeform 17"/>
          <p:cNvSpPr/>
          <p:nvPr/>
        </p:nvSpPr>
        <p:spPr>
          <a:xfrm>
            <a:off x="303762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/>
              <a:t>i</a:t>
            </a:r>
            <a:endParaRPr lang="en-US" sz="2400" dirty="0"/>
          </a:p>
        </p:txBody>
      </p:sp>
      <p:sp>
        <p:nvSpPr>
          <p:cNvPr id="19" name="Freeform 18"/>
          <p:cNvSpPr/>
          <p:nvPr/>
        </p:nvSpPr>
        <p:spPr>
          <a:xfrm>
            <a:off x="3846971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g</a:t>
            </a:r>
          </a:p>
        </p:txBody>
      </p:sp>
      <p:sp>
        <p:nvSpPr>
          <p:cNvPr id="20" name="Freeform 19"/>
          <p:cNvSpPr/>
          <p:nvPr/>
        </p:nvSpPr>
        <p:spPr>
          <a:xfrm>
            <a:off x="4656314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h</a:t>
            </a:r>
          </a:p>
        </p:txBody>
      </p:sp>
      <p:sp>
        <p:nvSpPr>
          <p:cNvPr id="21" name="Freeform 20"/>
          <p:cNvSpPr/>
          <p:nvPr/>
        </p:nvSpPr>
        <p:spPr>
          <a:xfrm>
            <a:off x="5465657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</a:t>
            </a:r>
          </a:p>
        </p:txBody>
      </p:sp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1" y="135702"/>
            <a:ext cx="798576" cy="99364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2228283" y="565867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22483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10181</TotalTime>
  <Words>81</Words>
  <Application>Microsoft Office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4 pictures  1 word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Sweetie Plum</dc:creator>
  <cp:lastModifiedBy>Sweetie Plum</cp:lastModifiedBy>
  <cp:revision>42</cp:revision>
  <dcterms:created xsi:type="dcterms:W3CDTF">2014-02-27T03:58:44Z</dcterms:created>
  <dcterms:modified xsi:type="dcterms:W3CDTF">2014-06-22T20:50:35Z</dcterms:modified>
</cp:coreProperties>
</file>