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  <a:srgbClr val="1B89E0"/>
    <a:srgbClr val="66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3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08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3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1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24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1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44567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Insert an image into the slide. Then right click the image and choose </a:t>
            </a:r>
            <a:r>
              <a:rPr lang="en-US" sz="3200" b="1" dirty="0" smtClean="0"/>
              <a:t>‘Send to Back’</a:t>
            </a:r>
            <a:r>
              <a:rPr lang="en-US" sz="3200" dirty="0" smtClean="0"/>
              <a:t>.</a:t>
            </a:r>
            <a:r>
              <a:rPr lang="en-US" sz="3200" b="1" dirty="0" smtClean="0"/>
              <a:t> </a:t>
            </a:r>
            <a:r>
              <a:rPr lang="en-US" sz="3200" dirty="0" smtClean="0"/>
              <a:t>Then type a word into the box at the top where it says ‘</a:t>
            </a:r>
            <a:r>
              <a:rPr lang="en-US" sz="3200" b="1" dirty="0" smtClean="0"/>
              <a:t>Word Here</a:t>
            </a:r>
            <a:r>
              <a:rPr lang="en-US" sz="3200" dirty="0" smtClean="0"/>
              <a:t>’.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67270"/>
            <a:ext cx="715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Hidden Picture Game</a:t>
            </a:r>
            <a:endParaRPr lang="en-US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6" y="1143000"/>
            <a:ext cx="3896591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505200"/>
            <a:ext cx="7158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smtClean="0"/>
              <a:t>How to Edit</a:t>
            </a:r>
            <a:endParaRPr lang="en-US" sz="5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995362" y="6273225"/>
            <a:ext cx="715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www.Games4esl.com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5742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9" y="2137775"/>
            <a:ext cx="1697277" cy="11315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228725"/>
            <a:ext cx="5867400" cy="440055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9044" y="170553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74251" y="1721197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46611" y="3381939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2314570" y="3397597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00" y="1714501"/>
            <a:ext cx="5791200" cy="3865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7" y="1714501"/>
            <a:ext cx="1771863" cy="1771863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22" y="1885951"/>
            <a:ext cx="2000250" cy="1333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060" y="1231726"/>
            <a:ext cx="6096000" cy="4572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29" y="1824223"/>
            <a:ext cx="1604962" cy="16049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147" y="1981200"/>
            <a:ext cx="4591045" cy="326176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" y="2362200"/>
            <a:ext cx="2026998" cy="13513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02" y="1381518"/>
            <a:ext cx="6705600" cy="4191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8095" y="1714500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38608"/>
            <a:ext cx="1387216" cy="1387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101" y="1828800"/>
            <a:ext cx="6019800" cy="383170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751" y="1749425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307708" y="3367937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9" y="1905001"/>
            <a:ext cx="1943100" cy="1295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181" y="1476851"/>
            <a:ext cx="6705600" cy="44704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9044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295525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584689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873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2700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301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91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867526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9044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295525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84689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861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2700" y="5118099"/>
            <a:ext cx="2257430" cy="1727201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289181" y="5118098"/>
            <a:ext cx="2257430" cy="1727201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578345" y="5118099"/>
            <a:ext cx="2257430" cy="1727201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867526" y="5118098"/>
            <a:ext cx="2257430" cy="1727201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400800" y="5981698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SHOW</a:t>
            </a:r>
            <a:endParaRPr lang="en-US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685800" y="76200"/>
            <a:ext cx="7772400" cy="1143000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ysClr val="windowText" lastClr="000000"/>
                </a:solidFill>
              </a:rPr>
              <a:t>Word Here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9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2019-12-06T08:39:08Z</dcterms:created>
  <dcterms:modified xsi:type="dcterms:W3CDTF">2021-10-28T10:47:37Z</dcterms:modified>
</cp:coreProperties>
</file>