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317" r:id="rId2"/>
    <p:sldId id="312" r:id="rId3"/>
    <p:sldId id="314" r:id="rId4"/>
    <p:sldId id="315" r:id="rId5"/>
    <p:sldId id="292" r:id="rId6"/>
    <p:sldId id="297" r:id="rId7"/>
    <p:sldId id="293" r:id="rId8"/>
    <p:sldId id="295" r:id="rId9"/>
    <p:sldId id="296" r:id="rId10"/>
    <p:sldId id="308" r:id="rId11"/>
    <p:sldId id="307" r:id="rId12"/>
    <p:sldId id="299" r:id="rId13"/>
    <p:sldId id="300" r:id="rId14"/>
    <p:sldId id="294" r:id="rId15"/>
    <p:sldId id="302" r:id="rId16"/>
    <p:sldId id="309" r:id="rId17"/>
    <p:sldId id="303" r:id="rId18"/>
    <p:sldId id="305" r:id="rId19"/>
    <p:sldId id="310" r:id="rId20"/>
    <p:sldId id="311" r:id="rId21"/>
    <p:sldId id="306" r:id="rId22"/>
    <p:sldId id="319" r:id="rId23"/>
    <p:sldId id="290" r:id="rId24"/>
    <p:sldId id="316" r:id="rId25"/>
    <p:sldId id="256" r:id="rId26"/>
    <p:sldId id="274" r:id="rId27"/>
    <p:sldId id="286" r:id="rId28"/>
    <p:sldId id="261" r:id="rId29"/>
    <p:sldId id="288" r:id="rId30"/>
    <p:sldId id="283" r:id="rId31"/>
    <p:sldId id="285" r:id="rId32"/>
    <p:sldId id="265" r:id="rId33"/>
    <p:sldId id="262" r:id="rId34"/>
    <p:sldId id="287" r:id="rId35"/>
    <p:sldId id="272" r:id="rId36"/>
    <p:sldId id="267" r:id="rId37"/>
    <p:sldId id="281" r:id="rId38"/>
    <p:sldId id="291" r:id="rId39"/>
    <p:sldId id="289" r:id="rId40"/>
    <p:sldId id="280" r:id="rId41"/>
    <p:sldId id="273" r:id="rId42"/>
    <p:sldId id="271" r:id="rId43"/>
    <p:sldId id="278" r:id="rId44"/>
    <p:sldId id="279" r:id="rId45"/>
    <p:sldId id="268" r:id="rId46"/>
    <p:sldId id="284" r:id="rId47"/>
    <p:sldId id="263" r:id="rId48"/>
    <p:sldId id="264" r:id="rId49"/>
    <p:sldId id="276" r:id="rId50"/>
    <p:sldId id="282" r:id="rId51"/>
    <p:sldId id="277" r:id="rId52"/>
    <p:sldId id="266" r:id="rId53"/>
    <p:sldId id="275" r:id="rId54"/>
    <p:sldId id="270" r:id="rId55"/>
  </p:sldIdLst>
  <p:sldSz cx="12192000" cy="6858000"/>
  <p:notesSz cx="6858000" cy="9144000"/>
  <p:embeddedFontLst>
    <p:embeddedFont>
      <p:font typeface="FinkHeavy" pitchFamily="2" charset="0"/>
      <p:regular r:id="rId57"/>
    </p:embeddedFont>
    <p:embeddedFont>
      <p:font typeface="Calibri Light" panose="020F0302020204030204" pitchFamily="34" charset="0"/>
      <p:regular r:id="rId58"/>
      <p:italic r:id="rId59"/>
    </p:embeddedFont>
    <p:embeddedFont>
      <p:font typeface="Calibri" panose="020F0502020204030204" pitchFamily="34" charset="0"/>
      <p:regular r:id="rId60"/>
      <p:bold r:id="rId61"/>
      <p:italic r:id="rId62"/>
      <p:boldItalic r:id="rId63"/>
    </p:embeddedFont>
    <p:embeddedFont>
      <p:font typeface="Tahoma" panose="020B0604030504040204" pitchFamily="34" charset="0"/>
      <p:regular r:id="rId64"/>
      <p:bold r:id="rId65"/>
    </p:embeddedFont>
    <p:embeddedFont>
      <p:font typeface="Segoe UI" panose="020B0502040204020203" pitchFamily="34" charset="0"/>
      <p:regular r:id="rId66"/>
      <p:bold r:id="rId67"/>
      <p:italic r:id="rId68"/>
      <p:boldItalic r:id="rId69"/>
    </p:embeddedFont>
    <p:embeddedFont>
      <p:font typeface="맑은 고딕" panose="020B0503020000020004" pitchFamily="50" charset="-127"/>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Instructions" id="{4C9672A0-C7F5-4C00-8D1B-76E9987508C9}">
          <p14:sldIdLst>
            <p14:sldId id="317"/>
            <p14:sldId id="312"/>
            <p14:sldId id="314"/>
            <p14:sldId id="315"/>
            <p14:sldId id="292"/>
            <p14:sldId id="297"/>
            <p14:sldId id="293"/>
            <p14:sldId id="295"/>
            <p14:sldId id="296"/>
            <p14:sldId id="308"/>
            <p14:sldId id="307"/>
            <p14:sldId id="299"/>
            <p14:sldId id="300"/>
            <p14:sldId id="294"/>
            <p14:sldId id="302"/>
            <p14:sldId id="309"/>
            <p14:sldId id="303"/>
            <p14:sldId id="305"/>
            <p14:sldId id="310"/>
            <p14:sldId id="311"/>
            <p14:sldId id="306"/>
            <p14:sldId id="319"/>
            <p14:sldId id="290"/>
            <p14:sldId id="316"/>
          </p14:sldIdLst>
        </p14:section>
        <p14:section name="Game" id="{07CD45E7-2EFD-40A0-90CB-6BE7557EF5D1}">
          <p14:sldIdLst>
            <p14:sldId id="256"/>
            <p14:sldId id="274"/>
            <p14:sldId id="286"/>
            <p14:sldId id="261"/>
            <p14:sldId id="288"/>
            <p14:sldId id="283"/>
            <p14:sldId id="285"/>
            <p14:sldId id="265"/>
            <p14:sldId id="262"/>
            <p14:sldId id="287"/>
            <p14:sldId id="272"/>
            <p14:sldId id="267"/>
            <p14:sldId id="281"/>
            <p14:sldId id="291"/>
            <p14:sldId id="289"/>
            <p14:sldId id="280"/>
            <p14:sldId id="273"/>
            <p14:sldId id="271"/>
            <p14:sldId id="278"/>
            <p14:sldId id="279"/>
            <p14:sldId id="268"/>
            <p14:sldId id="284"/>
            <p14:sldId id="263"/>
            <p14:sldId id="264"/>
            <p14:sldId id="276"/>
            <p14:sldId id="282"/>
            <p14:sldId id="277"/>
            <p14:sldId id="266"/>
            <p14:sldId id="275"/>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8338"/>
    <a:srgbClr val="6A6347"/>
    <a:srgbClr val="FFFAE4"/>
    <a:srgbClr val="F9CE31"/>
    <a:srgbClr val="698CF3"/>
    <a:srgbClr val="FFB600"/>
    <a:srgbClr val="EA8B37"/>
    <a:srgbClr val="B27227"/>
    <a:srgbClr val="916A33"/>
    <a:srgbClr val="E82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2" autoAdjust="0"/>
    <p:restoredTop sz="88092" autoAdjust="0"/>
  </p:normalViewPr>
  <p:slideViewPr>
    <p:cSldViewPr snapToGrid="0">
      <p:cViewPr varScale="1">
        <p:scale>
          <a:sx n="78" d="100"/>
          <a:sy n="78" d="100"/>
        </p:scale>
        <p:origin x="1146" y="78"/>
      </p:cViewPr>
      <p:guideLst/>
    </p:cSldViewPr>
  </p:slideViewPr>
  <p:notesTextViewPr>
    <p:cViewPr>
      <p:scale>
        <a:sx n="100" d="100"/>
        <a:sy n="100" d="100"/>
      </p:scale>
      <p:origin x="0" y="0"/>
    </p:cViewPr>
  </p:notesTextViewPr>
  <p:sorterViewPr>
    <p:cViewPr>
      <p:scale>
        <a:sx n="44" d="100"/>
        <a:sy n="44" d="100"/>
      </p:scale>
      <p:origin x="0" y="-4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67B7C-700E-428A-B73C-4440AC702804}" type="datetimeFigureOut">
              <a:rPr lang="en-US" smtClean="0"/>
              <a:t>2/15/2022</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1DE71-02C0-4289-8193-00DC7FA36C8D}" type="slidenum">
              <a:rPr lang="en-US" smtClean="0"/>
              <a:t>‹#›</a:t>
            </a:fld>
            <a:endParaRPr lang="en-US"/>
          </a:p>
        </p:txBody>
      </p:sp>
    </p:spTree>
    <p:extLst>
      <p:ext uri="{BB962C8B-B14F-4D97-AF65-F5344CB8AC3E}">
        <p14:creationId xmlns:p14="http://schemas.microsoft.com/office/powerpoint/2010/main" val="63358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Arial" panose="020B0604020202020204" pitchFamily="34" charset="0"/>
                <a:ea typeface="+mn-ea"/>
                <a:cs typeface="Arial" panose="020B0604020202020204" pitchFamily="34" charset="0"/>
              </a:rPr>
              <a:t>This template is for educational, non-commercial purposes </a:t>
            </a:r>
            <a:r>
              <a:rPr lang="en-US" sz="1200" i="1" u="sng" kern="1200" dirty="0" smtClean="0">
                <a:solidFill>
                  <a:schemeClr val="tx1"/>
                </a:solidFill>
                <a:effectLst/>
                <a:latin typeface="Arial" panose="020B0604020202020204" pitchFamily="34" charset="0"/>
                <a:ea typeface="+mn-ea"/>
                <a:cs typeface="Arial" panose="020B0604020202020204" pitchFamily="34" charset="0"/>
              </a:rPr>
              <a:t>only</a:t>
            </a:r>
            <a:r>
              <a:rPr lang="en-US" sz="1200" i="1" kern="1200" dirty="0" smtClean="0">
                <a:solidFill>
                  <a:schemeClr val="tx1"/>
                </a:solidFill>
                <a:effectLst/>
                <a:latin typeface="Arial" panose="020B0604020202020204" pitchFamily="34" charset="0"/>
                <a:ea typeface="+mn-ea"/>
                <a:cs typeface="Arial" panose="020B0604020202020204" pitchFamily="34" charset="0"/>
              </a:rPr>
              <a:t>. For more free game templates like this one, visit </a:t>
            </a:r>
            <a:r>
              <a:rPr lang="en-US" sz="1200" b="1" i="1" kern="1200" dirty="0" smtClean="0">
                <a:solidFill>
                  <a:schemeClr val="tx1"/>
                </a:solidFill>
                <a:effectLst/>
                <a:latin typeface="Arial" panose="020B0604020202020204" pitchFamily="34" charset="0"/>
                <a:ea typeface="+mn-ea"/>
                <a:cs typeface="Arial" panose="020B0604020202020204" pitchFamily="34" charset="0"/>
              </a:rPr>
              <a:t>https://</a:t>
            </a:r>
            <a:r>
              <a:rPr lang="en-US" sz="1200" b="1" i="1" kern="1200" dirty="0" smtClean="0">
                <a:solidFill>
                  <a:schemeClr val="tx1"/>
                </a:solidFill>
                <a:effectLst/>
                <a:latin typeface="Arial" panose="020B0604020202020204" pitchFamily="34" charset="0"/>
                <a:ea typeface="+mn-ea"/>
                <a:cs typeface="Arial" panose="020B0604020202020204" pitchFamily="34" charset="0"/>
              </a:rPr>
              <a:t>www.taysteachingtoolkit.com</a:t>
            </a:r>
          </a:p>
          <a:p>
            <a:r>
              <a:rPr lang="en-US" sz="1200" b="1" i="1" kern="1200" dirty="0" smtClean="0">
                <a:solidFill>
                  <a:schemeClr val="tx1"/>
                </a:solidFill>
                <a:effectLst/>
                <a:latin typeface="+mn-lt"/>
                <a:ea typeface="+mn-ea"/>
                <a:cs typeface="+mn-cs"/>
              </a:rPr>
              <a:t>------</a:t>
            </a:r>
          </a:p>
          <a:p>
            <a:r>
              <a:rPr lang="en-US" sz="1200" b="0" i="1" kern="1200" dirty="0" smtClean="0">
                <a:solidFill>
                  <a:schemeClr val="tx1"/>
                </a:solidFill>
                <a:effectLst/>
                <a:latin typeface="+mn-lt"/>
                <a:ea typeface="+mn-ea"/>
                <a:cs typeface="+mn-cs"/>
              </a:rPr>
              <a:t>Game adapted </a:t>
            </a:r>
            <a:r>
              <a:rPr lang="en-US" sz="1200" b="0" i="1" kern="1200" smtClean="0">
                <a:solidFill>
                  <a:schemeClr val="tx1"/>
                </a:solidFill>
                <a:effectLst/>
                <a:latin typeface="+mn-lt"/>
                <a:ea typeface="+mn-ea"/>
                <a:cs typeface="+mn-cs"/>
              </a:rPr>
              <a:t>from ”Rabbit Hole” </a:t>
            </a:r>
            <a:r>
              <a:rPr lang="en-US" sz="1200" b="0" i="1" kern="1200" dirty="0" smtClean="0">
                <a:solidFill>
                  <a:schemeClr val="tx1"/>
                </a:solidFill>
                <a:effectLst/>
                <a:latin typeface="+mn-lt"/>
                <a:ea typeface="+mn-ea"/>
                <a:cs typeface="+mn-cs"/>
              </a:rPr>
              <a:t>by Adam Zero </a:t>
            </a:r>
            <a:r>
              <a:rPr lang="en-US" sz="1200" b="1" i="1" kern="1200" dirty="0" smtClean="0">
                <a:solidFill>
                  <a:schemeClr val="tx1"/>
                </a:solidFill>
                <a:effectLst/>
                <a:latin typeface="+mn-lt"/>
                <a:ea typeface="+mn-ea"/>
                <a:cs typeface="+mn-cs"/>
              </a:rPr>
              <a:t>https://adamzero.wixsite.com/main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슬라이드 번호 개체 틀 3"/>
          <p:cNvSpPr>
            <a:spLocks noGrp="1"/>
          </p:cNvSpPr>
          <p:nvPr>
            <p:ph type="sldNum" sz="quarter" idx="10"/>
          </p:nvPr>
        </p:nvSpPr>
        <p:spPr/>
        <p:txBody>
          <a:bodyPr/>
          <a:lstStyle/>
          <a:p>
            <a:fld id="{22D1DE71-02C0-4289-8193-00DC7FA36C8D}" type="slidenum">
              <a:rPr lang="en-US" smtClean="0"/>
              <a:t>1</a:t>
            </a:fld>
            <a:endParaRPr lang="en-US"/>
          </a:p>
        </p:txBody>
      </p:sp>
    </p:spTree>
    <p:extLst>
      <p:ext uri="{BB962C8B-B14F-4D97-AF65-F5344CB8AC3E}">
        <p14:creationId xmlns:p14="http://schemas.microsoft.com/office/powerpoint/2010/main" val="2630290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10</a:t>
            </a:fld>
            <a:endParaRPr lang="en-US"/>
          </a:p>
        </p:txBody>
      </p:sp>
    </p:spTree>
    <p:extLst>
      <p:ext uri="{BB962C8B-B14F-4D97-AF65-F5344CB8AC3E}">
        <p14:creationId xmlns:p14="http://schemas.microsoft.com/office/powerpoint/2010/main" val="37460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11</a:t>
            </a:fld>
            <a:endParaRPr lang="en-US"/>
          </a:p>
        </p:txBody>
      </p:sp>
    </p:spTree>
    <p:extLst>
      <p:ext uri="{BB962C8B-B14F-4D97-AF65-F5344CB8AC3E}">
        <p14:creationId xmlns:p14="http://schemas.microsoft.com/office/powerpoint/2010/main" val="380567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12</a:t>
            </a:fld>
            <a:endParaRPr lang="en-US"/>
          </a:p>
        </p:txBody>
      </p:sp>
    </p:spTree>
    <p:extLst>
      <p:ext uri="{BB962C8B-B14F-4D97-AF65-F5344CB8AC3E}">
        <p14:creationId xmlns:p14="http://schemas.microsoft.com/office/powerpoint/2010/main" val="588265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Have students try to come up with the sentence without the prompts before you dig.</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13</a:t>
            </a:fld>
            <a:endParaRPr lang="en-US"/>
          </a:p>
        </p:txBody>
      </p:sp>
    </p:spTree>
    <p:extLst>
      <p:ext uri="{BB962C8B-B14F-4D97-AF65-F5344CB8AC3E}">
        <p14:creationId xmlns:p14="http://schemas.microsoft.com/office/powerpoint/2010/main" val="1767976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14</a:t>
            </a:fld>
            <a:endParaRPr lang="en-US"/>
          </a:p>
        </p:txBody>
      </p:sp>
    </p:spTree>
    <p:extLst>
      <p:ext uri="{BB962C8B-B14F-4D97-AF65-F5344CB8AC3E}">
        <p14:creationId xmlns:p14="http://schemas.microsoft.com/office/powerpoint/2010/main" val="4143449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15</a:t>
            </a:fld>
            <a:endParaRPr lang="en-US"/>
          </a:p>
        </p:txBody>
      </p:sp>
    </p:spTree>
    <p:extLst>
      <p:ext uri="{BB962C8B-B14F-4D97-AF65-F5344CB8AC3E}">
        <p14:creationId xmlns:p14="http://schemas.microsoft.com/office/powerpoint/2010/main" val="32062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16</a:t>
            </a:fld>
            <a:endParaRPr lang="en-US"/>
          </a:p>
        </p:txBody>
      </p:sp>
    </p:spTree>
    <p:extLst>
      <p:ext uri="{BB962C8B-B14F-4D97-AF65-F5344CB8AC3E}">
        <p14:creationId xmlns:p14="http://schemas.microsoft.com/office/powerpoint/2010/main" val="104288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Have students try to come up with the sentence without the prompts before you dig.</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17</a:t>
            </a:fld>
            <a:endParaRPr lang="en-US"/>
          </a:p>
        </p:txBody>
      </p:sp>
    </p:spTree>
    <p:extLst>
      <p:ext uri="{BB962C8B-B14F-4D97-AF65-F5344CB8AC3E}">
        <p14:creationId xmlns:p14="http://schemas.microsoft.com/office/powerpoint/2010/main" val="4202327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18</a:t>
            </a:fld>
            <a:endParaRPr lang="en-US"/>
          </a:p>
        </p:txBody>
      </p:sp>
    </p:spTree>
    <p:extLst>
      <p:ext uri="{BB962C8B-B14F-4D97-AF65-F5344CB8AC3E}">
        <p14:creationId xmlns:p14="http://schemas.microsoft.com/office/powerpoint/2010/main" val="311750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19</a:t>
            </a:fld>
            <a:endParaRPr lang="en-US"/>
          </a:p>
        </p:txBody>
      </p:sp>
    </p:spTree>
    <p:extLst>
      <p:ext uri="{BB962C8B-B14F-4D97-AF65-F5344CB8AC3E}">
        <p14:creationId xmlns:p14="http://schemas.microsoft.com/office/powerpoint/2010/main" val="89124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indent="-171450">
              <a:buFont typeface="Arial" panose="020B0604020202020204" pitchFamily="34" charset="0"/>
              <a:buChar char="•"/>
            </a:pPr>
            <a:r>
              <a:rPr lang="en-US" dirty="0" smtClean="0"/>
              <a:t>Before the game starts, split your class</a:t>
            </a:r>
            <a:r>
              <a:rPr lang="en-US" baseline="0" dirty="0" smtClean="0"/>
              <a:t> into teams. The amount of students that are on each team is up to you. Students can also play in pairs or individually depending on how many students you have.</a:t>
            </a:r>
            <a:endParaRPr lang="en-US" dirty="0" smtClean="0"/>
          </a:p>
        </p:txBody>
      </p:sp>
      <p:sp>
        <p:nvSpPr>
          <p:cNvPr id="4" name="슬라이드 번호 개체 틀 3"/>
          <p:cNvSpPr>
            <a:spLocks noGrp="1"/>
          </p:cNvSpPr>
          <p:nvPr>
            <p:ph type="sldNum" sz="quarter" idx="10"/>
          </p:nvPr>
        </p:nvSpPr>
        <p:spPr/>
        <p:txBody>
          <a:bodyPr/>
          <a:lstStyle/>
          <a:p>
            <a:fld id="{22D1DE71-02C0-4289-8193-00DC7FA36C8D}" type="slidenum">
              <a:rPr lang="en-US" smtClean="0"/>
              <a:t>2</a:t>
            </a:fld>
            <a:endParaRPr lang="en-US"/>
          </a:p>
        </p:txBody>
      </p:sp>
    </p:spTree>
    <p:extLst>
      <p:ext uri="{BB962C8B-B14F-4D97-AF65-F5344CB8AC3E}">
        <p14:creationId xmlns:p14="http://schemas.microsoft.com/office/powerpoint/2010/main" val="1983101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Before you reveal the yellow box, see if students can come up with the answer on their own and then have them make a sentence.</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20</a:t>
            </a:fld>
            <a:endParaRPr lang="en-US"/>
          </a:p>
        </p:txBody>
      </p:sp>
    </p:spTree>
    <p:extLst>
      <p:ext uri="{BB962C8B-B14F-4D97-AF65-F5344CB8AC3E}">
        <p14:creationId xmlns:p14="http://schemas.microsoft.com/office/powerpoint/2010/main" val="2775968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21</a:t>
            </a:fld>
            <a:endParaRPr lang="en-US"/>
          </a:p>
        </p:txBody>
      </p:sp>
    </p:spTree>
    <p:extLst>
      <p:ext uri="{BB962C8B-B14F-4D97-AF65-F5344CB8AC3E}">
        <p14:creationId xmlns:p14="http://schemas.microsoft.com/office/powerpoint/2010/main" val="2885263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22</a:t>
            </a:fld>
            <a:endParaRPr lang="en-US"/>
          </a:p>
        </p:txBody>
      </p:sp>
    </p:spTree>
    <p:extLst>
      <p:ext uri="{BB962C8B-B14F-4D97-AF65-F5344CB8AC3E}">
        <p14:creationId xmlns:p14="http://schemas.microsoft.com/office/powerpoint/2010/main" val="3933501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These are in addition to the regular 1, 2, and 3+ signs.</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23</a:t>
            </a:fld>
            <a:endParaRPr lang="en-US"/>
          </a:p>
        </p:txBody>
      </p:sp>
    </p:spTree>
    <p:extLst>
      <p:ext uri="{BB962C8B-B14F-4D97-AF65-F5344CB8AC3E}">
        <p14:creationId xmlns:p14="http://schemas.microsoft.com/office/powerpoint/2010/main" val="1536534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24</a:t>
            </a:fld>
            <a:endParaRPr lang="en-US"/>
          </a:p>
        </p:txBody>
      </p:sp>
    </p:spTree>
    <p:extLst>
      <p:ext uri="{BB962C8B-B14F-4D97-AF65-F5344CB8AC3E}">
        <p14:creationId xmlns:p14="http://schemas.microsoft.com/office/powerpoint/2010/main" val="362950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25</a:t>
            </a:fld>
            <a:endParaRPr lang="en-US"/>
          </a:p>
        </p:txBody>
      </p:sp>
    </p:spTree>
    <p:extLst>
      <p:ext uri="{BB962C8B-B14F-4D97-AF65-F5344CB8AC3E}">
        <p14:creationId xmlns:p14="http://schemas.microsoft.com/office/powerpoint/2010/main" val="1235356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26</a:t>
            </a:fld>
            <a:endParaRPr lang="en-US"/>
          </a:p>
        </p:txBody>
      </p:sp>
    </p:spTree>
    <p:extLst>
      <p:ext uri="{BB962C8B-B14F-4D97-AF65-F5344CB8AC3E}">
        <p14:creationId xmlns:p14="http://schemas.microsoft.com/office/powerpoint/2010/main" val="264177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27</a:t>
            </a:fld>
            <a:endParaRPr lang="en-US"/>
          </a:p>
        </p:txBody>
      </p:sp>
    </p:spTree>
    <p:extLst>
      <p:ext uri="{BB962C8B-B14F-4D97-AF65-F5344CB8AC3E}">
        <p14:creationId xmlns:p14="http://schemas.microsoft.com/office/powerpoint/2010/main" val="3719204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28</a:t>
            </a:fld>
            <a:endParaRPr lang="en-US"/>
          </a:p>
        </p:txBody>
      </p:sp>
    </p:spTree>
    <p:extLst>
      <p:ext uri="{BB962C8B-B14F-4D97-AF65-F5344CB8AC3E}">
        <p14:creationId xmlns:p14="http://schemas.microsoft.com/office/powerpoint/2010/main" val="1433783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29</a:t>
            </a:fld>
            <a:endParaRPr lang="en-US"/>
          </a:p>
        </p:txBody>
      </p:sp>
    </p:spTree>
    <p:extLst>
      <p:ext uri="{BB962C8B-B14F-4D97-AF65-F5344CB8AC3E}">
        <p14:creationId xmlns:p14="http://schemas.microsoft.com/office/powerpoint/2010/main" val="353648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3</a:t>
            </a:fld>
            <a:endParaRPr lang="en-US"/>
          </a:p>
        </p:txBody>
      </p:sp>
    </p:spTree>
    <p:extLst>
      <p:ext uri="{BB962C8B-B14F-4D97-AF65-F5344CB8AC3E}">
        <p14:creationId xmlns:p14="http://schemas.microsoft.com/office/powerpoint/2010/main" val="1294378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30</a:t>
            </a:fld>
            <a:endParaRPr lang="en-US"/>
          </a:p>
        </p:txBody>
      </p:sp>
    </p:spTree>
    <p:extLst>
      <p:ext uri="{BB962C8B-B14F-4D97-AF65-F5344CB8AC3E}">
        <p14:creationId xmlns:p14="http://schemas.microsoft.com/office/powerpoint/2010/main" val="2980231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31</a:t>
            </a:fld>
            <a:endParaRPr lang="en-US"/>
          </a:p>
        </p:txBody>
      </p:sp>
    </p:spTree>
    <p:extLst>
      <p:ext uri="{BB962C8B-B14F-4D97-AF65-F5344CB8AC3E}">
        <p14:creationId xmlns:p14="http://schemas.microsoft.com/office/powerpoint/2010/main" val="1691607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32</a:t>
            </a:fld>
            <a:endParaRPr lang="en-US"/>
          </a:p>
        </p:txBody>
      </p:sp>
    </p:spTree>
    <p:extLst>
      <p:ext uri="{BB962C8B-B14F-4D97-AF65-F5344CB8AC3E}">
        <p14:creationId xmlns:p14="http://schemas.microsoft.com/office/powerpoint/2010/main" val="2438132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33</a:t>
            </a:fld>
            <a:endParaRPr lang="en-US"/>
          </a:p>
        </p:txBody>
      </p:sp>
    </p:spTree>
    <p:extLst>
      <p:ext uri="{BB962C8B-B14F-4D97-AF65-F5344CB8AC3E}">
        <p14:creationId xmlns:p14="http://schemas.microsoft.com/office/powerpoint/2010/main" val="741346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34</a:t>
            </a:fld>
            <a:endParaRPr lang="en-US"/>
          </a:p>
        </p:txBody>
      </p:sp>
    </p:spTree>
    <p:extLst>
      <p:ext uri="{BB962C8B-B14F-4D97-AF65-F5344CB8AC3E}">
        <p14:creationId xmlns:p14="http://schemas.microsoft.com/office/powerpoint/2010/main" val="3863399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35</a:t>
            </a:fld>
            <a:endParaRPr lang="en-US"/>
          </a:p>
        </p:txBody>
      </p:sp>
    </p:spTree>
    <p:extLst>
      <p:ext uri="{BB962C8B-B14F-4D97-AF65-F5344CB8AC3E}">
        <p14:creationId xmlns:p14="http://schemas.microsoft.com/office/powerpoint/2010/main" val="1735745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36</a:t>
            </a:fld>
            <a:endParaRPr lang="en-US"/>
          </a:p>
        </p:txBody>
      </p:sp>
    </p:spTree>
    <p:extLst>
      <p:ext uri="{BB962C8B-B14F-4D97-AF65-F5344CB8AC3E}">
        <p14:creationId xmlns:p14="http://schemas.microsoft.com/office/powerpoint/2010/main" val="484867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37</a:t>
            </a:fld>
            <a:endParaRPr lang="en-US"/>
          </a:p>
        </p:txBody>
      </p:sp>
    </p:spTree>
    <p:extLst>
      <p:ext uri="{BB962C8B-B14F-4D97-AF65-F5344CB8AC3E}">
        <p14:creationId xmlns:p14="http://schemas.microsoft.com/office/powerpoint/2010/main" val="3182748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38</a:t>
            </a:fld>
            <a:endParaRPr lang="en-US"/>
          </a:p>
        </p:txBody>
      </p:sp>
    </p:spTree>
    <p:extLst>
      <p:ext uri="{BB962C8B-B14F-4D97-AF65-F5344CB8AC3E}">
        <p14:creationId xmlns:p14="http://schemas.microsoft.com/office/powerpoint/2010/main" val="1349483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39</a:t>
            </a:fld>
            <a:endParaRPr lang="en-US"/>
          </a:p>
        </p:txBody>
      </p:sp>
    </p:spTree>
    <p:extLst>
      <p:ext uri="{BB962C8B-B14F-4D97-AF65-F5344CB8AC3E}">
        <p14:creationId xmlns:p14="http://schemas.microsoft.com/office/powerpoint/2010/main" val="396461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4</a:t>
            </a:fld>
            <a:endParaRPr lang="en-US"/>
          </a:p>
        </p:txBody>
      </p:sp>
    </p:spTree>
    <p:extLst>
      <p:ext uri="{BB962C8B-B14F-4D97-AF65-F5344CB8AC3E}">
        <p14:creationId xmlns:p14="http://schemas.microsoft.com/office/powerpoint/2010/main" val="1876083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40</a:t>
            </a:fld>
            <a:endParaRPr lang="en-US"/>
          </a:p>
        </p:txBody>
      </p:sp>
    </p:spTree>
    <p:extLst>
      <p:ext uri="{BB962C8B-B14F-4D97-AF65-F5344CB8AC3E}">
        <p14:creationId xmlns:p14="http://schemas.microsoft.com/office/powerpoint/2010/main" val="3072405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41</a:t>
            </a:fld>
            <a:endParaRPr lang="en-US"/>
          </a:p>
        </p:txBody>
      </p:sp>
    </p:spTree>
    <p:extLst>
      <p:ext uri="{BB962C8B-B14F-4D97-AF65-F5344CB8AC3E}">
        <p14:creationId xmlns:p14="http://schemas.microsoft.com/office/powerpoint/2010/main" val="97525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42</a:t>
            </a:fld>
            <a:endParaRPr lang="en-US"/>
          </a:p>
        </p:txBody>
      </p:sp>
    </p:spTree>
    <p:extLst>
      <p:ext uri="{BB962C8B-B14F-4D97-AF65-F5344CB8AC3E}">
        <p14:creationId xmlns:p14="http://schemas.microsoft.com/office/powerpoint/2010/main" val="2864069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43</a:t>
            </a:fld>
            <a:endParaRPr lang="en-US"/>
          </a:p>
        </p:txBody>
      </p:sp>
    </p:spTree>
    <p:extLst>
      <p:ext uri="{BB962C8B-B14F-4D97-AF65-F5344CB8AC3E}">
        <p14:creationId xmlns:p14="http://schemas.microsoft.com/office/powerpoint/2010/main" val="3789156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44</a:t>
            </a:fld>
            <a:endParaRPr lang="en-US"/>
          </a:p>
        </p:txBody>
      </p:sp>
    </p:spTree>
    <p:extLst>
      <p:ext uri="{BB962C8B-B14F-4D97-AF65-F5344CB8AC3E}">
        <p14:creationId xmlns:p14="http://schemas.microsoft.com/office/powerpoint/2010/main" val="1000941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45</a:t>
            </a:fld>
            <a:endParaRPr lang="en-US"/>
          </a:p>
        </p:txBody>
      </p:sp>
    </p:spTree>
    <p:extLst>
      <p:ext uri="{BB962C8B-B14F-4D97-AF65-F5344CB8AC3E}">
        <p14:creationId xmlns:p14="http://schemas.microsoft.com/office/powerpoint/2010/main" val="3944836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46</a:t>
            </a:fld>
            <a:endParaRPr lang="en-US"/>
          </a:p>
        </p:txBody>
      </p:sp>
    </p:spTree>
    <p:extLst>
      <p:ext uri="{BB962C8B-B14F-4D97-AF65-F5344CB8AC3E}">
        <p14:creationId xmlns:p14="http://schemas.microsoft.com/office/powerpoint/2010/main" val="1050229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47</a:t>
            </a:fld>
            <a:endParaRPr lang="en-US"/>
          </a:p>
        </p:txBody>
      </p:sp>
    </p:spTree>
    <p:extLst>
      <p:ext uri="{BB962C8B-B14F-4D97-AF65-F5344CB8AC3E}">
        <p14:creationId xmlns:p14="http://schemas.microsoft.com/office/powerpoint/2010/main" val="337309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48</a:t>
            </a:fld>
            <a:endParaRPr lang="en-US"/>
          </a:p>
        </p:txBody>
      </p:sp>
    </p:spTree>
    <p:extLst>
      <p:ext uri="{BB962C8B-B14F-4D97-AF65-F5344CB8AC3E}">
        <p14:creationId xmlns:p14="http://schemas.microsoft.com/office/powerpoint/2010/main" val="3030672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49</a:t>
            </a:fld>
            <a:endParaRPr lang="en-US"/>
          </a:p>
        </p:txBody>
      </p:sp>
    </p:spTree>
    <p:extLst>
      <p:ext uri="{BB962C8B-B14F-4D97-AF65-F5344CB8AC3E}">
        <p14:creationId xmlns:p14="http://schemas.microsoft.com/office/powerpoint/2010/main" val="189130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5</a:t>
            </a:fld>
            <a:endParaRPr lang="en-US"/>
          </a:p>
        </p:txBody>
      </p:sp>
    </p:spTree>
    <p:extLst>
      <p:ext uri="{BB962C8B-B14F-4D97-AF65-F5344CB8AC3E}">
        <p14:creationId xmlns:p14="http://schemas.microsoft.com/office/powerpoint/2010/main" val="30784978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50</a:t>
            </a:fld>
            <a:endParaRPr lang="en-US"/>
          </a:p>
        </p:txBody>
      </p:sp>
    </p:spTree>
    <p:extLst>
      <p:ext uri="{BB962C8B-B14F-4D97-AF65-F5344CB8AC3E}">
        <p14:creationId xmlns:p14="http://schemas.microsoft.com/office/powerpoint/2010/main" val="2669802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51</a:t>
            </a:fld>
            <a:endParaRPr lang="en-US"/>
          </a:p>
        </p:txBody>
      </p:sp>
    </p:spTree>
    <p:extLst>
      <p:ext uri="{BB962C8B-B14F-4D97-AF65-F5344CB8AC3E}">
        <p14:creationId xmlns:p14="http://schemas.microsoft.com/office/powerpoint/2010/main" val="2916981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52</a:t>
            </a:fld>
            <a:endParaRPr lang="en-US"/>
          </a:p>
        </p:txBody>
      </p:sp>
    </p:spTree>
    <p:extLst>
      <p:ext uri="{BB962C8B-B14F-4D97-AF65-F5344CB8AC3E}">
        <p14:creationId xmlns:p14="http://schemas.microsoft.com/office/powerpoint/2010/main" val="2848811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53</a:t>
            </a:fld>
            <a:endParaRPr lang="en-US"/>
          </a:p>
        </p:txBody>
      </p:sp>
    </p:spTree>
    <p:extLst>
      <p:ext uri="{BB962C8B-B14F-4D97-AF65-F5344CB8AC3E}">
        <p14:creationId xmlns:p14="http://schemas.microsoft.com/office/powerpoint/2010/main" val="2683329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smtClean="0"/>
              <a:t>TEACHER’S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Replace the default text with the target</a:t>
            </a:r>
            <a:r>
              <a:rPr lang="en-US" baseline="0" dirty="0" smtClean="0"/>
              <a:t> language or vocabulary from your own classes (can be text or images).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you insert the top row of text/images make sure you send them to the back (under the arrange menu) so they are behind the top row of signs.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After</a:t>
            </a:r>
            <a:r>
              <a:rPr lang="en-US" baseline="0" dirty="0" smtClean="0"/>
              <a:t> a student/pair/team chooses a crack, click on it to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There are 30 game boards total for each of the 30 holes the bell bag can be in. So, if playing the game more than once with the same students, all you have to do is rearrange the game boards.</a:t>
            </a:r>
          </a:p>
        </p:txBody>
      </p:sp>
      <p:sp>
        <p:nvSpPr>
          <p:cNvPr id="4" name="슬라이드 번호 개체 틀 3"/>
          <p:cNvSpPr>
            <a:spLocks noGrp="1"/>
          </p:cNvSpPr>
          <p:nvPr>
            <p:ph type="sldNum" sz="quarter" idx="10"/>
          </p:nvPr>
        </p:nvSpPr>
        <p:spPr/>
        <p:txBody>
          <a:bodyPr/>
          <a:lstStyle/>
          <a:p>
            <a:fld id="{22D1DE71-02C0-4289-8193-00DC7FA36C8D}" type="slidenum">
              <a:rPr lang="en-US" smtClean="0"/>
              <a:t>54</a:t>
            </a:fld>
            <a:endParaRPr lang="en-US"/>
          </a:p>
        </p:txBody>
      </p:sp>
    </p:spTree>
    <p:extLst>
      <p:ext uri="{BB962C8B-B14F-4D97-AF65-F5344CB8AC3E}">
        <p14:creationId xmlns:p14="http://schemas.microsoft.com/office/powerpoint/2010/main" val="47729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6</a:t>
            </a:fld>
            <a:endParaRPr lang="en-US"/>
          </a:p>
        </p:txBody>
      </p:sp>
    </p:spTree>
    <p:extLst>
      <p:ext uri="{BB962C8B-B14F-4D97-AF65-F5344CB8AC3E}">
        <p14:creationId xmlns:p14="http://schemas.microsoft.com/office/powerpoint/2010/main" val="198071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p>
          <a:p>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7</a:t>
            </a:fld>
            <a:endParaRPr lang="en-US"/>
          </a:p>
        </p:txBody>
      </p:sp>
    </p:spTree>
    <p:extLst>
      <p:ext uri="{BB962C8B-B14F-4D97-AF65-F5344CB8AC3E}">
        <p14:creationId xmlns:p14="http://schemas.microsoft.com/office/powerpoint/2010/main" val="2032154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8</a:t>
            </a:fld>
            <a:endParaRPr lang="en-US"/>
          </a:p>
        </p:txBody>
      </p:sp>
    </p:spTree>
    <p:extLst>
      <p:ext uri="{BB962C8B-B14F-4D97-AF65-F5344CB8AC3E}">
        <p14:creationId xmlns:p14="http://schemas.microsoft.com/office/powerpoint/2010/main" val="13779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TEACHER’S NOTES:</a:t>
            </a:r>
          </a:p>
          <a:p>
            <a:pPr marL="171450" indent="-171450">
              <a:buFont typeface="Arial" panose="020B0604020202020204" pitchFamily="34" charset="0"/>
              <a:buChar char="•"/>
            </a:pPr>
            <a:r>
              <a:rPr lang="en-US" baseline="0" dirty="0" smtClean="0"/>
              <a:t>Note, the current text and images on the signs are </a:t>
            </a:r>
            <a:r>
              <a:rPr lang="en-US" u="sng" baseline="0" dirty="0" smtClean="0"/>
              <a:t>j</a:t>
            </a:r>
            <a:r>
              <a:rPr lang="en-US" u="sng" dirty="0" smtClean="0"/>
              <a:t>ust an example</a:t>
            </a:r>
            <a:r>
              <a:rPr lang="en-US" dirty="0" smtClean="0"/>
              <a:t>. Replace them with the target</a:t>
            </a:r>
            <a:r>
              <a:rPr lang="en-US" baseline="0" dirty="0" smtClean="0"/>
              <a:t> language or vocabulary you will use in the game.</a:t>
            </a:r>
            <a:r>
              <a:rPr lang="en-US" dirty="0" smtClean="0"/>
              <a:t> </a:t>
            </a:r>
            <a:endParaRPr lang="en-US" dirty="0"/>
          </a:p>
        </p:txBody>
      </p:sp>
      <p:sp>
        <p:nvSpPr>
          <p:cNvPr id="4" name="슬라이드 번호 개체 틀 3"/>
          <p:cNvSpPr>
            <a:spLocks noGrp="1"/>
          </p:cNvSpPr>
          <p:nvPr>
            <p:ph type="sldNum" sz="quarter" idx="10"/>
          </p:nvPr>
        </p:nvSpPr>
        <p:spPr/>
        <p:txBody>
          <a:bodyPr/>
          <a:lstStyle/>
          <a:p>
            <a:fld id="{22D1DE71-02C0-4289-8193-00DC7FA36C8D}" type="slidenum">
              <a:rPr lang="en-US" smtClean="0"/>
              <a:t>9</a:t>
            </a:fld>
            <a:endParaRPr lang="en-US"/>
          </a:p>
        </p:txBody>
      </p:sp>
    </p:spTree>
    <p:extLst>
      <p:ext uri="{BB962C8B-B14F-4D97-AF65-F5344CB8AC3E}">
        <p14:creationId xmlns:p14="http://schemas.microsoft.com/office/powerpoint/2010/main" val="126113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2/15/2022</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39901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2/15/2022</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173184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2/15/2022</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5725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CFA620A9-38D3-486D-9ACD-F0CFE798974D}" type="datetimeFigureOut">
              <a:rPr lang="en-US" smtClean="0"/>
              <a:t>2/15/2022</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2933532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CFA620A9-38D3-486D-9ACD-F0CFE798974D}" type="datetimeFigureOut">
              <a:rPr lang="en-US" smtClean="0"/>
              <a:t>2/15/2022</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4183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CFA620A9-38D3-486D-9ACD-F0CFE798974D}" type="datetimeFigureOut">
              <a:rPr lang="en-US" smtClean="0"/>
              <a:t>2/15/2022</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275451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CFA620A9-38D3-486D-9ACD-F0CFE798974D}" type="datetimeFigureOut">
              <a:rPr lang="en-US" smtClean="0"/>
              <a:t>2/15/2022</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419939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CFA620A9-38D3-486D-9ACD-F0CFE798974D}" type="datetimeFigureOut">
              <a:rPr lang="en-US" smtClean="0"/>
              <a:t>2/15/2022</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2732994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FA620A9-38D3-486D-9ACD-F0CFE798974D}" type="datetimeFigureOut">
              <a:rPr lang="en-US" smtClean="0"/>
              <a:t>2/15/2022</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4078131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CFA620A9-38D3-486D-9ACD-F0CFE798974D}" type="datetimeFigureOut">
              <a:rPr lang="en-US" smtClean="0"/>
              <a:t>2/15/2022</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400318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CFA620A9-38D3-486D-9ACD-F0CFE798974D}" type="datetimeFigureOut">
              <a:rPr lang="en-US" smtClean="0"/>
              <a:t>2/15/2022</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B1C6459F-BCC1-4F3F-B030-B1A8E49C77FF}" type="slidenum">
              <a:rPr lang="en-US" smtClean="0"/>
              <a:t>‹#›</a:t>
            </a:fld>
            <a:endParaRPr lang="en-US"/>
          </a:p>
        </p:txBody>
      </p:sp>
    </p:spTree>
    <p:extLst>
      <p:ext uri="{BB962C8B-B14F-4D97-AF65-F5344CB8AC3E}">
        <p14:creationId xmlns:p14="http://schemas.microsoft.com/office/powerpoint/2010/main" val="3203054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620A9-38D3-486D-9ACD-F0CFE798974D}" type="datetimeFigureOut">
              <a:rPr lang="en-US" smtClean="0"/>
              <a:t>2/15/2022</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6459F-BCC1-4F3F-B030-B1A8E49C77FF}" type="slidenum">
              <a:rPr lang="en-US" smtClean="0"/>
              <a:t>‹#›</a:t>
            </a:fld>
            <a:endParaRPr lang="en-US"/>
          </a:p>
        </p:txBody>
      </p:sp>
    </p:spTree>
    <p:extLst>
      <p:ext uri="{BB962C8B-B14F-4D97-AF65-F5344CB8AC3E}">
        <p14:creationId xmlns:p14="http://schemas.microsoft.com/office/powerpoint/2010/main" val="1458355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19.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9.png"/><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png"/><Relationship Id="rId5" Type="http://schemas.openxmlformats.org/officeDocument/2006/relationships/image" Target="../media/image16.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10.png"/><Relationship Id="rId2" Type="http://schemas.openxmlformats.org/officeDocument/2006/relationships/notesSlide" Target="../notesSlides/notesSlide18.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audio" Target="../media/audio4.wav"/><Relationship Id="rId9" Type="http://schemas.openxmlformats.org/officeDocument/2006/relationships/image" Target="../media/image17.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notesSlide" Target="../notesSlides/notesSlide19.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png"/><Relationship Id="rId5" Type="http://schemas.openxmlformats.org/officeDocument/2006/relationships/image" Target="../media/image16.png"/><Relationship Id="rId1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9.png"/><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11.png"/><Relationship Id="rId3" Type="http://schemas.openxmlformats.org/officeDocument/2006/relationships/audio" Target="../media/audio3.wav"/><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7.png"/><Relationship Id="rId17" Type="http://schemas.openxmlformats.org/officeDocument/2006/relationships/image" Target="../media/image10.png"/><Relationship Id="rId2" Type="http://schemas.openxmlformats.org/officeDocument/2006/relationships/notesSlide" Target="../notesSlides/notesSlide21.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audio" Target="../media/audio6.wav"/><Relationship Id="rId15" Type="http://schemas.microsoft.com/office/2007/relationships/hdphoto" Target="../media/hdphoto2.wdp"/><Relationship Id="rId10" Type="http://schemas.openxmlformats.org/officeDocument/2006/relationships/image" Target="../media/image22.png"/><Relationship Id="rId19" Type="http://schemas.openxmlformats.org/officeDocument/2006/relationships/image" Target="../media/image12.png"/><Relationship Id="rId4" Type="http://schemas.openxmlformats.org/officeDocument/2006/relationships/audio" Target="../media/audio5.wav"/><Relationship Id="rId9" Type="http://schemas.openxmlformats.org/officeDocument/2006/relationships/image" Target="../media/image21.png"/><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7.png"/><Relationship Id="rId18" Type="http://schemas.openxmlformats.org/officeDocument/2006/relationships/image" Target="../media/image16.png"/><Relationship Id="rId3" Type="http://schemas.openxmlformats.org/officeDocument/2006/relationships/audio" Target="../media/audio3.wav"/><Relationship Id="rId21" Type="http://schemas.openxmlformats.org/officeDocument/2006/relationships/image" Target="../media/image31.png"/><Relationship Id="rId7" Type="http://schemas.openxmlformats.org/officeDocument/2006/relationships/audio" Target="../media/audio4.wav"/><Relationship Id="rId12" Type="http://schemas.openxmlformats.org/officeDocument/2006/relationships/image" Target="../media/image26.png"/><Relationship Id="rId17" Type="http://schemas.openxmlformats.org/officeDocument/2006/relationships/image" Target="../media/image7.png"/><Relationship Id="rId2" Type="http://schemas.openxmlformats.org/officeDocument/2006/relationships/notesSlide" Target="../notesSlides/notesSlide23.xml"/><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25.png"/><Relationship Id="rId5" Type="http://schemas.openxmlformats.org/officeDocument/2006/relationships/audio" Target="../media/audio6.wav"/><Relationship Id="rId15" Type="http://schemas.microsoft.com/office/2007/relationships/hdphoto" Target="../media/hdphoto3.wdp"/><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image" Target="../media/image23.png"/><Relationship Id="rId1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microsoft.com/office/2007/relationships/hdphoto" Target="../media/hdphoto6.wdp"/><Relationship Id="rId3" Type="http://schemas.openxmlformats.org/officeDocument/2006/relationships/audio" Target="../media/audio3.wav"/><Relationship Id="rId21" Type="http://schemas.openxmlformats.org/officeDocument/2006/relationships/image" Target="../media/image37.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25.xml"/><Relationship Id="rId16" Type="http://schemas.microsoft.com/office/2007/relationships/hdphoto" Target="../media/hdphoto5.wdp"/><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openxmlformats.org/officeDocument/2006/relationships/image" Target="../media/image35.png"/><Relationship Id="rId23" Type="http://schemas.microsoft.com/office/2007/relationships/hdphoto" Target="../media/hdphoto7.wdp"/><Relationship Id="rId10" Type="http://schemas.openxmlformats.org/officeDocument/2006/relationships/image" Target="../media/image7.png"/><Relationship Id="rId19"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1.png"/><Relationship Id="rId22"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2.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26.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19.png"/><Relationship Id="rId3" Type="http://schemas.openxmlformats.org/officeDocument/2006/relationships/audio" Target="../media/audio3.wav"/><Relationship Id="rId21" Type="http://schemas.openxmlformats.org/officeDocument/2006/relationships/image" Target="../media/image35.png"/><Relationship Id="rId7" Type="http://schemas.openxmlformats.org/officeDocument/2006/relationships/audio" Target="../media/audio4.wav"/><Relationship Id="rId12" Type="http://schemas.openxmlformats.org/officeDocument/2006/relationships/image" Target="../media/image33.png"/><Relationship Id="rId17" Type="http://schemas.openxmlformats.org/officeDocument/2006/relationships/image" Target="../media/image17.png"/><Relationship Id="rId2" Type="http://schemas.openxmlformats.org/officeDocument/2006/relationships/notesSlide" Target="../notesSlides/notesSlide27.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6.wav"/><Relationship Id="rId15" Type="http://schemas.openxmlformats.org/officeDocument/2006/relationships/image" Target="../media/image22.png"/><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5.wav"/><Relationship Id="rId9" Type="http://schemas.openxmlformats.org/officeDocument/2006/relationships/image" Target="../media/image6.png"/><Relationship Id="rId14" Type="http://schemas.openxmlformats.org/officeDocument/2006/relationships/image" Target="../media/image21.png"/><Relationship Id="rId22"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28.xml"/><Relationship Id="rId16" Type="http://schemas.openxmlformats.org/officeDocument/2006/relationships/image" Target="../media/image20.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7.wav"/><Relationship Id="rId15"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37.png"/><Relationship Id="rId7" Type="http://schemas.openxmlformats.org/officeDocument/2006/relationships/audio" Target="../media/audio6.wav"/><Relationship Id="rId12" Type="http://schemas.openxmlformats.org/officeDocument/2006/relationships/image" Target="../media/image33.png"/><Relationship Id="rId17" Type="http://schemas.microsoft.com/office/2007/relationships/hdphoto" Target="../media/hdphoto5.wdp"/><Relationship Id="rId2" Type="http://schemas.openxmlformats.org/officeDocument/2006/relationships/notesSlide" Target="../notesSlides/notesSlide29.xml"/><Relationship Id="rId16" Type="http://schemas.openxmlformats.org/officeDocument/2006/relationships/image" Target="../media/image35.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image" Target="../media/image21.png"/><Relationship Id="rId4" Type="http://schemas.openxmlformats.org/officeDocument/2006/relationships/audio" Target="../media/audio8.wav"/><Relationship Id="rId9" Type="http://schemas.openxmlformats.org/officeDocument/2006/relationships/image" Target="../media/image6.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30.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37.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31.xml"/><Relationship Id="rId16" Type="http://schemas.microsoft.com/office/2007/relationships/hdphoto" Target="../media/hdphoto5.wdp"/><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1.png"/><Relationship Id="rId22"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19.png"/><Relationship Id="rId3" Type="http://schemas.openxmlformats.org/officeDocument/2006/relationships/audio" Target="../media/audio3.wav"/><Relationship Id="rId21" Type="http://schemas.openxmlformats.org/officeDocument/2006/relationships/image" Target="../media/image35.png"/><Relationship Id="rId7" Type="http://schemas.openxmlformats.org/officeDocument/2006/relationships/audio" Target="../media/audio7.wav"/><Relationship Id="rId12" Type="http://schemas.openxmlformats.org/officeDocument/2006/relationships/image" Target="../media/image33.png"/><Relationship Id="rId17" Type="http://schemas.openxmlformats.org/officeDocument/2006/relationships/image" Target="../media/image22.png"/><Relationship Id="rId2" Type="http://schemas.openxmlformats.org/officeDocument/2006/relationships/notesSlide" Target="../notesSlides/notesSlide32.xml"/><Relationship Id="rId16" Type="http://schemas.openxmlformats.org/officeDocument/2006/relationships/image" Target="../media/image20.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audio" Target="../media/audio5.wav"/><Relationship Id="rId15"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1.png"/><Relationship Id="rId22"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33.xml"/><Relationship Id="rId16" Type="http://schemas.openxmlformats.org/officeDocument/2006/relationships/image" Target="../media/image19.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21.png"/><Relationship Id="rId3" Type="http://schemas.openxmlformats.org/officeDocument/2006/relationships/audio" Target="../media/audio3.wav"/><Relationship Id="rId21" Type="http://schemas.openxmlformats.org/officeDocument/2006/relationships/image" Target="../media/image35.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19.png"/><Relationship Id="rId2" Type="http://schemas.openxmlformats.org/officeDocument/2006/relationships/notesSlide" Target="../notesSlides/notesSlide34.xml"/><Relationship Id="rId16" Type="http://schemas.openxmlformats.org/officeDocument/2006/relationships/image" Target="../media/image1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7.wav"/><Relationship Id="rId15" Type="http://schemas.openxmlformats.org/officeDocument/2006/relationships/image" Target="../media/image37.png"/><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0.png"/><Relationship Id="rId22"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9.png"/><Relationship Id="rId3" Type="http://schemas.openxmlformats.org/officeDocument/2006/relationships/audio" Target="../media/audio3.wav"/><Relationship Id="rId21" Type="http://schemas.openxmlformats.org/officeDocument/2006/relationships/image" Target="../media/image37.png"/><Relationship Id="rId7" Type="http://schemas.openxmlformats.org/officeDocument/2006/relationships/audio" Target="../media/audio5.wav"/><Relationship Id="rId12" Type="http://schemas.openxmlformats.org/officeDocument/2006/relationships/image" Target="../media/image33.png"/><Relationship Id="rId17" Type="http://schemas.microsoft.com/office/2007/relationships/hdphoto" Target="../media/hdphoto6.wdp"/><Relationship Id="rId2" Type="http://schemas.openxmlformats.org/officeDocument/2006/relationships/notesSlide" Target="../notesSlides/notesSlide35.xml"/><Relationship Id="rId16" Type="http://schemas.openxmlformats.org/officeDocument/2006/relationships/image" Target="../media/image36.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24" Type="http://schemas.openxmlformats.org/officeDocument/2006/relationships/image" Target="../media/image22.png"/><Relationship Id="rId5" Type="http://schemas.openxmlformats.org/officeDocument/2006/relationships/audio" Target="../media/audio8.wav"/><Relationship Id="rId15" Type="http://schemas.microsoft.com/office/2007/relationships/hdphoto" Target="../media/hdphoto5.wdp"/><Relationship Id="rId23" Type="http://schemas.openxmlformats.org/officeDocument/2006/relationships/image" Target="../media/image21.png"/><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39.png"/><Relationship Id="rId7" Type="http://schemas.openxmlformats.org/officeDocument/2006/relationships/audio" Target="../media/audio8.wav"/><Relationship Id="rId12" Type="http://schemas.openxmlformats.org/officeDocument/2006/relationships/image" Target="../media/image33.png"/><Relationship Id="rId17" Type="http://schemas.openxmlformats.org/officeDocument/2006/relationships/image" Target="../media/image19.png"/><Relationship Id="rId2" Type="http://schemas.openxmlformats.org/officeDocument/2006/relationships/notesSlide" Target="../notesSlides/notesSlide36.xml"/><Relationship Id="rId16" Type="http://schemas.microsoft.com/office/2007/relationships/hdphoto" Target="../media/hdphoto5.wdp"/><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audio" Target="../media/audio5.wav"/><Relationship Id="rId15"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1.png"/><Relationship Id="rId22"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17.png"/><Relationship Id="rId2" Type="http://schemas.openxmlformats.org/officeDocument/2006/relationships/notesSlide" Target="../notesSlides/notesSlide37.xml"/><Relationship Id="rId16" Type="http://schemas.openxmlformats.org/officeDocument/2006/relationships/image" Target="../media/image19.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20.png"/><Relationship Id="rId2" Type="http://schemas.openxmlformats.org/officeDocument/2006/relationships/notesSlide" Target="../notesSlides/notesSlide38.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openxmlformats.org/officeDocument/2006/relationships/image" Target="../media/image39.png"/><Relationship Id="rId10" Type="http://schemas.openxmlformats.org/officeDocument/2006/relationships/image" Target="../media/image7.png"/><Relationship Id="rId19"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39.xml"/><Relationship Id="rId16" Type="http://schemas.openxmlformats.org/officeDocument/2006/relationships/image" Target="../media/image19.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22.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17.png"/><Relationship Id="rId2" Type="http://schemas.openxmlformats.org/officeDocument/2006/relationships/notesSlide" Target="../notesSlides/notesSlide40.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39.png"/><Relationship Id="rId7" Type="http://schemas.openxmlformats.org/officeDocument/2006/relationships/audio" Target="../media/audio7.wav"/><Relationship Id="rId12" Type="http://schemas.openxmlformats.org/officeDocument/2006/relationships/image" Target="../media/image33.png"/><Relationship Id="rId17" Type="http://schemas.openxmlformats.org/officeDocument/2006/relationships/image" Target="../media/image17.png"/><Relationship Id="rId2" Type="http://schemas.openxmlformats.org/officeDocument/2006/relationships/notesSlide" Target="../notesSlides/notesSlide41.xml"/><Relationship Id="rId16" Type="http://schemas.microsoft.com/office/2007/relationships/hdphoto" Target="../media/hdphoto5.wdp"/><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audio" Target="../media/audio5.wav"/><Relationship Id="rId15"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1.png"/><Relationship Id="rId22"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35.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20.png"/><Relationship Id="rId2" Type="http://schemas.openxmlformats.org/officeDocument/2006/relationships/notesSlide" Target="../notesSlides/notesSlide42.xml"/><Relationship Id="rId16" Type="http://schemas.openxmlformats.org/officeDocument/2006/relationships/image" Target="../media/image22.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37.png"/><Relationship Id="rId10" Type="http://schemas.openxmlformats.org/officeDocument/2006/relationships/image" Target="../media/image7.png"/><Relationship Id="rId19" Type="http://schemas.openxmlformats.org/officeDocument/2006/relationships/image" Target="../media/image19.png"/><Relationship Id="rId4" Type="http://schemas.openxmlformats.org/officeDocument/2006/relationships/audio" Target="../media/audio7.wav"/><Relationship Id="rId9" Type="http://schemas.openxmlformats.org/officeDocument/2006/relationships/image" Target="../media/image6.png"/><Relationship Id="rId14" Type="http://schemas.openxmlformats.org/officeDocument/2006/relationships/image" Target="../media/image21.png"/><Relationship Id="rId22"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2.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43.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22.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17.png"/><Relationship Id="rId2" Type="http://schemas.openxmlformats.org/officeDocument/2006/relationships/notesSlide" Target="../notesSlides/notesSlide44.xml"/><Relationship Id="rId16" Type="http://schemas.microsoft.com/office/2007/relationships/hdphoto" Target="../media/hdphoto5.wdp"/><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37.png"/><Relationship Id="rId4" Type="http://schemas.openxmlformats.org/officeDocument/2006/relationships/audio" Target="../media/audio8.wav"/><Relationship Id="rId9" Type="http://schemas.openxmlformats.org/officeDocument/2006/relationships/image" Target="../media/image6.png"/><Relationship Id="rId14" Type="http://schemas.openxmlformats.org/officeDocument/2006/relationships/image" Target="../media/image39.png"/><Relationship Id="rId22"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45.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4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3.wav"/><Relationship Id="rId21" Type="http://schemas.openxmlformats.org/officeDocument/2006/relationships/image" Target="../media/image35.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19.png"/><Relationship Id="rId2" Type="http://schemas.openxmlformats.org/officeDocument/2006/relationships/notesSlide" Target="../notesSlides/notesSlide46.xml"/><Relationship Id="rId16" Type="http://schemas.openxmlformats.org/officeDocument/2006/relationships/image" Target="../media/image17.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8.wav"/><Relationship Id="rId11" Type="http://schemas.openxmlformats.org/officeDocument/2006/relationships/image" Target="../media/image16.png"/><Relationship Id="rId5" Type="http://schemas.openxmlformats.org/officeDocument/2006/relationships/audio" Target="../media/audio7.wav"/><Relationship Id="rId15" Type="http://schemas.openxmlformats.org/officeDocument/2006/relationships/image" Target="../media/image37.png"/><Relationship Id="rId10" Type="http://schemas.openxmlformats.org/officeDocument/2006/relationships/image" Target="../media/image7.png"/><Relationship Id="rId19"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20.png"/><Relationship Id="rId22" Type="http://schemas.microsoft.com/office/2007/relationships/hdphoto" Target="../media/hdphoto5.wdp"/></Relationships>
</file>

<file path=ppt/slides/_rels/slide4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21.png"/><Relationship Id="rId3" Type="http://schemas.openxmlformats.org/officeDocument/2006/relationships/audio" Target="../media/audio3.wav"/><Relationship Id="rId21" Type="http://schemas.openxmlformats.org/officeDocument/2006/relationships/image" Target="../media/image39.png"/><Relationship Id="rId7" Type="http://schemas.openxmlformats.org/officeDocument/2006/relationships/audio" Target="../media/audio7.wav"/><Relationship Id="rId12" Type="http://schemas.openxmlformats.org/officeDocument/2006/relationships/image" Target="../media/image33.png"/><Relationship Id="rId17" Type="http://schemas.openxmlformats.org/officeDocument/2006/relationships/image" Target="../media/image20.png"/><Relationship Id="rId2" Type="http://schemas.openxmlformats.org/officeDocument/2006/relationships/notesSlide" Target="../notesSlides/notesSlide47.xml"/><Relationship Id="rId16" Type="http://schemas.openxmlformats.org/officeDocument/2006/relationships/image" Target="../media/image17.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audio" Target="../media/audio5.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19.png"/></Relationships>
</file>

<file path=ppt/slides/_rels/slide4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22.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17.png"/><Relationship Id="rId2" Type="http://schemas.openxmlformats.org/officeDocument/2006/relationships/notesSlide" Target="../notesSlides/notesSlide48.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20.png"/><Relationship Id="rId2" Type="http://schemas.openxmlformats.org/officeDocument/2006/relationships/notesSlide" Target="../notesSlides/notesSlide49.xml"/><Relationship Id="rId16" Type="http://schemas.openxmlformats.org/officeDocument/2006/relationships/image" Target="../media/image17.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openxmlformats.org/officeDocument/2006/relationships/image" Target="../media/image39.png"/><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22.png"/><Relationship Id="rId3" Type="http://schemas.openxmlformats.org/officeDocument/2006/relationships/audio" Target="../media/audio3.wav"/><Relationship Id="rId21" Type="http://schemas.microsoft.com/office/2007/relationships/hdphoto" Target="../media/hdphoto5.wdp"/><Relationship Id="rId7" Type="http://schemas.openxmlformats.org/officeDocument/2006/relationships/audio" Target="../media/audio7.wav"/><Relationship Id="rId12" Type="http://schemas.openxmlformats.org/officeDocument/2006/relationships/image" Target="../media/image33.png"/><Relationship Id="rId17" Type="http://schemas.openxmlformats.org/officeDocument/2006/relationships/image" Target="../media/image21.png"/><Relationship Id="rId2" Type="http://schemas.openxmlformats.org/officeDocument/2006/relationships/notesSlide" Target="../notesSlides/notesSlide50.xml"/><Relationship Id="rId16" Type="http://schemas.openxmlformats.org/officeDocument/2006/relationships/image" Target="../media/image19.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16.png"/><Relationship Id="rId5" Type="http://schemas.openxmlformats.org/officeDocument/2006/relationships/audio" Target="../media/audio5.wav"/><Relationship Id="rId15"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17.png"/><Relationship Id="rId22" Type="http://schemas.openxmlformats.org/officeDocument/2006/relationships/image" Target="../media/image39.png"/></Relationships>
</file>

<file path=ppt/slides/_rels/slide51.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34.png"/><Relationship Id="rId1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51.xml"/><Relationship Id="rId16" Type="http://schemas.openxmlformats.org/officeDocument/2006/relationships/image" Target="../media/image20.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8.wav"/><Relationship Id="rId15"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17.png"/></Relationships>
</file>

<file path=ppt/slides/_rels/slide5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52.xml"/><Relationship Id="rId16" Type="http://schemas.openxmlformats.org/officeDocument/2006/relationships/image" Target="../media/image19.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png"/><Relationship Id="rId18" Type="http://schemas.openxmlformats.org/officeDocument/2006/relationships/image" Target="../media/image20.png"/><Relationship Id="rId3" Type="http://schemas.openxmlformats.org/officeDocument/2006/relationships/audio" Target="../media/audio3.wav"/><Relationship Id="rId21" Type="http://schemas.openxmlformats.org/officeDocument/2006/relationships/image" Target="../media/image36.png"/><Relationship Id="rId7" Type="http://schemas.openxmlformats.org/officeDocument/2006/relationships/audio" Target="../media/audio6.wav"/><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53.xml"/><Relationship Id="rId16" Type="http://schemas.openxmlformats.org/officeDocument/2006/relationships/image" Target="../media/image17.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16.png"/><Relationship Id="rId24" Type="http://schemas.openxmlformats.org/officeDocument/2006/relationships/image" Target="../media/image39.png"/><Relationship Id="rId5" Type="http://schemas.openxmlformats.org/officeDocument/2006/relationships/audio" Target="../media/audio7.wav"/><Relationship Id="rId15" Type="http://schemas.microsoft.com/office/2007/relationships/hdphoto" Target="../media/hdphoto5.wdp"/><Relationship Id="rId23"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microsoft.com/office/2007/relationships/hdphoto" Target="../media/hdphoto6.wdp"/></Relationships>
</file>

<file path=ppt/slides/_rels/slide5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4.png"/><Relationship Id="rId18" Type="http://schemas.openxmlformats.org/officeDocument/2006/relationships/image" Target="../media/image17.png"/><Relationship Id="rId3" Type="http://schemas.openxmlformats.org/officeDocument/2006/relationships/audio" Target="../media/audio3.wav"/><Relationship Id="rId21" Type="http://schemas.openxmlformats.org/officeDocument/2006/relationships/image" Target="../media/image21.png"/><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54.xml"/><Relationship Id="rId16" Type="http://schemas.openxmlformats.org/officeDocument/2006/relationships/image" Target="../media/image19.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6.png"/><Relationship Id="rId5" Type="http://schemas.openxmlformats.org/officeDocument/2006/relationships/audio" Target="../media/audio8.wav"/><Relationship Id="rId15" Type="http://schemas.microsoft.com/office/2007/relationships/hdphoto" Target="../media/hdphoto5.wdp"/><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6.png"/><Relationship Id="rId14" Type="http://schemas.openxmlformats.org/officeDocument/2006/relationships/image" Target="../media/image35.png"/><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10.png"/><Relationship Id="rId2" Type="http://schemas.openxmlformats.org/officeDocument/2006/relationships/notesSlide" Target="../notesSlides/notesSlide7.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8.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Title"/>
          <p:cNvPicPr>
            <a:picLocks noChangeAspect="1"/>
          </p:cNvPicPr>
          <p:nvPr/>
        </p:nvPicPr>
        <p:blipFill>
          <a:blip r:embed="rId5"/>
          <a:stretch>
            <a:fillRect/>
          </a:stretch>
        </p:blipFill>
        <p:spPr>
          <a:xfrm>
            <a:off x="2303960" y="594115"/>
            <a:ext cx="7584081" cy="5669771"/>
          </a:xfrm>
          <a:prstGeom prst="rect">
            <a:avLst/>
          </a:prstGeom>
        </p:spPr>
      </p:pic>
    </p:spTree>
    <p:extLst>
      <p:ext uri="{BB962C8B-B14F-4D97-AF65-F5344CB8AC3E}">
        <p14:creationId xmlns:p14="http://schemas.microsoft.com/office/powerpoint/2010/main" val="185711105"/>
      </p:ext>
    </p:extLst>
  </p:cSld>
  <p:clrMapOvr>
    <a:masterClrMapping/>
  </p:clrMapOvr>
  <mc:AlternateContent xmlns:mc="http://schemas.openxmlformats.org/markup-compatibility/2006" xmlns:p14="http://schemas.microsoft.com/office/powerpoint/2010/main">
    <mc:Choice Requires="p14">
      <p:transition p14:dur="0">
        <p:sndAc>
          <p:stSnd>
            <p:snd r:embed="rId3" name="AC Gamecube Theme Song.wav"/>
          </p:stSnd>
        </p:sndAc>
      </p:transition>
    </mc:Choice>
    <mc:Fallback xmlns="">
      <p:transition>
        <p:sndAc>
          <p:stSnd>
            <p:snd r:embed="rId6" name="AC Gamecube Theme So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200" fill="hold">
                                          <p:stCondLst>
                                            <p:cond delay="0"/>
                                          </p:stCondLst>
                                        </p:cTn>
                                        <p:tgtEl>
                                          <p:spTgt spid="7"/>
                                        </p:tgtEl>
                                        <p:attrNameLst>
                                          <p:attrName>r</p:attrName>
                                        </p:attrNameLst>
                                      </p:cBhvr>
                                    </p:animRot>
                                    <p:animRot by="-240000">
                                      <p:cBhvr>
                                        <p:cTn id="12" dur="400" fill="hold">
                                          <p:stCondLst>
                                            <p:cond delay="400"/>
                                          </p:stCondLst>
                                        </p:cTn>
                                        <p:tgtEl>
                                          <p:spTgt spid="7"/>
                                        </p:tgtEl>
                                        <p:attrNameLst>
                                          <p:attrName>r</p:attrName>
                                        </p:attrNameLst>
                                      </p:cBhvr>
                                    </p:animRot>
                                    <p:animRot by="240000">
                                      <p:cBhvr>
                                        <p:cTn id="13" dur="400" fill="hold">
                                          <p:stCondLst>
                                            <p:cond delay="800"/>
                                          </p:stCondLst>
                                        </p:cTn>
                                        <p:tgtEl>
                                          <p:spTgt spid="7"/>
                                        </p:tgtEl>
                                        <p:attrNameLst>
                                          <p:attrName>r</p:attrName>
                                        </p:attrNameLst>
                                      </p:cBhvr>
                                    </p:animRot>
                                    <p:animRot by="-240000">
                                      <p:cBhvr>
                                        <p:cTn id="14" dur="400" fill="hold">
                                          <p:stCondLst>
                                            <p:cond delay="1200"/>
                                          </p:stCondLst>
                                        </p:cTn>
                                        <p:tgtEl>
                                          <p:spTgt spid="7"/>
                                        </p:tgtEl>
                                        <p:attrNameLst>
                                          <p:attrName>r</p:attrName>
                                        </p:attrNameLst>
                                      </p:cBhvr>
                                    </p:animRot>
                                    <p:animRot by="120000">
                                      <p:cBhvr>
                                        <p:cTn id="15"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95" name="Crack 2-1"/>
          <p:cNvPicPr>
            <a:picLocks noChangeAspect="1"/>
          </p:cNvPicPr>
          <p:nvPr/>
        </p:nvPicPr>
        <p:blipFill>
          <a:blip r:embed="rId4"/>
          <a:stretch>
            <a:fillRect/>
          </a:stretch>
        </p:blipFill>
        <p:spPr>
          <a:xfrm>
            <a:off x="5673426" y="1620041"/>
            <a:ext cx="1212132" cy="879316"/>
          </a:xfrm>
          <a:prstGeom prst="rect">
            <a:avLst/>
          </a:prstGeom>
        </p:spPr>
      </p:pic>
      <p:grpSp>
        <p:nvGrpSpPr>
          <p:cNvPr id="5" name="1"/>
          <p:cNvGrpSpPr/>
          <p:nvPr/>
        </p:nvGrpSpPr>
        <p:grpSpPr>
          <a:xfrm>
            <a:off x="7616887" y="1601820"/>
            <a:ext cx="730894" cy="830997"/>
            <a:chOff x="8492647" y="2122878"/>
            <a:chExt cx="730894" cy="830997"/>
          </a:xfrm>
        </p:grpSpPr>
        <p:sp>
          <p:nvSpPr>
            <p:cNvPr id="3" name="타원 2"/>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77" name="1"/>
          <p:cNvGrpSpPr/>
          <p:nvPr/>
        </p:nvGrpSpPr>
        <p:grpSpPr>
          <a:xfrm>
            <a:off x="7616887" y="2668617"/>
            <a:ext cx="730894" cy="830997"/>
            <a:chOff x="8492647" y="2122878"/>
            <a:chExt cx="730894" cy="830997"/>
          </a:xfrm>
        </p:grpSpPr>
        <p:sp>
          <p:nvSpPr>
            <p:cNvPr id="78" name="타원 77"/>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80" name="1"/>
          <p:cNvGrpSpPr/>
          <p:nvPr/>
        </p:nvGrpSpPr>
        <p:grpSpPr>
          <a:xfrm>
            <a:off x="7616887" y="3759887"/>
            <a:ext cx="730894" cy="830997"/>
            <a:chOff x="8492647" y="2122878"/>
            <a:chExt cx="730894" cy="830997"/>
          </a:xfrm>
        </p:grpSpPr>
        <p:sp>
          <p:nvSpPr>
            <p:cNvPr id="81" name="타원 80"/>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83" name="1"/>
          <p:cNvGrpSpPr/>
          <p:nvPr/>
        </p:nvGrpSpPr>
        <p:grpSpPr>
          <a:xfrm>
            <a:off x="5910866" y="3759887"/>
            <a:ext cx="730894" cy="830997"/>
            <a:chOff x="8492647" y="2122878"/>
            <a:chExt cx="730894" cy="830997"/>
          </a:xfrm>
        </p:grpSpPr>
        <p:sp>
          <p:nvSpPr>
            <p:cNvPr id="84" name="타원 83"/>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86" name="1"/>
          <p:cNvGrpSpPr/>
          <p:nvPr/>
        </p:nvGrpSpPr>
        <p:grpSpPr>
          <a:xfrm>
            <a:off x="4180892" y="3759887"/>
            <a:ext cx="730894" cy="830997"/>
            <a:chOff x="8492647" y="2122878"/>
            <a:chExt cx="730894" cy="830997"/>
          </a:xfrm>
        </p:grpSpPr>
        <p:sp>
          <p:nvSpPr>
            <p:cNvPr id="87" name="타원 86"/>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89" name="1"/>
          <p:cNvGrpSpPr/>
          <p:nvPr/>
        </p:nvGrpSpPr>
        <p:grpSpPr>
          <a:xfrm>
            <a:off x="4180892" y="2668616"/>
            <a:ext cx="730894" cy="830997"/>
            <a:chOff x="8492647" y="2122878"/>
            <a:chExt cx="730894" cy="830997"/>
          </a:xfrm>
        </p:grpSpPr>
        <p:sp>
          <p:nvSpPr>
            <p:cNvPr id="90" name="타원 89"/>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92" name="1"/>
          <p:cNvGrpSpPr/>
          <p:nvPr/>
        </p:nvGrpSpPr>
        <p:grpSpPr>
          <a:xfrm>
            <a:off x="4180892" y="1601819"/>
            <a:ext cx="730894" cy="830997"/>
            <a:chOff x="8492647" y="2122878"/>
            <a:chExt cx="730894" cy="830997"/>
          </a:xfrm>
        </p:grpSpPr>
        <p:sp>
          <p:nvSpPr>
            <p:cNvPr id="93" name="타원 92"/>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96" name="1"/>
          <p:cNvGrpSpPr/>
          <p:nvPr/>
        </p:nvGrpSpPr>
        <p:grpSpPr>
          <a:xfrm>
            <a:off x="5883734" y="1601819"/>
            <a:ext cx="730894" cy="830997"/>
            <a:chOff x="8492647" y="2122878"/>
            <a:chExt cx="730894" cy="830997"/>
          </a:xfrm>
        </p:grpSpPr>
        <p:sp>
          <p:nvSpPr>
            <p:cNvPr id="97" name="타원 96"/>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99" name="Crack 2-1"/>
          <p:cNvPicPr>
            <a:picLocks noChangeAspect="1"/>
          </p:cNvPicPr>
          <p:nvPr/>
        </p:nvPicPr>
        <p:blipFill>
          <a:blip r:embed="rId4"/>
          <a:stretch>
            <a:fillRect/>
          </a:stretch>
        </p:blipFill>
        <p:spPr>
          <a:xfrm>
            <a:off x="2267742" y="1620041"/>
            <a:ext cx="1212132" cy="879316"/>
          </a:xfrm>
          <a:prstGeom prst="rect">
            <a:avLst/>
          </a:prstGeom>
        </p:spPr>
      </p:pic>
      <p:grpSp>
        <p:nvGrpSpPr>
          <p:cNvPr id="100" name="2"/>
          <p:cNvGrpSpPr/>
          <p:nvPr/>
        </p:nvGrpSpPr>
        <p:grpSpPr>
          <a:xfrm>
            <a:off x="2478050" y="1601819"/>
            <a:ext cx="730894" cy="830997"/>
            <a:chOff x="8492647" y="2122878"/>
            <a:chExt cx="730894" cy="830997"/>
          </a:xfrm>
        </p:grpSpPr>
        <p:sp>
          <p:nvSpPr>
            <p:cNvPr id="101" name="타원 100"/>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03" name="2"/>
          <p:cNvGrpSpPr/>
          <p:nvPr/>
        </p:nvGrpSpPr>
        <p:grpSpPr>
          <a:xfrm>
            <a:off x="2478050" y="2668616"/>
            <a:ext cx="730894" cy="830997"/>
            <a:chOff x="8492647" y="2122878"/>
            <a:chExt cx="730894" cy="830997"/>
          </a:xfrm>
        </p:grpSpPr>
        <p:sp>
          <p:nvSpPr>
            <p:cNvPr id="104" name="타원 10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06" name="2"/>
          <p:cNvGrpSpPr/>
          <p:nvPr/>
        </p:nvGrpSpPr>
        <p:grpSpPr>
          <a:xfrm>
            <a:off x="2478050" y="3775226"/>
            <a:ext cx="730894" cy="830997"/>
            <a:chOff x="8492647" y="2122878"/>
            <a:chExt cx="730894" cy="830997"/>
          </a:xfrm>
        </p:grpSpPr>
        <p:sp>
          <p:nvSpPr>
            <p:cNvPr id="107" name="타원 10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10" name="2"/>
          <p:cNvGrpSpPr/>
          <p:nvPr/>
        </p:nvGrpSpPr>
        <p:grpSpPr>
          <a:xfrm>
            <a:off x="2478050" y="4843836"/>
            <a:ext cx="730894" cy="830997"/>
            <a:chOff x="8492647" y="2122878"/>
            <a:chExt cx="730894" cy="830997"/>
          </a:xfrm>
        </p:grpSpPr>
        <p:sp>
          <p:nvSpPr>
            <p:cNvPr id="111" name="타원 110"/>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13" name="2"/>
          <p:cNvGrpSpPr/>
          <p:nvPr/>
        </p:nvGrpSpPr>
        <p:grpSpPr>
          <a:xfrm>
            <a:off x="9281775" y="1601819"/>
            <a:ext cx="730894" cy="830997"/>
            <a:chOff x="8492647" y="2122878"/>
            <a:chExt cx="730894" cy="830997"/>
          </a:xfrm>
        </p:grpSpPr>
        <p:sp>
          <p:nvSpPr>
            <p:cNvPr id="114" name="타원 11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16" name="2"/>
          <p:cNvGrpSpPr/>
          <p:nvPr/>
        </p:nvGrpSpPr>
        <p:grpSpPr>
          <a:xfrm>
            <a:off x="9281775" y="2668616"/>
            <a:ext cx="730894" cy="830997"/>
            <a:chOff x="8492647" y="2122878"/>
            <a:chExt cx="730894" cy="830997"/>
          </a:xfrm>
        </p:grpSpPr>
        <p:sp>
          <p:nvSpPr>
            <p:cNvPr id="117" name="타원 11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19" name="2"/>
          <p:cNvGrpSpPr/>
          <p:nvPr/>
        </p:nvGrpSpPr>
        <p:grpSpPr>
          <a:xfrm>
            <a:off x="9281775" y="3775226"/>
            <a:ext cx="730894" cy="830997"/>
            <a:chOff x="8492647" y="2122878"/>
            <a:chExt cx="730894" cy="830997"/>
          </a:xfrm>
        </p:grpSpPr>
        <p:sp>
          <p:nvSpPr>
            <p:cNvPr id="120" name="타원 11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56" name="2"/>
          <p:cNvGrpSpPr/>
          <p:nvPr/>
        </p:nvGrpSpPr>
        <p:grpSpPr>
          <a:xfrm>
            <a:off x="9281775" y="4843836"/>
            <a:ext cx="730894" cy="830997"/>
            <a:chOff x="8492647" y="2122878"/>
            <a:chExt cx="730894" cy="830997"/>
          </a:xfrm>
        </p:grpSpPr>
        <p:sp>
          <p:nvSpPr>
            <p:cNvPr id="157" name="타원 15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63" name="2"/>
          <p:cNvGrpSpPr/>
          <p:nvPr/>
        </p:nvGrpSpPr>
        <p:grpSpPr>
          <a:xfrm>
            <a:off x="4182944" y="4843836"/>
            <a:ext cx="730894" cy="830997"/>
            <a:chOff x="8492647" y="2122878"/>
            <a:chExt cx="730894" cy="830997"/>
          </a:xfrm>
        </p:grpSpPr>
        <p:sp>
          <p:nvSpPr>
            <p:cNvPr id="164" name="타원 16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66" name="2"/>
          <p:cNvGrpSpPr/>
          <p:nvPr/>
        </p:nvGrpSpPr>
        <p:grpSpPr>
          <a:xfrm>
            <a:off x="5908384" y="4843836"/>
            <a:ext cx="730894" cy="830997"/>
            <a:chOff x="8492647" y="2122878"/>
            <a:chExt cx="730894" cy="830997"/>
          </a:xfrm>
        </p:grpSpPr>
        <p:sp>
          <p:nvSpPr>
            <p:cNvPr id="167" name="타원 16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69" name="2"/>
          <p:cNvGrpSpPr/>
          <p:nvPr/>
        </p:nvGrpSpPr>
        <p:grpSpPr>
          <a:xfrm>
            <a:off x="7614405" y="4843836"/>
            <a:ext cx="730894" cy="830997"/>
            <a:chOff x="8492647" y="2122878"/>
            <a:chExt cx="730894" cy="830997"/>
          </a:xfrm>
        </p:grpSpPr>
        <p:sp>
          <p:nvSpPr>
            <p:cNvPr id="170" name="타원 16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173" name="3"/>
          <p:cNvGrpSpPr/>
          <p:nvPr/>
        </p:nvGrpSpPr>
        <p:grpSpPr>
          <a:xfrm>
            <a:off x="2478050" y="5899678"/>
            <a:ext cx="730894" cy="830997"/>
            <a:chOff x="8492647" y="2122878"/>
            <a:chExt cx="730894" cy="830997"/>
          </a:xfrm>
        </p:grpSpPr>
        <p:sp>
          <p:nvSpPr>
            <p:cNvPr id="174" name="타원 173"/>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76" name="3"/>
          <p:cNvGrpSpPr/>
          <p:nvPr/>
        </p:nvGrpSpPr>
        <p:grpSpPr>
          <a:xfrm>
            <a:off x="9281775" y="5899678"/>
            <a:ext cx="730894" cy="830997"/>
            <a:chOff x="8492647" y="2122878"/>
            <a:chExt cx="730894" cy="830997"/>
          </a:xfrm>
        </p:grpSpPr>
        <p:sp>
          <p:nvSpPr>
            <p:cNvPr id="177" name="타원 176"/>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79" name="3"/>
          <p:cNvGrpSpPr/>
          <p:nvPr/>
        </p:nvGrpSpPr>
        <p:grpSpPr>
          <a:xfrm>
            <a:off x="4182944" y="5899678"/>
            <a:ext cx="730894" cy="830997"/>
            <a:chOff x="8492647" y="2122878"/>
            <a:chExt cx="730894" cy="830997"/>
          </a:xfrm>
        </p:grpSpPr>
        <p:sp>
          <p:nvSpPr>
            <p:cNvPr id="180" name="타원 179"/>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82" name="3"/>
          <p:cNvGrpSpPr/>
          <p:nvPr/>
        </p:nvGrpSpPr>
        <p:grpSpPr>
          <a:xfrm>
            <a:off x="5908384" y="5899678"/>
            <a:ext cx="730894" cy="830997"/>
            <a:chOff x="8492647" y="2122878"/>
            <a:chExt cx="730894" cy="830997"/>
          </a:xfrm>
        </p:grpSpPr>
        <p:sp>
          <p:nvSpPr>
            <p:cNvPr id="183" name="타원 182"/>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xtBox 183"/>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85" name="3"/>
          <p:cNvGrpSpPr/>
          <p:nvPr/>
        </p:nvGrpSpPr>
        <p:grpSpPr>
          <a:xfrm>
            <a:off x="7614405" y="5899678"/>
            <a:ext cx="730894" cy="830997"/>
            <a:chOff x="8492647" y="2122878"/>
            <a:chExt cx="730894" cy="830997"/>
          </a:xfrm>
        </p:grpSpPr>
        <p:sp>
          <p:nvSpPr>
            <p:cNvPr id="186" name="타원 185"/>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88" name="3"/>
          <p:cNvGrpSpPr/>
          <p:nvPr/>
        </p:nvGrpSpPr>
        <p:grpSpPr>
          <a:xfrm>
            <a:off x="10999738" y="1601819"/>
            <a:ext cx="730894" cy="830997"/>
            <a:chOff x="8492647" y="2122878"/>
            <a:chExt cx="730894" cy="830997"/>
          </a:xfrm>
        </p:grpSpPr>
        <p:sp>
          <p:nvSpPr>
            <p:cNvPr id="189" name="타원 188"/>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91" name="3"/>
          <p:cNvGrpSpPr/>
          <p:nvPr/>
        </p:nvGrpSpPr>
        <p:grpSpPr>
          <a:xfrm>
            <a:off x="10999738" y="2668616"/>
            <a:ext cx="730894" cy="830997"/>
            <a:chOff x="8492647" y="2122878"/>
            <a:chExt cx="730894" cy="830997"/>
          </a:xfrm>
        </p:grpSpPr>
        <p:sp>
          <p:nvSpPr>
            <p:cNvPr id="192" name="타원 191"/>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94" name="3"/>
          <p:cNvGrpSpPr/>
          <p:nvPr/>
        </p:nvGrpSpPr>
        <p:grpSpPr>
          <a:xfrm>
            <a:off x="10999738" y="3775226"/>
            <a:ext cx="730894" cy="830997"/>
            <a:chOff x="8492647" y="2122878"/>
            <a:chExt cx="730894" cy="830997"/>
          </a:xfrm>
        </p:grpSpPr>
        <p:sp>
          <p:nvSpPr>
            <p:cNvPr id="195" name="타원 194"/>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197" name="3"/>
          <p:cNvGrpSpPr/>
          <p:nvPr/>
        </p:nvGrpSpPr>
        <p:grpSpPr>
          <a:xfrm>
            <a:off x="10999738" y="4843836"/>
            <a:ext cx="730894" cy="830997"/>
            <a:chOff x="8492647" y="2122878"/>
            <a:chExt cx="730894" cy="830997"/>
          </a:xfrm>
        </p:grpSpPr>
        <p:sp>
          <p:nvSpPr>
            <p:cNvPr id="198" name="타원 197"/>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200" name="3"/>
          <p:cNvGrpSpPr/>
          <p:nvPr/>
        </p:nvGrpSpPr>
        <p:grpSpPr>
          <a:xfrm>
            <a:off x="10999738" y="5899678"/>
            <a:ext cx="730894" cy="830997"/>
            <a:chOff x="8492647" y="2122878"/>
            <a:chExt cx="730894" cy="830997"/>
          </a:xfrm>
        </p:grpSpPr>
        <p:sp>
          <p:nvSpPr>
            <p:cNvPr id="201" name="타원 200"/>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sp>
        <p:nvSpPr>
          <p:cNvPr id="159"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60"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61"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62"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203"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204" name="Chair" descr="Chair emoji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205" name="Desk" descr="Office desk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206" name="Table" descr="Chabudai Short Legged Table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207" name="Bed" descr="Single bed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208" name="Couch" descr="Office sofa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209" name="TV" descr="LCD Televisio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1990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par>
                                <p:cTn id="11" presetID="10"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par>
                                <p:cTn id="33" presetID="10"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500"/>
                                        <p:tgtEl>
                                          <p:spTgt spid="103"/>
                                        </p:tgtEl>
                                      </p:cBhvr>
                                    </p:animEffect>
                                  </p:childTnLst>
                                </p:cTn>
                              </p:par>
                              <p:par>
                                <p:cTn id="36" presetID="10" presetClass="entr" presetSubtype="0" fill="hold"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10"/>
                                        </p:tgtEl>
                                        <p:attrNameLst>
                                          <p:attrName>style.visibility</p:attrName>
                                        </p:attrNameLst>
                                      </p:cBhvr>
                                      <p:to>
                                        <p:strVal val="visible"/>
                                      </p:to>
                                    </p:set>
                                    <p:animEffect transition="in" filter="fade">
                                      <p:cBhvr>
                                        <p:cTn id="41" dur="500"/>
                                        <p:tgtEl>
                                          <p:spTgt spid="110"/>
                                        </p:tgtEl>
                                      </p:cBhvr>
                                    </p:animEffect>
                                  </p:childTnLst>
                                </p:cTn>
                              </p:par>
                              <p:par>
                                <p:cTn id="42" presetID="10" presetClass="entr" presetSubtype="0" fill="hold" nodeType="withEffect">
                                  <p:stCondLst>
                                    <p:cond delay="0"/>
                                  </p:stCondLst>
                                  <p:childTnLst>
                                    <p:set>
                                      <p:cBhvr>
                                        <p:cTn id="43" dur="1" fill="hold">
                                          <p:stCondLst>
                                            <p:cond delay="0"/>
                                          </p:stCondLst>
                                        </p:cTn>
                                        <p:tgtEl>
                                          <p:spTgt spid="163"/>
                                        </p:tgtEl>
                                        <p:attrNameLst>
                                          <p:attrName>style.visibility</p:attrName>
                                        </p:attrNameLst>
                                      </p:cBhvr>
                                      <p:to>
                                        <p:strVal val="visible"/>
                                      </p:to>
                                    </p:set>
                                    <p:animEffect transition="in" filter="fade">
                                      <p:cBhvr>
                                        <p:cTn id="44" dur="500"/>
                                        <p:tgtEl>
                                          <p:spTgt spid="163"/>
                                        </p:tgtEl>
                                      </p:cBhvr>
                                    </p:animEffect>
                                  </p:childTnLst>
                                </p:cTn>
                              </p:par>
                              <p:par>
                                <p:cTn id="45" presetID="10" presetClass="entr" presetSubtype="0" fill="hold" nodeType="withEffect">
                                  <p:stCondLst>
                                    <p:cond delay="0"/>
                                  </p:stCondLst>
                                  <p:childTnLst>
                                    <p:set>
                                      <p:cBhvr>
                                        <p:cTn id="46" dur="1" fill="hold">
                                          <p:stCondLst>
                                            <p:cond delay="0"/>
                                          </p:stCondLst>
                                        </p:cTn>
                                        <p:tgtEl>
                                          <p:spTgt spid="166"/>
                                        </p:tgtEl>
                                        <p:attrNameLst>
                                          <p:attrName>style.visibility</p:attrName>
                                        </p:attrNameLst>
                                      </p:cBhvr>
                                      <p:to>
                                        <p:strVal val="visible"/>
                                      </p:to>
                                    </p:set>
                                    <p:animEffect transition="in" filter="fade">
                                      <p:cBhvr>
                                        <p:cTn id="47" dur="500"/>
                                        <p:tgtEl>
                                          <p:spTgt spid="166"/>
                                        </p:tgtEl>
                                      </p:cBhvr>
                                    </p:animEffect>
                                  </p:childTnLst>
                                </p:cTn>
                              </p:par>
                              <p:par>
                                <p:cTn id="48" presetID="10" presetClass="entr" presetSubtype="0" fill="hold" nodeType="with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par>
                                <p:cTn id="51" presetID="10" presetClass="entr" presetSubtype="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fade">
                                      <p:cBhvr>
                                        <p:cTn id="53" dur="500"/>
                                        <p:tgtEl>
                                          <p:spTgt spid="116"/>
                                        </p:tgtEl>
                                      </p:cBhvr>
                                    </p:animEffect>
                                  </p:childTnLst>
                                </p:cTn>
                              </p:par>
                              <p:par>
                                <p:cTn id="54" presetID="10" presetClass="entr" presetSubtype="0" fill="hold" nodeType="withEffect">
                                  <p:stCondLst>
                                    <p:cond delay="0"/>
                                  </p:stCondLst>
                                  <p:childTnLst>
                                    <p:set>
                                      <p:cBhvr>
                                        <p:cTn id="55" dur="1" fill="hold">
                                          <p:stCondLst>
                                            <p:cond delay="0"/>
                                          </p:stCondLst>
                                        </p:cTn>
                                        <p:tgtEl>
                                          <p:spTgt spid="156"/>
                                        </p:tgtEl>
                                        <p:attrNameLst>
                                          <p:attrName>style.visibility</p:attrName>
                                        </p:attrNameLst>
                                      </p:cBhvr>
                                      <p:to>
                                        <p:strVal val="visible"/>
                                      </p:to>
                                    </p:set>
                                    <p:animEffect transition="in" filter="fade">
                                      <p:cBhvr>
                                        <p:cTn id="56" dur="500"/>
                                        <p:tgtEl>
                                          <p:spTgt spid="156"/>
                                        </p:tgtEl>
                                      </p:cBhvr>
                                    </p:animEffect>
                                  </p:childTnLst>
                                </p:cTn>
                              </p:par>
                              <p:par>
                                <p:cTn id="57" presetID="10" presetClass="entr" presetSubtype="0" fill="hold"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500"/>
                                        <p:tgtEl>
                                          <p:spTgt spid="119"/>
                                        </p:tgtEl>
                                      </p:cBhvr>
                                    </p:animEffect>
                                  </p:childTnLst>
                                </p:cTn>
                              </p:par>
                              <p:par>
                                <p:cTn id="60" presetID="10" presetClass="entr" presetSubtype="0" fill="hold" nodeType="with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73"/>
                                        </p:tgtEl>
                                        <p:attrNameLst>
                                          <p:attrName>style.visibility</p:attrName>
                                        </p:attrNameLst>
                                      </p:cBhvr>
                                      <p:to>
                                        <p:strVal val="visible"/>
                                      </p:to>
                                    </p:set>
                                    <p:animEffect transition="in" filter="fade">
                                      <p:cBhvr>
                                        <p:cTn id="66" dur="500"/>
                                        <p:tgtEl>
                                          <p:spTgt spid="173"/>
                                        </p:tgtEl>
                                      </p:cBhvr>
                                    </p:animEffect>
                                  </p:childTnLst>
                                </p:cTn>
                              </p:par>
                              <p:par>
                                <p:cTn id="67" presetID="10" presetClass="entr" presetSubtype="0" fill="hold" nodeType="withEffect">
                                  <p:stCondLst>
                                    <p:cond delay="0"/>
                                  </p:stCondLst>
                                  <p:childTnLst>
                                    <p:set>
                                      <p:cBhvr>
                                        <p:cTn id="68" dur="1" fill="hold">
                                          <p:stCondLst>
                                            <p:cond delay="0"/>
                                          </p:stCondLst>
                                        </p:cTn>
                                        <p:tgtEl>
                                          <p:spTgt spid="179"/>
                                        </p:tgtEl>
                                        <p:attrNameLst>
                                          <p:attrName>style.visibility</p:attrName>
                                        </p:attrNameLst>
                                      </p:cBhvr>
                                      <p:to>
                                        <p:strVal val="visible"/>
                                      </p:to>
                                    </p:set>
                                    <p:animEffect transition="in" filter="fade">
                                      <p:cBhvr>
                                        <p:cTn id="69" dur="500"/>
                                        <p:tgtEl>
                                          <p:spTgt spid="179"/>
                                        </p:tgtEl>
                                      </p:cBhvr>
                                    </p:animEffect>
                                  </p:childTnLst>
                                </p:cTn>
                              </p:par>
                              <p:par>
                                <p:cTn id="70" presetID="10" presetClass="entr" presetSubtype="0" fill="hold" nodeType="withEffect">
                                  <p:stCondLst>
                                    <p:cond delay="0"/>
                                  </p:stCondLst>
                                  <p:childTnLst>
                                    <p:set>
                                      <p:cBhvr>
                                        <p:cTn id="71" dur="1" fill="hold">
                                          <p:stCondLst>
                                            <p:cond delay="0"/>
                                          </p:stCondLst>
                                        </p:cTn>
                                        <p:tgtEl>
                                          <p:spTgt spid="182"/>
                                        </p:tgtEl>
                                        <p:attrNameLst>
                                          <p:attrName>style.visibility</p:attrName>
                                        </p:attrNameLst>
                                      </p:cBhvr>
                                      <p:to>
                                        <p:strVal val="visible"/>
                                      </p:to>
                                    </p:set>
                                    <p:animEffect transition="in" filter="fade">
                                      <p:cBhvr>
                                        <p:cTn id="72" dur="500"/>
                                        <p:tgtEl>
                                          <p:spTgt spid="182"/>
                                        </p:tgtEl>
                                      </p:cBhvr>
                                    </p:animEffect>
                                  </p:childTnLst>
                                </p:cTn>
                              </p:par>
                              <p:par>
                                <p:cTn id="73" presetID="10" presetClass="entr" presetSubtype="0" fill="hold" nodeType="withEffect">
                                  <p:stCondLst>
                                    <p:cond delay="0"/>
                                  </p:stCondLst>
                                  <p:childTnLst>
                                    <p:set>
                                      <p:cBhvr>
                                        <p:cTn id="74" dur="1" fill="hold">
                                          <p:stCondLst>
                                            <p:cond delay="0"/>
                                          </p:stCondLst>
                                        </p:cTn>
                                        <p:tgtEl>
                                          <p:spTgt spid="185"/>
                                        </p:tgtEl>
                                        <p:attrNameLst>
                                          <p:attrName>style.visibility</p:attrName>
                                        </p:attrNameLst>
                                      </p:cBhvr>
                                      <p:to>
                                        <p:strVal val="visible"/>
                                      </p:to>
                                    </p:set>
                                    <p:animEffect transition="in" filter="fade">
                                      <p:cBhvr>
                                        <p:cTn id="75" dur="500"/>
                                        <p:tgtEl>
                                          <p:spTgt spid="185"/>
                                        </p:tgtEl>
                                      </p:cBhvr>
                                    </p:animEffect>
                                  </p:childTnLst>
                                </p:cTn>
                              </p:par>
                              <p:par>
                                <p:cTn id="76" presetID="10" presetClass="entr" presetSubtype="0" fill="hold" nodeType="withEffect">
                                  <p:stCondLst>
                                    <p:cond delay="0"/>
                                  </p:stCondLst>
                                  <p:childTnLst>
                                    <p:set>
                                      <p:cBhvr>
                                        <p:cTn id="77" dur="1" fill="hold">
                                          <p:stCondLst>
                                            <p:cond delay="0"/>
                                          </p:stCondLst>
                                        </p:cTn>
                                        <p:tgtEl>
                                          <p:spTgt spid="176"/>
                                        </p:tgtEl>
                                        <p:attrNameLst>
                                          <p:attrName>style.visibility</p:attrName>
                                        </p:attrNameLst>
                                      </p:cBhvr>
                                      <p:to>
                                        <p:strVal val="visible"/>
                                      </p:to>
                                    </p:set>
                                    <p:animEffect transition="in" filter="fade">
                                      <p:cBhvr>
                                        <p:cTn id="78" dur="500"/>
                                        <p:tgtEl>
                                          <p:spTgt spid="176"/>
                                        </p:tgtEl>
                                      </p:cBhvr>
                                    </p:animEffect>
                                  </p:childTnLst>
                                </p:cTn>
                              </p:par>
                              <p:par>
                                <p:cTn id="79" presetID="10" presetClass="entr" presetSubtype="0" fill="hold" nodeType="withEffect">
                                  <p:stCondLst>
                                    <p:cond delay="0"/>
                                  </p:stCondLst>
                                  <p:childTnLst>
                                    <p:set>
                                      <p:cBhvr>
                                        <p:cTn id="80" dur="1" fill="hold">
                                          <p:stCondLst>
                                            <p:cond delay="0"/>
                                          </p:stCondLst>
                                        </p:cTn>
                                        <p:tgtEl>
                                          <p:spTgt spid="188"/>
                                        </p:tgtEl>
                                        <p:attrNameLst>
                                          <p:attrName>style.visibility</p:attrName>
                                        </p:attrNameLst>
                                      </p:cBhvr>
                                      <p:to>
                                        <p:strVal val="visible"/>
                                      </p:to>
                                    </p:set>
                                    <p:animEffect transition="in" filter="fade">
                                      <p:cBhvr>
                                        <p:cTn id="81" dur="500"/>
                                        <p:tgtEl>
                                          <p:spTgt spid="188"/>
                                        </p:tgtEl>
                                      </p:cBhvr>
                                    </p:animEffect>
                                  </p:childTnLst>
                                </p:cTn>
                              </p:par>
                              <p:par>
                                <p:cTn id="82" presetID="10" presetClass="entr" presetSubtype="0" fill="hold" nodeType="withEffect">
                                  <p:stCondLst>
                                    <p:cond delay="0"/>
                                  </p:stCondLst>
                                  <p:childTnLst>
                                    <p:set>
                                      <p:cBhvr>
                                        <p:cTn id="83" dur="1" fill="hold">
                                          <p:stCondLst>
                                            <p:cond delay="0"/>
                                          </p:stCondLst>
                                        </p:cTn>
                                        <p:tgtEl>
                                          <p:spTgt spid="191"/>
                                        </p:tgtEl>
                                        <p:attrNameLst>
                                          <p:attrName>style.visibility</p:attrName>
                                        </p:attrNameLst>
                                      </p:cBhvr>
                                      <p:to>
                                        <p:strVal val="visible"/>
                                      </p:to>
                                    </p:set>
                                    <p:animEffect transition="in" filter="fade">
                                      <p:cBhvr>
                                        <p:cTn id="84" dur="500"/>
                                        <p:tgtEl>
                                          <p:spTgt spid="191"/>
                                        </p:tgtEl>
                                      </p:cBhvr>
                                    </p:animEffect>
                                  </p:childTnLst>
                                </p:cTn>
                              </p:par>
                              <p:par>
                                <p:cTn id="85" presetID="10" presetClass="entr" presetSubtype="0" fill="hold" nodeType="withEffect">
                                  <p:stCondLst>
                                    <p:cond delay="0"/>
                                  </p:stCondLst>
                                  <p:childTnLst>
                                    <p:set>
                                      <p:cBhvr>
                                        <p:cTn id="86" dur="1" fill="hold">
                                          <p:stCondLst>
                                            <p:cond delay="0"/>
                                          </p:stCondLst>
                                        </p:cTn>
                                        <p:tgtEl>
                                          <p:spTgt spid="194"/>
                                        </p:tgtEl>
                                        <p:attrNameLst>
                                          <p:attrName>style.visibility</p:attrName>
                                        </p:attrNameLst>
                                      </p:cBhvr>
                                      <p:to>
                                        <p:strVal val="visible"/>
                                      </p:to>
                                    </p:set>
                                    <p:animEffect transition="in" filter="fade">
                                      <p:cBhvr>
                                        <p:cTn id="87" dur="500"/>
                                        <p:tgtEl>
                                          <p:spTgt spid="194"/>
                                        </p:tgtEl>
                                      </p:cBhvr>
                                    </p:animEffect>
                                  </p:childTnLst>
                                </p:cTn>
                              </p:par>
                              <p:par>
                                <p:cTn id="88" presetID="10" presetClass="entr" presetSubtype="0" fill="hold" nodeType="withEffect">
                                  <p:stCondLst>
                                    <p:cond delay="0"/>
                                  </p:stCondLst>
                                  <p:childTnLst>
                                    <p:set>
                                      <p:cBhvr>
                                        <p:cTn id="89" dur="1" fill="hold">
                                          <p:stCondLst>
                                            <p:cond delay="0"/>
                                          </p:stCondLst>
                                        </p:cTn>
                                        <p:tgtEl>
                                          <p:spTgt spid="197"/>
                                        </p:tgtEl>
                                        <p:attrNameLst>
                                          <p:attrName>style.visibility</p:attrName>
                                        </p:attrNameLst>
                                      </p:cBhvr>
                                      <p:to>
                                        <p:strVal val="visible"/>
                                      </p:to>
                                    </p:set>
                                    <p:animEffect transition="in" filter="fade">
                                      <p:cBhvr>
                                        <p:cTn id="90" dur="500"/>
                                        <p:tgtEl>
                                          <p:spTgt spid="197"/>
                                        </p:tgtEl>
                                      </p:cBhvr>
                                    </p:animEffect>
                                  </p:childTnLst>
                                </p:cTn>
                              </p:par>
                              <p:par>
                                <p:cTn id="91" presetID="10" presetClass="entr" presetSubtype="0" fill="hold" nodeType="withEffect">
                                  <p:stCondLst>
                                    <p:cond delay="0"/>
                                  </p:stCondLst>
                                  <p:childTnLst>
                                    <p:set>
                                      <p:cBhvr>
                                        <p:cTn id="92" dur="1" fill="hold">
                                          <p:stCondLst>
                                            <p:cond delay="0"/>
                                          </p:stCondLst>
                                        </p:cTn>
                                        <p:tgtEl>
                                          <p:spTgt spid="200"/>
                                        </p:tgtEl>
                                        <p:attrNameLst>
                                          <p:attrName>style.visibility</p:attrName>
                                        </p:attrNameLst>
                                      </p:cBhvr>
                                      <p:to>
                                        <p:strVal val="visible"/>
                                      </p:to>
                                    </p:set>
                                    <p:animEffect transition="in" filter="fade">
                                      <p:cBhvr>
                                        <p:cTn id="9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sp>
        <p:nvSpPr>
          <p:cNvPr id="3" name="십자형 2"/>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그룹 66"/>
          <p:cNvGrpSpPr/>
          <p:nvPr/>
        </p:nvGrpSpPr>
        <p:grpSpPr>
          <a:xfrm>
            <a:off x="2478050" y="1601819"/>
            <a:ext cx="730894" cy="830997"/>
            <a:chOff x="8492647" y="2122878"/>
            <a:chExt cx="730894" cy="830997"/>
          </a:xfrm>
        </p:grpSpPr>
        <p:sp>
          <p:nvSpPr>
            <p:cNvPr id="68" name="타원 67"/>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70" name="그룹 69"/>
          <p:cNvGrpSpPr/>
          <p:nvPr/>
        </p:nvGrpSpPr>
        <p:grpSpPr>
          <a:xfrm>
            <a:off x="2478050" y="2668616"/>
            <a:ext cx="730894" cy="830997"/>
            <a:chOff x="8492647" y="2122878"/>
            <a:chExt cx="730894" cy="830997"/>
          </a:xfrm>
        </p:grpSpPr>
        <p:sp>
          <p:nvSpPr>
            <p:cNvPr id="71" name="타원 70"/>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73" name="그룹 72"/>
          <p:cNvGrpSpPr/>
          <p:nvPr/>
        </p:nvGrpSpPr>
        <p:grpSpPr>
          <a:xfrm>
            <a:off x="2478050" y="3775226"/>
            <a:ext cx="730894" cy="830997"/>
            <a:chOff x="8492647" y="2122878"/>
            <a:chExt cx="730894" cy="830997"/>
          </a:xfrm>
        </p:grpSpPr>
        <p:sp>
          <p:nvSpPr>
            <p:cNvPr id="74" name="타원 73"/>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76" name="그룹 75"/>
          <p:cNvGrpSpPr/>
          <p:nvPr/>
        </p:nvGrpSpPr>
        <p:grpSpPr>
          <a:xfrm>
            <a:off x="2478050" y="4843836"/>
            <a:ext cx="730894" cy="830997"/>
            <a:chOff x="8492647" y="2122878"/>
            <a:chExt cx="730894" cy="830997"/>
          </a:xfrm>
        </p:grpSpPr>
        <p:sp>
          <p:nvSpPr>
            <p:cNvPr id="77" name="타원 7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79" name="그룹 78"/>
          <p:cNvGrpSpPr/>
          <p:nvPr/>
        </p:nvGrpSpPr>
        <p:grpSpPr>
          <a:xfrm>
            <a:off x="9281775" y="1601819"/>
            <a:ext cx="730894" cy="830997"/>
            <a:chOff x="8492647" y="2122878"/>
            <a:chExt cx="730894" cy="830997"/>
          </a:xfrm>
        </p:grpSpPr>
        <p:sp>
          <p:nvSpPr>
            <p:cNvPr id="80" name="타원 7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82" name="그룹 81"/>
          <p:cNvGrpSpPr/>
          <p:nvPr/>
        </p:nvGrpSpPr>
        <p:grpSpPr>
          <a:xfrm>
            <a:off x="9281775" y="2668616"/>
            <a:ext cx="730894" cy="830997"/>
            <a:chOff x="8492647" y="2122878"/>
            <a:chExt cx="730894" cy="830997"/>
          </a:xfrm>
        </p:grpSpPr>
        <p:sp>
          <p:nvSpPr>
            <p:cNvPr id="83" name="타원 82"/>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85" name="그룹 84"/>
          <p:cNvGrpSpPr/>
          <p:nvPr/>
        </p:nvGrpSpPr>
        <p:grpSpPr>
          <a:xfrm>
            <a:off x="9281775" y="3775226"/>
            <a:ext cx="730894" cy="830997"/>
            <a:chOff x="8492647" y="2122878"/>
            <a:chExt cx="730894" cy="830997"/>
          </a:xfrm>
        </p:grpSpPr>
        <p:sp>
          <p:nvSpPr>
            <p:cNvPr id="86" name="타원 85"/>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88" name="그룹 87"/>
          <p:cNvGrpSpPr/>
          <p:nvPr/>
        </p:nvGrpSpPr>
        <p:grpSpPr>
          <a:xfrm>
            <a:off x="9281775" y="4843836"/>
            <a:ext cx="730894" cy="830997"/>
            <a:chOff x="8492647" y="2122878"/>
            <a:chExt cx="730894" cy="830997"/>
          </a:xfrm>
        </p:grpSpPr>
        <p:sp>
          <p:nvSpPr>
            <p:cNvPr id="89" name="타원 88"/>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91" name="그룹 90"/>
          <p:cNvGrpSpPr/>
          <p:nvPr/>
        </p:nvGrpSpPr>
        <p:grpSpPr>
          <a:xfrm>
            <a:off x="4182944" y="4843836"/>
            <a:ext cx="730894" cy="830997"/>
            <a:chOff x="8492647" y="2122878"/>
            <a:chExt cx="730894" cy="830997"/>
          </a:xfrm>
        </p:grpSpPr>
        <p:sp>
          <p:nvSpPr>
            <p:cNvPr id="92" name="타원 91"/>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94" name="그룹 93"/>
          <p:cNvGrpSpPr/>
          <p:nvPr/>
        </p:nvGrpSpPr>
        <p:grpSpPr>
          <a:xfrm>
            <a:off x="5908384" y="4843836"/>
            <a:ext cx="730894" cy="830997"/>
            <a:chOff x="8492647" y="2122878"/>
            <a:chExt cx="730894" cy="830997"/>
          </a:xfrm>
        </p:grpSpPr>
        <p:sp>
          <p:nvSpPr>
            <p:cNvPr id="95" name="타원 94"/>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97" name="그룹 96"/>
          <p:cNvGrpSpPr/>
          <p:nvPr/>
        </p:nvGrpSpPr>
        <p:grpSpPr>
          <a:xfrm>
            <a:off x="7614405" y="4843836"/>
            <a:ext cx="730894" cy="830997"/>
            <a:chOff x="8492647" y="2122878"/>
            <a:chExt cx="730894" cy="830997"/>
          </a:xfrm>
        </p:grpSpPr>
        <p:sp>
          <p:nvSpPr>
            <p:cNvPr id="98" name="타원 97"/>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sp>
        <p:nvSpPr>
          <p:cNvPr id="100" name="십자형 99"/>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십자형 100"/>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십자형 101"/>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십자형 102"/>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십자형 103"/>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십자형 104"/>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십자형 105"/>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sp>
        <p:nvSpPr>
          <p:cNvPr id="115" name="십자형 114"/>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십자형 115"/>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십자형 116"/>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십자형 117"/>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십자형 118"/>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십자형 119"/>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십자형 158"/>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십자형 159"/>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십자형 160"/>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십자형 161"/>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8"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10"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11"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12"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13" name="Chair" descr="Chair emoji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114" name="Desk" descr="Office desk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121" name="Table" descr="Chabudai Short Legged Table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156" name="Bed" descr="Single bed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157" name="Couch" descr="Office sofa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158" name="TV" descr="LCD Televisio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251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sp>
        <p:nvSpPr>
          <p:cNvPr id="47" name="십자형 46"/>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십자형 47"/>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십자형 48"/>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grpSp>
        <p:nvGrpSpPr>
          <p:cNvPr id="3" name="Instructions TextBox"/>
          <p:cNvGrpSpPr/>
          <p:nvPr/>
        </p:nvGrpSpPr>
        <p:grpSpPr>
          <a:xfrm>
            <a:off x="2740672" y="3947253"/>
            <a:ext cx="8888738" cy="2627604"/>
            <a:chOff x="2740672" y="3947253"/>
            <a:chExt cx="8888738" cy="2627604"/>
          </a:xfrm>
        </p:grpSpPr>
        <p:pic>
          <p:nvPicPr>
            <p:cNvPr id="45" name="Box"/>
            <p:cNvPicPr>
              <a:picLocks noChangeAspect="1"/>
            </p:cNvPicPr>
            <p:nvPr/>
          </p:nvPicPr>
          <p:blipFill>
            <a:blip r:embed="rId7">
              <a:extLst>
                <a:ext uri="{BEBA8EAE-BF5A-486C-A8C5-ECC9F3942E4B}">
                  <a14:imgProps xmlns:a14="http://schemas.microsoft.com/office/drawing/2010/main">
                    <a14:imgLayer r:embed="rId8">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46" name="Text"/>
            <p:cNvSpPr txBox="1"/>
            <p:nvPr/>
          </p:nvSpPr>
          <p:spPr>
            <a:xfrm>
              <a:off x="2947777" y="4956632"/>
              <a:ext cx="8474528" cy="798680"/>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Let’s try again.</a:t>
              </a:r>
              <a:endParaRPr lang="en-US" sz="5400" dirty="0">
                <a:solidFill>
                  <a:srgbClr val="F9CE31"/>
                </a:solidFill>
                <a:latin typeface="FinkHeavy" pitchFamily="2" charset="0"/>
              </a:endParaRPr>
            </a:p>
          </p:txBody>
        </p:sp>
      </p:grpSp>
      <p:sp>
        <p:nvSpPr>
          <p:cNvPr id="66"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7"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8"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9"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0"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71" name="Chair" descr="Chair emoji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72" name="Desk" descr="Office desk clip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73" name="Table" descr="Chabudai Short Legged Table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74" name="Bed" descr="Single be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75" name="Couch" descr="Office sofa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76" name="TV" descr="LCD Television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077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sp>
        <p:nvSpPr>
          <p:cNvPr id="45" name="십자형 44"/>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십자형 45"/>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십자형 46"/>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십자형 47"/>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십자형 48"/>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election Box - Crack"/>
          <p:cNvSpPr/>
          <p:nvPr/>
        </p:nvSpPr>
        <p:spPr>
          <a:xfrm>
            <a:off x="7241472" y="4661639"/>
            <a:ext cx="1461485" cy="1020935"/>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sp>
        <p:nvSpPr>
          <p:cNvPr id="65"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6"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7"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8"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69"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70" name="Chair" descr="Chair emoji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71" name="Desk" descr="Office desk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72" name="Table" descr="Chabudai Short Legged Table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73" name="Bed" descr="Single bed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74" name="Couch" descr="Office sofa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75" name="TV" descr="LCD Televisio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489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6"/>
          <a:stretch>
            <a:fillRect/>
          </a:stretch>
        </p:blipFill>
        <p:spPr>
          <a:xfrm>
            <a:off x="2267742" y="5936908"/>
            <a:ext cx="1212132" cy="879316"/>
          </a:xfrm>
          <a:prstGeom prst="rect">
            <a:avLst/>
          </a:prstGeom>
        </p:spPr>
      </p:pic>
      <p:pic>
        <p:nvPicPr>
          <p:cNvPr id="14" name="Crack 2-5"/>
          <p:cNvPicPr>
            <a:picLocks noChangeAspect="1"/>
          </p:cNvPicPr>
          <p:nvPr/>
        </p:nvPicPr>
        <p:blipFill>
          <a:blip r:embed="rId6"/>
          <a:stretch>
            <a:fillRect/>
          </a:stretch>
        </p:blipFill>
        <p:spPr>
          <a:xfrm>
            <a:off x="3970584" y="5936908"/>
            <a:ext cx="1212132" cy="879316"/>
          </a:xfrm>
          <a:prstGeom prst="rect">
            <a:avLst/>
          </a:prstGeom>
        </p:spPr>
      </p:pic>
      <p:pic>
        <p:nvPicPr>
          <p:cNvPr id="19" name="Crack 3-5"/>
          <p:cNvPicPr>
            <a:picLocks noChangeAspect="1"/>
          </p:cNvPicPr>
          <p:nvPr/>
        </p:nvPicPr>
        <p:blipFill>
          <a:blip r:embed="rId6"/>
          <a:stretch>
            <a:fillRect/>
          </a:stretch>
        </p:blipFill>
        <p:spPr>
          <a:xfrm>
            <a:off x="5673426" y="5936908"/>
            <a:ext cx="1212132" cy="879316"/>
          </a:xfrm>
          <a:prstGeom prst="rect">
            <a:avLst/>
          </a:prstGeom>
        </p:spPr>
      </p:pic>
      <p:pic>
        <p:nvPicPr>
          <p:cNvPr id="24" name="Crack 4-5"/>
          <p:cNvPicPr>
            <a:picLocks noChangeAspect="1"/>
          </p:cNvPicPr>
          <p:nvPr/>
        </p:nvPicPr>
        <p:blipFill>
          <a:blip r:embed="rId6"/>
          <a:stretch>
            <a:fillRect/>
          </a:stretch>
        </p:blipFill>
        <p:spPr>
          <a:xfrm>
            <a:off x="7376268" y="5936908"/>
            <a:ext cx="1212132" cy="879316"/>
          </a:xfrm>
          <a:prstGeom prst="rect">
            <a:avLst/>
          </a:prstGeom>
        </p:spPr>
      </p:pic>
      <p:pic>
        <p:nvPicPr>
          <p:cNvPr id="29" name="Crack 5-5"/>
          <p:cNvPicPr>
            <a:picLocks noChangeAspect="1"/>
          </p:cNvPicPr>
          <p:nvPr/>
        </p:nvPicPr>
        <p:blipFill>
          <a:blip r:embed="rId6"/>
          <a:stretch>
            <a:fillRect/>
          </a:stretch>
        </p:blipFill>
        <p:spPr>
          <a:xfrm>
            <a:off x="9079110" y="5936908"/>
            <a:ext cx="1212132" cy="879316"/>
          </a:xfrm>
          <a:prstGeom prst="rect">
            <a:avLst/>
          </a:prstGeom>
        </p:spPr>
      </p:pic>
      <p:pic>
        <p:nvPicPr>
          <p:cNvPr id="34" name="Crack 6-5"/>
          <p:cNvPicPr>
            <a:picLocks noChangeAspect="1"/>
          </p:cNvPicPr>
          <p:nvPr/>
        </p:nvPicPr>
        <p:blipFill>
          <a:blip r:embed="rId6"/>
          <a:stretch>
            <a:fillRect/>
          </a:stretch>
        </p:blipFill>
        <p:spPr>
          <a:xfrm>
            <a:off x="10781952" y="5936908"/>
            <a:ext cx="1212132" cy="879316"/>
          </a:xfrm>
          <a:prstGeom prst="rect">
            <a:avLst/>
          </a:prstGeom>
        </p:spPr>
      </p:pic>
      <p:pic>
        <p:nvPicPr>
          <p:cNvPr id="122" name="Crack 1-4"/>
          <p:cNvPicPr>
            <a:picLocks noChangeAspect="1"/>
          </p:cNvPicPr>
          <p:nvPr/>
        </p:nvPicPr>
        <p:blipFill>
          <a:blip r:embed="rId6"/>
          <a:stretch>
            <a:fillRect/>
          </a:stretch>
        </p:blipFill>
        <p:spPr>
          <a:xfrm>
            <a:off x="2267742" y="4857692"/>
            <a:ext cx="1212132" cy="879316"/>
          </a:xfrm>
          <a:prstGeom prst="rect">
            <a:avLst/>
          </a:prstGeom>
        </p:spPr>
      </p:pic>
      <p:pic>
        <p:nvPicPr>
          <p:cNvPr id="123" name="Crack 2-4"/>
          <p:cNvPicPr>
            <a:picLocks noChangeAspect="1"/>
          </p:cNvPicPr>
          <p:nvPr/>
        </p:nvPicPr>
        <p:blipFill>
          <a:blip r:embed="rId6"/>
          <a:stretch>
            <a:fillRect/>
          </a:stretch>
        </p:blipFill>
        <p:spPr>
          <a:xfrm>
            <a:off x="3970584" y="4857692"/>
            <a:ext cx="1212132" cy="879316"/>
          </a:xfrm>
          <a:prstGeom prst="rect">
            <a:avLst/>
          </a:prstGeom>
        </p:spPr>
      </p:pic>
      <p:pic>
        <p:nvPicPr>
          <p:cNvPr id="124" name="Crack 3-4"/>
          <p:cNvPicPr>
            <a:picLocks noChangeAspect="1"/>
          </p:cNvPicPr>
          <p:nvPr/>
        </p:nvPicPr>
        <p:blipFill>
          <a:blip r:embed="rId6"/>
          <a:stretch>
            <a:fillRect/>
          </a:stretch>
        </p:blipFill>
        <p:spPr>
          <a:xfrm>
            <a:off x="5673426" y="4857692"/>
            <a:ext cx="1212132" cy="879316"/>
          </a:xfrm>
          <a:prstGeom prst="rect">
            <a:avLst/>
          </a:prstGeom>
        </p:spPr>
      </p:pic>
      <p:pic>
        <p:nvPicPr>
          <p:cNvPr id="125" name="Crack 4-4"/>
          <p:cNvPicPr>
            <a:picLocks noChangeAspect="1"/>
          </p:cNvPicPr>
          <p:nvPr/>
        </p:nvPicPr>
        <p:blipFill>
          <a:blip r:embed="rId6"/>
          <a:stretch>
            <a:fillRect/>
          </a:stretch>
        </p:blipFill>
        <p:spPr>
          <a:xfrm>
            <a:off x="7376268" y="4857692"/>
            <a:ext cx="1212132" cy="879316"/>
          </a:xfrm>
          <a:prstGeom prst="rect">
            <a:avLst/>
          </a:prstGeom>
        </p:spPr>
      </p:pic>
      <p:pic>
        <p:nvPicPr>
          <p:cNvPr id="126" name="Crack 5-4"/>
          <p:cNvPicPr>
            <a:picLocks noChangeAspect="1"/>
          </p:cNvPicPr>
          <p:nvPr/>
        </p:nvPicPr>
        <p:blipFill>
          <a:blip r:embed="rId6"/>
          <a:stretch>
            <a:fillRect/>
          </a:stretch>
        </p:blipFill>
        <p:spPr>
          <a:xfrm>
            <a:off x="9079110" y="4857692"/>
            <a:ext cx="1212132" cy="879316"/>
          </a:xfrm>
          <a:prstGeom prst="rect">
            <a:avLst/>
          </a:prstGeom>
        </p:spPr>
      </p:pic>
      <p:pic>
        <p:nvPicPr>
          <p:cNvPr id="127" name="Crack 6-4"/>
          <p:cNvPicPr>
            <a:picLocks noChangeAspect="1"/>
          </p:cNvPicPr>
          <p:nvPr/>
        </p:nvPicPr>
        <p:blipFill>
          <a:blip r:embed="rId6"/>
          <a:stretch>
            <a:fillRect/>
          </a:stretch>
        </p:blipFill>
        <p:spPr>
          <a:xfrm>
            <a:off x="10781952" y="4857692"/>
            <a:ext cx="1212132" cy="879316"/>
          </a:xfrm>
          <a:prstGeom prst="rect">
            <a:avLst/>
          </a:prstGeom>
        </p:spPr>
      </p:pic>
      <p:pic>
        <p:nvPicPr>
          <p:cNvPr id="128" name="Crack 1-3"/>
          <p:cNvPicPr>
            <a:picLocks noChangeAspect="1"/>
          </p:cNvPicPr>
          <p:nvPr/>
        </p:nvPicPr>
        <p:blipFill>
          <a:blip r:embed="rId6"/>
          <a:stretch>
            <a:fillRect/>
          </a:stretch>
        </p:blipFill>
        <p:spPr>
          <a:xfrm>
            <a:off x="2267742" y="3778475"/>
            <a:ext cx="1212132" cy="879316"/>
          </a:xfrm>
          <a:prstGeom prst="rect">
            <a:avLst/>
          </a:prstGeom>
        </p:spPr>
      </p:pic>
      <p:pic>
        <p:nvPicPr>
          <p:cNvPr id="129" name="Crack 2-3"/>
          <p:cNvPicPr>
            <a:picLocks noChangeAspect="1"/>
          </p:cNvPicPr>
          <p:nvPr/>
        </p:nvPicPr>
        <p:blipFill>
          <a:blip r:embed="rId6"/>
          <a:stretch>
            <a:fillRect/>
          </a:stretch>
        </p:blipFill>
        <p:spPr>
          <a:xfrm>
            <a:off x="3970584" y="3778475"/>
            <a:ext cx="1212132" cy="879316"/>
          </a:xfrm>
          <a:prstGeom prst="rect">
            <a:avLst/>
          </a:prstGeom>
        </p:spPr>
      </p:pic>
      <p:pic>
        <p:nvPicPr>
          <p:cNvPr id="130" name="Crack 3-3"/>
          <p:cNvPicPr>
            <a:picLocks noChangeAspect="1"/>
          </p:cNvPicPr>
          <p:nvPr/>
        </p:nvPicPr>
        <p:blipFill>
          <a:blip r:embed="rId6"/>
          <a:stretch>
            <a:fillRect/>
          </a:stretch>
        </p:blipFill>
        <p:spPr>
          <a:xfrm>
            <a:off x="5673426" y="3778475"/>
            <a:ext cx="1212132" cy="879316"/>
          </a:xfrm>
          <a:prstGeom prst="rect">
            <a:avLst/>
          </a:prstGeom>
        </p:spPr>
      </p:pic>
      <p:pic>
        <p:nvPicPr>
          <p:cNvPr id="131" name="Crack 4-3"/>
          <p:cNvPicPr>
            <a:picLocks noChangeAspect="1"/>
          </p:cNvPicPr>
          <p:nvPr/>
        </p:nvPicPr>
        <p:blipFill>
          <a:blip r:embed="rId6"/>
          <a:stretch>
            <a:fillRect/>
          </a:stretch>
        </p:blipFill>
        <p:spPr>
          <a:xfrm>
            <a:off x="7376268" y="3778475"/>
            <a:ext cx="1212132" cy="879316"/>
          </a:xfrm>
          <a:prstGeom prst="rect">
            <a:avLst/>
          </a:prstGeom>
        </p:spPr>
      </p:pic>
      <p:pic>
        <p:nvPicPr>
          <p:cNvPr id="133" name="Crack 6-3"/>
          <p:cNvPicPr>
            <a:picLocks noChangeAspect="1"/>
          </p:cNvPicPr>
          <p:nvPr/>
        </p:nvPicPr>
        <p:blipFill>
          <a:blip r:embed="rId6"/>
          <a:stretch>
            <a:fillRect/>
          </a:stretch>
        </p:blipFill>
        <p:spPr>
          <a:xfrm>
            <a:off x="10781952" y="3778475"/>
            <a:ext cx="1212132" cy="879316"/>
          </a:xfrm>
          <a:prstGeom prst="rect">
            <a:avLst/>
          </a:prstGeom>
        </p:spPr>
      </p:pic>
      <p:pic>
        <p:nvPicPr>
          <p:cNvPr id="134" name="Crack 1-2"/>
          <p:cNvPicPr>
            <a:picLocks noChangeAspect="1"/>
          </p:cNvPicPr>
          <p:nvPr/>
        </p:nvPicPr>
        <p:blipFill>
          <a:blip r:embed="rId6"/>
          <a:stretch>
            <a:fillRect/>
          </a:stretch>
        </p:blipFill>
        <p:spPr>
          <a:xfrm>
            <a:off x="2267742" y="2699258"/>
            <a:ext cx="1212132" cy="879316"/>
          </a:xfrm>
          <a:prstGeom prst="rect">
            <a:avLst/>
          </a:prstGeom>
        </p:spPr>
      </p:pic>
      <p:pic>
        <p:nvPicPr>
          <p:cNvPr id="135" name="Crack 2-2"/>
          <p:cNvPicPr>
            <a:picLocks noChangeAspect="1"/>
          </p:cNvPicPr>
          <p:nvPr/>
        </p:nvPicPr>
        <p:blipFill>
          <a:blip r:embed="rId6"/>
          <a:stretch>
            <a:fillRect/>
          </a:stretch>
        </p:blipFill>
        <p:spPr>
          <a:xfrm>
            <a:off x="3970584" y="2699258"/>
            <a:ext cx="1212132" cy="879316"/>
          </a:xfrm>
          <a:prstGeom prst="rect">
            <a:avLst/>
          </a:prstGeom>
        </p:spPr>
      </p:pic>
      <p:pic>
        <p:nvPicPr>
          <p:cNvPr id="136" name="Crack 3-2"/>
          <p:cNvPicPr>
            <a:picLocks noChangeAspect="1"/>
          </p:cNvPicPr>
          <p:nvPr/>
        </p:nvPicPr>
        <p:blipFill>
          <a:blip r:embed="rId6"/>
          <a:stretch>
            <a:fillRect/>
          </a:stretch>
        </p:blipFill>
        <p:spPr>
          <a:xfrm>
            <a:off x="5673426" y="2699258"/>
            <a:ext cx="1212132" cy="879316"/>
          </a:xfrm>
          <a:prstGeom prst="rect">
            <a:avLst/>
          </a:prstGeom>
        </p:spPr>
      </p:pic>
      <p:pic>
        <p:nvPicPr>
          <p:cNvPr id="137" name="Crack 4-2"/>
          <p:cNvPicPr>
            <a:picLocks noChangeAspect="1"/>
          </p:cNvPicPr>
          <p:nvPr/>
        </p:nvPicPr>
        <p:blipFill>
          <a:blip r:embed="rId6"/>
          <a:stretch>
            <a:fillRect/>
          </a:stretch>
        </p:blipFill>
        <p:spPr>
          <a:xfrm>
            <a:off x="7376268" y="2699258"/>
            <a:ext cx="1212132" cy="879316"/>
          </a:xfrm>
          <a:prstGeom prst="rect">
            <a:avLst/>
          </a:prstGeom>
        </p:spPr>
      </p:pic>
      <p:pic>
        <p:nvPicPr>
          <p:cNvPr id="138" name="Crack 5-2"/>
          <p:cNvPicPr>
            <a:picLocks noChangeAspect="1"/>
          </p:cNvPicPr>
          <p:nvPr/>
        </p:nvPicPr>
        <p:blipFill>
          <a:blip r:embed="rId6"/>
          <a:stretch>
            <a:fillRect/>
          </a:stretch>
        </p:blipFill>
        <p:spPr>
          <a:xfrm>
            <a:off x="9079110" y="2699258"/>
            <a:ext cx="1212132" cy="879316"/>
          </a:xfrm>
          <a:prstGeom prst="rect">
            <a:avLst/>
          </a:prstGeom>
        </p:spPr>
      </p:pic>
      <p:pic>
        <p:nvPicPr>
          <p:cNvPr id="139" name="Crack 6-2"/>
          <p:cNvPicPr>
            <a:picLocks noChangeAspect="1"/>
          </p:cNvPicPr>
          <p:nvPr/>
        </p:nvPicPr>
        <p:blipFill>
          <a:blip r:embed="rId6"/>
          <a:stretch>
            <a:fillRect/>
          </a:stretch>
        </p:blipFill>
        <p:spPr>
          <a:xfrm>
            <a:off x="10781952" y="2699258"/>
            <a:ext cx="1212132" cy="879316"/>
          </a:xfrm>
          <a:prstGeom prst="rect">
            <a:avLst/>
          </a:prstGeom>
        </p:spPr>
      </p:pic>
      <p:pic>
        <p:nvPicPr>
          <p:cNvPr id="140" name="Crack 1-1"/>
          <p:cNvPicPr>
            <a:picLocks noChangeAspect="1"/>
          </p:cNvPicPr>
          <p:nvPr/>
        </p:nvPicPr>
        <p:blipFill>
          <a:blip r:embed="rId6"/>
          <a:stretch>
            <a:fillRect/>
          </a:stretch>
        </p:blipFill>
        <p:spPr>
          <a:xfrm>
            <a:off x="2267742" y="1620041"/>
            <a:ext cx="1212132" cy="879316"/>
          </a:xfrm>
          <a:prstGeom prst="rect">
            <a:avLst/>
          </a:prstGeom>
        </p:spPr>
      </p:pic>
      <p:pic>
        <p:nvPicPr>
          <p:cNvPr id="141" name="Crack 2-1"/>
          <p:cNvPicPr>
            <a:picLocks noChangeAspect="1"/>
          </p:cNvPicPr>
          <p:nvPr/>
        </p:nvPicPr>
        <p:blipFill>
          <a:blip r:embed="rId6"/>
          <a:stretch>
            <a:fillRect/>
          </a:stretch>
        </p:blipFill>
        <p:spPr>
          <a:xfrm>
            <a:off x="3970584" y="1620041"/>
            <a:ext cx="1212132" cy="879316"/>
          </a:xfrm>
          <a:prstGeom prst="rect">
            <a:avLst/>
          </a:prstGeom>
        </p:spPr>
      </p:pic>
      <p:pic>
        <p:nvPicPr>
          <p:cNvPr id="142" name="Crack 3-1"/>
          <p:cNvPicPr>
            <a:picLocks noChangeAspect="1"/>
          </p:cNvPicPr>
          <p:nvPr/>
        </p:nvPicPr>
        <p:blipFill>
          <a:blip r:embed="rId6"/>
          <a:stretch>
            <a:fillRect/>
          </a:stretch>
        </p:blipFill>
        <p:spPr>
          <a:xfrm>
            <a:off x="5673426" y="1620041"/>
            <a:ext cx="1212132" cy="879316"/>
          </a:xfrm>
          <a:prstGeom prst="rect">
            <a:avLst/>
          </a:prstGeom>
        </p:spPr>
      </p:pic>
      <p:pic>
        <p:nvPicPr>
          <p:cNvPr id="143" name="Crack 4-1"/>
          <p:cNvPicPr>
            <a:picLocks noChangeAspect="1"/>
          </p:cNvPicPr>
          <p:nvPr/>
        </p:nvPicPr>
        <p:blipFill>
          <a:blip r:embed="rId6"/>
          <a:stretch>
            <a:fillRect/>
          </a:stretch>
        </p:blipFill>
        <p:spPr>
          <a:xfrm>
            <a:off x="7376268" y="1620041"/>
            <a:ext cx="1212132" cy="879316"/>
          </a:xfrm>
          <a:prstGeom prst="rect">
            <a:avLst/>
          </a:prstGeom>
        </p:spPr>
      </p:pic>
      <p:pic>
        <p:nvPicPr>
          <p:cNvPr id="144" name="Crack 5-1"/>
          <p:cNvPicPr>
            <a:picLocks noChangeAspect="1"/>
          </p:cNvPicPr>
          <p:nvPr/>
        </p:nvPicPr>
        <p:blipFill>
          <a:blip r:embed="rId6"/>
          <a:stretch>
            <a:fillRect/>
          </a:stretch>
        </p:blipFill>
        <p:spPr>
          <a:xfrm>
            <a:off x="9079110" y="1620041"/>
            <a:ext cx="1212132" cy="879316"/>
          </a:xfrm>
          <a:prstGeom prst="rect">
            <a:avLst/>
          </a:prstGeom>
        </p:spPr>
      </p:pic>
      <p:pic>
        <p:nvPicPr>
          <p:cNvPr id="145" name="Crack 6-1"/>
          <p:cNvPicPr>
            <a:picLocks noChangeAspect="1"/>
          </p:cNvPicPr>
          <p:nvPr/>
        </p:nvPicPr>
        <p:blipFill>
          <a:blip r:embed="rId6"/>
          <a:stretch>
            <a:fillRect/>
          </a:stretch>
        </p:blipFill>
        <p:spPr>
          <a:xfrm>
            <a:off x="10781952" y="1620041"/>
            <a:ext cx="1212132" cy="879316"/>
          </a:xfrm>
          <a:prstGeom prst="rect">
            <a:avLst/>
          </a:prstGeom>
        </p:spPr>
      </p:pic>
      <p:pic>
        <p:nvPicPr>
          <p:cNvPr id="104" name="Crack 5-3"/>
          <p:cNvPicPr>
            <a:picLocks noChangeAspect="1"/>
          </p:cNvPicPr>
          <p:nvPr/>
        </p:nvPicPr>
        <p:blipFill>
          <a:blip r:embed="rId6"/>
          <a:stretch>
            <a:fillRect/>
          </a:stretch>
        </p:blipFill>
        <p:spPr>
          <a:xfrm>
            <a:off x="9079110" y="3778475"/>
            <a:ext cx="1212132" cy="879316"/>
          </a:xfrm>
          <a:prstGeom prst="rect">
            <a:avLst/>
          </a:prstGeom>
        </p:spPr>
      </p:pic>
      <p:sp>
        <p:nvSpPr>
          <p:cNvPr id="48" name="십자형 47"/>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십자형 48"/>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십자형 64"/>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7"/>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7"/>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grpSp>
        <p:nvGrpSpPr>
          <p:cNvPr id="66" name="Instructions TextBox"/>
          <p:cNvGrpSpPr/>
          <p:nvPr/>
        </p:nvGrpSpPr>
        <p:grpSpPr>
          <a:xfrm>
            <a:off x="3493729" y="2388285"/>
            <a:ext cx="7254869" cy="3523793"/>
            <a:chOff x="3479874" y="2125040"/>
            <a:chExt cx="7254869" cy="3523793"/>
          </a:xfrm>
        </p:grpSpPr>
        <p:pic>
          <p:nvPicPr>
            <p:cNvPr id="67" name="Box"/>
            <p:cNvPicPr>
              <a:picLocks noChangeAspect="1"/>
            </p:cNvPicPr>
            <p:nvPr/>
          </p:nvPicPr>
          <p:blipFill>
            <a:blip r:embed="rId10">
              <a:extLst>
                <a:ext uri="{BEBA8EAE-BF5A-486C-A8C5-ECC9F3942E4B}">
                  <a14:imgProps xmlns:a14="http://schemas.microsoft.com/office/drawing/2010/main">
                    <a14:imgLayer r:embed="rId11">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68" name="Text"/>
            <p:cNvSpPr txBox="1"/>
            <p:nvPr/>
          </p:nvSpPr>
          <p:spPr>
            <a:xfrm>
              <a:off x="3878680" y="2878219"/>
              <a:ext cx="6457256" cy="2128275"/>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Oh no! Now the</a:t>
              </a:r>
              <a:br>
                <a:rPr lang="en-US" sz="5400" dirty="0" smtClean="0">
                  <a:solidFill>
                    <a:srgbClr val="F9CE31"/>
                  </a:solidFill>
                  <a:latin typeface="FinkHeavy" pitchFamily="2" charset="0"/>
                </a:rPr>
              </a:br>
              <a:r>
                <a:rPr lang="en-US" sz="5400" dirty="0" smtClean="0">
                  <a:solidFill>
                    <a:srgbClr val="F9CE31"/>
                  </a:solidFill>
                  <a:latin typeface="FinkHeavy" pitchFamily="2" charset="0"/>
                </a:rPr>
                <a:t>bell bag is 3 or more spaces away!</a:t>
              </a:r>
              <a:endParaRPr lang="en-US" sz="5400" dirty="0">
                <a:solidFill>
                  <a:srgbClr val="F9CE31"/>
                </a:solidFill>
                <a:latin typeface="FinkHeavy" pitchFamily="2" charset="0"/>
              </a:endParaRPr>
            </a:p>
          </p:txBody>
        </p:sp>
      </p:grpSp>
      <p:sp>
        <p:nvSpPr>
          <p:cNvPr id="69"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0"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1"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2"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3"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74" name="Chair" descr="Chair emoji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75" name="Desk" descr="Office desk clipart"/>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76" name="Table" descr="Chabudai Short Legged Table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77" name="Bed" descr="Single bed clip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78" name="Couch" descr="Office sofa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79" name="TV" descr="LCD Television clip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023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p:cTn id="7" dur="1000" fill="hold"/>
                                        <p:tgtEl>
                                          <p:spTgt spid="161"/>
                                        </p:tgtEl>
                                        <p:attrNameLst>
                                          <p:attrName>ppt_w</p:attrName>
                                        </p:attrNameLst>
                                      </p:cBhvr>
                                      <p:tavLst>
                                        <p:tav tm="0">
                                          <p:val>
                                            <p:fltVal val="0"/>
                                          </p:val>
                                        </p:tav>
                                        <p:tav tm="100000">
                                          <p:val>
                                            <p:strVal val="#ppt_w"/>
                                          </p:val>
                                        </p:tav>
                                      </p:tavLst>
                                    </p:anim>
                                    <p:anim calcmode="lin" valueType="num">
                                      <p:cBhvr>
                                        <p:cTn id="8"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ppt_w</p:attrName>
                                        </p:attrNameLst>
                                      </p:cBhvr>
                                      <p:tavLst>
                                        <p:tav tm="0" fmla="#ppt_w*sin(2.5*pi*$)">
                                          <p:val>
                                            <p:fltVal val="0"/>
                                          </p:val>
                                        </p:tav>
                                        <p:tav tm="100000">
                                          <p:val>
                                            <p:fltVal val="1"/>
                                          </p:val>
                                        </p:tav>
                                      </p:tavLst>
                                    </p:anim>
                                    <p:anim calcmode="lin" valueType="num">
                                      <p:cBhvr>
                                        <p:cTn id="14"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04" name="Crack 5-3"/>
          <p:cNvPicPr>
            <a:picLocks noChangeAspect="1"/>
          </p:cNvPicPr>
          <p:nvPr/>
        </p:nvPicPr>
        <p:blipFill>
          <a:blip r:embed="rId4"/>
          <a:stretch>
            <a:fillRect/>
          </a:stretch>
        </p:blipFill>
        <p:spPr>
          <a:xfrm>
            <a:off x="9079110" y="3778475"/>
            <a:ext cx="1212132" cy="879316"/>
          </a:xfrm>
          <a:prstGeom prst="rect">
            <a:avLst/>
          </a:prstGeom>
        </p:spPr>
      </p:pic>
      <p:sp>
        <p:nvSpPr>
          <p:cNvPr id="47" name="십자형 46"/>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십자형 47"/>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십자형 48"/>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5"/>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grpSp>
        <p:nvGrpSpPr>
          <p:cNvPr id="65" name="1"/>
          <p:cNvGrpSpPr/>
          <p:nvPr/>
        </p:nvGrpSpPr>
        <p:grpSpPr>
          <a:xfrm>
            <a:off x="5874668" y="4804247"/>
            <a:ext cx="730894" cy="830997"/>
            <a:chOff x="8492647" y="2122878"/>
            <a:chExt cx="730894" cy="830997"/>
          </a:xfrm>
        </p:grpSpPr>
        <p:sp>
          <p:nvSpPr>
            <p:cNvPr id="66" name="타원 65"/>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68" name="2"/>
          <p:cNvGrpSpPr/>
          <p:nvPr/>
        </p:nvGrpSpPr>
        <p:grpSpPr>
          <a:xfrm>
            <a:off x="4182944" y="4843836"/>
            <a:ext cx="730894" cy="830997"/>
            <a:chOff x="8492647" y="2122878"/>
            <a:chExt cx="730894" cy="830997"/>
          </a:xfrm>
        </p:grpSpPr>
        <p:sp>
          <p:nvSpPr>
            <p:cNvPr id="69" name="타원 68"/>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71" name="3"/>
          <p:cNvGrpSpPr/>
          <p:nvPr/>
        </p:nvGrpSpPr>
        <p:grpSpPr>
          <a:xfrm>
            <a:off x="9319729" y="1572338"/>
            <a:ext cx="730894" cy="830997"/>
            <a:chOff x="8492647" y="2122878"/>
            <a:chExt cx="730894" cy="830997"/>
          </a:xfrm>
        </p:grpSpPr>
        <p:sp>
          <p:nvSpPr>
            <p:cNvPr id="72" name="타원 71"/>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74" name="1"/>
          <p:cNvGrpSpPr/>
          <p:nvPr/>
        </p:nvGrpSpPr>
        <p:grpSpPr>
          <a:xfrm>
            <a:off x="9315361" y="4804247"/>
            <a:ext cx="730894" cy="830997"/>
            <a:chOff x="8492647" y="2122878"/>
            <a:chExt cx="730894" cy="830997"/>
          </a:xfrm>
        </p:grpSpPr>
        <p:sp>
          <p:nvSpPr>
            <p:cNvPr id="75" name="타원 74"/>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77" name="1"/>
          <p:cNvGrpSpPr/>
          <p:nvPr/>
        </p:nvGrpSpPr>
        <p:grpSpPr>
          <a:xfrm>
            <a:off x="9315361" y="3728042"/>
            <a:ext cx="730894" cy="830997"/>
            <a:chOff x="8492647" y="2122878"/>
            <a:chExt cx="730894" cy="830997"/>
          </a:xfrm>
        </p:grpSpPr>
        <p:sp>
          <p:nvSpPr>
            <p:cNvPr id="78" name="타원 77"/>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8676717" y="2122878"/>
              <a:ext cx="35779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1</a:t>
              </a:r>
              <a:endParaRPr lang="en-US" sz="4800" b="1" dirty="0">
                <a:solidFill>
                  <a:schemeClr val="bg1"/>
                </a:solidFill>
                <a:latin typeface="FinkHeavy" pitchFamily="2" charset="0"/>
              </a:endParaRPr>
            </a:p>
          </p:txBody>
        </p:sp>
      </p:grpSp>
      <p:grpSp>
        <p:nvGrpSpPr>
          <p:cNvPr id="80" name="2"/>
          <p:cNvGrpSpPr/>
          <p:nvPr/>
        </p:nvGrpSpPr>
        <p:grpSpPr>
          <a:xfrm>
            <a:off x="9319729" y="2613648"/>
            <a:ext cx="730894" cy="830997"/>
            <a:chOff x="8492647" y="2122878"/>
            <a:chExt cx="730894" cy="830997"/>
          </a:xfrm>
        </p:grpSpPr>
        <p:sp>
          <p:nvSpPr>
            <p:cNvPr id="81" name="타원 80"/>
            <p:cNvSpPr/>
            <p:nvPr/>
          </p:nvSpPr>
          <p:spPr>
            <a:xfrm>
              <a:off x="8492647" y="2125040"/>
              <a:ext cx="730894" cy="730894"/>
            </a:xfrm>
            <a:prstGeom prst="ellipse">
              <a:avLst/>
            </a:prstGeom>
            <a:solidFill>
              <a:srgbClr val="6A634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8597368" y="2122878"/>
              <a:ext cx="516488"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2</a:t>
              </a:r>
              <a:endParaRPr lang="en-US" sz="4800" b="1" dirty="0">
                <a:solidFill>
                  <a:schemeClr val="bg1"/>
                </a:solidFill>
                <a:latin typeface="FinkHeavy" pitchFamily="2" charset="0"/>
              </a:endParaRPr>
            </a:p>
          </p:txBody>
        </p:sp>
      </p:grpSp>
      <p:grpSp>
        <p:nvGrpSpPr>
          <p:cNvPr id="86" name="3"/>
          <p:cNvGrpSpPr/>
          <p:nvPr/>
        </p:nvGrpSpPr>
        <p:grpSpPr>
          <a:xfrm>
            <a:off x="2453940" y="1572338"/>
            <a:ext cx="730894" cy="830997"/>
            <a:chOff x="8492647" y="2122878"/>
            <a:chExt cx="730894" cy="830997"/>
          </a:xfrm>
        </p:grpSpPr>
        <p:sp>
          <p:nvSpPr>
            <p:cNvPr id="87" name="타원 8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89" name="3"/>
          <p:cNvGrpSpPr/>
          <p:nvPr/>
        </p:nvGrpSpPr>
        <p:grpSpPr>
          <a:xfrm>
            <a:off x="2453940" y="2608213"/>
            <a:ext cx="730894" cy="830997"/>
            <a:chOff x="8492647" y="2122878"/>
            <a:chExt cx="730894" cy="830997"/>
          </a:xfrm>
        </p:grpSpPr>
        <p:sp>
          <p:nvSpPr>
            <p:cNvPr id="90" name="타원 8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92" name="3"/>
          <p:cNvGrpSpPr/>
          <p:nvPr/>
        </p:nvGrpSpPr>
        <p:grpSpPr>
          <a:xfrm>
            <a:off x="2453940" y="3729176"/>
            <a:ext cx="730894" cy="830997"/>
            <a:chOff x="8492647" y="2122878"/>
            <a:chExt cx="730894" cy="830997"/>
          </a:xfrm>
        </p:grpSpPr>
        <p:sp>
          <p:nvSpPr>
            <p:cNvPr id="93" name="타원 92"/>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95" name="3"/>
          <p:cNvGrpSpPr/>
          <p:nvPr/>
        </p:nvGrpSpPr>
        <p:grpSpPr>
          <a:xfrm>
            <a:off x="2453940" y="4804247"/>
            <a:ext cx="730894" cy="830997"/>
            <a:chOff x="8492647" y="2122878"/>
            <a:chExt cx="730894" cy="830997"/>
          </a:xfrm>
        </p:grpSpPr>
        <p:sp>
          <p:nvSpPr>
            <p:cNvPr id="96" name="타원 95"/>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sp>
        <p:nvSpPr>
          <p:cNvPr id="98"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99"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0"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1"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2"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 name="Chair" descr="Chair emoji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105" name="Desk" descr="Office desk clipar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106" name="Table" descr="Chabudai Short Legged Table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107" name="Bed" descr="Single be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108" name="Couch" descr="Office sofa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110" name="TV" descr="LCD Television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800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04" name="Crack 5-3"/>
          <p:cNvPicPr>
            <a:picLocks noChangeAspect="1"/>
          </p:cNvPicPr>
          <p:nvPr/>
        </p:nvPicPr>
        <p:blipFill>
          <a:blip r:embed="rId4"/>
          <a:stretch>
            <a:fillRect/>
          </a:stretch>
        </p:blipFill>
        <p:spPr>
          <a:xfrm>
            <a:off x="9079110" y="3778475"/>
            <a:ext cx="1212132" cy="879316"/>
          </a:xfrm>
          <a:prstGeom prst="rect">
            <a:avLst/>
          </a:prstGeom>
        </p:spPr>
      </p:pic>
      <p:sp>
        <p:nvSpPr>
          <p:cNvPr id="47" name="십자형 46"/>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십자형 47"/>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십자형 48"/>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5"/>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grpSp>
        <p:nvGrpSpPr>
          <p:cNvPr id="71" name="그룹 70"/>
          <p:cNvGrpSpPr/>
          <p:nvPr/>
        </p:nvGrpSpPr>
        <p:grpSpPr>
          <a:xfrm>
            <a:off x="9319729" y="1572338"/>
            <a:ext cx="730894" cy="830997"/>
            <a:chOff x="8492647" y="2122878"/>
            <a:chExt cx="730894" cy="830997"/>
          </a:xfrm>
        </p:grpSpPr>
        <p:sp>
          <p:nvSpPr>
            <p:cNvPr id="72" name="타원 71"/>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86" name="그룹 85"/>
          <p:cNvGrpSpPr/>
          <p:nvPr/>
        </p:nvGrpSpPr>
        <p:grpSpPr>
          <a:xfrm>
            <a:off x="2453940" y="1572338"/>
            <a:ext cx="730894" cy="830997"/>
            <a:chOff x="8492647" y="2122878"/>
            <a:chExt cx="730894" cy="830997"/>
          </a:xfrm>
        </p:grpSpPr>
        <p:sp>
          <p:nvSpPr>
            <p:cNvPr id="87" name="타원 86"/>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89" name="그룹 88"/>
          <p:cNvGrpSpPr/>
          <p:nvPr/>
        </p:nvGrpSpPr>
        <p:grpSpPr>
          <a:xfrm>
            <a:off x="2453940" y="2608213"/>
            <a:ext cx="730894" cy="830997"/>
            <a:chOff x="8492647" y="2122878"/>
            <a:chExt cx="730894" cy="830997"/>
          </a:xfrm>
        </p:grpSpPr>
        <p:sp>
          <p:nvSpPr>
            <p:cNvPr id="90" name="타원 89"/>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92" name="그룹 91"/>
          <p:cNvGrpSpPr/>
          <p:nvPr/>
        </p:nvGrpSpPr>
        <p:grpSpPr>
          <a:xfrm>
            <a:off x="2453940" y="3729176"/>
            <a:ext cx="730894" cy="830997"/>
            <a:chOff x="8492647" y="2122878"/>
            <a:chExt cx="730894" cy="830997"/>
          </a:xfrm>
        </p:grpSpPr>
        <p:sp>
          <p:nvSpPr>
            <p:cNvPr id="93" name="타원 92"/>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grpSp>
        <p:nvGrpSpPr>
          <p:cNvPr id="95" name="그룹 94"/>
          <p:cNvGrpSpPr/>
          <p:nvPr/>
        </p:nvGrpSpPr>
        <p:grpSpPr>
          <a:xfrm>
            <a:off x="2453940" y="4804247"/>
            <a:ext cx="730894" cy="830997"/>
            <a:chOff x="8492647" y="2122878"/>
            <a:chExt cx="730894" cy="830997"/>
          </a:xfrm>
        </p:grpSpPr>
        <p:sp>
          <p:nvSpPr>
            <p:cNvPr id="96" name="타원 95"/>
            <p:cNvSpPr/>
            <p:nvPr/>
          </p:nvSpPr>
          <p:spPr>
            <a:xfrm>
              <a:off x="8492647" y="2125040"/>
              <a:ext cx="730894" cy="730894"/>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8594162" y="2122878"/>
              <a:ext cx="522900" cy="830997"/>
            </a:xfrm>
            <a:prstGeom prst="rect">
              <a:avLst/>
            </a:prstGeom>
            <a:noFill/>
          </p:spPr>
          <p:txBody>
            <a:bodyPr wrap="none" rtlCol="0">
              <a:spAutoFit/>
            </a:bodyPr>
            <a:lstStyle/>
            <a:p>
              <a:pPr algn="ctr"/>
              <a:r>
                <a:rPr lang="en-US" sz="4800" b="1" dirty="0" smtClean="0">
                  <a:solidFill>
                    <a:schemeClr val="bg1"/>
                  </a:solidFill>
                  <a:latin typeface="FinkHeavy" pitchFamily="2" charset="0"/>
                </a:rPr>
                <a:t>3</a:t>
              </a:r>
              <a:endParaRPr lang="en-US" sz="4800" b="1" dirty="0">
                <a:solidFill>
                  <a:schemeClr val="bg1"/>
                </a:solidFill>
                <a:latin typeface="FinkHeavy" pitchFamily="2" charset="0"/>
              </a:endParaRPr>
            </a:p>
          </p:txBody>
        </p:sp>
      </p:grpSp>
      <p:sp>
        <p:nvSpPr>
          <p:cNvPr id="98" name="십자형 97"/>
          <p:cNvSpPr/>
          <p:nvPr/>
        </p:nvSpPr>
        <p:spPr>
          <a:xfrm rot="18900000">
            <a:off x="920991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십자형 98"/>
          <p:cNvSpPr/>
          <p:nvPr/>
        </p:nvSpPr>
        <p:spPr>
          <a:xfrm rot="18900000">
            <a:off x="920990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십자형 99"/>
          <p:cNvSpPr/>
          <p:nvPr/>
        </p:nvSpPr>
        <p:spPr>
          <a:xfrm rot="18900000">
            <a:off x="9209908"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십자형 100"/>
          <p:cNvSpPr/>
          <p:nvPr/>
        </p:nvSpPr>
        <p:spPr>
          <a:xfrm rot="18900000">
            <a:off x="4109547"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십자형 101"/>
          <p:cNvSpPr/>
          <p:nvPr/>
        </p:nvSpPr>
        <p:spPr>
          <a:xfrm rot="18900000">
            <a:off x="5829683"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3"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5"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6"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7"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8" name="Chair" descr="Chair emoji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110" name="Desk" descr="Office desk clipar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111" name="Table" descr="Chabudai Short Legged Table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112" name="Bed" descr="Single be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113" name="Couch" descr="Office sofa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114" name="TV" descr="LCD Television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542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04" name="Crack 5-3"/>
          <p:cNvPicPr>
            <a:picLocks noChangeAspect="1"/>
          </p:cNvPicPr>
          <p:nvPr/>
        </p:nvPicPr>
        <p:blipFill>
          <a:blip r:embed="rId4"/>
          <a:stretch>
            <a:fillRect/>
          </a:stretch>
        </p:blipFill>
        <p:spPr>
          <a:xfrm>
            <a:off x="9079110" y="3778475"/>
            <a:ext cx="1212132" cy="879316"/>
          </a:xfrm>
          <a:prstGeom prst="rect">
            <a:avLst/>
          </a:prstGeom>
        </p:spPr>
      </p:pic>
      <p:sp>
        <p:nvSpPr>
          <p:cNvPr id="48" name="십자형 47"/>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십자형 48"/>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십자형 64"/>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십자형 65"/>
          <p:cNvSpPr/>
          <p:nvPr/>
        </p:nvSpPr>
        <p:spPr>
          <a:xfrm rot="18900000">
            <a:off x="920991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십자형 66"/>
          <p:cNvSpPr/>
          <p:nvPr/>
        </p:nvSpPr>
        <p:spPr>
          <a:xfrm rot="18900000">
            <a:off x="920990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십자형 67"/>
          <p:cNvSpPr/>
          <p:nvPr/>
        </p:nvSpPr>
        <p:spPr>
          <a:xfrm rot="18900000">
            <a:off x="9209908"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십자형 68"/>
          <p:cNvSpPr/>
          <p:nvPr/>
        </p:nvSpPr>
        <p:spPr>
          <a:xfrm rot="18900000">
            <a:off x="4109547"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십자형 69"/>
          <p:cNvSpPr/>
          <p:nvPr/>
        </p:nvSpPr>
        <p:spPr>
          <a:xfrm rot="18900000">
            <a:off x="5829683"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5"/>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sp>
        <p:nvSpPr>
          <p:cNvPr id="71" name="Selection Box - Crack"/>
          <p:cNvSpPr/>
          <p:nvPr/>
        </p:nvSpPr>
        <p:spPr>
          <a:xfrm>
            <a:off x="2178082" y="4709278"/>
            <a:ext cx="1461485" cy="1020935"/>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Instructions TextBox"/>
          <p:cNvGrpSpPr/>
          <p:nvPr/>
        </p:nvGrpSpPr>
        <p:grpSpPr>
          <a:xfrm>
            <a:off x="3493729" y="2388285"/>
            <a:ext cx="7254869" cy="3523793"/>
            <a:chOff x="3479874" y="2125040"/>
            <a:chExt cx="7254869" cy="3523793"/>
          </a:xfrm>
        </p:grpSpPr>
        <p:pic>
          <p:nvPicPr>
            <p:cNvPr id="73" name="Box"/>
            <p:cNvPicPr>
              <a:picLocks noChangeAspect="1"/>
            </p:cNvPicPr>
            <p:nvPr/>
          </p:nvPicPr>
          <p:blipFill>
            <a:blip r:embed="rId8">
              <a:extLst>
                <a:ext uri="{BEBA8EAE-BF5A-486C-A8C5-ECC9F3942E4B}">
                  <a14:imgProps xmlns:a14="http://schemas.microsoft.com/office/drawing/2010/main">
                    <a14:imgLayer r:embed="rId9">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74" name="Text"/>
            <p:cNvSpPr txBox="1"/>
            <p:nvPr/>
          </p:nvSpPr>
          <p:spPr>
            <a:xfrm>
              <a:off x="3878680" y="3543016"/>
              <a:ext cx="6457256" cy="798680"/>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Let’s dig here!</a:t>
              </a:r>
              <a:endParaRPr lang="en-US" sz="5400" dirty="0">
                <a:solidFill>
                  <a:srgbClr val="F9CE31"/>
                </a:solidFill>
                <a:latin typeface="FinkHeavy" pitchFamily="2" charset="0"/>
              </a:endParaRPr>
            </a:p>
          </p:txBody>
        </p:sp>
      </p:grpSp>
      <p:sp>
        <p:nvSpPr>
          <p:cNvPr id="75"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6"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7"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8"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9"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80" name="Chair" descr="Chair emoji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81" name="Desk" descr="Office desk clipar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82" name="Table" descr="Chabudai Short Legged Table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83" name="Bed" descr="Single bed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84" name="Couch" descr="Office sofa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85" name="TV" descr="LCD Television clip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21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
                                        </p:tgtEl>
                                      </p:cBhvr>
                                    </p:animEffect>
                                    <p:set>
                                      <p:cBhvr>
                                        <p:cTn id="12" dur="1" fill="hold">
                                          <p:stCondLst>
                                            <p:cond delay="499"/>
                                          </p:stCondLst>
                                        </p:cTn>
                                        <p:tgtEl>
                                          <p:spTgt spid="7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6"/>
          <a:stretch>
            <a:fillRect/>
          </a:stretch>
        </p:blipFill>
        <p:spPr>
          <a:xfrm>
            <a:off x="2267742" y="5936908"/>
            <a:ext cx="1212132" cy="879316"/>
          </a:xfrm>
          <a:prstGeom prst="rect">
            <a:avLst/>
          </a:prstGeom>
        </p:spPr>
      </p:pic>
      <p:pic>
        <p:nvPicPr>
          <p:cNvPr id="14" name="Crack 2-5"/>
          <p:cNvPicPr>
            <a:picLocks noChangeAspect="1"/>
          </p:cNvPicPr>
          <p:nvPr/>
        </p:nvPicPr>
        <p:blipFill>
          <a:blip r:embed="rId6"/>
          <a:stretch>
            <a:fillRect/>
          </a:stretch>
        </p:blipFill>
        <p:spPr>
          <a:xfrm>
            <a:off x="3970584" y="5936908"/>
            <a:ext cx="1212132" cy="879316"/>
          </a:xfrm>
          <a:prstGeom prst="rect">
            <a:avLst/>
          </a:prstGeom>
        </p:spPr>
      </p:pic>
      <p:pic>
        <p:nvPicPr>
          <p:cNvPr id="19" name="Crack 3-5"/>
          <p:cNvPicPr>
            <a:picLocks noChangeAspect="1"/>
          </p:cNvPicPr>
          <p:nvPr/>
        </p:nvPicPr>
        <p:blipFill>
          <a:blip r:embed="rId6"/>
          <a:stretch>
            <a:fillRect/>
          </a:stretch>
        </p:blipFill>
        <p:spPr>
          <a:xfrm>
            <a:off x="5673426" y="5936908"/>
            <a:ext cx="1212132" cy="879316"/>
          </a:xfrm>
          <a:prstGeom prst="rect">
            <a:avLst/>
          </a:prstGeom>
        </p:spPr>
      </p:pic>
      <p:pic>
        <p:nvPicPr>
          <p:cNvPr id="24" name="Crack 4-5"/>
          <p:cNvPicPr>
            <a:picLocks noChangeAspect="1"/>
          </p:cNvPicPr>
          <p:nvPr/>
        </p:nvPicPr>
        <p:blipFill>
          <a:blip r:embed="rId6"/>
          <a:stretch>
            <a:fillRect/>
          </a:stretch>
        </p:blipFill>
        <p:spPr>
          <a:xfrm>
            <a:off x="7376268" y="5936908"/>
            <a:ext cx="1212132" cy="879316"/>
          </a:xfrm>
          <a:prstGeom prst="rect">
            <a:avLst/>
          </a:prstGeom>
        </p:spPr>
      </p:pic>
      <p:pic>
        <p:nvPicPr>
          <p:cNvPr id="29" name="Crack 5-5"/>
          <p:cNvPicPr>
            <a:picLocks noChangeAspect="1"/>
          </p:cNvPicPr>
          <p:nvPr/>
        </p:nvPicPr>
        <p:blipFill>
          <a:blip r:embed="rId6"/>
          <a:stretch>
            <a:fillRect/>
          </a:stretch>
        </p:blipFill>
        <p:spPr>
          <a:xfrm>
            <a:off x="9079110" y="5936908"/>
            <a:ext cx="1212132" cy="879316"/>
          </a:xfrm>
          <a:prstGeom prst="rect">
            <a:avLst/>
          </a:prstGeom>
        </p:spPr>
      </p:pic>
      <p:pic>
        <p:nvPicPr>
          <p:cNvPr id="34" name="Crack 6-5"/>
          <p:cNvPicPr>
            <a:picLocks noChangeAspect="1"/>
          </p:cNvPicPr>
          <p:nvPr/>
        </p:nvPicPr>
        <p:blipFill>
          <a:blip r:embed="rId6"/>
          <a:stretch>
            <a:fillRect/>
          </a:stretch>
        </p:blipFill>
        <p:spPr>
          <a:xfrm>
            <a:off x="10781952" y="5936908"/>
            <a:ext cx="1212132" cy="879316"/>
          </a:xfrm>
          <a:prstGeom prst="rect">
            <a:avLst/>
          </a:prstGeom>
        </p:spPr>
      </p:pic>
      <p:pic>
        <p:nvPicPr>
          <p:cNvPr id="122" name="Crack 1-4"/>
          <p:cNvPicPr>
            <a:picLocks noChangeAspect="1"/>
          </p:cNvPicPr>
          <p:nvPr/>
        </p:nvPicPr>
        <p:blipFill>
          <a:blip r:embed="rId6"/>
          <a:stretch>
            <a:fillRect/>
          </a:stretch>
        </p:blipFill>
        <p:spPr>
          <a:xfrm>
            <a:off x="2267742" y="4857692"/>
            <a:ext cx="1212132" cy="879316"/>
          </a:xfrm>
          <a:prstGeom prst="rect">
            <a:avLst/>
          </a:prstGeom>
        </p:spPr>
      </p:pic>
      <p:pic>
        <p:nvPicPr>
          <p:cNvPr id="123" name="Crack 2-4"/>
          <p:cNvPicPr>
            <a:picLocks noChangeAspect="1"/>
          </p:cNvPicPr>
          <p:nvPr/>
        </p:nvPicPr>
        <p:blipFill>
          <a:blip r:embed="rId6"/>
          <a:stretch>
            <a:fillRect/>
          </a:stretch>
        </p:blipFill>
        <p:spPr>
          <a:xfrm>
            <a:off x="3970584" y="4857692"/>
            <a:ext cx="1212132" cy="879316"/>
          </a:xfrm>
          <a:prstGeom prst="rect">
            <a:avLst/>
          </a:prstGeom>
        </p:spPr>
      </p:pic>
      <p:pic>
        <p:nvPicPr>
          <p:cNvPr id="124" name="Crack 3-4"/>
          <p:cNvPicPr>
            <a:picLocks noChangeAspect="1"/>
          </p:cNvPicPr>
          <p:nvPr/>
        </p:nvPicPr>
        <p:blipFill>
          <a:blip r:embed="rId6"/>
          <a:stretch>
            <a:fillRect/>
          </a:stretch>
        </p:blipFill>
        <p:spPr>
          <a:xfrm>
            <a:off x="5673426" y="4857692"/>
            <a:ext cx="1212132" cy="879316"/>
          </a:xfrm>
          <a:prstGeom prst="rect">
            <a:avLst/>
          </a:prstGeom>
        </p:spPr>
      </p:pic>
      <p:pic>
        <p:nvPicPr>
          <p:cNvPr id="125" name="Crack 4-4"/>
          <p:cNvPicPr>
            <a:picLocks noChangeAspect="1"/>
          </p:cNvPicPr>
          <p:nvPr/>
        </p:nvPicPr>
        <p:blipFill>
          <a:blip r:embed="rId6"/>
          <a:stretch>
            <a:fillRect/>
          </a:stretch>
        </p:blipFill>
        <p:spPr>
          <a:xfrm>
            <a:off x="7376268" y="4857692"/>
            <a:ext cx="1212132" cy="879316"/>
          </a:xfrm>
          <a:prstGeom prst="rect">
            <a:avLst/>
          </a:prstGeom>
        </p:spPr>
      </p:pic>
      <p:pic>
        <p:nvPicPr>
          <p:cNvPr id="126" name="Crack 5-4"/>
          <p:cNvPicPr>
            <a:picLocks noChangeAspect="1"/>
          </p:cNvPicPr>
          <p:nvPr/>
        </p:nvPicPr>
        <p:blipFill>
          <a:blip r:embed="rId6"/>
          <a:stretch>
            <a:fillRect/>
          </a:stretch>
        </p:blipFill>
        <p:spPr>
          <a:xfrm>
            <a:off x="9079110" y="4857692"/>
            <a:ext cx="1212132" cy="879316"/>
          </a:xfrm>
          <a:prstGeom prst="rect">
            <a:avLst/>
          </a:prstGeom>
        </p:spPr>
      </p:pic>
      <p:pic>
        <p:nvPicPr>
          <p:cNvPr id="127" name="Crack 6-4"/>
          <p:cNvPicPr>
            <a:picLocks noChangeAspect="1"/>
          </p:cNvPicPr>
          <p:nvPr/>
        </p:nvPicPr>
        <p:blipFill>
          <a:blip r:embed="rId6"/>
          <a:stretch>
            <a:fillRect/>
          </a:stretch>
        </p:blipFill>
        <p:spPr>
          <a:xfrm>
            <a:off x="10781952" y="4857692"/>
            <a:ext cx="1212132" cy="879316"/>
          </a:xfrm>
          <a:prstGeom prst="rect">
            <a:avLst/>
          </a:prstGeom>
        </p:spPr>
      </p:pic>
      <p:pic>
        <p:nvPicPr>
          <p:cNvPr id="128" name="Crack 1-3"/>
          <p:cNvPicPr>
            <a:picLocks noChangeAspect="1"/>
          </p:cNvPicPr>
          <p:nvPr/>
        </p:nvPicPr>
        <p:blipFill>
          <a:blip r:embed="rId6"/>
          <a:stretch>
            <a:fillRect/>
          </a:stretch>
        </p:blipFill>
        <p:spPr>
          <a:xfrm>
            <a:off x="2267742" y="3778475"/>
            <a:ext cx="1212132" cy="879316"/>
          </a:xfrm>
          <a:prstGeom prst="rect">
            <a:avLst/>
          </a:prstGeom>
        </p:spPr>
      </p:pic>
      <p:pic>
        <p:nvPicPr>
          <p:cNvPr id="129" name="Crack 2-3"/>
          <p:cNvPicPr>
            <a:picLocks noChangeAspect="1"/>
          </p:cNvPicPr>
          <p:nvPr/>
        </p:nvPicPr>
        <p:blipFill>
          <a:blip r:embed="rId6"/>
          <a:stretch>
            <a:fillRect/>
          </a:stretch>
        </p:blipFill>
        <p:spPr>
          <a:xfrm>
            <a:off x="3970584" y="3778475"/>
            <a:ext cx="1212132" cy="879316"/>
          </a:xfrm>
          <a:prstGeom prst="rect">
            <a:avLst/>
          </a:prstGeom>
        </p:spPr>
      </p:pic>
      <p:pic>
        <p:nvPicPr>
          <p:cNvPr id="130" name="Crack 3-3"/>
          <p:cNvPicPr>
            <a:picLocks noChangeAspect="1"/>
          </p:cNvPicPr>
          <p:nvPr/>
        </p:nvPicPr>
        <p:blipFill>
          <a:blip r:embed="rId6"/>
          <a:stretch>
            <a:fillRect/>
          </a:stretch>
        </p:blipFill>
        <p:spPr>
          <a:xfrm>
            <a:off x="5673426" y="3778475"/>
            <a:ext cx="1212132" cy="879316"/>
          </a:xfrm>
          <a:prstGeom prst="rect">
            <a:avLst/>
          </a:prstGeom>
        </p:spPr>
      </p:pic>
      <p:pic>
        <p:nvPicPr>
          <p:cNvPr id="131" name="Crack 4-3"/>
          <p:cNvPicPr>
            <a:picLocks noChangeAspect="1"/>
          </p:cNvPicPr>
          <p:nvPr/>
        </p:nvPicPr>
        <p:blipFill>
          <a:blip r:embed="rId6"/>
          <a:stretch>
            <a:fillRect/>
          </a:stretch>
        </p:blipFill>
        <p:spPr>
          <a:xfrm>
            <a:off x="7376268" y="3778475"/>
            <a:ext cx="1212132" cy="879316"/>
          </a:xfrm>
          <a:prstGeom prst="rect">
            <a:avLst/>
          </a:prstGeom>
        </p:spPr>
      </p:pic>
      <p:pic>
        <p:nvPicPr>
          <p:cNvPr id="133" name="Crack 6-3"/>
          <p:cNvPicPr>
            <a:picLocks noChangeAspect="1"/>
          </p:cNvPicPr>
          <p:nvPr/>
        </p:nvPicPr>
        <p:blipFill>
          <a:blip r:embed="rId6"/>
          <a:stretch>
            <a:fillRect/>
          </a:stretch>
        </p:blipFill>
        <p:spPr>
          <a:xfrm>
            <a:off x="10781952" y="3778475"/>
            <a:ext cx="1212132" cy="879316"/>
          </a:xfrm>
          <a:prstGeom prst="rect">
            <a:avLst/>
          </a:prstGeom>
        </p:spPr>
      </p:pic>
      <p:pic>
        <p:nvPicPr>
          <p:cNvPr id="134" name="Crack 1-2"/>
          <p:cNvPicPr>
            <a:picLocks noChangeAspect="1"/>
          </p:cNvPicPr>
          <p:nvPr/>
        </p:nvPicPr>
        <p:blipFill>
          <a:blip r:embed="rId6"/>
          <a:stretch>
            <a:fillRect/>
          </a:stretch>
        </p:blipFill>
        <p:spPr>
          <a:xfrm>
            <a:off x="2267742" y="2699258"/>
            <a:ext cx="1212132" cy="879316"/>
          </a:xfrm>
          <a:prstGeom prst="rect">
            <a:avLst/>
          </a:prstGeom>
        </p:spPr>
      </p:pic>
      <p:pic>
        <p:nvPicPr>
          <p:cNvPr id="135" name="Crack 2-2"/>
          <p:cNvPicPr>
            <a:picLocks noChangeAspect="1"/>
          </p:cNvPicPr>
          <p:nvPr/>
        </p:nvPicPr>
        <p:blipFill>
          <a:blip r:embed="rId6"/>
          <a:stretch>
            <a:fillRect/>
          </a:stretch>
        </p:blipFill>
        <p:spPr>
          <a:xfrm>
            <a:off x="3970584" y="2699258"/>
            <a:ext cx="1212132" cy="879316"/>
          </a:xfrm>
          <a:prstGeom prst="rect">
            <a:avLst/>
          </a:prstGeom>
        </p:spPr>
      </p:pic>
      <p:pic>
        <p:nvPicPr>
          <p:cNvPr id="136" name="Crack 3-2"/>
          <p:cNvPicPr>
            <a:picLocks noChangeAspect="1"/>
          </p:cNvPicPr>
          <p:nvPr/>
        </p:nvPicPr>
        <p:blipFill>
          <a:blip r:embed="rId6"/>
          <a:stretch>
            <a:fillRect/>
          </a:stretch>
        </p:blipFill>
        <p:spPr>
          <a:xfrm>
            <a:off x="5673426" y="2699258"/>
            <a:ext cx="1212132" cy="879316"/>
          </a:xfrm>
          <a:prstGeom prst="rect">
            <a:avLst/>
          </a:prstGeom>
        </p:spPr>
      </p:pic>
      <p:pic>
        <p:nvPicPr>
          <p:cNvPr id="137" name="Crack 4-2"/>
          <p:cNvPicPr>
            <a:picLocks noChangeAspect="1"/>
          </p:cNvPicPr>
          <p:nvPr/>
        </p:nvPicPr>
        <p:blipFill>
          <a:blip r:embed="rId6"/>
          <a:stretch>
            <a:fillRect/>
          </a:stretch>
        </p:blipFill>
        <p:spPr>
          <a:xfrm>
            <a:off x="7376268" y="2699258"/>
            <a:ext cx="1212132" cy="879316"/>
          </a:xfrm>
          <a:prstGeom prst="rect">
            <a:avLst/>
          </a:prstGeom>
        </p:spPr>
      </p:pic>
      <p:pic>
        <p:nvPicPr>
          <p:cNvPr id="138" name="Crack 5-2"/>
          <p:cNvPicPr>
            <a:picLocks noChangeAspect="1"/>
          </p:cNvPicPr>
          <p:nvPr/>
        </p:nvPicPr>
        <p:blipFill>
          <a:blip r:embed="rId6"/>
          <a:stretch>
            <a:fillRect/>
          </a:stretch>
        </p:blipFill>
        <p:spPr>
          <a:xfrm>
            <a:off x="9079110" y="2699258"/>
            <a:ext cx="1212132" cy="879316"/>
          </a:xfrm>
          <a:prstGeom prst="rect">
            <a:avLst/>
          </a:prstGeom>
        </p:spPr>
      </p:pic>
      <p:pic>
        <p:nvPicPr>
          <p:cNvPr id="139" name="Crack 6-2"/>
          <p:cNvPicPr>
            <a:picLocks noChangeAspect="1"/>
          </p:cNvPicPr>
          <p:nvPr/>
        </p:nvPicPr>
        <p:blipFill>
          <a:blip r:embed="rId6"/>
          <a:stretch>
            <a:fillRect/>
          </a:stretch>
        </p:blipFill>
        <p:spPr>
          <a:xfrm>
            <a:off x="10781952" y="2699258"/>
            <a:ext cx="1212132" cy="879316"/>
          </a:xfrm>
          <a:prstGeom prst="rect">
            <a:avLst/>
          </a:prstGeom>
        </p:spPr>
      </p:pic>
      <p:pic>
        <p:nvPicPr>
          <p:cNvPr id="140" name="Crack 1-1"/>
          <p:cNvPicPr>
            <a:picLocks noChangeAspect="1"/>
          </p:cNvPicPr>
          <p:nvPr/>
        </p:nvPicPr>
        <p:blipFill>
          <a:blip r:embed="rId6"/>
          <a:stretch>
            <a:fillRect/>
          </a:stretch>
        </p:blipFill>
        <p:spPr>
          <a:xfrm>
            <a:off x="2267742" y="1620041"/>
            <a:ext cx="1212132" cy="879316"/>
          </a:xfrm>
          <a:prstGeom prst="rect">
            <a:avLst/>
          </a:prstGeom>
        </p:spPr>
      </p:pic>
      <p:pic>
        <p:nvPicPr>
          <p:cNvPr id="141" name="Crack 2-1"/>
          <p:cNvPicPr>
            <a:picLocks noChangeAspect="1"/>
          </p:cNvPicPr>
          <p:nvPr/>
        </p:nvPicPr>
        <p:blipFill>
          <a:blip r:embed="rId6"/>
          <a:stretch>
            <a:fillRect/>
          </a:stretch>
        </p:blipFill>
        <p:spPr>
          <a:xfrm>
            <a:off x="3970584" y="1620041"/>
            <a:ext cx="1212132" cy="879316"/>
          </a:xfrm>
          <a:prstGeom prst="rect">
            <a:avLst/>
          </a:prstGeom>
        </p:spPr>
      </p:pic>
      <p:pic>
        <p:nvPicPr>
          <p:cNvPr id="142" name="Crack 3-1"/>
          <p:cNvPicPr>
            <a:picLocks noChangeAspect="1"/>
          </p:cNvPicPr>
          <p:nvPr/>
        </p:nvPicPr>
        <p:blipFill>
          <a:blip r:embed="rId6"/>
          <a:stretch>
            <a:fillRect/>
          </a:stretch>
        </p:blipFill>
        <p:spPr>
          <a:xfrm>
            <a:off x="5673426" y="1620041"/>
            <a:ext cx="1212132" cy="879316"/>
          </a:xfrm>
          <a:prstGeom prst="rect">
            <a:avLst/>
          </a:prstGeom>
        </p:spPr>
      </p:pic>
      <p:pic>
        <p:nvPicPr>
          <p:cNvPr id="143" name="Crack 4-1"/>
          <p:cNvPicPr>
            <a:picLocks noChangeAspect="1"/>
          </p:cNvPicPr>
          <p:nvPr/>
        </p:nvPicPr>
        <p:blipFill>
          <a:blip r:embed="rId6"/>
          <a:stretch>
            <a:fillRect/>
          </a:stretch>
        </p:blipFill>
        <p:spPr>
          <a:xfrm>
            <a:off x="7376268" y="1620041"/>
            <a:ext cx="1212132" cy="879316"/>
          </a:xfrm>
          <a:prstGeom prst="rect">
            <a:avLst/>
          </a:prstGeom>
        </p:spPr>
      </p:pic>
      <p:pic>
        <p:nvPicPr>
          <p:cNvPr id="144" name="Crack 5-1"/>
          <p:cNvPicPr>
            <a:picLocks noChangeAspect="1"/>
          </p:cNvPicPr>
          <p:nvPr/>
        </p:nvPicPr>
        <p:blipFill>
          <a:blip r:embed="rId6"/>
          <a:stretch>
            <a:fillRect/>
          </a:stretch>
        </p:blipFill>
        <p:spPr>
          <a:xfrm>
            <a:off x="9079110" y="1620041"/>
            <a:ext cx="1212132" cy="879316"/>
          </a:xfrm>
          <a:prstGeom prst="rect">
            <a:avLst/>
          </a:prstGeom>
        </p:spPr>
      </p:pic>
      <p:pic>
        <p:nvPicPr>
          <p:cNvPr id="145" name="Crack 6-1"/>
          <p:cNvPicPr>
            <a:picLocks noChangeAspect="1"/>
          </p:cNvPicPr>
          <p:nvPr/>
        </p:nvPicPr>
        <p:blipFill>
          <a:blip r:embed="rId6"/>
          <a:stretch>
            <a:fillRect/>
          </a:stretch>
        </p:blipFill>
        <p:spPr>
          <a:xfrm>
            <a:off x="10781952" y="1620041"/>
            <a:ext cx="1212132" cy="879316"/>
          </a:xfrm>
          <a:prstGeom prst="rect">
            <a:avLst/>
          </a:prstGeom>
        </p:spPr>
      </p:pic>
      <p:pic>
        <p:nvPicPr>
          <p:cNvPr id="104" name="Crack 5-3"/>
          <p:cNvPicPr>
            <a:picLocks noChangeAspect="1"/>
          </p:cNvPicPr>
          <p:nvPr/>
        </p:nvPicPr>
        <p:blipFill>
          <a:blip r:embed="rId6"/>
          <a:stretch>
            <a:fillRect/>
          </a:stretch>
        </p:blipFill>
        <p:spPr>
          <a:xfrm>
            <a:off x="9079110" y="3778475"/>
            <a:ext cx="1212132" cy="879316"/>
          </a:xfrm>
          <a:prstGeom prst="rect">
            <a:avLst/>
          </a:prstGeom>
        </p:spPr>
      </p:pic>
      <p:pic>
        <p:nvPicPr>
          <p:cNvPr id="47" name="Hole 1-4"/>
          <p:cNvPicPr>
            <a:picLocks noChangeAspect="1"/>
          </p:cNvPicPr>
          <p:nvPr/>
        </p:nvPicPr>
        <p:blipFill>
          <a:blip r:embed="rId7"/>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204" y="4275736"/>
            <a:ext cx="1325065" cy="1125474"/>
          </a:xfrm>
          <a:prstGeom prst="rect">
            <a:avLst/>
          </a:prstGeom>
        </p:spPr>
      </p:pic>
      <p:sp>
        <p:nvSpPr>
          <p:cNvPr id="49" name="십자형 48"/>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십자형 49"/>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십자형 50"/>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십자형 51"/>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십자형 64"/>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십자형 65"/>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십자형 66"/>
          <p:cNvSpPr/>
          <p:nvPr/>
        </p:nvSpPr>
        <p:spPr>
          <a:xfrm rot="18900000">
            <a:off x="920991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십자형 67"/>
          <p:cNvSpPr/>
          <p:nvPr/>
        </p:nvSpPr>
        <p:spPr>
          <a:xfrm rot="18900000">
            <a:off x="920990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십자형 68"/>
          <p:cNvSpPr/>
          <p:nvPr/>
        </p:nvSpPr>
        <p:spPr>
          <a:xfrm rot="18900000">
            <a:off x="9209908"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십자형 69"/>
          <p:cNvSpPr/>
          <p:nvPr/>
        </p:nvSpPr>
        <p:spPr>
          <a:xfrm rot="18900000">
            <a:off x="4109547"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십자형 70"/>
          <p:cNvSpPr/>
          <p:nvPr/>
        </p:nvSpPr>
        <p:spPr>
          <a:xfrm rot="18900000">
            <a:off x="5829683"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7"/>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7"/>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sp>
        <p:nvSpPr>
          <p:cNvPr id="72"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3"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4"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5"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6"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77" name="Chair" descr="Chair emoji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78" name="Desk" descr="Office desk clipar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79" name="Table" descr="Chabudai Short Legged Table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80" name="Bed" descr="Single bed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81" name="Couch" descr="Office sofa clip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82" name="TV" descr="LCD Television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669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ppt_w</p:attrName>
                                        </p:attrNameLst>
                                      </p:cBhvr>
                                      <p:tavLst>
                                        <p:tav tm="0" fmla="#ppt_w*sin(2.5*pi*$)">
                                          <p:val>
                                            <p:fltVal val="0"/>
                                          </p:val>
                                        </p:tav>
                                        <p:tav tm="100000">
                                          <p:val>
                                            <p:fltVal val="1"/>
                                          </p:val>
                                        </p:tav>
                                      </p:tavLst>
                                    </p:anim>
                                    <p:anim calcmode="lin" valueType="num">
                                      <p:cBhvr>
                                        <p:cTn id="14" dur="500" fill="hold"/>
                                        <p:tgtEl>
                                          <p:spTgt spid="4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04" name="Crack 5-3"/>
          <p:cNvPicPr>
            <a:picLocks noChangeAspect="1"/>
          </p:cNvPicPr>
          <p:nvPr/>
        </p:nvPicPr>
        <p:blipFill>
          <a:blip r:embed="rId4"/>
          <a:stretch>
            <a:fillRect/>
          </a:stretch>
        </p:blipFill>
        <p:spPr>
          <a:xfrm>
            <a:off x="9079110" y="3778475"/>
            <a:ext cx="1212132" cy="879316"/>
          </a:xfrm>
          <a:prstGeom prst="rect">
            <a:avLst/>
          </a:prstGeom>
        </p:spPr>
      </p:pic>
      <p:pic>
        <p:nvPicPr>
          <p:cNvPr id="47" name="Hole 1-4"/>
          <p:cNvPicPr>
            <a:picLocks noChangeAspect="1"/>
          </p:cNvPicPr>
          <p:nvPr/>
        </p:nvPicPr>
        <p:blipFill>
          <a:blip r:embed="rId5"/>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204" y="4275736"/>
            <a:ext cx="1325065" cy="1125474"/>
          </a:xfrm>
          <a:prstGeom prst="rect">
            <a:avLst/>
          </a:prstGeom>
        </p:spPr>
      </p:pic>
      <p:sp>
        <p:nvSpPr>
          <p:cNvPr id="72" name="십자형 71"/>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십자형 72"/>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십자형 73"/>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십자형 74"/>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십자형 75"/>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십자형 76"/>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십자형 77"/>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십자형 78"/>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십자형 79"/>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십자형 80"/>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십자형 81"/>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십자형 82"/>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십자형 83"/>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십자형 84"/>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십자형 85"/>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십자형 86"/>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십자형 87"/>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십자형 88"/>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십자형 89"/>
          <p:cNvSpPr/>
          <p:nvPr/>
        </p:nvSpPr>
        <p:spPr>
          <a:xfrm rot="18900000">
            <a:off x="920991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십자형 90"/>
          <p:cNvSpPr/>
          <p:nvPr/>
        </p:nvSpPr>
        <p:spPr>
          <a:xfrm rot="18900000">
            <a:off x="920990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십자형 91"/>
          <p:cNvSpPr/>
          <p:nvPr/>
        </p:nvSpPr>
        <p:spPr>
          <a:xfrm rot="18900000">
            <a:off x="9209908"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십자형 92"/>
          <p:cNvSpPr/>
          <p:nvPr/>
        </p:nvSpPr>
        <p:spPr>
          <a:xfrm rot="18900000">
            <a:off x="4109547"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십자형 93"/>
          <p:cNvSpPr/>
          <p:nvPr/>
        </p:nvSpPr>
        <p:spPr>
          <a:xfrm rot="18900000">
            <a:off x="5829683"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5"/>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grpSp>
        <p:nvGrpSpPr>
          <p:cNvPr id="95" name="Instructions TextBox"/>
          <p:cNvGrpSpPr/>
          <p:nvPr/>
        </p:nvGrpSpPr>
        <p:grpSpPr>
          <a:xfrm>
            <a:off x="3493729" y="2388285"/>
            <a:ext cx="7254869" cy="3523793"/>
            <a:chOff x="3479874" y="2125040"/>
            <a:chExt cx="7254869" cy="3523793"/>
          </a:xfrm>
        </p:grpSpPr>
        <p:pic>
          <p:nvPicPr>
            <p:cNvPr id="96" name="Box"/>
            <p:cNvPicPr>
              <a:picLocks noChangeAspect="1"/>
            </p:cNvPicPr>
            <p:nvPr/>
          </p:nvPicPr>
          <p:blipFill>
            <a:blip r:embed="rId9">
              <a:extLst>
                <a:ext uri="{BEBA8EAE-BF5A-486C-A8C5-ECC9F3942E4B}">
                  <a14:imgProps xmlns:a14="http://schemas.microsoft.com/office/drawing/2010/main">
                    <a14:imgLayer r:embed="rId10">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97" name="Text"/>
            <p:cNvSpPr txBox="1"/>
            <p:nvPr/>
          </p:nvSpPr>
          <p:spPr>
            <a:xfrm>
              <a:off x="3878680" y="2898994"/>
              <a:ext cx="6457256" cy="2086725"/>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So close! The bell bag is only 1 space away. Where is it?</a:t>
              </a:r>
              <a:endParaRPr lang="en-US" sz="5400" dirty="0">
                <a:solidFill>
                  <a:srgbClr val="F9CE31"/>
                </a:solidFill>
                <a:latin typeface="FinkHeavy" pitchFamily="2" charset="0"/>
              </a:endParaRPr>
            </a:p>
          </p:txBody>
        </p:sp>
      </p:grpSp>
      <p:sp>
        <p:nvSpPr>
          <p:cNvPr id="98"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99"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0"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1"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2"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 name="Chair" descr="Chair emoji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105" name="Desk" descr="Office desk clipar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106" name="Table" descr="Chabudai Short Legged Table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107" name="Bed" descr="Single bed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108" name="Couch" descr="Office sofa clip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110" name="TV" descr="LCD Television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793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1306092" y="4565940"/>
            <a:ext cx="6187232" cy="1708160"/>
          </a:xfrm>
          <a:prstGeom prst="rect">
            <a:avLst/>
          </a:prstGeom>
          <a:noFill/>
        </p:spPr>
        <p:txBody>
          <a:bodyPr wrap="square" rtlCol="0" anchor="t">
            <a:spAutoFit/>
          </a:bodyPr>
          <a:lstStyle/>
          <a:p>
            <a:pPr>
              <a:lnSpc>
                <a:spcPct val="125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Welcome, everyone. Welcome to the game, </a:t>
            </a:r>
            <a:r>
              <a:rPr lang="en-US" sz="2800" b="1" spc="10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Buried Bells</a:t>
            </a: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 We are excited to have you here.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Tom Nook Voice SFX"/>
          <p:cNvSpPr/>
          <p:nvPr/>
        </p:nvSpPr>
        <p:spPr>
          <a:xfrm>
            <a:off x="0" y="0"/>
            <a:ext cx="79512" cy="79512"/>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Tom Nook" descr="Ruby in 2020 | Animal crossing characters, Animal crossing villagers,  Animal crossing | Animal crossing characters, Animal crossing villagers,  Animal crossing wild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751561"/>
            <a:ext cx="3756024" cy="5801639"/>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37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4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04" name="Crack 5-3"/>
          <p:cNvPicPr>
            <a:picLocks noChangeAspect="1"/>
          </p:cNvPicPr>
          <p:nvPr/>
        </p:nvPicPr>
        <p:blipFill>
          <a:blip r:embed="rId4"/>
          <a:stretch>
            <a:fillRect/>
          </a:stretch>
        </p:blipFill>
        <p:spPr>
          <a:xfrm>
            <a:off x="9079110" y="3778475"/>
            <a:ext cx="1212132" cy="879316"/>
          </a:xfrm>
          <a:prstGeom prst="rect">
            <a:avLst/>
          </a:prstGeom>
        </p:spPr>
      </p:pic>
      <p:sp>
        <p:nvSpPr>
          <p:cNvPr id="72" name="십자형 71"/>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십자형 72"/>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십자형 73"/>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십자형 74"/>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십자형 75"/>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십자형 76"/>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십자형 77"/>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십자형 78"/>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십자형 79"/>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십자형 80"/>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십자형 81"/>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십자형 82"/>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십자형 83"/>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십자형 84"/>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십자형 85"/>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십자형 86"/>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십자형 87"/>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십자형 88"/>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십자형 89"/>
          <p:cNvSpPr/>
          <p:nvPr/>
        </p:nvSpPr>
        <p:spPr>
          <a:xfrm rot="18900000">
            <a:off x="920991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십자형 90"/>
          <p:cNvSpPr/>
          <p:nvPr/>
        </p:nvSpPr>
        <p:spPr>
          <a:xfrm rot="18900000">
            <a:off x="920990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십자형 91"/>
          <p:cNvSpPr/>
          <p:nvPr/>
        </p:nvSpPr>
        <p:spPr>
          <a:xfrm rot="18900000">
            <a:off x="9209908"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십자형 92"/>
          <p:cNvSpPr/>
          <p:nvPr/>
        </p:nvSpPr>
        <p:spPr>
          <a:xfrm rot="18900000">
            <a:off x="4109547"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십자형 93"/>
          <p:cNvSpPr/>
          <p:nvPr/>
        </p:nvSpPr>
        <p:spPr>
          <a:xfrm rot="18900000">
            <a:off x="5829683"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5"/>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sp>
        <p:nvSpPr>
          <p:cNvPr id="98" name="Selection Box - Crack"/>
          <p:cNvSpPr/>
          <p:nvPr/>
        </p:nvSpPr>
        <p:spPr>
          <a:xfrm>
            <a:off x="2178082" y="3612038"/>
            <a:ext cx="1461485" cy="1020935"/>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Hole 1-4"/>
          <p:cNvPicPr>
            <a:picLocks noChangeAspect="1"/>
          </p:cNvPicPr>
          <p:nvPr/>
        </p:nvPicPr>
        <p:blipFill>
          <a:blip r:embed="rId5"/>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204" y="4275736"/>
            <a:ext cx="1325065" cy="1125474"/>
          </a:xfrm>
          <a:prstGeom prst="rect">
            <a:avLst/>
          </a:prstGeom>
        </p:spPr>
      </p:pic>
      <p:sp>
        <p:nvSpPr>
          <p:cNvPr id="95"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96"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97"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99"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00"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1" name="Chair" descr="Chair emoji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102" name="Desk" descr="Office desk clip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103" name="Table" descr="Chabudai Short Legged Table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105" name="Bed" descr="Single be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106" name="Couch" descr="Office sofa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107" name="TV" descr="LCD Television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328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7"/>
          <a:stretch>
            <a:fillRect/>
          </a:stretch>
        </p:blipFill>
        <p:spPr>
          <a:xfrm>
            <a:off x="2267742" y="5936908"/>
            <a:ext cx="1212132" cy="879316"/>
          </a:xfrm>
          <a:prstGeom prst="rect">
            <a:avLst/>
          </a:prstGeom>
        </p:spPr>
      </p:pic>
      <p:pic>
        <p:nvPicPr>
          <p:cNvPr id="14" name="Crack 2-5"/>
          <p:cNvPicPr>
            <a:picLocks noChangeAspect="1"/>
          </p:cNvPicPr>
          <p:nvPr/>
        </p:nvPicPr>
        <p:blipFill>
          <a:blip r:embed="rId7"/>
          <a:stretch>
            <a:fillRect/>
          </a:stretch>
        </p:blipFill>
        <p:spPr>
          <a:xfrm>
            <a:off x="3970584" y="5936908"/>
            <a:ext cx="1212132" cy="879316"/>
          </a:xfrm>
          <a:prstGeom prst="rect">
            <a:avLst/>
          </a:prstGeom>
        </p:spPr>
      </p:pic>
      <p:pic>
        <p:nvPicPr>
          <p:cNvPr id="19" name="Crack 3-5"/>
          <p:cNvPicPr>
            <a:picLocks noChangeAspect="1"/>
          </p:cNvPicPr>
          <p:nvPr/>
        </p:nvPicPr>
        <p:blipFill>
          <a:blip r:embed="rId7"/>
          <a:stretch>
            <a:fillRect/>
          </a:stretch>
        </p:blipFill>
        <p:spPr>
          <a:xfrm>
            <a:off x="5673426" y="5936908"/>
            <a:ext cx="1212132" cy="879316"/>
          </a:xfrm>
          <a:prstGeom prst="rect">
            <a:avLst/>
          </a:prstGeom>
        </p:spPr>
      </p:pic>
      <p:pic>
        <p:nvPicPr>
          <p:cNvPr id="24" name="Crack 4-5"/>
          <p:cNvPicPr>
            <a:picLocks noChangeAspect="1"/>
          </p:cNvPicPr>
          <p:nvPr/>
        </p:nvPicPr>
        <p:blipFill>
          <a:blip r:embed="rId7"/>
          <a:stretch>
            <a:fillRect/>
          </a:stretch>
        </p:blipFill>
        <p:spPr>
          <a:xfrm>
            <a:off x="7376268" y="5936908"/>
            <a:ext cx="1212132" cy="879316"/>
          </a:xfrm>
          <a:prstGeom prst="rect">
            <a:avLst/>
          </a:prstGeom>
        </p:spPr>
      </p:pic>
      <p:pic>
        <p:nvPicPr>
          <p:cNvPr id="29" name="Crack 5-5"/>
          <p:cNvPicPr>
            <a:picLocks noChangeAspect="1"/>
          </p:cNvPicPr>
          <p:nvPr/>
        </p:nvPicPr>
        <p:blipFill>
          <a:blip r:embed="rId7"/>
          <a:stretch>
            <a:fillRect/>
          </a:stretch>
        </p:blipFill>
        <p:spPr>
          <a:xfrm>
            <a:off x="9079110" y="5936908"/>
            <a:ext cx="1212132" cy="879316"/>
          </a:xfrm>
          <a:prstGeom prst="rect">
            <a:avLst/>
          </a:prstGeom>
        </p:spPr>
      </p:pic>
      <p:pic>
        <p:nvPicPr>
          <p:cNvPr id="34" name="Crack 6-5"/>
          <p:cNvPicPr>
            <a:picLocks noChangeAspect="1"/>
          </p:cNvPicPr>
          <p:nvPr/>
        </p:nvPicPr>
        <p:blipFill>
          <a:blip r:embed="rId7"/>
          <a:stretch>
            <a:fillRect/>
          </a:stretch>
        </p:blipFill>
        <p:spPr>
          <a:xfrm>
            <a:off x="10781952" y="5936908"/>
            <a:ext cx="1212132" cy="879316"/>
          </a:xfrm>
          <a:prstGeom prst="rect">
            <a:avLst/>
          </a:prstGeom>
        </p:spPr>
      </p:pic>
      <p:pic>
        <p:nvPicPr>
          <p:cNvPr id="122" name="Crack 1-4"/>
          <p:cNvPicPr>
            <a:picLocks noChangeAspect="1"/>
          </p:cNvPicPr>
          <p:nvPr/>
        </p:nvPicPr>
        <p:blipFill>
          <a:blip r:embed="rId7"/>
          <a:stretch>
            <a:fillRect/>
          </a:stretch>
        </p:blipFill>
        <p:spPr>
          <a:xfrm>
            <a:off x="2267742" y="4857692"/>
            <a:ext cx="1212132" cy="879316"/>
          </a:xfrm>
          <a:prstGeom prst="rect">
            <a:avLst/>
          </a:prstGeom>
        </p:spPr>
      </p:pic>
      <p:pic>
        <p:nvPicPr>
          <p:cNvPr id="123" name="Crack 2-4"/>
          <p:cNvPicPr>
            <a:picLocks noChangeAspect="1"/>
          </p:cNvPicPr>
          <p:nvPr/>
        </p:nvPicPr>
        <p:blipFill>
          <a:blip r:embed="rId7"/>
          <a:stretch>
            <a:fillRect/>
          </a:stretch>
        </p:blipFill>
        <p:spPr>
          <a:xfrm>
            <a:off x="3970584" y="4857692"/>
            <a:ext cx="1212132" cy="879316"/>
          </a:xfrm>
          <a:prstGeom prst="rect">
            <a:avLst/>
          </a:prstGeom>
        </p:spPr>
      </p:pic>
      <p:pic>
        <p:nvPicPr>
          <p:cNvPr id="124" name="Crack 3-4"/>
          <p:cNvPicPr>
            <a:picLocks noChangeAspect="1"/>
          </p:cNvPicPr>
          <p:nvPr/>
        </p:nvPicPr>
        <p:blipFill>
          <a:blip r:embed="rId7"/>
          <a:stretch>
            <a:fillRect/>
          </a:stretch>
        </p:blipFill>
        <p:spPr>
          <a:xfrm>
            <a:off x="5673426" y="4857692"/>
            <a:ext cx="1212132" cy="879316"/>
          </a:xfrm>
          <a:prstGeom prst="rect">
            <a:avLst/>
          </a:prstGeom>
        </p:spPr>
      </p:pic>
      <p:pic>
        <p:nvPicPr>
          <p:cNvPr id="125" name="Crack 4-4"/>
          <p:cNvPicPr>
            <a:picLocks noChangeAspect="1"/>
          </p:cNvPicPr>
          <p:nvPr/>
        </p:nvPicPr>
        <p:blipFill>
          <a:blip r:embed="rId7"/>
          <a:stretch>
            <a:fillRect/>
          </a:stretch>
        </p:blipFill>
        <p:spPr>
          <a:xfrm>
            <a:off x="7376268" y="4857692"/>
            <a:ext cx="1212132" cy="879316"/>
          </a:xfrm>
          <a:prstGeom prst="rect">
            <a:avLst/>
          </a:prstGeom>
        </p:spPr>
      </p:pic>
      <p:pic>
        <p:nvPicPr>
          <p:cNvPr id="126" name="Crack 5-4"/>
          <p:cNvPicPr>
            <a:picLocks noChangeAspect="1"/>
          </p:cNvPicPr>
          <p:nvPr/>
        </p:nvPicPr>
        <p:blipFill>
          <a:blip r:embed="rId7"/>
          <a:stretch>
            <a:fillRect/>
          </a:stretch>
        </p:blipFill>
        <p:spPr>
          <a:xfrm>
            <a:off x="9079110" y="4857692"/>
            <a:ext cx="1212132" cy="879316"/>
          </a:xfrm>
          <a:prstGeom prst="rect">
            <a:avLst/>
          </a:prstGeom>
        </p:spPr>
      </p:pic>
      <p:pic>
        <p:nvPicPr>
          <p:cNvPr id="127" name="Crack 6-4"/>
          <p:cNvPicPr>
            <a:picLocks noChangeAspect="1"/>
          </p:cNvPicPr>
          <p:nvPr/>
        </p:nvPicPr>
        <p:blipFill>
          <a:blip r:embed="rId7"/>
          <a:stretch>
            <a:fillRect/>
          </a:stretch>
        </p:blipFill>
        <p:spPr>
          <a:xfrm>
            <a:off x="10781952" y="4857692"/>
            <a:ext cx="1212132" cy="879316"/>
          </a:xfrm>
          <a:prstGeom prst="rect">
            <a:avLst/>
          </a:prstGeom>
        </p:spPr>
      </p:pic>
      <p:pic>
        <p:nvPicPr>
          <p:cNvPr id="128" name="Crack 1-3"/>
          <p:cNvPicPr>
            <a:picLocks noChangeAspect="1"/>
          </p:cNvPicPr>
          <p:nvPr/>
        </p:nvPicPr>
        <p:blipFill>
          <a:blip r:embed="rId7"/>
          <a:stretch>
            <a:fillRect/>
          </a:stretch>
        </p:blipFill>
        <p:spPr>
          <a:xfrm>
            <a:off x="2267742" y="3778475"/>
            <a:ext cx="1212132" cy="879316"/>
          </a:xfrm>
          <a:prstGeom prst="rect">
            <a:avLst/>
          </a:prstGeom>
        </p:spPr>
      </p:pic>
      <p:pic>
        <p:nvPicPr>
          <p:cNvPr id="129" name="Crack 2-3"/>
          <p:cNvPicPr>
            <a:picLocks noChangeAspect="1"/>
          </p:cNvPicPr>
          <p:nvPr/>
        </p:nvPicPr>
        <p:blipFill>
          <a:blip r:embed="rId7"/>
          <a:stretch>
            <a:fillRect/>
          </a:stretch>
        </p:blipFill>
        <p:spPr>
          <a:xfrm>
            <a:off x="3970584" y="3778475"/>
            <a:ext cx="1212132" cy="879316"/>
          </a:xfrm>
          <a:prstGeom prst="rect">
            <a:avLst/>
          </a:prstGeom>
        </p:spPr>
      </p:pic>
      <p:pic>
        <p:nvPicPr>
          <p:cNvPr id="130" name="Crack 3-3"/>
          <p:cNvPicPr>
            <a:picLocks noChangeAspect="1"/>
          </p:cNvPicPr>
          <p:nvPr/>
        </p:nvPicPr>
        <p:blipFill>
          <a:blip r:embed="rId7"/>
          <a:stretch>
            <a:fillRect/>
          </a:stretch>
        </p:blipFill>
        <p:spPr>
          <a:xfrm>
            <a:off x="5673426" y="3778475"/>
            <a:ext cx="1212132" cy="879316"/>
          </a:xfrm>
          <a:prstGeom prst="rect">
            <a:avLst/>
          </a:prstGeom>
        </p:spPr>
      </p:pic>
      <p:pic>
        <p:nvPicPr>
          <p:cNvPr id="131" name="Crack 4-3"/>
          <p:cNvPicPr>
            <a:picLocks noChangeAspect="1"/>
          </p:cNvPicPr>
          <p:nvPr/>
        </p:nvPicPr>
        <p:blipFill>
          <a:blip r:embed="rId7"/>
          <a:stretch>
            <a:fillRect/>
          </a:stretch>
        </p:blipFill>
        <p:spPr>
          <a:xfrm>
            <a:off x="7376268" y="3778475"/>
            <a:ext cx="1212132" cy="879316"/>
          </a:xfrm>
          <a:prstGeom prst="rect">
            <a:avLst/>
          </a:prstGeom>
        </p:spPr>
      </p:pic>
      <p:pic>
        <p:nvPicPr>
          <p:cNvPr id="133" name="Crack 6-3"/>
          <p:cNvPicPr>
            <a:picLocks noChangeAspect="1"/>
          </p:cNvPicPr>
          <p:nvPr/>
        </p:nvPicPr>
        <p:blipFill>
          <a:blip r:embed="rId7"/>
          <a:stretch>
            <a:fillRect/>
          </a:stretch>
        </p:blipFill>
        <p:spPr>
          <a:xfrm>
            <a:off x="10781952" y="3778475"/>
            <a:ext cx="1212132" cy="879316"/>
          </a:xfrm>
          <a:prstGeom prst="rect">
            <a:avLst/>
          </a:prstGeom>
        </p:spPr>
      </p:pic>
      <p:pic>
        <p:nvPicPr>
          <p:cNvPr id="134" name="Crack 1-2"/>
          <p:cNvPicPr>
            <a:picLocks noChangeAspect="1"/>
          </p:cNvPicPr>
          <p:nvPr/>
        </p:nvPicPr>
        <p:blipFill>
          <a:blip r:embed="rId7"/>
          <a:stretch>
            <a:fillRect/>
          </a:stretch>
        </p:blipFill>
        <p:spPr>
          <a:xfrm>
            <a:off x="2267742" y="2699258"/>
            <a:ext cx="1212132" cy="879316"/>
          </a:xfrm>
          <a:prstGeom prst="rect">
            <a:avLst/>
          </a:prstGeom>
        </p:spPr>
      </p:pic>
      <p:pic>
        <p:nvPicPr>
          <p:cNvPr id="135" name="Crack 2-2"/>
          <p:cNvPicPr>
            <a:picLocks noChangeAspect="1"/>
          </p:cNvPicPr>
          <p:nvPr/>
        </p:nvPicPr>
        <p:blipFill>
          <a:blip r:embed="rId7"/>
          <a:stretch>
            <a:fillRect/>
          </a:stretch>
        </p:blipFill>
        <p:spPr>
          <a:xfrm>
            <a:off x="3970584" y="2699258"/>
            <a:ext cx="1212132" cy="879316"/>
          </a:xfrm>
          <a:prstGeom prst="rect">
            <a:avLst/>
          </a:prstGeom>
        </p:spPr>
      </p:pic>
      <p:pic>
        <p:nvPicPr>
          <p:cNvPr id="136" name="Crack 3-2"/>
          <p:cNvPicPr>
            <a:picLocks noChangeAspect="1"/>
          </p:cNvPicPr>
          <p:nvPr/>
        </p:nvPicPr>
        <p:blipFill>
          <a:blip r:embed="rId7"/>
          <a:stretch>
            <a:fillRect/>
          </a:stretch>
        </p:blipFill>
        <p:spPr>
          <a:xfrm>
            <a:off x="5673426" y="2699258"/>
            <a:ext cx="1212132" cy="879316"/>
          </a:xfrm>
          <a:prstGeom prst="rect">
            <a:avLst/>
          </a:prstGeom>
        </p:spPr>
      </p:pic>
      <p:pic>
        <p:nvPicPr>
          <p:cNvPr id="137" name="Crack 4-2"/>
          <p:cNvPicPr>
            <a:picLocks noChangeAspect="1"/>
          </p:cNvPicPr>
          <p:nvPr/>
        </p:nvPicPr>
        <p:blipFill>
          <a:blip r:embed="rId7"/>
          <a:stretch>
            <a:fillRect/>
          </a:stretch>
        </p:blipFill>
        <p:spPr>
          <a:xfrm>
            <a:off x="7376268" y="2699258"/>
            <a:ext cx="1212132" cy="879316"/>
          </a:xfrm>
          <a:prstGeom prst="rect">
            <a:avLst/>
          </a:prstGeom>
        </p:spPr>
      </p:pic>
      <p:pic>
        <p:nvPicPr>
          <p:cNvPr id="138" name="Crack 5-2"/>
          <p:cNvPicPr>
            <a:picLocks noChangeAspect="1"/>
          </p:cNvPicPr>
          <p:nvPr/>
        </p:nvPicPr>
        <p:blipFill>
          <a:blip r:embed="rId7"/>
          <a:stretch>
            <a:fillRect/>
          </a:stretch>
        </p:blipFill>
        <p:spPr>
          <a:xfrm>
            <a:off x="9079110" y="2699258"/>
            <a:ext cx="1212132" cy="879316"/>
          </a:xfrm>
          <a:prstGeom prst="rect">
            <a:avLst/>
          </a:prstGeom>
        </p:spPr>
      </p:pic>
      <p:pic>
        <p:nvPicPr>
          <p:cNvPr id="139" name="Crack 6-2"/>
          <p:cNvPicPr>
            <a:picLocks noChangeAspect="1"/>
          </p:cNvPicPr>
          <p:nvPr/>
        </p:nvPicPr>
        <p:blipFill>
          <a:blip r:embed="rId7"/>
          <a:stretch>
            <a:fillRect/>
          </a:stretch>
        </p:blipFill>
        <p:spPr>
          <a:xfrm>
            <a:off x="10781952" y="2699258"/>
            <a:ext cx="1212132" cy="879316"/>
          </a:xfrm>
          <a:prstGeom prst="rect">
            <a:avLst/>
          </a:prstGeom>
        </p:spPr>
      </p:pic>
      <p:pic>
        <p:nvPicPr>
          <p:cNvPr id="140" name="Crack 1-1"/>
          <p:cNvPicPr>
            <a:picLocks noChangeAspect="1"/>
          </p:cNvPicPr>
          <p:nvPr/>
        </p:nvPicPr>
        <p:blipFill>
          <a:blip r:embed="rId7"/>
          <a:stretch>
            <a:fillRect/>
          </a:stretch>
        </p:blipFill>
        <p:spPr>
          <a:xfrm>
            <a:off x="2267742" y="1620041"/>
            <a:ext cx="1212132" cy="879316"/>
          </a:xfrm>
          <a:prstGeom prst="rect">
            <a:avLst/>
          </a:prstGeom>
        </p:spPr>
      </p:pic>
      <p:pic>
        <p:nvPicPr>
          <p:cNvPr id="141" name="Crack 2-1"/>
          <p:cNvPicPr>
            <a:picLocks noChangeAspect="1"/>
          </p:cNvPicPr>
          <p:nvPr/>
        </p:nvPicPr>
        <p:blipFill>
          <a:blip r:embed="rId7"/>
          <a:stretch>
            <a:fillRect/>
          </a:stretch>
        </p:blipFill>
        <p:spPr>
          <a:xfrm>
            <a:off x="3970584" y="1620041"/>
            <a:ext cx="1212132" cy="879316"/>
          </a:xfrm>
          <a:prstGeom prst="rect">
            <a:avLst/>
          </a:prstGeom>
        </p:spPr>
      </p:pic>
      <p:pic>
        <p:nvPicPr>
          <p:cNvPr id="142" name="Crack 3-1"/>
          <p:cNvPicPr>
            <a:picLocks noChangeAspect="1"/>
          </p:cNvPicPr>
          <p:nvPr/>
        </p:nvPicPr>
        <p:blipFill>
          <a:blip r:embed="rId7"/>
          <a:stretch>
            <a:fillRect/>
          </a:stretch>
        </p:blipFill>
        <p:spPr>
          <a:xfrm>
            <a:off x="5673426" y="1620041"/>
            <a:ext cx="1212132" cy="879316"/>
          </a:xfrm>
          <a:prstGeom prst="rect">
            <a:avLst/>
          </a:prstGeom>
        </p:spPr>
      </p:pic>
      <p:pic>
        <p:nvPicPr>
          <p:cNvPr id="143" name="Crack 4-1"/>
          <p:cNvPicPr>
            <a:picLocks noChangeAspect="1"/>
          </p:cNvPicPr>
          <p:nvPr/>
        </p:nvPicPr>
        <p:blipFill>
          <a:blip r:embed="rId7"/>
          <a:stretch>
            <a:fillRect/>
          </a:stretch>
        </p:blipFill>
        <p:spPr>
          <a:xfrm>
            <a:off x="7376268" y="1620041"/>
            <a:ext cx="1212132" cy="879316"/>
          </a:xfrm>
          <a:prstGeom prst="rect">
            <a:avLst/>
          </a:prstGeom>
        </p:spPr>
      </p:pic>
      <p:pic>
        <p:nvPicPr>
          <p:cNvPr id="144" name="Crack 5-1"/>
          <p:cNvPicPr>
            <a:picLocks noChangeAspect="1"/>
          </p:cNvPicPr>
          <p:nvPr/>
        </p:nvPicPr>
        <p:blipFill>
          <a:blip r:embed="rId7"/>
          <a:stretch>
            <a:fillRect/>
          </a:stretch>
        </p:blipFill>
        <p:spPr>
          <a:xfrm>
            <a:off x="9079110" y="1620041"/>
            <a:ext cx="1212132" cy="879316"/>
          </a:xfrm>
          <a:prstGeom prst="rect">
            <a:avLst/>
          </a:prstGeom>
        </p:spPr>
      </p:pic>
      <p:pic>
        <p:nvPicPr>
          <p:cNvPr id="145" name="Crack 6-1"/>
          <p:cNvPicPr>
            <a:picLocks noChangeAspect="1"/>
          </p:cNvPicPr>
          <p:nvPr/>
        </p:nvPicPr>
        <p:blipFill>
          <a:blip r:embed="rId7"/>
          <a:stretch>
            <a:fillRect/>
          </a:stretch>
        </p:blipFill>
        <p:spPr>
          <a:xfrm>
            <a:off x="10781952" y="1620041"/>
            <a:ext cx="1212132" cy="879316"/>
          </a:xfrm>
          <a:prstGeom prst="rect">
            <a:avLst/>
          </a:prstGeom>
        </p:spPr>
      </p:pic>
      <p:pic>
        <p:nvPicPr>
          <p:cNvPr id="49" name="Hole 1-3"/>
          <p:cNvPicPr>
            <a:picLocks noChangeAspect="1"/>
          </p:cNvPicPr>
          <p:nvPr/>
        </p:nvPicPr>
        <p:blipFill>
          <a:blip r:embed="rId8"/>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50" name="Bell Bag 1-3" descr="Top 10] Animal Crossing New Horizons Best Bell Making Methods | GAMERS  DECID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045" r="22286"/>
          <a:stretch/>
        </p:blipFill>
        <p:spPr bwMode="auto">
          <a:xfrm>
            <a:off x="2490566" y="3117954"/>
            <a:ext cx="766483"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51" name="Bells Sig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8538" y="3231106"/>
            <a:ext cx="1321314" cy="1126466"/>
          </a:xfrm>
          <a:prstGeom prst="rect">
            <a:avLst/>
          </a:prstGeom>
        </p:spPr>
      </p:pic>
      <p:pic>
        <p:nvPicPr>
          <p:cNvPr id="104" name="Crack 5-3"/>
          <p:cNvPicPr>
            <a:picLocks noChangeAspect="1"/>
          </p:cNvPicPr>
          <p:nvPr/>
        </p:nvPicPr>
        <p:blipFill>
          <a:blip r:embed="rId7"/>
          <a:stretch>
            <a:fillRect/>
          </a:stretch>
        </p:blipFill>
        <p:spPr>
          <a:xfrm>
            <a:off x="9079110" y="3778475"/>
            <a:ext cx="1212132" cy="879316"/>
          </a:xfrm>
          <a:prstGeom prst="rect">
            <a:avLst/>
          </a:prstGeom>
        </p:spPr>
      </p:pic>
      <p:pic>
        <p:nvPicPr>
          <p:cNvPr id="47" name="Hole 1-4"/>
          <p:cNvPicPr>
            <a:picLocks noChangeAspect="1"/>
          </p:cNvPicPr>
          <p:nvPr/>
        </p:nvPicPr>
        <p:blipFill>
          <a:blip r:embed="rId8"/>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48" name="1 Sign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7204" y="4275736"/>
            <a:ext cx="1325065" cy="1125474"/>
          </a:xfrm>
          <a:prstGeom prst="rect">
            <a:avLst/>
          </a:prstGeom>
        </p:spPr>
      </p:pic>
      <p:sp>
        <p:nvSpPr>
          <p:cNvPr id="52" name="십자형 51"/>
          <p:cNvSpPr/>
          <p:nvPr/>
        </p:nvSpPr>
        <p:spPr>
          <a:xfrm rot="18900000">
            <a:off x="4109550" y="152656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십자형 52"/>
          <p:cNvSpPr/>
          <p:nvPr/>
        </p:nvSpPr>
        <p:spPr>
          <a:xfrm rot="18900000">
            <a:off x="410954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십자형 53"/>
          <p:cNvSpPr/>
          <p:nvPr/>
        </p:nvSpPr>
        <p:spPr>
          <a:xfrm rot="18900000">
            <a:off x="4109548"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십자형 54"/>
          <p:cNvSpPr/>
          <p:nvPr/>
        </p:nvSpPr>
        <p:spPr>
          <a:xfrm rot="18900000">
            <a:off x="5829684"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십자형 55"/>
          <p:cNvSpPr/>
          <p:nvPr/>
        </p:nvSpPr>
        <p:spPr>
          <a:xfrm rot="18900000">
            <a:off x="753547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십자형 56"/>
          <p:cNvSpPr/>
          <p:nvPr/>
        </p:nvSpPr>
        <p:spPr>
          <a:xfrm rot="18900000">
            <a:off x="753546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십자형 57"/>
          <p:cNvSpPr/>
          <p:nvPr/>
        </p:nvSpPr>
        <p:spPr>
          <a:xfrm rot="18900000">
            <a:off x="7535469"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십자형 58"/>
          <p:cNvSpPr/>
          <p:nvPr/>
        </p:nvSpPr>
        <p:spPr>
          <a:xfrm rot="18900000">
            <a:off x="5829684"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십자형 59"/>
          <p:cNvSpPr/>
          <p:nvPr/>
        </p:nvSpPr>
        <p:spPr>
          <a:xfrm rot="18900000">
            <a:off x="10935266"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십자형 60"/>
          <p:cNvSpPr/>
          <p:nvPr/>
        </p:nvSpPr>
        <p:spPr>
          <a:xfrm rot="18900000">
            <a:off x="10935265"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십자형 61"/>
          <p:cNvSpPr/>
          <p:nvPr/>
        </p:nvSpPr>
        <p:spPr>
          <a:xfrm rot="18900000">
            <a:off x="10935265" y="152293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십자형 62"/>
          <p:cNvSpPr/>
          <p:nvPr/>
        </p:nvSpPr>
        <p:spPr>
          <a:xfrm rot="18900000">
            <a:off x="10935265"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십자형 63"/>
          <p:cNvSpPr/>
          <p:nvPr/>
        </p:nvSpPr>
        <p:spPr>
          <a:xfrm rot="18900000">
            <a:off x="10935264"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십자형 64"/>
          <p:cNvSpPr/>
          <p:nvPr/>
        </p:nvSpPr>
        <p:spPr>
          <a:xfrm rot="18900000">
            <a:off x="9209910" y="5843472"/>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십자형 65"/>
          <p:cNvSpPr/>
          <p:nvPr/>
        </p:nvSpPr>
        <p:spPr>
          <a:xfrm rot="18900000">
            <a:off x="4109548"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십자형 66"/>
          <p:cNvSpPr/>
          <p:nvPr/>
        </p:nvSpPr>
        <p:spPr>
          <a:xfrm rot="18900000">
            <a:off x="5829684"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십자형 67"/>
          <p:cNvSpPr/>
          <p:nvPr/>
        </p:nvSpPr>
        <p:spPr>
          <a:xfrm rot="18900000">
            <a:off x="7535470"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십자형 68"/>
          <p:cNvSpPr/>
          <p:nvPr/>
        </p:nvSpPr>
        <p:spPr>
          <a:xfrm rot="18900000">
            <a:off x="2391513" y="5844730"/>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십자형 69"/>
          <p:cNvSpPr/>
          <p:nvPr/>
        </p:nvSpPr>
        <p:spPr>
          <a:xfrm rot="18900000">
            <a:off x="9209910" y="3683201"/>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십자형 70"/>
          <p:cNvSpPr/>
          <p:nvPr/>
        </p:nvSpPr>
        <p:spPr>
          <a:xfrm rot="18900000">
            <a:off x="9209909" y="2561903"/>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십자형 71"/>
          <p:cNvSpPr/>
          <p:nvPr/>
        </p:nvSpPr>
        <p:spPr>
          <a:xfrm rot="18900000">
            <a:off x="9209908" y="4722174"/>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십자형 72"/>
          <p:cNvSpPr/>
          <p:nvPr/>
        </p:nvSpPr>
        <p:spPr>
          <a:xfrm rot="18900000">
            <a:off x="4109547"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십자형 73"/>
          <p:cNvSpPr/>
          <p:nvPr/>
        </p:nvSpPr>
        <p:spPr>
          <a:xfrm rot="18900000">
            <a:off x="5829683" y="4718539"/>
            <a:ext cx="899616" cy="899616"/>
          </a:xfrm>
          <a:prstGeom prst="plus">
            <a:avLst>
              <a:gd name="adj" fmla="val 44245"/>
            </a:avLst>
          </a:prstGeom>
          <a:solidFill>
            <a:srgbClr val="E82A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Hole 4-4"/>
          <p:cNvPicPr>
            <a:picLocks noChangeAspect="1"/>
          </p:cNvPicPr>
          <p:nvPr/>
        </p:nvPicPr>
        <p:blipFill>
          <a:blip r:embed="rId8"/>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8"/>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5" name="3+ Sign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grpSp>
        <p:nvGrpSpPr>
          <p:cNvPr id="75" name="Instructions TextBox"/>
          <p:cNvGrpSpPr/>
          <p:nvPr/>
        </p:nvGrpSpPr>
        <p:grpSpPr>
          <a:xfrm>
            <a:off x="3493729" y="2388285"/>
            <a:ext cx="7254869" cy="3523793"/>
            <a:chOff x="3479874" y="2125040"/>
            <a:chExt cx="7254869" cy="3523793"/>
          </a:xfrm>
        </p:grpSpPr>
        <p:pic>
          <p:nvPicPr>
            <p:cNvPr id="76" name="Box"/>
            <p:cNvPicPr>
              <a:picLocks noChangeAspect="1"/>
            </p:cNvPicPr>
            <p:nvPr/>
          </p:nvPicPr>
          <p:blipFill>
            <a:blip r:embed="rId14">
              <a:extLst>
                <a:ext uri="{BEBA8EAE-BF5A-486C-A8C5-ECC9F3942E4B}">
                  <a14:imgProps xmlns:a14="http://schemas.microsoft.com/office/drawing/2010/main">
                    <a14:imgLayer r:embed="rId15">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77" name="Text"/>
            <p:cNvSpPr txBox="1"/>
            <p:nvPr/>
          </p:nvSpPr>
          <p:spPr>
            <a:xfrm>
              <a:off x="3878680" y="3210617"/>
              <a:ext cx="6457256" cy="1463478"/>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Great job! You found the bell bag!</a:t>
              </a:r>
              <a:endParaRPr lang="en-US" sz="5400" dirty="0">
                <a:solidFill>
                  <a:srgbClr val="F9CE31"/>
                </a:solidFill>
                <a:latin typeface="FinkHeavy" pitchFamily="2" charset="0"/>
              </a:endParaRPr>
            </a:p>
          </p:txBody>
        </p:sp>
      </p:grpSp>
      <p:sp>
        <p:nvSpPr>
          <p:cNvPr id="78"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79"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80"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81"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82"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83" name="Chair" descr="Chair emoji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84" name="Desk" descr="Office desk clipart"/>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85" name="Table" descr="Chabudai Short Legged Table clip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86" name="Bed" descr="Single bed clipar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87" name="Couch" descr="Office sofa clipar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88" name="TV" descr="LCD Television clipar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837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p:tgtEl>
                                          <p:spTgt spid="50"/>
                                        </p:tgtEl>
                                        <p:attrNameLst>
                                          <p:attrName>ppt_y</p:attrName>
                                        </p:attrNameLst>
                                      </p:cBhvr>
                                      <p:tavLst>
                                        <p:tav tm="0">
                                          <p:val>
                                            <p:strVal val="#ppt_y+#ppt_h*1.125000"/>
                                          </p:val>
                                        </p:tav>
                                        <p:tav tm="100000">
                                          <p:val>
                                            <p:strVal val="#ppt_y"/>
                                          </p:val>
                                        </p:tav>
                                      </p:tavLst>
                                    </p:anim>
                                    <p:animEffect transition="in" filter="wipe(up)">
                                      <p:cBhvr>
                                        <p:cTn id="13" dur="500"/>
                                        <p:tgtEl>
                                          <p:spTgt spid="50"/>
                                        </p:tgtEl>
                                      </p:cBhvr>
                                    </p:animEffect>
                                  </p:childTnLst>
                                  <p:subTnLst>
                                    <p:audio>
                                      <p:cMediaNode>
                                        <p:cTn display="0" masterRel="sameClick">
                                          <p:stCondLst>
                                            <p:cond evt="begin" delay="0">
                                              <p:tn val="10"/>
                                            </p:cond>
                                          </p:stCondLst>
                                          <p:endCondLst>
                                            <p:cond evt="onStopAudio" delay="0">
                                              <p:tgtEl>
                                                <p:sldTgt/>
                                              </p:tgtEl>
                                            </p:cond>
                                          </p:endCondLst>
                                        </p:cTn>
                                        <p:tgtEl>
                                          <p:sndTgt r:embed="rId4" name="AC Bells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50"/>
                                        </p:tgtEl>
                                        <p:attrNameLst>
                                          <p:attrName>ppt_y</p:attrName>
                                        </p:attrNameLst>
                                      </p:cBhvr>
                                      <p:tavLst>
                                        <p:tav tm="0">
                                          <p:val>
                                            <p:strVal val="#ppt_y"/>
                                          </p:val>
                                        </p:tav>
                                        <p:tav tm="100000">
                                          <p:val>
                                            <p:strVal val="#ppt_y+#ppt_h*1.125000"/>
                                          </p:val>
                                        </p:tav>
                                      </p:tavLst>
                                    </p:anim>
                                    <p:animEffect transition="out" filter="wipe(down)">
                                      <p:cBhvr>
                                        <p:cTn id="17" dur="500"/>
                                        <p:tgtEl>
                                          <p:spTgt spid="50"/>
                                        </p:tgtEl>
                                      </p:cBhvr>
                                    </p:animEffect>
                                    <p:set>
                                      <p:cBhvr>
                                        <p:cTn id="18" dur="1" fill="hold">
                                          <p:stCondLst>
                                            <p:cond delay="499"/>
                                          </p:stCondLst>
                                        </p:cTn>
                                        <p:tgtEl>
                                          <p:spTgt spid="50"/>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anim calcmode="lin" valueType="num">
                                      <p:cBhvr>
                                        <p:cTn id="23" dur="500" fill="hold"/>
                                        <p:tgtEl>
                                          <p:spTgt spid="51"/>
                                        </p:tgtEl>
                                        <p:attrNameLst>
                                          <p:attrName>ppt_w</p:attrName>
                                        </p:attrNameLst>
                                      </p:cBhvr>
                                      <p:tavLst>
                                        <p:tav tm="0" fmla="#ppt_w*sin(2.5*pi*$)">
                                          <p:val>
                                            <p:fltVal val="0"/>
                                          </p:val>
                                        </p:tav>
                                        <p:tav tm="100000">
                                          <p:val>
                                            <p:fltVal val="1"/>
                                          </p:val>
                                        </p:tav>
                                      </p:tavLst>
                                    </p:anim>
                                    <p:anim calcmode="lin" valueType="num">
                                      <p:cBhvr>
                                        <p:cTn id="24" dur="500" fill="hold"/>
                                        <p:tgtEl>
                                          <p:spTgt spid="5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Bells Sign Appear SFX.wav"/>
                                        </p:tgtEl>
                                      </p:cMediaNode>
                                    </p:audio>
                                  </p:subTnLst>
                                </p:cTn>
                              </p:par>
                            </p:childTnLst>
                          </p:cTn>
                        </p:par>
                        <p:par>
                          <p:cTn id="25" fill="hold">
                            <p:stCondLst>
                              <p:cond delay="4000"/>
                            </p:stCondLst>
                            <p:childTnLst>
                              <p:par>
                                <p:cTn id="26" presetID="26" presetClass="emph" presetSubtype="0" fill="hold" nodeType="afterEffect">
                                  <p:stCondLst>
                                    <p:cond delay="0"/>
                                  </p:stCondLst>
                                  <p:childTnLst>
                                    <p:animEffect transition="out" filter="fade">
                                      <p:cBhvr>
                                        <p:cTn id="27" dur="500" tmFilter="0, 0; .2, .5; .8, .5; 1, 0"/>
                                        <p:tgtEl>
                                          <p:spTgt spid="51"/>
                                        </p:tgtEl>
                                      </p:cBhvr>
                                    </p:animEffect>
                                    <p:animScale>
                                      <p:cBhvr>
                                        <p:cTn id="28" dur="250" autoRev="1" fill="hold"/>
                                        <p:tgtEl>
                                          <p:spTgt spid="5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Crack 1"/>
          <p:cNvPicPr>
            <a:picLocks noChangeAspect="1"/>
          </p:cNvPicPr>
          <p:nvPr/>
        </p:nvPicPr>
        <p:blipFill>
          <a:blip r:embed="rId4"/>
          <a:stretch>
            <a:fillRect/>
          </a:stretch>
        </p:blipFill>
        <p:spPr>
          <a:xfrm>
            <a:off x="683294" y="2847419"/>
            <a:ext cx="2919720" cy="2118050"/>
          </a:xfrm>
          <a:prstGeom prst="rect">
            <a:avLst/>
          </a:prstGeom>
        </p:spPr>
      </p:pic>
      <p:pic>
        <p:nvPicPr>
          <p:cNvPr id="48" name="Crack 2"/>
          <p:cNvPicPr>
            <a:picLocks noChangeAspect="1"/>
          </p:cNvPicPr>
          <p:nvPr/>
        </p:nvPicPr>
        <p:blipFill>
          <a:blip r:embed="rId4"/>
          <a:stretch>
            <a:fillRect/>
          </a:stretch>
        </p:blipFill>
        <p:spPr>
          <a:xfrm>
            <a:off x="4635417" y="2847419"/>
            <a:ext cx="2919720" cy="2118050"/>
          </a:xfrm>
          <a:prstGeom prst="rect">
            <a:avLst/>
          </a:prstGeom>
        </p:spPr>
      </p:pic>
      <p:pic>
        <p:nvPicPr>
          <p:cNvPr id="51" name="Crack 3"/>
          <p:cNvPicPr>
            <a:picLocks noChangeAspect="1"/>
          </p:cNvPicPr>
          <p:nvPr/>
        </p:nvPicPr>
        <p:blipFill>
          <a:blip r:embed="rId4"/>
          <a:stretch>
            <a:fillRect/>
          </a:stretch>
        </p:blipFill>
        <p:spPr>
          <a:xfrm>
            <a:off x="8648719" y="2847419"/>
            <a:ext cx="2919720" cy="2118050"/>
          </a:xfrm>
          <a:prstGeom prst="rect">
            <a:avLst/>
          </a:prstGeom>
        </p:spPr>
      </p:pic>
      <p:grpSp>
        <p:nvGrpSpPr>
          <p:cNvPr id="31" name="Instructions TextBox"/>
          <p:cNvGrpSpPr/>
          <p:nvPr/>
        </p:nvGrpSpPr>
        <p:grpSpPr>
          <a:xfrm>
            <a:off x="2533650" y="334115"/>
            <a:ext cx="7124700" cy="2028085"/>
            <a:chOff x="2740672" y="3947253"/>
            <a:chExt cx="8888738" cy="2627604"/>
          </a:xfrm>
        </p:grpSpPr>
        <p:pic>
          <p:nvPicPr>
            <p:cNvPr id="32" name="Box"/>
            <p:cNvPicPr>
              <a:picLocks noChangeAspect="1"/>
            </p:cNvPicPr>
            <p:nvPr/>
          </p:nvPicPr>
          <p:blipFill>
            <a:blip r:embed="rId5">
              <a:extLst>
                <a:ext uri="{BEBA8EAE-BF5A-486C-A8C5-ECC9F3942E4B}">
                  <a14:imgProps xmlns:a14="http://schemas.microsoft.com/office/drawing/2010/main">
                    <a14:imgLayer r:embed="rId6">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33" name="Text"/>
            <p:cNvSpPr txBox="1"/>
            <p:nvPr/>
          </p:nvSpPr>
          <p:spPr>
            <a:xfrm>
              <a:off x="2947777" y="4407925"/>
              <a:ext cx="8474528" cy="1896094"/>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There are 3 types of </a:t>
              </a:r>
              <a:br>
                <a:rPr lang="en-US" sz="5400" dirty="0" smtClean="0">
                  <a:solidFill>
                    <a:srgbClr val="F9CE31"/>
                  </a:solidFill>
                  <a:latin typeface="FinkHeavy" pitchFamily="2" charset="0"/>
                </a:rPr>
              </a:br>
              <a:r>
                <a:rPr lang="en-US" sz="5400" dirty="0" smtClean="0">
                  <a:solidFill>
                    <a:srgbClr val="F9CE31"/>
                  </a:solidFill>
                  <a:latin typeface="FinkHeavy" pitchFamily="2" charset="0"/>
                </a:rPr>
                <a:t>special signs:</a:t>
              </a:r>
              <a:endParaRPr lang="en-US" sz="5400" dirty="0">
                <a:solidFill>
                  <a:srgbClr val="F9CE31"/>
                </a:solidFill>
                <a:latin typeface="FinkHeavy" pitchFamily="2" charset="0"/>
              </a:endParaRPr>
            </a:p>
          </p:txBody>
        </p:sp>
      </p:grpSp>
    </p:spTree>
    <p:extLst>
      <p:ext uri="{BB962C8B-B14F-4D97-AF65-F5344CB8AC3E}">
        <p14:creationId xmlns:p14="http://schemas.microsoft.com/office/powerpoint/2010/main" val="77006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6" name="Dialogue Box 1"/>
          <p:cNvPicPr>
            <a:picLocks noChangeAspect="1"/>
          </p:cNvPicPr>
          <p:nvPr/>
        </p:nvPicPr>
        <p:blipFill>
          <a:blip r:embed="rId10"/>
          <a:stretch>
            <a:fillRect/>
          </a:stretch>
        </p:blipFill>
        <p:spPr>
          <a:xfrm>
            <a:off x="251753" y="5054657"/>
            <a:ext cx="3728329" cy="1499176"/>
          </a:xfrm>
          <a:prstGeom prst="rect">
            <a:avLst/>
          </a:prstGeom>
        </p:spPr>
      </p:pic>
      <p:pic>
        <p:nvPicPr>
          <p:cNvPr id="17" name="Dialogue Box 2"/>
          <p:cNvPicPr>
            <a:picLocks noChangeAspect="1"/>
          </p:cNvPicPr>
          <p:nvPr/>
        </p:nvPicPr>
        <p:blipFill>
          <a:blip r:embed="rId10"/>
          <a:stretch>
            <a:fillRect/>
          </a:stretch>
        </p:blipFill>
        <p:spPr>
          <a:xfrm>
            <a:off x="4231835" y="5054657"/>
            <a:ext cx="3728329" cy="1499176"/>
          </a:xfrm>
          <a:prstGeom prst="rect">
            <a:avLst/>
          </a:prstGeom>
        </p:spPr>
      </p:pic>
      <p:pic>
        <p:nvPicPr>
          <p:cNvPr id="18" name="Dialogue Box 3"/>
          <p:cNvPicPr>
            <a:picLocks noChangeAspect="1"/>
          </p:cNvPicPr>
          <p:nvPr/>
        </p:nvPicPr>
        <p:blipFill>
          <a:blip r:embed="rId10"/>
          <a:stretch>
            <a:fillRect/>
          </a:stretch>
        </p:blipFill>
        <p:spPr>
          <a:xfrm>
            <a:off x="8211917" y="5054657"/>
            <a:ext cx="3728329" cy="1499176"/>
          </a:xfrm>
          <a:prstGeom prst="rect">
            <a:avLst/>
          </a:prstGeom>
        </p:spPr>
      </p:pic>
      <p:grpSp>
        <p:nvGrpSpPr>
          <p:cNvPr id="5" name="Bell Bag Sign"/>
          <p:cNvGrpSpPr/>
          <p:nvPr/>
        </p:nvGrpSpPr>
        <p:grpSpPr>
          <a:xfrm>
            <a:off x="785773" y="192539"/>
            <a:ext cx="2610161" cy="2487959"/>
            <a:chOff x="677287" y="316523"/>
            <a:chExt cx="2610161" cy="2487959"/>
          </a:xfrm>
        </p:grpSpPr>
        <p:pic>
          <p:nvPicPr>
            <p:cNvPr id="41" name="그림 40"/>
            <p:cNvPicPr>
              <a:picLocks noChangeAspect="1"/>
            </p:cNvPicPr>
            <p:nvPr/>
          </p:nvPicPr>
          <p:blipFill rotWithShape="1">
            <a:blip r:embed="rId11"/>
            <a:srcRect l="14267" r="17208"/>
            <a:stretch/>
          </p:blipFill>
          <p:spPr>
            <a:xfrm>
              <a:off x="677287" y="316523"/>
              <a:ext cx="2610161" cy="2487959"/>
            </a:xfrm>
            <a:prstGeom prst="rect">
              <a:avLst/>
            </a:prstGeom>
          </p:spPr>
        </p:pic>
        <p:pic>
          <p:nvPicPr>
            <p:cNvPr id="22" name="Picture 4" descr="Bell - Animal Crossing Wiki - Nookiped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9470" y="816131"/>
              <a:ext cx="1207799" cy="1207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Fossil Sign"/>
          <p:cNvGrpSpPr/>
          <p:nvPr/>
        </p:nvGrpSpPr>
        <p:grpSpPr>
          <a:xfrm>
            <a:off x="4744622" y="192539"/>
            <a:ext cx="2610161" cy="2487959"/>
            <a:chOff x="4744622" y="316523"/>
            <a:chExt cx="2610161" cy="2487959"/>
          </a:xfrm>
        </p:grpSpPr>
        <p:pic>
          <p:nvPicPr>
            <p:cNvPr id="56" name="그림 55"/>
            <p:cNvPicPr>
              <a:picLocks noChangeAspect="1"/>
            </p:cNvPicPr>
            <p:nvPr/>
          </p:nvPicPr>
          <p:blipFill rotWithShape="1">
            <a:blip r:embed="rId11"/>
            <a:srcRect l="14267" r="17208"/>
            <a:stretch/>
          </p:blipFill>
          <p:spPr>
            <a:xfrm>
              <a:off x="4744622" y="316523"/>
              <a:ext cx="2610161" cy="2487959"/>
            </a:xfrm>
            <a:prstGeom prst="rect">
              <a:avLst/>
            </a:prstGeom>
          </p:spPr>
        </p:pic>
        <p:pic>
          <p:nvPicPr>
            <p:cNvPr id="25" name="Picture 4" descr="Animal Crossing Icons | Page 2 | The Bell Tree Animal Crossing Forum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7576" y="1088026"/>
              <a:ext cx="706614" cy="7066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13289" y="854913"/>
              <a:ext cx="511679" cy="1323439"/>
            </a:xfrm>
            <a:prstGeom prst="rect">
              <a:avLst/>
            </a:prstGeom>
            <a:noFill/>
          </p:spPr>
          <p:txBody>
            <a:bodyPr wrap="none" rtlCol="0">
              <a:spAutoFit/>
            </a:bodyPr>
            <a:lstStyle/>
            <a:p>
              <a:pPr algn="ctr"/>
              <a:r>
                <a:rPr lang="en-US" sz="8000" spc="300" dirty="0" smtClean="0">
                  <a:ln w="28575">
                    <a:solidFill>
                      <a:srgbClr val="575D95"/>
                    </a:solidFill>
                  </a:ln>
                  <a:solidFill>
                    <a:srgbClr val="575D95"/>
                  </a:solidFill>
                  <a:latin typeface="FinkHeavy" pitchFamily="2" charset="0"/>
                </a:rPr>
                <a:t>1</a:t>
              </a:r>
              <a:endParaRPr lang="en-US" sz="8000" spc="300" dirty="0">
                <a:ln w="28575">
                  <a:solidFill>
                    <a:srgbClr val="575D95"/>
                  </a:solidFill>
                </a:ln>
                <a:solidFill>
                  <a:srgbClr val="575D95"/>
                </a:solidFill>
                <a:latin typeface="FinkHeavy" pitchFamily="2" charset="0"/>
              </a:endParaRPr>
            </a:p>
          </p:txBody>
        </p:sp>
      </p:grpSp>
      <p:grpSp>
        <p:nvGrpSpPr>
          <p:cNvPr id="20" name="Instructions TextBox"/>
          <p:cNvGrpSpPr/>
          <p:nvPr/>
        </p:nvGrpSpPr>
        <p:grpSpPr>
          <a:xfrm>
            <a:off x="1258218" y="-1849615"/>
            <a:ext cx="8888738" cy="1463478"/>
            <a:chOff x="2740672" y="3786035"/>
            <a:chExt cx="8888738" cy="3139876"/>
          </a:xfrm>
        </p:grpSpPr>
        <p:pic>
          <p:nvPicPr>
            <p:cNvPr id="23" name="Box"/>
            <p:cNvPicPr>
              <a:picLocks noChangeAspect="1"/>
            </p:cNvPicPr>
            <p:nvPr/>
          </p:nvPicPr>
          <p:blipFill>
            <a:blip r:embed="rId14">
              <a:extLst>
                <a:ext uri="{BEBA8EAE-BF5A-486C-A8C5-ECC9F3942E4B}">
                  <a14:imgProps xmlns:a14="http://schemas.microsoft.com/office/drawing/2010/main">
                    <a14:imgLayer r:embed="rId15">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27" name="Text"/>
            <p:cNvSpPr txBox="1"/>
            <p:nvPr/>
          </p:nvSpPr>
          <p:spPr>
            <a:xfrm>
              <a:off x="2947777" y="3786035"/>
              <a:ext cx="8474528" cy="3139876"/>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Watch out for special objects!</a:t>
              </a:r>
              <a:endParaRPr lang="en-US" sz="5400" dirty="0">
                <a:solidFill>
                  <a:srgbClr val="F9CE31"/>
                </a:solidFill>
                <a:latin typeface="FinkHeavy" pitchFamily="2" charset="0"/>
              </a:endParaRPr>
            </a:p>
          </p:txBody>
        </p:sp>
      </p:grpSp>
      <p:grpSp>
        <p:nvGrpSpPr>
          <p:cNvPr id="3" name="Can Sign"/>
          <p:cNvGrpSpPr/>
          <p:nvPr/>
        </p:nvGrpSpPr>
        <p:grpSpPr>
          <a:xfrm>
            <a:off x="8703470" y="192539"/>
            <a:ext cx="2610161" cy="2487959"/>
            <a:chOff x="8811956" y="316523"/>
            <a:chExt cx="2610161" cy="2487959"/>
          </a:xfrm>
        </p:grpSpPr>
        <p:pic>
          <p:nvPicPr>
            <p:cNvPr id="57" name="그림 56"/>
            <p:cNvPicPr>
              <a:picLocks noChangeAspect="1"/>
            </p:cNvPicPr>
            <p:nvPr/>
          </p:nvPicPr>
          <p:blipFill rotWithShape="1">
            <a:blip r:embed="rId11"/>
            <a:srcRect l="14267" r="17208"/>
            <a:stretch/>
          </p:blipFill>
          <p:spPr>
            <a:xfrm>
              <a:off x="8811956" y="316523"/>
              <a:ext cx="2610161" cy="2487959"/>
            </a:xfrm>
            <a:prstGeom prst="rect">
              <a:avLst/>
            </a:prstGeom>
          </p:spPr>
        </p:pic>
        <p:sp>
          <p:nvSpPr>
            <p:cNvPr id="29" name="TextBox 28"/>
            <p:cNvSpPr txBox="1"/>
            <p:nvPr/>
          </p:nvSpPr>
          <p:spPr>
            <a:xfrm>
              <a:off x="9837122" y="871757"/>
              <a:ext cx="1213794" cy="1323439"/>
            </a:xfrm>
            <a:prstGeom prst="rect">
              <a:avLst/>
            </a:prstGeom>
            <a:noFill/>
          </p:spPr>
          <p:txBody>
            <a:bodyPr wrap="none" rtlCol="0">
              <a:spAutoFit/>
            </a:bodyPr>
            <a:lstStyle/>
            <a:p>
              <a:pPr algn="ctr"/>
              <a:r>
                <a:rPr lang="en-US" sz="8000" spc="300" dirty="0" smtClean="0">
                  <a:ln w="28575">
                    <a:solidFill>
                      <a:srgbClr val="952F2F"/>
                    </a:solidFill>
                  </a:ln>
                  <a:solidFill>
                    <a:srgbClr val="952F2F"/>
                  </a:solidFill>
                  <a:latin typeface="FinkHeavy" pitchFamily="2" charset="0"/>
                </a:rPr>
                <a:t>3+</a:t>
              </a:r>
              <a:endParaRPr lang="en-US" sz="8000" spc="300" dirty="0">
                <a:ln w="28575">
                  <a:solidFill>
                    <a:srgbClr val="952F2F"/>
                  </a:solidFill>
                </a:ln>
                <a:solidFill>
                  <a:srgbClr val="952F2F"/>
                </a:solidFill>
                <a:latin typeface="FinkHeavy" pitchFamily="2" charset="0"/>
              </a:endParaRPr>
            </a:p>
          </p:txBody>
        </p:sp>
        <p:pic>
          <p:nvPicPr>
            <p:cNvPr id="6150" name="Picture 6" descr="Trash - Animal Crossing Wiki - Nooki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68176" y="811725"/>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Crack 1"/>
          <p:cNvPicPr>
            <a:picLocks noChangeAspect="1"/>
          </p:cNvPicPr>
          <p:nvPr/>
        </p:nvPicPr>
        <p:blipFill>
          <a:blip r:embed="rId17"/>
          <a:stretch>
            <a:fillRect/>
          </a:stretch>
        </p:blipFill>
        <p:spPr>
          <a:xfrm>
            <a:off x="683294" y="2847419"/>
            <a:ext cx="2919720" cy="2118050"/>
          </a:xfrm>
          <a:prstGeom prst="rect">
            <a:avLst/>
          </a:prstGeom>
        </p:spPr>
      </p:pic>
      <p:pic>
        <p:nvPicPr>
          <p:cNvPr id="46" name="Hole 1"/>
          <p:cNvPicPr>
            <a:picLocks noChangeAspect="1"/>
          </p:cNvPicPr>
          <p:nvPr/>
        </p:nvPicPr>
        <p:blipFill>
          <a:blip r:embed="rId18"/>
          <a:stretch>
            <a:fillRect/>
          </a:stretch>
        </p:blipFill>
        <p:spPr>
          <a:xfrm>
            <a:off x="733059" y="2699141"/>
            <a:ext cx="2679973" cy="2207237"/>
          </a:xfrm>
          <a:prstGeom prst="rect">
            <a:avLst/>
          </a:prstGeom>
          <a:effectLst>
            <a:outerShdw blurRad="101600" dist="38100" dir="5400000" algn="t" rotWithShape="0">
              <a:prstClr val="black">
                <a:alpha val="30000"/>
              </a:prstClr>
            </a:outerShdw>
          </a:effectLst>
        </p:spPr>
      </p:pic>
      <p:pic>
        <p:nvPicPr>
          <p:cNvPr id="48" name="Crack 2"/>
          <p:cNvPicPr>
            <a:picLocks noChangeAspect="1"/>
          </p:cNvPicPr>
          <p:nvPr/>
        </p:nvPicPr>
        <p:blipFill>
          <a:blip r:embed="rId17"/>
          <a:stretch>
            <a:fillRect/>
          </a:stretch>
        </p:blipFill>
        <p:spPr>
          <a:xfrm>
            <a:off x="4635417" y="2847419"/>
            <a:ext cx="2919720" cy="2118050"/>
          </a:xfrm>
          <a:prstGeom prst="rect">
            <a:avLst/>
          </a:prstGeom>
        </p:spPr>
      </p:pic>
      <p:pic>
        <p:nvPicPr>
          <p:cNvPr id="50" name="Hole 2"/>
          <p:cNvPicPr>
            <a:picLocks noChangeAspect="1"/>
          </p:cNvPicPr>
          <p:nvPr/>
        </p:nvPicPr>
        <p:blipFill>
          <a:blip r:embed="rId18"/>
          <a:stretch>
            <a:fillRect/>
          </a:stretch>
        </p:blipFill>
        <p:spPr>
          <a:xfrm>
            <a:off x="4685182" y="2699141"/>
            <a:ext cx="2679973" cy="2207237"/>
          </a:xfrm>
          <a:prstGeom prst="rect">
            <a:avLst/>
          </a:prstGeom>
          <a:effectLst>
            <a:outerShdw blurRad="101600" dist="38100" dir="5400000" algn="t" rotWithShape="0">
              <a:prstClr val="black">
                <a:alpha val="30000"/>
              </a:prstClr>
            </a:outerShdw>
          </a:effectLst>
        </p:spPr>
      </p:pic>
      <p:pic>
        <p:nvPicPr>
          <p:cNvPr id="51" name="Crack 3"/>
          <p:cNvPicPr>
            <a:picLocks noChangeAspect="1"/>
          </p:cNvPicPr>
          <p:nvPr/>
        </p:nvPicPr>
        <p:blipFill>
          <a:blip r:embed="rId17"/>
          <a:stretch>
            <a:fillRect/>
          </a:stretch>
        </p:blipFill>
        <p:spPr>
          <a:xfrm>
            <a:off x="8648719" y="2847419"/>
            <a:ext cx="2919720" cy="2118050"/>
          </a:xfrm>
          <a:prstGeom prst="rect">
            <a:avLst/>
          </a:prstGeom>
        </p:spPr>
      </p:pic>
      <p:pic>
        <p:nvPicPr>
          <p:cNvPr id="52" name="Hole 3"/>
          <p:cNvPicPr>
            <a:picLocks noChangeAspect="1"/>
          </p:cNvPicPr>
          <p:nvPr/>
        </p:nvPicPr>
        <p:blipFill>
          <a:blip r:embed="rId18"/>
          <a:stretch>
            <a:fillRect/>
          </a:stretch>
        </p:blipFill>
        <p:spPr>
          <a:xfrm>
            <a:off x="8698484" y="2699141"/>
            <a:ext cx="2679973" cy="2207237"/>
          </a:xfrm>
          <a:prstGeom prst="rect">
            <a:avLst/>
          </a:prstGeom>
          <a:effectLst>
            <a:outerShdw blurRad="101600" dist="38100" dir="5400000" algn="t" rotWithShape="0">
              <a:prstClr val="black">
                <a:alpha val="30000"/>
              </a:prstClr>
            </a:outerShdw>
          </a:effectLst>
        </p:spPr>
      </p:pic>
      <p:sp>
        <p:nvSpPr>
          <p:cNvPr id="53" name="Bell Bag TextBox"/>
          <p:cNvSpPr txBox="1"/>
          <p:nvPr/>
        </p:nvSpPr>
        <p:spPr>
          <a:xfrm>
            <a:off x="479084" y="5332145"/>
            <a:ext cx="3216678" cy="978729"/>
          </a:xfrm>
          <a:prstGeom prst="rect">
            <a:avLst/>
          </a:prstGeom>
          <a:noFill/>
        </p:spPr>
        <p:txBody>
          <a:bodyPr wrap="square" rtlCol="0" anchor="ctr">
            <a:spAutoFit/>
          </a:bodyPr>
          <a:lstStyle/>
          <a:p>
            <a:pPr algn="ctr">
              <a:lnSpc>
                <a:spcPct val="80000"/>
              </a:lnSpc>
            </a:pP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Your team gets </a:t>
            </a:r>
            <a:r>
              <a:rPr lang="en-US" sz="3600" b="1" spc="5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1 point</a:t>
            </a: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a:t>
            </a:r>
            <a:endParaRPr lang="en-US" sz="3600" b="1" spc="5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4" name="Fossil TextBox"/>
          <p:cNvSpPr txBox="1"/>
          <p:nvPr/>
        </p:nvSpPr>
        <p:spPr>
          <a:xfrm>
            <a:off x="4281874" y="5332145"/>
            <a:ext cx="3661976" cy="978729"/>
          </a:xfrm>
          <a:prstGeom prst="rect">
            <a:avLst/>
          </a:prstGeom>
          <a:noFill/>
        </p:spPr>
        <p:txBody>
          <a:bodyPr wrap="square" rtlCol="0" anchor="ctr">
            <a:spAutoFit/>
          </a:bodyPr>
          <a:lstStyle/>
          <a:p>
            <a:pPr algn="ctr">
              <a:lnSpc>
                <a:spcPct val="80000"/>
              </a:lnSpc>
            </a:pP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1 space away </a:t>
            </a:r>
            <a:r>
              <a:rPr lang="en-US" sz="3600" b="1" spc="5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&amp;</a:t>
            </a: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 choose again</a:t>
            </a:r>
            <a:endParaRPr lang="en-US" sz="3600" b="1" spc="5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5" name="Can TextBox"/>
          <p:cNvSpPr txBox="1"/>
          <p:nvPr/>
        </p:nvSpPr>
        <p:spPr>
          <a:xfrm>
            <a:off x="8489246" y="5126044"/>
            <a:ext cx="3216678" cy="1421928"/>
          </a:xfrm>
          <a:prstGeom prst="rect">
            <a:avLst/>
          </a:prstGeom>
          <a:noFill/>
        </p:spPr>
        <p:txBody>
          <a:bodyPr wrap="square" rtlCol="0" anchor="ctr">
            <a:spAutoFit/>
          </a:bodyPr>
          <a:lstStyle/>
          <a:p>
            <a:pPr algn="ctr">
              <a:lnSpc>
                <a:spcPct val="80000"/>
              </a:lnSpc>
            </a:pP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3+ spaces away </a:t>
            </a:r>
            <a:r>
              <a:rPr lang="en-US" sz="3600" b="1" spc="5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&amp;</a:t>
            </a: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 lose</a:t>
            </a:r>
            <a:b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600" b="1" spc="5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a turn</a:t>
            </a:r>
            <a:endParaRPr lang="en-US" sz="3600" b="1" spc="5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6152" name="Fossil" descr="Nintendo Switch - Animal Crossing: New Horizons - Fossil - The Models  Resourc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86050" y="2134029"/>
            <a:ext cx="2078236" cy="1801138"/>
          </a:xfrm>
          <a:prstGeom prst="rect">
            <a:avLst/>
          </a:prstGeom>
          <a:noFill/>
          <a:extLst>
            <a:ext uri="{909E8E84-426E-40DD-AFC4-6F175D3DCCD1}">
              <a14:hiddenFill xmlns:a14="http://schemas.microsoft.com/office/drawing/2010/main">
                <a:solidFill>
                  <a:srgbClr val="FFFFFF"/>
                </a:solidFill>
              </a14:hiddenFill>
            </a:ext>
          </a:extLst>
        </p:spPr>
      </p:pic>
      <p:pic>
        <p:nvPicPr>
          <p:cNvPr id="6154" name="Bell Bag" descr="animal crossing bell bag - Google Search | Animal crossing, School  projects, Animal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03659" y="1794640"/>
            <a:ext cx="2509373" cy="2174790"/>
          </a:xfrm>
          <a:prstGeom prst="rect">
            <a:avLst/>
          </a:prstGeom>
          <a:noFill/>
          <a:extLst>
            <a:ext uri="{909E8E84-426E-40DD-AFC4-6F175D3DCCD1}">
              <a14:hiddenFill xmlns:a14="http://schemas.microsoft.com/office/drawing/2010/main">
                <a:solidFill>
                  <a:srgbClr val="FFFFFF"/>
                </a:solidFill>
              </a14:hiddenFill>
            </a:ext>
          </a:extLst>
        </p:spPr>
      </p:pic>
      <p:pic>
        <p:nvPicPr>
          <p:cNvPr id="6156" name="Can" descr="Download Zip Archive"/>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353" r="22353"/>
          <a:stretch/>
        </p:blipFill>
        <p:spPr bwMode="auto">
          <a:xfrm>
            <a:off x="9496594" y="2175111"/>
            <a:ext cx="1155459" cy="181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0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6154"/>
                                        </p:tgtEl>
                                        <p:attrNameLst>
                                          <p:attrName>style.visibility</p:attrName>
                                        </p:attrNameLst>
                                      </p:cBhvr>
                                      <p:to>
                                        <p:strVal val="visible"/>
                                      </p:to>
                                    </p:set>
                                    <p:anim calcmode="lin" valueType="num">
                                      <p:cBhvr additive="base">
                                        <p:cTn id="12" dur="500"/>
                                        <p:tgtEl>
                                          <p:spTgt spid="6154"/>
                                        </p:tgtEl>
                                        <p:attrNameLst>
                                          <p:attrName>ppt_y</p:attrName>
                                        </p:attrNameLst>
                                      </p:cBhvr>
                                      <p:tavLst>
                                        <p:tav tm="0">
                                          <p:val>
                                            <p:strVal val="#ppt_y+#ppt_h*1.125000"/>
                                          </p:val>
                                        </p:tav>
                                        <p:tav tm="100000">
                                          <p:val>
                                            <p:strVal val="#ppt_y"/>
                                          </p:val>
                                        </p:tav>
                                      </p:tavLst>
                                    </p:anim>
                                    <p:animEffect transition="in" filter="wipe(up)">
                                      <p:cBhvr>
                                        <p:cTn id="13" dur="500"/>
                                        <p:tgtEl>
                                          <p:spTgt spid="6154"/>
                                        </p:tgtEl>
                                      </p:cBhvr>
                                    </p:animEffect>
                                  </p:childTnLst>
                                  <p:subTnLst>
                                    <p:audio>
                                      <p:cMediaNode>
                                        <p:cTn display="0" masterRel="sameClick">
                                          <p:stCondLst>
                                            <p:cond evt="begin" delay="0">
                                              <p:tn val="10"/>
                                            </p:cond>
                                          </p:stCondLst>
                                          <p:endCondLst>
                                            <p:cond evt="onStopAudio" delay="0">
                                              <p:tgtEl>
                                                <p:sldTgt/>
                                              </p:tgtEl>
                                            </p:cond>
                                          </p:endCondLst>
                                        </p:cTn>
                                        <p:tgtEl>
                                          <p:sndTgt r:embed="rId4" name="AC Bells SFX.wav"/>
                                        </p:tgtEl>
                                      </p:cMediaNode>
                                    </p:audio>
                                  </p:subTnLst>
                                </p:cTn>
                              </p:par>
                            </p:childTnLst>
                          </p:cTn>
                        </p:par>
                        <p:par>
                          <p:cTn id="14" fill="hold">
                            <p:stCondLst>
                              <p:cond delay="2000"/>
                            </p:stCondLst>
                            <p:childTnLst>
                              <p:par>
                                <p:cTn id="15" presetID="45" presetClass="entr" presetSubtype="0" fill="hold" nodeType="after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Bells Sign Appear SFX.wav"/>
                                        </p:tgtEl>
                                      </p:cMediaNode>
                                    </p:audio>
                                  </p:subTnLst>
                                </p:cTn>
                              </p:par>
                            </p:childTnLst>
                          </p:cTn>
                        </p:par>
                        <p:par>
                          <p:cTn id="20" fill="hold">
                            <p:stCondLst>
                              <p:cond delay="3250"/>
                            </p:stCondLst>
                            <p:childTnLst>
                              <p:par>
                                <p:cTn id="21" presetID="26" presetClass="emph" presetSubtype="0" fill="hold" nodeType="after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par>
                                <p:cTn id="24" presetID="23"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childTnLst>
                          </p:cTn>
                        </p:par>
                        <p:par>
                          <p:cTn id="28" fill="hold">
                            <p:stCondLst>
                              <p:cond delay="3750"/>
                            </p:stCondLst>
                            <p:childTnLst>
                              <p:par>
                                <p:cTn id="29" presetID="1" presetClass="entr" presetSubtype="0" fill="hold" grpId="0" nodeType="afterEffect">
                                  <p:stCondLst>
                                    <p:cond delay="0"/>
                                  </p:stCondLst>
                                  <p:iterate type="lt">
                                    <p:tmAbs val="50"/>
                                  </p:iterate>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1000" fill="hold"/>
                                        <p:tgtEl>
                                          <p:spTgt spid="50"/>
                                        </p:tgtEl>
                                        <p:attrNameLst>
                                          <p:attrName>ppt_w</p:attrName>
                                        </p:attrNameLst>
                                      </p:cBhvr>
                                      <p:tavLst>
                                        <p:tav tm="0">
                                          <p:val>
                                            <p:fltVal val="0"/>
                                          </p:val>
                                        </p:tav>
                                        <p:tav tm="100000">
                                          <p:val>
                                            <p:strVal val="#ppt_w"/>
                                          </p:val>
                                        </p:tav>
                                      </p:tavLst>
                                    </p:anim>
                                    <p:anim calcmode="lin" valueType="num">
                                      <p:cBhvr>
                                        <p:cTn id="36" dur="1000" fill="hold"/>
                                        <p:tgtEl>
                                          <p:spTgt spid="5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AC Dig SFX.wav"/>
                                        </p:tgtEl>
                                      </p:cMediaNode>
                                    </p:audio>
                                  </p:subTnLst>
                                </p:cTn>
                              </p:par>
                            </p:childTnLst>
                          </p:cTn>
                        </p:par>
                        <p:par>
                          <p:cTn id="37" fill="hold">
                            <p:stCondLst>
                              <p:cond delay="1000"/>
                            </p:stCondLst>
                            <p:childTnLst>
                              <p:par>
                                <p:cTn id="38" presetID="12" presetClass="entr" presetSubtype="4" fill="hold" nodeType="afterEffect">
                                  <p:stCondLst>
                                    <p:cond delay="500"/>
                                  </p:stCondLst>
                                  <p:childTnLst>
                                    <p:set>
                                      <p:cBhvr>
                                        <p:cTn id="39" dur="1" fill="hold">
                                          <p:stCondLst>
                                            <p:cond delay="0"/>
                                          </p:stCondLst>
                                        </p:cTn>
                                        <p:tgtEl>
                                          <p:spTgt spid="6152"/>
                                        </p:tgtEl>
                                        <p:attrNameLst>
                                          <p:attrName>style.visibility</p:attrName>
                                        </p:attrNameLst>
                                      </p:cBhvr>
                                      <p:to>
                                        <p:strVal val="visible"/>
                                      </p:to>
                                    </p:set>
                                    <p:anim calcmode="lin" valueType="num">
                                      <p:cBhvr additive="base">
                                        <p:cTn id="40" dur="500"/>
                                        <p:tgtEl>
                                          <p:spTgt spid="6152"/>
                                        </p:tgtEl>
                                        <p:attrNameLst>
                                          <p:attrName>ppt_y</p:attrName>
                                        </p:attrNameLst>
                                      </p:cBhvr>
                                      <p:tavLst>
                                        <p:tav tm="0">
                                          <p:val>
                                            <p:strVal val="#ppt_y+#ppt_h*1.125000"/>
                                          </p:val>
                                        </p:tav>
                                        <p:tav tm="100000">
                                          <p:val>
                                            <p:strVal val="#ppt_y"/>
                                          </p:val>
                                        </p:tav>
                                      </p:tavLst>
                                    </p:anim>
                                    <p:animEffect transition="in" filter="wipe(up)">
                                      <p:cBhvr>
                                        <p:cTn id="41" dur="500"/>
                                        <p:tgtEl>
                                          <p:spTgt spid="6152"/>
                                        </p:tgtEl>
                                      </p:cBhvr>
                                    </p:animEffect>
                                  </p:childTnLst>
                                  <p:subTnLst>
                                    <p:audio>
                                      <p:cMediaNode>
                                        <p:cTn display="0" masterRel="sameClick">
                                          <p:stCondLst>
                                            <p:cond evt="begin" delay="0">
                                              <p:tn val="38"/>
                                            </p:cond>
                                          </p:stCondLst>
                                          <p:endCondLst>
                                            <p:cond evt="onStopAudio" delay="0">
                                              <p:tgtEl>
                                                <p:sldTgt/>
                                              </p:tgtEl>
                                            </p:cond>
                                          </p:endCondLst>
                                        </p:cTn>
                                        <p:tgtEl>
                                          <p:sndTgt r:embed="rId6" name="AC Fossil SFX.wav"/>
                                        </p:tgtEl>
                                      </p:cMediaNode>
                                    </p:audio>
                                  </p:subTnLst>
                                </p:cTn>
                              </p:par>
                            </p:childTnLst>
                          </p:cTn>
                        </p:par>
                        <p:par>
                          <p:cTn id="42" fill="hold">
                            <p:stCondLst>
                              <p:cond delay="2000"/>
                            </p:stCondLst>
                            <p:childTnLst>
                              <p:par>
                                <p:cTn id="43" presetID="45" presetClass="entr" presetSubtype="0" fill="hold" nodeType="afterEffect">
                                  <p:stCondLst>
                                    <p:cond delay="10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anim calcmode="lin" valueType="num">
                                      <p:cBhvr>
                                        <p:cTn id="46" dur="500" fill="hold"/>
                                        <p:tgtEl>
                                          <p:spTgt spid="4"/>
                                        </p:tgtEl>
                                        <p:attrNameLst>
                                          <p:attrName>ppt_w</p:attrName>
                                        </p:attrNameLst>
                                      </p:cBhvr>
                                      <p:tavLst>
                                        <p:tav tm="0" fmla="#ppt_w*sin(2.5*pi*$)">
                                          <p:val>
                                            <p:fltVal val="0"/>
                                          </p:val>
                                        </p:tav>
                                        <p:tav tm="100000">
                                          <p:val>
                                            <p:fltVal val="1"/>
                                          </p:val>
                                        </p:tav>
                                      </p:tavLst>
                                    </p:anim>
                                    <p:anim calcmode="lin" valueType="num">
                                      <p:cBhvr>
                                        <p:cTn id="47"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7" name="Sign Appear SFX.wav"/>
                                        </p:tgtEl>
                                      </p:cMediaNode>
                                    </p:audio>
                                  </p:subTnLst>
                                </p:cTn>
                              </p:par>
                            </p:childTnLst>
                          </p:cTn>
                        </p:par>
                        <p:par>
                          <p:cTn id="48" fill="hold">
                            <p:stCondLst>
                              <p:cond delay="3500"/>
                            </p:stCondLst>
                            <p:childTnLst>
                              <p:par>
                                <p:cTn id="49" presetID="23" presetClass="entr" presetSubtype="16"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childTnLst>
                                </p:cTn>
                              </p:par>
                            </p:childTnLst>
                          </p:cTn>
                        </p:par>
                        <p:par>
                          <p:cTn id="53" fill="hold">
                            <p:stCondLst>
                              <p:cond delay="4000"/>
                            </p:stCondLst>
                            <p:childTnLst>
                              <p:par>
                                <p:cTn id="54" presetID="1" presetClass="entr" presetSubtype="0" fill="hold" grpId="0" nodeType="afterEffect">
                                  <p:stCondLst>
                                    <p:cond delay="0"/>
                                  </p:stCondLst>
                                  <p:iterate type="lt">
                                    <p:tmAbs val="50"/>
                                  </p:iterate>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p:cTn id="60" dur="1000" fill="hold"/>
                                        <p:tgtEl>
                                          <p:spTgt spid="52"/>
                                        </p:tgtEl>
                                        <p:attrNameLst>
                                          <p:attrName>ppt_w</p:attrName>
                                        </p:attrNameLst>
                                      </p:cBhvr>
                                      <p:tavLst>
                                        <p:tav tm="0">
                                          <p:val>
                                            <p:fltVal val="0"/>
                                          </p:val>
                                        </p:tav>
                                        <p:tav tm="100000">
                                          <p:val>
                                            <p:strVal val="#ppt_w"/>
                                          </p:val>
                                        </p:tav>
                                      </p:tavLst>
                                    </p:anim>
                                    <p:anim calcmode="lin" valueType="num">
                                      <p:cBhvr>
                                        <p:cTn id="61" dur="1000" fill="hold"/>
                                        <p:tgtEl>
                                          <p:spTgt spid="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AC Dig SFX.wav"/>
                                        </p:tgtEl>
                                      </p:cMediaNode>
                                    </p:audio>
                                  </p:subTnLst>
                                </p:cTn>
                              </p:par>
                            </p:childTnLst>
                          </p:cTn>
                        </p:par>
                        <p:par>
                          <p:cTn id="62" fill="hold">
                            <p:stCondLst>
                              <p:cond delay="1000"/>
                            </p:stCondLst>
                            <p:childTnLst>
                              <p:par>
                                <p:cTn id="63" presetID="12" presetClass="entr" presetSubtype="4" fill="hold" nodeType="afterEffect">
                                  <p:stCondLst>
                                    <p:cond delay="500"/>
                                  </p:stCondLst>
                                  <p:childTnLst>
                                    <p:set>
                                      <p:cBhvr>
                                        <p:cTn id="64" dur="1" fill="hold">
                                          <p:stCondLst>
                                            <p:cond delay="0"/>
                                          </p:stCondLst>
                                        </p:cTn>
                                        <p:tgtEl>
                                          <p:spTgt spid="6156"/>
                                        </p:tgtEl>
                                        <p:attrNameLst>
                                          <p:attrName>style.visibility</p:attrName>
                                        </p:attrNameLst>
                                      </p:cBhvr>
                                      <p:to>
                                        <p:strVal val="visible"/>
                                      </p:to>
                                    </p:set>
                                    <p:anim calcmode="lin" valueType="num">
                                      <p:cBhvr additive="base">
                                        <p:cTn id="65" dur="500"/>
                                        <p:tgtEl>
                                          <p:spTgt spid="6156"/>
                                        </p:tgtEl>
                                        <p:attrNameLst>
                                          <p:attrName>ppt_y</p:attrName>
                                        </p:attrNameLst>
                                      </p:cBhvr>
                                      <p:tavLst>
                                        <p:tav tm="0">
                                          <p:val>
                                            <p:strVal val="#ppt_y+#ppt_h*1.125000"/>
                                          </p:val>
                                        </p:tav>
                                        <p:tav tm="100000">
                                          <p:val>
                                            <p:strVal val="#ppt_y"/>
                                          </p:val>
                                        </p:tav>
                                      </p:tavLst>
                                    </p:anim>
                                    <p:animEffect transition="in" filter="wipe(up)">
                                      <p:cBhvr>
                                        <p:cTn id="66" dur="500"/>
                                        <p:tgtEl>
                                          <p:spTgt spid="6156"/>
                                        </p:tgtEl>
                                      </p:cBhvr>
                                    </p:animEffect>
                                  </p:childTnLst>
                                  <p:subTnLst>
                                    <p:audio>
                                      <p:cMediaNode>
                                        <p:cTn display="0" masterRel="sameClick">
                                          <p:stCondLst>
                                            <p:cond evt="begin" delay="0">
                                              <p:tn val="63"/>
                                            </p:cond>
                                          </p:stCondLst>
                                          <p:endCondLst>
                                            <p:cond evt="onStopAudio" delay="0">
                                              <p:tgtEl>
                                                <p:sldTgt/>
                                              </p:tgtEl>
                                            </p:cond>
                                          </p:endCondLst>
                                        </p:cTn>
                                        <p:tgtEl>
                                          <p:sndTgt r:embed="rId8" name="AC Can SFX.wav"/>
                                        </p:tgtEl>
                                      </p:cMediaNode>
                                    </p:audio>
                                  </p:subTnLst>
                                </p:cTn>
                              </p:par>
                            </p:childTnLst>
                          </p:cTn>
                        </p:par>
                        <p:par>
                          <p:cTn id="67" fill="hold">
                            <p:stCondLst>
                              <p:cond delay="2000"/>
                            </p:stCondLst>
                            <p:childTnLst>
                              <p:par>
                                <p:cTn id="68" presetID="45" presetClass="entr" presetSubtype="0" fill="hold" nodeType="afterEffect">
                                  <p:stCondLst>
                                    <p:cond delay="75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anim calcmode="lin" valueType="num">
                                      <p:cBhvr>
                                        <p:cTn id="71" dur="500" fill="hold"/>
                                        <p:tgtEl>
                                          <p:spTgt spid="3"/>
                                        </p:tgtEl>
                                        <p:attrNameLst>
                                          <p:attrName>ppt_w</p:attrName>
                                        </p:attrNameLst>
                                      </p:cBhvr>
                                      <p:tavLst>
                                        <p:tav tm="0" fmla="#ppt_w*sin(2.5*pi*$)">
                                          <p:val>
                                            <p:fltVal val="0"/>
                                          </p:val>
                                        </p:tav>
                                        <p:tav tm="100000">
                                          <p:val>
                                            <p:fltVal val="1"/>
                                          </p:val>
                                        </p:tav>
                                      </p:tavLst>
                                    </p:anim>
                                    <p:anim calcmode="lin" valueType="num">
                                      <p:cBhvr>
                                        <p:cTn id="72"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Sign Appear SFX.wav"/>
                                        </p:tgtEl>
                                      </p:cMediaNode>
                                    </p:audio>
                                  </p:subTnLst>
                                </p:cTn>
                              </p:par>
                            </p:childTnLst>
                          </p:cTn>
                        </p:par>
                        <p:par>
                          <p:cTn id="73" fill="hold">
                            <p:stCondLst>
                              <p:cond delay="3250"/>
                            </p:stCondLst>
                            <p:childTnLst>
                              <p:par>
                                <p:cTn id="74" presetID="23" presetClass="entr" presetSubtype="16"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childTnLst>
                                </p:cTn>
                              </p:par>
                            </p:childTnLst>
                          </p:cTn>
                        </p:par>
                        <p:par>
                          <p:cTn id="78" fill="hold">
                            <p:stCondLst>
                              <p:cond delay="3750"/>
                            </p:stCondLst>
                            <p:childTnLst>
                              <p:par>
                                <p:cTn id="79" presetID="1" presetClass="entr" presetSubtype="0" fill="hold" grpId="0" nodeType="afterEffect">
                                  <p:stCondLst>
                                    <p:cond delay="0"/>
                                  </p:stCondLst>
                                  <p:iterate type="lt">
                                    <p:tmAbs val="50"/>
                                  </p:iterate>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1306092" y="4565940"/>
            <a:ext cx="6237708" cy="1708160"/>
          </a:xfrm>
          <a:prstGeom prst="rect">
            <a:avLst/>
          </a:prstGeom>
          <a:noFill/>
        </p:spPr>
        <p:txBody>
          <a:bodyPr wrap="square" rtlCol="0" anchor="t">
            <a:spAutoFit/>
          </a:bodyPr>
          <a:lstStyle/>
          <a:p>
            <a:pPr>
              <a:lnSpc>
                <a:spcPct val="125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Now, is that everything…Yes, yes, I believe it is! </a:t>
            </a:r>
            <a:r>
              <a:rPr lang="en-US" sz="2800" b="1" spc="10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Let’s get started</a:t>
            </a: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 with the game!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Tom Nook Voice SFX"/>
          <p:cNvSpPr/>
          <p:nvPr/>
        </p:nvSpPr>
        <p:spPr>
          <a:xfrm>
            <a:off x="0" y="0"/>
            <a:ext cx="79512" cy="79512"/>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om Nook Animal Crossing New Leaf - Novocom.top"/>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90000"/>
                    </a14:imgEffect>
                  </a14:imgLayer>
                </a14:imgProps>
              </a:ext>
              <a:ext uri="{28A0092B-C50C-407E-A947-70E740481C1C}">
                <a14:useLocalDpi xmlns:a14="http://schemas.microsoft.com/office/drawing/2010/main" val="0"/>
              </a:ext>
            </a:extLst>
          </a:blip>
          <a:srcRect b="1274"/>
          <a:stretch/>
        </p:blipFill>
        <p:spPr bwMode="auto">
          <a:xfrm>
            <a:off x="7839755" y="635431"/>
            <a:ext cx="3996074" cy="5917769"/>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0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4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5-3"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9325853" y="3403907"/>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299924"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6-3" descr="Top 10] Animal Crossing New Horizons Best Bell Making Methods | GAMERS  DECID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57506" y="3158898"/>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3-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8924"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1041009"/>
            <a:ext cx="1326234" cy="1126466"/>
          </a:xfrm>
          <a:prstGeom prst="rect">
            <a:avLst/>
          </a:prstGeom>
        </p:spPr>
      </p:pic>
      <p:pic>
        <p:nvPicPr>
          <p:cNvPr id="97" name="Can Sign 3-1"/>
          <p:cNvPicPr>
            <a:picLocks noChangeAspect="1"/>
          </p:cNvPicPr>
          <p:nvPr/>
        </p:nvPicPr>
        <p:blipFill>
          <a:blip r:embed="rId17">
            <a:extLst>
              <a:ext uri="{BEBA8EAE-BF5A-486C-A8C5-ECC9F3942E4B}">
                <a14:imgProps xmlns:a14="http://schemas.microsoft.com/office/drawing/2010/main">
                  <a14:imgLayer r:embed="rId18">
                    <a14:imgEffect>
                      <a14:saturation sat="150000"/>
                    </a14:imgEffect>
                  </a14:imgLayer>
                </a14:imgProps>
              </a:ext>
            </a:extLst>
          </a:blip>
          <a:stretch>
            <a:fillRect/>
          </a:stretch>
        </p:blipFill>
        <p:spPr>
          <a:xfrm>
            <a:off x="5638843" y="1041009"/>
            <a:ext cx="1326234" cy="1126466"/>
          </a:xfrm>
          <a:prstGeom prst="rect">
            <a:avLst/>
          </a:prstGeom>
        </p:spPr>
      </p:pic>
      <p:pic>
        <p:nvPicPr>
          <p:cNvPr id="113" name="2 Sign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2 Sign 5-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8979" y="1041009"/>
            <a:ext cx="1326233" cy="1126466"/>
          </a:xfrm>
          <a:prstGeom prst="rect">
            <a:avLst/>
          </a:prstGeom>
        </p:spPr>
      </p:pic>
      <p:pic>
        <p:nvPicPr>
          <p:cNvPr id="184" name="2 Sign 6-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0682" y="1041009"/>
            <a:ext cx="1326233" cy="1126466"/>
          </a:xfrm>
          <a:prstGeom prst="rect">
            <a:avLst/>
          </a:prstGeom>
        </p:spPr>
      </p:pic>
      <p:pic>
        <p:nvPicPr>
          <p:cNvPr id="99" name="3+ Sign 1-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2105384"/>
            <a:ext cx="1326234" cy="1126466"/>
          </a:xfrm>
          <a:prstGeom prst="rect">
            <a:avLst/>
          </a:prstGeom>
        </p:spPr>
      </p:pic>
      <p:pic>
        <p:nvPicPr>
          <p:cNvPr id="114" name="2 Sign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1 Sign 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8979" y="2105384"/>
            <a:ext cx="1326233" cy="1126466"/>
          </a:xfrm>
          <a:prstGeom prst="rect">
            <a:avLst/>
          </a:prstGeom>
        </p:spPr>
      </p:pic>
      <p:pic>
        <p:nvPicPr>
          <p:cNvPr id="191" name="1 Sign 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0682" y="2105384"/>
            <a:ext cx="1326233" cy="1126466"/>
          </a:xfrm>
          <a:prstGeom prst="rect">
            <a:avLst/>
          </a:prstGeom>
        </p:spPr>
      </p:pic>
      <p:pic>
        <p:nvPicPr>
          <p:cNvPr id="101" name="3+ Sign 1-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7779" y="3231106"/>
            <a:ext cx="1326234" cy="1126466"/>
          </a:xfrm>
          <a:prstGeom prst="rect">
            <a:avLst/>
          </a:prstGeom>
        </p:spPr>
      </p:pic>
      <p:pic>
        <p:nvPicPr>
          <p:cNvPr id="110" name="3+ Sign 3-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9480" y="3231106"/>
            <a:ext cx="1326234" cy="1126466"/>
          </a:xfrm>
          <a:prstGeom prst="rect">
            <a:avLst/>
          </a:prstGeom>
        </p:spPr>
      </p:pic>
      <p:pic>
        <p:nvPicPr>
          <p:cNvPr id="5" name="2 Sign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Fossil Sign 5-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Bells Sign 6-3"/>
          <p:cNvPicPr>
            <a:picLocks noChangeAspect="1"/>
          </p:cNvPicPr>
          <p:nvPr/>
        </p:nvPicPr>
        <p:blipFill>
          <a:blip r:embed="rId22">
            <a:extLst>
              <a:ext uri="{BEBA8EAE-BF5A-486C-A8C5-ECC9F3942E4B}">
                <a14:imgProps xmlns:a14="http://schemas.microsoft.com/office/drawing/2010/main">
                  <a14:imgLayer r:embed="rId23">
                    <a14:imgEffect>
                      <a14:saturation sat="150000"/>
                    </a14:imgEffect>
                  </a14:imgLayer>
                </a14:imgProps>
              </a:ext>
            </a:extLst>
          </a:blip>
          <a:stretch>
            <a:fillRect/>
          </a:stretch>
        </p:blipFill>
        <p:spPr>
          <a:xfrm>
            <a:off x="10750682" y="3231106"/>
            <a:ext cx="1326234" cy="1126466"/>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4275240"/>
            <a:ext cx="1326234" cy="1126466"/>
          </a:xfrm>
          <a:prstGeom prst="rect">
            <a:avLst/>
          </a:prstGeom>
        </p:spPr>
      </p:pic>
      <p:pic>
        <p:nvPicPr>
          <p:cNvPr id="17" name="Can Sign 2-4"/>
          <p:cNvPicPr>
            <a:picLocks noChangeAspect="1"/>
          </p:cNvPicPr>
          <p:nvPr/>
        </p:nvPicPr>
        <p:blipFill>
          <a:blip r:embed="rId17">
            <a:extLst>
              <a:ext uri="{BEBA8EAE-BF5A-486C-A8C5-ECC9F3942E4B}">
                <a14:imgProps xmlns:a14="http://schemas.microsoft.com/office/drawing/2010/main">
                  <a14:imgLayer r:embed="rId18">
                    <a14:imgEffect>
                      <a14:saturation sat="150000"/>
                    </a14:imgEffect>
                  </a14:imgLayer>
                </a14:imgProps>
              </a:ext>
            </a:extLst>
          </a:blip>
          <a:stretch>
            <a:fillRect/>
          </a:stretch>
        </p:blipFill>
        <p:spPr>
          <a:xfrm>
            <a:off x="3935589" y="4275240"/>
            <a:ext cx="1326234" cy="1126466"/>
          </a:xfrm>
          <a:prstGeom prst="rect">
            <a:avLst/>
          </a:prstGeom>
        </p:spPr>
      </p:pic>
      <p:pic>
        <p:nvPicPr>
          <p:cNvPr id="112" name="3+ Sign 3-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4275240"/>
            <a:ext cx="1326234" cy="1126466"/>
          </a:xfrm>
          <a:prstGeom prst="rect">
            <a:avLst/>
          </a:prstGeom>
        </p:spPr>
      </p:pic>
      <p:pic>
        <p:nvPicPr>
          <p:cNvPr id="115" name="2 Sign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1 Sign 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9" name="1 Sign 6-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0682" y="4275240"/>
            <a:ext cx="1326233" cy="1126466"/>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5378382"/>
            <a:ext cx="1326234" cy="1126466"/>
          </a:xfrm>
          <a:prstGeom prst="rect">
            <a:avLst/>
          </a:prstGeom>
        </p:spPr>
      </p:pic>
      <p:pic>
        <p:nvPicPr>
          <p:cNvPr id="116" name="2 Sign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2 Sign 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8979" y="5378382"/>
            <a:ext cx="1326233" cy="1126466"/>
          </a:xfrm>
          <a:prstGeom prst="rect">
            <a:avLst/>
          </a:prstGeom>
        </p:spPr>
      </p:pic>
      <p:pic>
        <p:nvPicPr>
          <p:cNvPr id="187" name="2 Sign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0682" y="5378382"/>
            <a:ext cx="1326233" cy="1126466"/>
          </a:xfrm>
          <a:prstGeom prst="rect">
            <a:avLst/>
          </a:prstGeom>
        </p:spPr>
      </p:pic>
    </p:spTree>
    <p:extLst>
      <p:ext uri="{BB962C8B-B14F-4D97-AF65-F5344CB8AC3E}">
        <p14:creationId xmlns:p14="http://schemas.microsoft.com/office/powerpoint/2010/main" val="139346845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12" presetClass="entr" presetSubtype="4" fill="hold" nodeType="afterEffect">
                                  <p:stCondLst>
                                    <p:cond delay="500"/>
                                  </p:stCondLst>
                                  <p:childTnLst>
                                    <p:set>
                                      <p:cBhvr>
                                        <p:cTn id="37" dur="1" fill="hold">
                                          <p:stCondLst>
                                            <p:cond delay="0"/>
                                          </p:stCondLst>
                                        </p:cTn>
                                        <p:tgtEl>
                                          <p:spTgt spid="186"/>
                                        </p:tgtEl>
                                        <p:attrNameLst>
                                          <p:attrName>style.visibility</p:attrName>
                                        </p:attrNameLst>
                                      </p:cBhvr>
                                      <p:to>
                                        <p:strVal val="visible"/>
                                      </p:to>
                                    </p:set>
                                    <p:anim calcmode="lin" valueType="num">
                                      <p:cBhvr additive="base">
                                        <p:cTn id="38" dur="500"/>
                                        <p:tgtEl>
                                          <p:spTgt spid="186"/>
                                        </p:tgtEl>
                                        <p:attrNameLst>
                                          <p:attrName>ppt_y</p:attrName>
                                        </p:attrNameLst>
                                      </p:cBhvr>
                                      <p:tavLst>
                                        <p:tav tm="0">
                                          <p:val>
                                            <p:strVal val="#ppt_y+#ppt_h*1.125000"/>
                                          </p:val>
                                        </p:tav>
                                        <p:tav tm="100000">
                                          <p:val>
                                            <p:strVal val="#ppt_y"/>
                                          </p:val>
                                        </p:tav>
                                      </p:tavLst>
                                    </p:anim>
                                    <p:animEffect transition="in" filter="wipe(up)">
                                      <p:cBhvr>
                                        <p:cTn id="39" dur="500"/>
                                        <p:tgtEl>
                                          <p:spTgt spid="186"/>
                                        </p:tgtEl>
                                      </p:cBhvr>
                                    </p:animEffect>
                                  </p:childTnLst>
                                  <p:subTnLst>
                                    <p:audio>
                                      <p:cMediaNode>
                                        <p:cTn display="0" masterRel="sameClick">
                                          <p:stCondLst>
                                            <p:cond evt="begin" delay="0">
                                              <p:tn val="36"/>
                                            </p:cond>
                                          </p:stCondLst>
                                          <p:endCondLst>
                                            <p:cond evt="onStopAudio" delay="0">
                                              <p:tgtEl>
                                                <p:sldTgt/>
                                              </p:tgtEl>
                                            </p:cond>
                                          </p:endCondLst>
                                        </p:cTn>
                                        <p:tgtEl>
                                          <p:sndTgt r:embed="rId5" name="AC Can SFX.wav"/>
                                        </p:tgtEl>
                                      </p:cMediaNode>
                                    </p:audio>
                                  </p:subTnLst>
                                </p:cTn>
                              </p:par>
                            </p:childTnLst>
                          </p:cTn>
                        </p:par>
                        <p:par>
                          <p:cTn id="40" fill="hold">
                            <p:stCondLst>
                              <p:cond delay="2000"/>
                            </p:stCondLst>
                            <p:childTnLst>
                              <p:par>
                                <p:cTn id="41" presetID="12" presetClass="exit" presetSubtype="4" fill="hold" nodeType="afterEffect">
                                  <p:stCondLst>
                                    <p:cond delay="1000"/>
                                  </p:stCondLst>
                                  <p:childTnLst>
                                    <p:anim calcmode="lin" valueType="num">
                                      <p:cBhvr additive="base">
                                        <p:cTn id="42" dur="500"/>
                                        <p:tgtEl>
                                          <p:spTgt spid="186"/>
                                        </p:tgtEl>
                                        <p:attrNameLst>
                                          <p:attrName>ppt_y</p:attrName>
                                        </p:attrNameLst>
                                      </p:cBhvr>
                                      <p:tavLst>
                                        <p:tav tm="0">
                                          <p:val>
                                            <p:strVal val="#ppt_y"/>
                                          </p:val>
                                        </p:tav>
                                        <p:tav tm="100000">
                                          <p:val>
                                            <p:strVal val="#ppt_y+#ppt_h*1.125000"/>
                                          </p:val>
                                        </p:tav>
                                      </p:tavLst>
                                    </p:anim>
                                    <p:animEffect transition="out" filter="wipe(down)">
                                      <p:cBhvr>
                                        <p:cTn id="43" dur="500"/>
                                        <p:tgtEl>
                                          <p:spTgt spid="186"/>
                                        </p:tgtEl>
                                      </p:cBhvr>
                                    </p:animEffect>
                                    <p:set>
                                      <p:cBhvr>
                                        <p:cTn id="44" dur="1" fill="hold">
                                          <p:stCondLst>
                                            <p:cond delay="499"/>
                                          </p:stCondLst>
                                        </p:cTn>
                                        <p:tgtEl>
                                          <p:spTgt spid="186"/>
                                        </p:tgtEl>
                                        <p:attrNameLst>
                                          <p:attrName>style.visibility</p:attrName>
                                        </p:attrNameLst>
                                      </p:cBhvr>
                                      <p:to>
                                        <p:strVal val="hidden"/>
                                      </p:to>
                                    </p:set>
                                  </p:childTnLst>
                                </p:cTn>
                              </p:par>
                            </p:childTnLst>
                          </p:cTn>
                        </p:par>
                        <p:par>
                          <p:cTn id="45" fill="hold">
                            <p:stCondLst>
                              <p:cond delay="3500"/>
                            </p:stCondLst>
                            <p:childTnLst>
                              <p:par>
                                <p:cTn id="46" presetID="45" presetClass="entr" presetSubtype="0"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12" presetClass="entr" presetSubtype="4" fill="hold" nodeType="afterEffect">
                                  <p:stCondLst>
                                    <p:cond delay="500"/>
                                  </p:stCondLst>
                                  <p:childTnLst>
                                    <p:set>
                                      <p:cBhvr>
                                        <p:cTn id="229" dur="1" fill="hold">
                                          <p:stCondLst>
                                            <p:cond delay="0"/>
                                          </p:stCondLst>
                                        </p:cTn>
                                        <p:tgtEl>
                                          <p:spTgt spid="1032"/>
                                        </p:tgtEl>
                                        <p:attrNameLst>
                                          <p:attrName>style.visibility</p:attrName>
                                        </p:attrNameLst>
                                      </p:cBhvr>
                                      <p:to>
                                        <p:strVal val="visible"/>
                                      </p:to>
                                    </p:set>
                                    <p:anim calcmode="lin" valueType="num">
                                      <p:cBhvr additive="base">
                                        <p:cTn id="230" dur="500"/>
                                        <p:tgtEl>
                                          <p:spTgt spid="1032"/>
                                        </p:tgtEl>
                                        <p:attrNameLst>
                                          <p:attrName>ppt_y</p:attrName>
                                        </p:attrNameLst>
                                      </p:cBhvr>
                                      <p:tavLst>
                                        <p:tav tm="0">
                                          <p:val>
                                            <p:strVal val="#ppt_y+#ppt_h*1.125000"/>
                                          </p:val>
                                        </p:tav>
                                        <p:tav tm="100000">
                                          <p:val>
                                            <p:strVal val="#ppt_y"/>
                                          </p:val>
                                        </p:tav>
                                      </p:tavLst>
                                    </p:anim>
                                    <p:animEffect transition="in" filter="wipe(up)">
                                      <p:cBhvr>
                                        <p:cTn id="231" dur="500"/>
                                        <p:tgtEl>
                                          <p:spTgt spid="1032"/>
                                        </p:tgtEl>
                                      </p:cBhvr>
                                    </p:animEffect>
                                  </p:childTnLst>
                                  <p:subTnLst>
                                    <p:audio>
                                      <p:cMediaNode>
                                        <p:cTn display="0" masterRel="sameClick">
                                          <p:stCondLst>
                                            <p:cond evt="begin" delay="0">
                                              <p:tn val="228"/>
                                            </p:cond>
                                          </p:stCondLst>
                                          <p:endCondLst>
                                            <p:cond evt="onStopAudio" delay="0">
                                              <p:tgtEl>
                                                <p:sldTgt/>
                                              </p:tgtEl>
                                            </p:cond>
                                          </p:endCondLst>
                                        </p:cTn>
                                        <p:tgtEl>
                                          <p:sndTgt r:embed="rId6" name="AC Fossil SFX.wav"/>
                                        </p:tgtEl>
                                      </p:cMediaNode>
                                    </p:audio>
                                  </p:subTnLst>
                                </p:cTn>
                              </p:par>
                            </p:childTnLst>
                          </p:cTn>
                        </p:par>
                        <p:par>
                          <p:cTn id="232" fill="hold">
                            <p:stCondLst>
                              <p:cond delay="2000"/>
                            </p:stCondLst>
                            <p:childTnLst>
                              <p:par>
                                <p:cTn id="233" presetID="12" presetClass="exit" presetSubtype="4" fill="hold" nodeType="afterEffect">
                                  <p:stCondLst>
                                    <p:cond delay="1000"/>
                                  </p:stCondLst>
                                  <p:childTnLst>
                                    <p:anim calcmode="lin" valueType="num">
                                      <p:cBhvr additive="base">
                                        <p:cTn id="234" dur="500"/>
                                        <p:tgtEl>
                                          <p:spTgt spid="1032"/>
                                        </p:tgtEl>
                                        <p:attrNameLst>
                                          <p:attrName>ppt_y</p:attrName>
                                        </p:attrNameLst>
                                      </p:cBhvr>
                                      <p:tavLst>
                                        <p:tav tm="0">
                                          <p:val>
                                            <p:strVal val="#ppt_y"/>
                                          </p:val>
                                        </p:tav>
                                        <p:tav tm="100000">
                                          <p:val>
                                            <p:strVal val="#ppt_y+#ppt_h*1.125000"/>
                                          </p:val>
                                        </p:tav>
                                      </p:tavLst>
                                    </p:anim>
                                    <p:animEffect transition="out" filter="wipe(down)">
                                      <p:cBhvr>
                                        <p:cTn id="235" dur="500"/>
                                        <p:tgtEl>
                                          <p:spTgt spid="1032"/>
                                        </p:tgtEl>
                                      </p:cBhvr>
                                    </p:animEffect>
                                    <p:set>
                                      <p:cBhvr>
                                        <p:cTn id="236" dur="1" fill="hold">
                                          <p:stCondLst>
                                            <p:cond delay="499"/>
                                          </p:stCondLst>
                                        </p:cTn>
                                        <p:tgtEl>
                                          <p:spTgt spid="1032"/>
                                        </p:tgtEl>
                                        <p:attrNameLst>
                                          <p:attrName>style.visibility</p:attrName>
                                        </p:attrNameLst>
                                      </p:cBhvr>
                                      <p:to>
                                        <p:strVal val="hidden"/>
                                      </p:to>
                                    </p:set>
                                  </p:childTnLst>
                                </p:cTn>
                              </p:par>
                            </p:childTnLst>
                          </p:cTn>
                        </p:par>
                        <p:par>
                          <p:cTn id="237" fill="hold">
                            <p:stCondLst>
                              <p:cond delay="3500"/>
                            </p:stCondLst>
                            <p:childTnLst>
                              <p:par>
                                <p:cTn id="238" presetID="45" presetClass="entr" presetSubtype="0" fill="hold" nodeType="afterEffect">
                                  <p:stCondLst>
                                    <p:cond delay="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12" presetClass="entr" presetSubtype="4" fill="hold" nodeType="afterEffect">
                                  <p:stCondLst>
                                    <p:cond delay="500"/>
                                  </p:stCondLst>
                                  <p:childTnLst>
                                    <p:set>
                                      <p:cBhvr>
                                        <p:cTn id="252" dur="1" fill="hold">
                                          <p:stCondLst>
                                            <p:cond delay="0"/>
                                          </p:stCondLst>
                                        </p:cTn>
                                        <p:tgtEl>
                                          <p:spTgt spid="185"/>
                                        </p:tgtEl>
                                        <p:attrNameLst>
                                          <p:attrName>style.visibility</p:attrName>
                                        </p:attrNameLst>
                                      </p:cBhvr>
                                      <p:to>
                                        <p:strVal val="visible"/>
                                      </p:to>
                                    </p:set>
                                    <p:anim calcmode="lin" valueType="num">
                                      <p:cBhvr additive="base">
                                        <p:cTn id="253" dur="500"/>
                                        <p:tgtEl>
                                          <p:spTgt spid="185"/>
                                        </p:tgtEl>
                                        <p:attrNameLst>
                                          <p:attrName>ppt_y</p:attrName>
                                        </p:attrNameLst>
                                      </p:cBhvr>
                                      <p:tavLst>
                                        <p:tav tm="0">
                                          <p:val>
                                            <p:strVal val="#ppt_y+#ppt_h*1.125000"/>
                                          </p:val>
                                        </p:tav>
                                        <p:tav tm="100000">
                                          <p:val>
                                            <p:strVal val="#ppt_y"/>
                                          </p:val>
                                        </p:tav>
                                      </p:tavLst>
                                    </p:anim>
                                    <p:animEffect transition="in" filter="wipe(up)">
                                      <p:cBhvr>
                                        <p:cTn id="254" dur="500"/>
                                        <p:tgtEl>
                                          <p:spTgt spid="185"/>
                                        </p:tgtEl>
                                      </p:cBhvr>
                                    </p:animEffect>
                                  </p:childTnLst>
                                  <p:subTnLst>
                                    <p:audio>
                                      <p:cMediaNode>
                                        <p:cTn display="0" masterRel="sameClick">
                                          <p:stCondLst>
                                            <p:cond evt="begin" delay="0">
                                              <p:tn val="251"/>
                                            </p:cond>
                                          </p:stCondLst>
                                          <p:endCondLst>
                                            <p:cond evt="onStopAudio" delay="0">
                                              <p:tgtEl>
                                                <p:sldTgt/>
                                              </p:tgtEl>
                                            </p:cond>
                                          </p:endCondLst>
                                        </p:cTn>
                                        <p:tgtEl>
                                          <p:sndTgt r:embed="rId7" name="AC Bells SFX.wav"/>
                                        </p:tgtEl>
                                      </p:cMediaNode>
                                    </p:audio>
                                  </p:subTnLst>
                                </p:cTn>
                              </p:par>
                            </p:childTnLst>
                          </p:cTn>
                        </p:par>
                        <p:par>
                          <p:cTn id="255" fill="hold">
                            <p:stCondLst>
                              <p:cond delay="2000"/>
                            </p:stCondLst>
                            <p:childTnLst>
                              <p:par>
                                <p:cTn id="256" presetID="12" presetClass="exit" presetSubtype="4" fill="hold" nodeType="afterEffect">
                                  <p:stCondLst>
                                    <p:cond delay="1000"/>
                                  </p:stCondLst>
                                  <p:childTnLst>
                                    <p:anim calcmode="lin" valueType="num">
                                      <p:cBhvr additive="base">
                                        <p:cTn id="257" dur="500"/>
                                        <p:tgtEl>
                                          <p:spTgt spid="185"/>
                                        </p:tgtEl>
                                        <p:attrNameLst>
                                          <p:attrName>ppt_y</p:attrName>
                                        </p:attrNameLst>
                                      </p:cBhvr>
                                      <p:tavLst>
                                        <p:tav tm="0">
                                          <p:val>
                                            <p:strVal val="#ppt_y"/>
                                          </p:val>
                                        </p:tav>
                                        <p:tav tm="100000">
                                          <p:val>
                                            <p:strVal val="#ppt_y+#ppt_h*1.125000"/>
                                          </p:val>
                                        </p:tav>
                                      </p:tavLst>
                                    </p:anim>
                                    <p:animEffect transition="out" filter="wipe(down)">
                                      <p:cBhvr>
                                        <p:cTn id="258" dur="500"/>
                                        <p:tgtEl>
                                          <p:spTgt spid="185"/>
                                        </p:tgtEl>
                                      </p:cBhvr>
                                    </p:animEffect>
                                    <p:set>
                                      <p:cBhvr>
                                        <p:cTn id="259" dur="1" fill="hold">
                                          <p:stCondLst>
                                            <p:cond delay="499"/>
                                          </p:stCondLst>
                                        </p:cTn>
                                        <p:tgtEl>
                                          <p:spTgt spid="185"/>
                                        </p:tgtEl>
                                        <p:attrNameLst>
                                          <p:attrName>style.visibility</p:attrName>
                                        </p:attrNameLst>
                                      </p:cBhvr>
                                      <p:to>
                                        <p:strVal val="hidden"/>
                                      </p:to>
                                    </p:set>
                                  </p:childTnLst>
                                </p:cTn>
                              </p:par>
                            </p:childTnLst>
                          </p:cTn>
                        </p:par>
                        <p:par>
                          <p:cTn id="260" fill="hold">
                            <p:stCondLst>
                              <p:cond delay="3500"/>
                            </p:stCondLst>
                            <p:childTnLst>
                              <p:par>
                                <p:cTn id="261" presetID="45" presetClass="entr" presetSubtype="0" fill="hold" nodeType="afterEffect">
                                  <p:stCondLst>
                                    <p:cond delay="0"/>
                                  </p:stCondLst>
                                  <p:childTnLst>
                                    <p:set>
                                      <p:cBhvr>
                                        <p:cTn id="262" dur="1" fill="hold">
                                          <p:stCondLst>
                                            <p:cond delay="0"/>
                                          </p:stCondLst>
                                        </p:cTn>
                                        <p:tgtEl>
                                          <p:spTgt spid="26"/>
                                        </p:tgtEl>
                                        <p:attrNameLst>
                                          <p:attrName>style.visibility</p:attrName>
                                        </p:attrNameLst>
                                      </p:cBhvr>
                                      <p:to>
                                        <p:strVal val="visible"/>
                                      </p:to>
                                    </p:set>
                                    <p:animEffect transition="in" filter="fade">
                                      <p:cBhvr>
                                        <p:cTn id="263" dur="500"/>
                                        <p:tgtEl>
                                          <p:spTgt spid="26"/>
                                        </p:tgtEl>
                                      </p:cBhvr>
                                    </p:animEffect>
                                    <p:anim calcmode="lin" valueType="num">
                                      <p:cBhvr>
                                        <p:cTn id="264" dur="500" fill="hold"/>
                                        <p:tgtEl>
                                          <p:spTgt spid="26"/>
                                        </p:tgtEl>
                                        <p:attrNameLst>
                                          <p:attrName>ppt_w</p:attrName>
                                        </p:attrNameLst>
                                      </p:cBhvr>
                                      <p:tavLst>
                                        <p:tav tm="0" fmla="#ppt_w*sin(2.5*pi*$)">
                                          <p:val>
                                            <p:fltVal val="0"/>
                                          </p:val>
                                        </p:tav>
                                        <p:tav tm="100000">
                                          <p:val>
                                            <p:fltVal val="1"/>
                                          </p:val>
                                        </p:tav>
                                      </p:tavLst>
                                    </p:anim>
                                    <p:anim calcmode="lin" valueType="num">
                                      <p:cBhvr>
                                        <p:cTn id="26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1"/>
                                            </p:cond>
                                          </p:stCondLst>
                                          <p:endCondLst>
                                            <p:cond evt="onStopAudio" delay="0">
                                              <p:tgtEl>
                                                <p:sldTgt/>
                                              </p:tgtEl>
                                            </p:cond>
                                          </p:endCondLst>
                                        </p:cTn>
                                        <p:tgtEl>
                                          <p:sndTgt r:embed="rId8" name="Bells Sign Appear SFX.wav"/>
                                        </p:tgtEl>
                                      </p:cMediaNode>
                                    </p:audio>
                                  </p:subTnLst>
                                </p:cTn>
                              </p:par>
                            </p:childTnLst>
                          </p:cTn>
                        </p:par>
                        <p:par>
                          <p:cTn id="266" fill="hold">
                            <p:stCondLst>
                              <p:cond delay="4000"/>
                            </p:stCondLst>
                            <p:childTnLst>
                              <p:par>
                                <p:cTn id="267" presetID="26" presetClass="emph" presetSubtype="0" fill="hold" nodeType="afterEffect">
                                  <p:stCondLst>
                                    <p:cond delay="0"/>
                                  </p:stCondLst>
                                  <p:childTnLst>
                                    <p:animEffect transition="out" filter="fade">
                                      <p:cBhvr>
                                        <p:cTn id="268" dur="500" tmFilter="0, 0; .2, .5; .8, .5; 1, 0"/>
                                        <p:tgtEl>
                                          <p:spTgt spid="26"/>
                                        </p:tgtEl>
                                      </p:cBhvr>
                                    </p:animEffect>
                                    <p:animScale>
                                      <p:cBhvr>
                                        <p:cTn id="269" dur="250" autoRev="1" fill="hold"/>
                                        <p:tgtEl>
                                          <p:spTgt spid="26"/>
                                        </p:tgtEl>
                                      </p:cBhvr>
                                      <p:by x="105000" y="105000"/>
                                    </p:animScale>
                                  </p:child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12" presetClass="entr" presetSubtype="4" fill="hold" nodeType="afterEffect">
                                  <p:stCondLst>
                                    <p:cond delay="500"/>
                                  </p:stCondLst>
                                  <p:childTnLst>
                                    <p:set>
                                      <p:cBhvr>
                                        <p:cTn id="292" dur="1" fill="hold">
                                          <p:stCondLst>
                                            <p:cond delay="0"/>
                                          </p:stCondLst>
                                        </p:cTn>
                                        <p:tgtEl>
                                          <p:spTgt spid="1050"/>
                                        </p:tgtEl>
                                        <p:attrNameLst>
                                          <p:attrName>style.visibility</p:attrName>
                                        </p:attrNameLst>
                                      </p:cBhvr>
                                      <p:to>
                                        <p:strVal val="visible"/>
                                      </p:to>
                                    </p:set>
                                    <p:anim calcmode="lin" valueType="num">
                                      <p:cBhvr additive="base">
                                        <p:cTn id="293" dur="500"/>
                                        <p:tgtEl>
                                          <p:spTgt spid="1050"/>
                                        </p:tgtEl>
                                        <p:attrNameLst>
                                          <p:attrName>ppt_y</p:attrName>
                                        </p:attrNameLst>
                                      </p:cBhvr>
                                      <p:tavLst>
                                        <p:tav tm="0">
                                          <p:val>
                                            <p:strVal val="#ppt_y+#ppt_h*1.125000"/>
                                          </p:val>
                                        </p:tav>
                                        <p:tav tm="100000">
                                          <p:val>
                                            <p:strVal val="#ppt_y"/>
                                          </p:val>
                                        </p:tav>
                                      </p:tavLst>
                                    </p:anim>
                                    <p:animEffect transition="in" filter="wipe(up)">
                                      <p:cBhvr>
                                        <p:cTn id="294" dur="500"/>
                                        <p:tgtEl>
                                          <p:spTgt spid="1050"/>
                                        </p:tgtEl>
                                      </p:cBhvr>
                                    </p:animEffect>
                                  </p:childTnLst>
                                  <p:subTnLst>
                                    <p:audio>
                                      <p:cMediaNode>
                                        <p:cTn display="0" masterRel="sameClick">
                                          <p:stCondLst>
                                            <p:cond evt="begin" delay="0">
                                              <p:tn val="291"/>
                                            </p:cond>
                                          </p:stCondLst>
                                          <p:endCondLst>
                                            <p:cond evt="onStopAudio" delay="0">
                                              <p:tgtEl>
                                                <p:sldTgt/>
                                              </p:tgtEl>
                                            </p:cond>
                                          </p:endCondLst>
                                        </p:cTn>
                                        <p:tgtEl>
                                          <p:sndTgt r:embed="rId5" name="AC Can SFX.wav"/>
                                        </p:tgtEl>
                                      </p:cMediaNode>
                                    </p:audio>
                                  </p:subTnLst>
                                </p:cTn>
                              </p:par>
                            </p:childTnLst>
                          </p:cTn>
                        </p:par>
                        <p:par>
                          <p:cTn id="295" fill="hold">
                            <p:stCondLst>
                              <p:cond delay="2000"/>
                            </p:stCondLst>
                            <p:childTnLst>
                              <p:par>
                                <p:cTn id="296" presetID="12" presetClass="exit" presetSubtype="4" fill="hold" nodeType="afterEffect">
                                  <p:stCondLst>
                                    <p:cond delay="1000"/>
                                  </p:stCondLst>
                                  <p:childTnLst>
                                    <p:anim calcmode="lin" valueType="num">
                                      <p:cBhvr additive="base">
                                        <p:cTn id="297" dur="500"/>
                                        <p:tgtEl>
                                          <p:spTgt spid="1050"/>
                                        </p:tgtEl>
                                        <p:attrNameLst>
                                          <p:attrName>ppt_y</p:attrName>
                                        </p:attrNameLst>
                                      </p:cBhvr>
                                      <p:tavLst>
                                        <p:tav tm="0">
                                          <p:val>
                                            <p:strVal val="#ppt_y"/>
                                          </p:val>
                                        </p:tav>
                                        <p:tav tm="100000">
                                          <p:val>
                                            <p:strVal val="#ppt_y+#ppt_h*1.125000"/>
                                          </p:val>
                                        </p:tav>
                                      </p:tavLst>
                                    </p:anim>
                                    <p:animEffect transition="out" filter="wipe(down)">
                                      <p:cBhvr>
                                        <p:cTn id="298" dur="500"/>
                                        <p:tgtEl>
                                          <p:spTgt spid="1050"/>
                                        </p:tgtEl>
                                      </p:cBhvr>
                                    </p:animEffect>
                                    <p:set>
                                      <p:cBhvr>
                                        <p:cTn id="299" dur="1" fill="hold">
                                          <p:stCondLst>
                                            <p:cond delay="499"/>
                                          </p:stCondLst>
                                        </p:cTn>
                                        <p:tgtEl>
                                          <p:spTgt spid="1050"/>
                                        </p:tgtEl>
                                        <p:attrNameLst>
                                          <p:attrName>style.visibility</p:attrName>
                                        </p:attrNameLst>
                                      </p:cBhvr>
                                      <p:to>
                                        <p:strVal val="hidden"/>
                                      </p:to>
                                    </p:set>
                                  </p:childTnLst>
                                </p:cTn>
                              </p:par>
                            </p:childTnLst>
                          </p:cTn>
                        </p:par>
                        <p:par>
                          <p:cTn id="300" fill="hold">
                            <p:stCondLst>
                              <p:cond delay="3500"/>
                            </p:stCondLst>
                            <p:childTnLst>
                              <p:par>
                                <p:cTn id="301" presetID="45" presetClass="entr" presetSubtype="0" fill="hold" nodeType="afterEffect">
                                  <p:stCondLst>
                                    <p:cond delay="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5-5"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9325853" y="5498985"/>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86" name="Can 1-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00443" y="228598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Can Sign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078" y="2105880"/>
            <a:ext cx="1326234" cy="1125474"/>
          </a:xfrm>
          <a:prstGeom prst="rect">
            <a:avLst/>
          </a:prstGeom>
        </p:spPr>
      </p:pic>
      <p:pic>
        <p:nvPicPr>
          <p:cNvPr id="100" name="2 Sign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2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2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2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2105880"/>
            <a:ext cx="1325065" cy="1125474"/>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2 Sign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1 Sign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1 Sign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1 Sign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2 Sign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1 Sign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85" name="Bell Bag 4-4" descr="Top 10] Animal Crossing New Horizons Best Bell Making Methods | GAMERS  DECID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36141" y="4153986"/>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15" name="Bells Sign 4-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1 Sign 5-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9" name="2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4275736"/>
            <a:ext cx="1325065" cy="1125474"/>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2 Sign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1 Sign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1 Sign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5378878"/>
            <a:ext cx="1325065" cy="1125474"/>
          </a:xfrm>
          <a:prstGeom prst="rect">
            <a:avLst/>
          </a:prstGeom>
        </p:spPr>
      </p:pic>
      <p:pic>
        <p:nvPicPr>
          <p:cNvPr id="183" name="Fossil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2589" y="5381448"/>
            <a:ext cx="1319013" cy="1120334"/>
          </a:xfrm>
          <a:prstGeom prst="rect">
            <a:avLst/>
          </a:prstGeom>
        </p:spPr>
      </p:pic>
      <p:pic>
        <p:nvPicPr>
          <p:cNvPr id="187" name="2 Sign 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0682" y="5378382"/>
            <a:ext cx="1326233" cy="1126466"/>
          </a:xfrm>
          <a:prstGeom prst="rect">
            <a:avLst/>
          </a:prstGeom>
        </p:spPr>
      </p:pic>
    </p:spTree>
    <p:extLst>
      <p:ext uri="{BB962C8B-B14F-4D97-AF65-F5344CB8AC3E}">
        <p14:creationId xmlns:p14="http://schemas.microsoft.com/office/powerpoint/2010/main" val="11438848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12" presetClass="entr" presetSubtype="4" fill="hold" nodeType="afterEffect">
                                  <p:stCondLst>
                                    <p:cond delay="500"/>
                                  </p:stCondLst>
                                  <p:childTnLst>
                                    <p:set>
                                      <p:cBhvr>
                                        <p:cTn id="89" dur="1" fill="hold">
                                          <p:stCondLst>
                                            <p:cond delay="0"/>
                                          </p:stCondLst>
                                        </p:cTn>
                                        <p:tgtEl>
                                          <p:spTgt spid="186"/>
                                        </p:tgtEl>
                                        <p:attrNameLst>
                                          <p:attrName>style.visibility</p:attrName>
                                        </p:attrNameLst>
                                      </p:cBhvr>
                                      <p:to>
                                        <p:strVal val="visible"/>
                                      </p:to>
                                    </p:set>
                                    <p:anim calcmode="lin" valueType="num">
                                      <p:cBhvr additive="base">
                                        <p:cTn id="90" dur="500"/>
                                        <p:tgtEl>
                                          <p:spTgt spid="186"/>
                                        </p:tgtEl>
                                        <p:attrNameLst>
                                          <p:attrName>ppt_y</p:attrName>
                                        </p:attrNameLst>
                                      </p:cBhvr>
                                      <p:tavLst>
                                        <p:tav tm="0">
                                          <p:val>
                                            <p:strVal val="#ppt_y+#ppt_h*1.125000"/>
                                          </p:val>
                                        </p:tav>
                                        <p:tav tm="100000">
                                          <p:val>
                                            <p:strVal val="#ppt_y"/>
                                          </p:val>
                                        </p:tav>
                                      </p:tavLst>
                                    </p:anim>
                                    <p:animEffect transition="in" filter="wipe(up)">
                                      <p:cBhvr>
                                        <p:cTn id="91" dur="500"/>
                                        <p:tgtEl>
                                          <p:spTgt spid="186"/>
                                        </p:tgtEl>
                                      </p:cBhvr>
                                    </p:animEffect>
                                  </p:childTnLst>
                                  <p:subTnLst>
                                    <p:audio>
                                      <p:cMediaNode>
                                        <p:cTn display="0" masterRel="sameClick">
                                          <p:stCondLst>
                                            <p:cond evt="begin" delay="0">
                                              <p:tn val="88"/>
                                            </p:cond>
                                          </p:stCondLst>
                                          <p:endCondLst>
                                            <p:cond evt="onStopAudio" delay="0">
                                              <p:tgtEl>
                                                <p:sldTgt/>
                                              </p:tgtEl>
                                            </p:cond>
                                          </p:endCondLst>
                                        </p:cTn>
                                        <p:tgtEl>
                                          <p:sndTgt r:embed="rId5" name="AC Can SFX.wav"/>
                                        </p:tgtEl>
                                      </p:cMediaNode>
                                    </p:audio>
                                  </p:subTnLst>
                                </p:cTn>
                              </p:par>
                            </p:childTnLst>
                          </p:cTn>
                        </p:par>
                        <p:par>
                          <p:cTn id="92" fill="hold">
                            <p:stCondLst>
                              <p:cond delay="2000"/>
                            </p:stCondLst>
                            <p:childTnLst>
                              <p:par>
                                <p:cTn id="93" presetID="12" presetClass="exit" presetSubtype="4" fill="hold" nodeType="afterEffect">
                                  <p:stCondLst>
                                    <p:cond delay="1000"/>
                                  </p:stCondLst>
                                  <p:childTnLst>
                                    <p:anim calcmode="lin" valueType="num">
                                      <p:cBhvr additive="base">
                                        <p:cTn id="94" dur="500"/>
                                        <p:tgtEl>
                                          <p:spTgt spid="186"/>
                                        </p:tgtEl>
                                        <p:attrNameLst>
                                          <p:attrName>ppt_y</p:attrName>
                                        </p:attrNameLst>
                                      </p:cBhvr>
                                      <p:tavLst>
                                        <p:tav tm="0">
                                          <p:val>
                                            <p:strVal val="#ppt_y"/>
                                          </p:val>
                                        </p:tav>
                                        <p:tav tm="100000">
                                          <p:val>
                                            <p:strVal val="#ppt_y+#ppt_h*1.125000"/>
                                          </p:val>
                                        </p:tav>
                                      </p:tavLst>
                                    </p:anim>
                                    <p:animEffect transition="out" filter="wipe(down)">
                                      <p:cBhvr>
                                        <p:cTn id="95" dur="500"/>
                                        <p:tgtEl>
                                          <p:spTgt spid="186"/>
                                        </p:tgtEl>
                                      </p:cBhvr>
                                    </p:animEffect>
                                    <p:set>
                                      <p:cBhvr>
                                        <p:cTn id="96" dur="1" fill="hold">
                                          <p:stCondLst>
                                            <p:cond delay="499"/>
                                          </p:stCondLst>
                                        </p:cTn>
                                        <p:tgtEl>
                                          <p:spTgt spid="186"/>
                                        </p:tgtEl>
                                        <p:attrNameLst>
                                          <p:attrName>style.visibility</p:attrName>
                                        </p:attrNameLst>
                                      </p:cBhvr>
                                      <p:to>
                                        <p:strVal val="hidden"/>
                                      </p:to>
                                    </p:set>
                                  </p:childTnLst>
                                </p:cTn>
                              </p:par>
                            </p:childTnLst>
                          </p:cTn>
                        </p:par>
                        <p:par>
                          <p:cTn id="97" fill="hold">
                            <p:stCondLst>
                              <p:cond delay="3500"/>
                            </p:stCondLst>
                            <p:childTnLst>
                              <p:par>
                                <p:cTn id="98" presetID="45" presetClass="entr" presetSubtype="0" fill="hold" nodeType="after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45" presetClass="entr" presetSubtype="0" fill="hold" nodeType="afterEffect">
                                  <p:stCondLst>
                                    <p:cond delay="500"/>
                                  </p:stCondLst>
                                  <p:childTnLst>
                                    <p:set>
                                      <p:cBhvr>
                                        <p:cTn id="229" dur="1" fill="hold">
                                          <p:stCondLst>
                                            <p:cond delay="0"/>
                                          </p:stCondLst>
                                        </p:cTn>
                                        <p:tgtEl>
                                          <p:spTgt spid="25"/>
                                        </p:tgtEl>
                                        <p:attrNameLst>
                                          <p:attrName>style.visibility</p:attrName>
                                        </p:attrNameLst>
                                      </p:cBhvr>
                                      <p:to>
                                        <p:strVal val="visible"/>
                                      </p:to>
                                    </p:set>
                                    <p:animEffect transition="in" filter="fade">
                                      <p:cBhvr>
                                        <p:cTn id="230" dur="500"/>
                                        <p:tgtEl>
                                          <p:spTgt spid="25"/>
                                        </p:tgtEl>
                                      </p:cBhvr>
                                    </p:animEffect>
                                    <p:anim calcmode="lin" valueType="num">
                                      <p:cBhvr>
                                        <p:cTn id="231" dur="500" fill="hold"/>
                                        <p:tgtEl>
                                          <p:spTgt spid="25"/>
                                        </p:tgtEl>
                                        <p:attrNameLst>
                                          <p:attrName>ppt_w</p:attrName>
                                        </p:attrNameLst>
                                      </p:cBhvr>
                                      <p:tavLst>
                                        <p:tav tm="0" fmla="#ppt_w*sin(2.5*pi*$)">
                                          <p:val>
                                            <p:fltVal val="0"/>
                                          </p:val>
                                        </p:tav>
                                        <p:tav tm="100000">
                                          <p:val>
                                            <p:fltVal val="1"/>
                                          </p:val>
                                        </p:tav>
                                      </p:tavLst>
                                    </p:anim>
                                    <p:anim calcmode="lin" valueType="num">
                                      <p:cBhvr>
                                        <p:cTn id="23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33" restart="whenNotActive" fill="hold" evtFilter="cancelBubble" nodeType="interactiveSeq">
                <p:stCondLst>
                  <p:cond evt="onClick" delay="0">
                    <p:tgtEl>
                      <p:spTgt spid="133"/>
                    </p:tgtEl>
                  </p:cond>
                </p:stCondLst>
                <p:endSync evt="end" delay="0">
                  <p:rtn val="all"/>
                </p:endSync>
                <p:childTnLst>
                  <p:par>
                    <p:cTn id="234" fill="hold">
                      <p:stCondLst>
                        <p:cond delay="0"/>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169"/>
                                        </p:tgtEl>
                                        <p:attrNameLst>
                                          <p:attrName>style.visibility</p:attrName>
                                        </p:attrNameLst>
                                      </p:cBhvr>
                                      <p:to>
                                        <p:strVal val="visible"/>
                                      </p:to>
                                    </p:set>
                                    <p:anim calcmode="lin" valueType="num">
                                      <p:cBhvr>
                                        <p:cTn id="238" dur="1000" fill="hold"/>
                                        <p:tgtEl>
                                          <p:spTgt spid="169"/>
                                        </p:tgtEl>
                                        <p:attrNameLst>
                                          <p:attrName>ppt_w</p:attrName>
                                        </p:attrNameLst>
                                      </p:cBhvr>
                                      <p:tavLst>
                                        <p:tav tm="0">
                                          <p:val>
                                            <p:fltVal val="0"/>
                                          </p:val>
                                        </p:tav>
                                        <p:tav tm="100000">
                                          <p:val>
                                            <p:strVal val="#ppt_w"/>
                                          </p:val>
                                        </p:tav>
                                      </p:tavLst>
                                    </p:anim>
                                    <p:anim calcmode="lin" valueType="num">
                                      <p:cBhvr>
                                        <p:cTn id="23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6"/>
                                            </p:cond>
                                          </p:stCondLst>
                                          <p:endCondLst>
                                            <p:cond evt="onStopAudio" delay="0">
                                              <p:tgtEl>
                                                <p:sldTgt/>
                                              </p:tgtEl>
                                            </p:cond>
                                          </p:endCondLst>
                                        </p:cTn>
                                        <p:tgtEl>
                                          <p:sndTgt r:embed="rId3" name="AC Dig SFX.wav"/>
                                        </p:tgtEl>
                                      </p:cMediaNode>
                                    </p:audio>
                                  </p:subTnLst>
                                </p:cTn>
                              </p:par>
                            </p:childTnLst>
                          </p:cTn>
                        </p:par>
                        <p:par>
                          <p:cTn id="240" fill="hold">
                            <p:stCondLst>
                              <p:cond delay="1000"/>
                            </p:stCondLst>
                            <p:childTnLst>
                              <p:par>
                                <p:cTn id="241" presetID="45" presetClass="entr" presetSubtype="0" fill="hold" nodeType="afterEffect">
                                  <p:stCondLst>
                                    <p:cond delay="500"/>
                                  </p:stCondLst>
                                  <p:childTnLst>
                                    <p:set>
                                      <p:cBhvr>
                                        <p:cTn id="242" dur="1" fill="hold">
                                          <p:stCondLst>
                                            <p:cond delay="0"/>
                                          </p:stCondLst>
                                        </p:cTn>
                                        <p:tgtEl>
                                          <p:spTgt spid="26"/>
                                        </p:tgtEl>
                                        <p:attrNameLst>
                                          <p:attrName>style.visibility</p:attrName>
                                        </p:attrNameLst>
                                      </p:cBhvr>
                                      <p:to>
                                        <p:strVal val="visible"/>
                                      </p:to>
                                    </p:set>
                                    <p:animEffect transition="in" filter="fade">
                                      <p:cBhvr>
                                        <p:cTn id="243" dur="500"/>
                                        <p:tgtEl>
                                          <p:spTgt spid="26"/>
                                        </p:tgtEl>
                                      </p:cBhvr>
                                    </p:animEffect>
                                    <p:anim calcmode="lin" valueType="num">
                                      <p:cBhvr>
                                        <p:cTn id="244" dur="500" fill="hold"/>
                                        <p:tgtEl>
                                          <p:spTgt spid="26"/>
                                        </p:tgtEl>
                                        <p:attrNameLst>
                                          <p:attrName>ppt_w</p:attrName>
                                        </p:attrNameLst>
                                      </p:cBhvr>
                                      <p:tavLst>
                                        <p:tav tm="0" fmla="#ppt_w*sin(2.5*pi*$)">
                                          <p:val>
                                            <p:fltVal val="0"/>
                                          </p:val>
                                        </p:tav>
                                        <p:tav tm="100000">
                                          <p:val>
                                            <p:fltVal val="1"/>
                                          </p:val>
                                        </p:tav>
                                      </p:tavLst>
                                    </p:anim>
                                    <p:anim calcmode="lin" valueType="num">
                                      <p:cBhvr>
                                        <p:cTn id="24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46" restart="whenNotActive" fill="hold" evtFilter="cancelBubble" nodeType="interactiveSeq">
                <p:stCondLst>
                  <p:cond evt="onClick" delay="0">
                    <p:tgtEl>
                      <p:spTgt spid="122"/>
                    </p:tgtEl>
                  </p:cond>
                </p:stCondLst>
                <p:endSync evt="end" delay="0">
                  <p:rtn val="all"/>
                </p:endSync>
                <p:childTnLst>
                  <p:par>
                    <p:cTn id="247" fill="hold">
                      <p:stCondLst>
                        <p:cond delay="0"/>
                      </p:stCondLst>
                      <p:childTnLst>
                        <p:par>
                          <p:cTn id="248" fill="hold">
                            <p:stCondLst>
                              <p:cond delay="0"/>
                            </p:stCondLst>
                            <p:childTnLst>
                              <p:par>
                                <p:cTn id="249" presetID="23" presetClass="entr" presetSubtype="16" fill="hold" nodeType="clickEffect">
                                  <p:stCondLst>
                                    <p:cond delay="0"/>
                                  </p:stCondLst>
                                  <p:childTnLst>
                                    <p:set>
                                      <p:cBhvr>
                                        <p:cTn id="250" dur="1" fill="hold">
                                          <p:stCondLst>
                                            <p:cond delay="0"/>
                                          </p:stCondLst>
                                        </p:cTn>
                                        <p:tgtEl>
                                          <p:spTgt spid="158"/>
                                        </p:tgtEl>
                                        <p:attrNameLst>
                                          <p:attrName>style.visibility</p:attrName>
                                        </p:attrNameLst>
                                      </p:cBhvr>
                                      <p:to>
                                        <p:strVal val="visible"/>
                                      </p:to>
                                    </p:set>
                                    <p:anim calcmode="lin" valueType="num">
                                      <p:cBhvr>
                                        <p:cTn id="251" dur="1000" fill="hold"/>
                                        <p:tgtEl>
                                          <p:spTgt spid="158"/>
                                        </p:tgtEl>
                                        <p:attrNameLst>
                                          <p:attrName>ppt_w</p:attrName>
                                        </p:attrNameLst>
                                      </p:cBhvr>
                                      <p:tavLst>
                                        <p:tav tm="0">
                                          <p:val>
                                            <p:fltVal val="0"/>
                                          </p:val>
                                        </p:tav>
                                        <p:tav tm="100000">
                                          <p:val>
                                            <p:strVal val="#ppt_w"/>
                                          </p:val>
                                        </p:tav>
                                      </p:tavLst>
                                    </p:anim>
                                    <p:anim calcmode="lin" valueType="num">
                                      <p:cBhvr>
                                        <p:cTn id="25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9"/>
                                            </p:cond>
                                          </p:stCondLst>
                                          <p:endCondLst>
                                            <p:cond evt="onStopAudio" delay="0">
                                              <p:tgtEl>
                                                <p:sldTgt/>
                                              </p:tgtEl>
                                            </p:cond>
                                          </p:endCondLst>
                                        </p:cTn>
                                        <p:tgtEl>
                                          <p:sndTgt r:embed="rId3" name="AC Dig SFX.wav"/>
                                        </p:tgtEl>
                                      </p:cMediaNode>
                                    </p:audio>
                                  </p:subTnLst>
                                </p:cTn>
                              </p:par>
                            </p:childTnLst>
                          </p:cTn>
                        </p:par>
                        <p:par>
                          <p:cTn id="253" fill="hold">
                            <p:stCondLst>
                              <p:cond delay="1000"/>
                            </p:stCondLst>
                            <p:childTnLst>
                              <p:par>
                                <p:cTn id="254" presetID="45" presetClass="entr" presetSubtype="0" fill="hold" nodeType="afterEffect">
                                  <p:stCondLst>
                                    <p:cond delay="500"/>
                                  </p:stCondLst>
                                  <p:childTnLst>
                                    <p:set>
                                      <p:cBhvr>
                                        <p:cTn id="255" dur="1" fill="hold">
                                          <p:stCondLst>
                                            <p:cond delay="0"/>
                                          </p:stCondLst>
                                        </p:cTn>
                                        <p:tgtEl>
                                          <p:spTgt spid="108"/>
                                        </p:tgtEl>
                                        <p:attrNameLst>
                                          <p:attrName>style.visibility</p:attrName>
                                        </p:attrNameLst>
                                      </p:cBhvr>
                                      <p:to>
                                        <p:strVal val="visible"/>
                                      </p:to>
                                    </p:set>
                                    <p:animEffect transition="in" filter="fade">
                                      <p:cBhvr>
                                        <p:cTn id="256" dur="500"/>
                                        <p:tgtEl>
                                          <p:spTgt spid="108"/>
                                        </p:tgtEl>
                                      </p:cBhvr>
                                    </p:animEffect>
                                    <p:anim calcmode="lin" valueType="num">
                                      <p:cBhvr>
                                        <p:cTn id="257" dur="500" fill="hold"/>
                                        <p:tgtEl>
                                          <p:spTgt spid="108"/>
                                        </p:tgtEl>
                                        <p:attrNameLst>
                                          <p:attrName>ppt_w</p:attrName>
                                        </p:attrNameLst>
                                      </p:cBhvr>
                                      <p:tavLst>
                                        <p:tav tm="0" fmla="#ppt_w*sin(2.5*pi*$)">
                                          <p:val>
                                            <p:fltVal val="0"/>
                                          </p:val>
                                        </p:tav>
                                        <p:tav tm="100000">
                                          <p:val>
                                            <p:fltVal val="1"/>
                                          </p:val>
                                        </p:tav>
                                      </p:tavLst>
                                    </p:anim>
                                    <p:anim calcmode="lin" valueType="num">
                                      <p:cBhvr>
                                        <p:cTn id="25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59" restart="whenNotActive" fill="hold" evtFilter="cancelBubble" nodeType="interactiveSeq">
                <p:stCondLst>
                  <p:cond evt="onClick" delay="0">
                    <p:tgtEl>
                      <p:spTgt spid="123"/>
                    </p:tgtEl>
                  </p:cond>
                </p:stCondLst>
                <p:endSync evt="end" delay="0">
                  <p:rtn val="all"/>
                </p:endSync>
                <p:childTnLst>
                  <p:par>
                    <p:cTn id="260" fill="hold">
                      <p:stCondLst>
                        <p:cond delay="0"/>
                      </p:stCondLst>
                      <p:childTnLst>
                        <p:par>
                          <p:cTn id="261" fill="hold">
                            <p:stCondLst>
                              <p:cond delay="0"/>
                            </p:stCondLst>
                            <p:childTnLst>
                              <p:par>
                                <p:cTn id="262" presetID="23" presetClass="entr" presetSubtype="16" fill="hold" nodeType="clickEffect">
                                  <p:stCondLst>
                                    <p:cond delay="0"/>
                                  </p:stCondLst>
                                  <p:childTnLst>
                                    <p:set>
                                      <p:cBhvr>
                                        <p:cTn id="263" dur="1" fill="hold">
                                          <p:stCondLst>
                                            <p:cond delay="0"/>
                                          </p:stCondLst>
                                        </p:cTn>
                                        <p:tgtEl>
                                          <p:spTgt spid="159"/>
                                        </p:tgtEl>
                                        <p:attrNameLst>
                                          <p:attrName>style.visibility</p:attrName>
                                        </p:attrNameLst>
                                      </p:cBhvr>
                                      <p:to>
                                        <p:strVal val="visible"/>
                                      </p:to>
                                    </p:set>
                                    <p:anim calcmode="lin" valueType="num">
                                      <p:cBhvr>
                                        <p:cTn id="264" dur="1000" fill="hold"/>
                                        <p:tgtEl>
                                          <p:spTgt spid="159"/>
                                        </p:tgtEl>
                                        <p:attrNameLst>
                                          <p:attrName>ppt_w</p:attrName>
                                        </p:attrNameLst>
                                      </p:cBhvr>
                                      <p:tavLst>
                                        <p:tav tm="0">
                                          <p:val>
                                            <p:fltVal val="0"/>
                                          </p:val>
                                        </p:tav>
                                        <p:tav tm="100000">
                                          <p:val>
                                            <p:strVal val="#ppt_w"/>
                                          </p:val>
                                        </p:tav>
                                      </p:tavLst>
                                    </p:anim>
                                    <p:anim calcmode="lin" valueType="num">
                                      <p:cBhvr>
                                        <p:cTn id="26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2"/>
                                            </p:cond>
                                          </p:stCondLst>
                                          <p:endCondLst>
                                            <p:cond evt="onStopAudio" delay="0">
                                              <p:tgtEl>
                                                <p:sldTgt/>
                                              </p:tgtEl>
                                            </p:cond>
                                          </p:endCondLst>
                                        </p:cTn>
                                        <p:tgtEl>
                                          <p:sndTgt r:embed="rId3" name="AC Dig SFX.wav"/>
                                        </p:tgtEl>
                                      </p:cMediaNode>
                                    </p:audio>
                                  </p:subTnLst>
                                </p:cTn>
                              </p:par>
                            </p:childTnLst>
                          </p:cTn>
                        </p:par>
                        <p:par>
                          <p:cTn id="266" fill="hold">
                            <p:stCondLst>
                              <p:cond delay="1000"/>
                            </p:stCondLst>
                            <p:childTnLst>
                              <p:par>
                                <p:cTn id="267" presetID="45" presetClass="entr" presetSubtype="0" fill="hold" nodeType="afterEffect">
                                  <p:stCondLst>
                                    <p:cond delay="500"/>
                                  </p:stCondLst>
                                  <p:childTnLst>
                                    <p:set>
                                      <p:cBhvr>
                                        <p:cTn id="268" dur="1" fill="hold">
                                          <p:stCondLst>
                                            <p:cond delay="0"/>
                                          </p:stCondLst>
                                        </p:cTn>
                                        <p:tgtEl>
                                          <p:spTgt spid="17"/>
                                        </p:tgtEl>
                                        <p:attrNameLst>
                                          <p:attrName>style.visibility</p:attrName>
                                        </p:attrNameLst>
                                      </p:cBhvr>
                                      <p:to>
                                        <p:strVal val="visible"/>
                                      </p:to>
                                    </p:set>
                                    <p:animEffect transition="in" filter="fade">
                                      <p:cBhvr>
                                        <p:cTn id="269" dur="500"/>
                                        <p:tgtEl>
                                          <p:spTgt spid="17"/>
                                        </p:tgtEl>
                                      </p:cBhvr>
                                    </p:animEffect>
                                    <p:anim calcmode="lin" valueType="num">
                                      <p:cBhvr>
                                        <p:cTn id="270" dur="500" fill="hold"/>
                                        <p:tgtEl>
                                          <p:spTgt spid="17"/>
                                        </p:tgtEl>
                                        <p:attrNameLst>
                                          <p:attrName>ppt_w</p:attrName>
                                        </p:attrNameLst>
                                      </p:cBhvr>
                                      <p:tavLst>
                                        <p:tav tm="0" fmla="#ppt_w*sin(2.5*pi*$)">
                                          <p:val>
                                            <p:fltVal val="0"/>
                                          </p:val>
                                        </p:tav>
                                        <p:tav tm="100000">
                                          <p:val>
                                            <p:fltVal val="1"/>
                                          </p:val>
                                        </p:tav>
                                      </p:tavLst>
                                    </p:anim>
                                    <p:anim calcmode="lin" valueType="num">
                                      <p:cBhvr>
                                        <p:cTn id="27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72" restart="whenNotActive" fill="hold" evtFilter="cancelBubble" nodeType="interactiveSeq">
                <p:stCondLst>
                  <p:cond evt="onClick" delay="0">
                    <p:tgtEl>
                      <p:spTgt spid="124"/>
                    </p:tgtEl>
                  </p:cond>
                </p:stCondLst>
                <p:endSync evt="end" delay="0">
                  <p:rtn val="all"/>
                </p:endSync>
                <p:childTnLst>
                  <p:par>
                    <p:cTn id="273" fill="hold">
                      <p:stCondLst>
                        <p:cond delay="0"/>
                      </p:stCondLst>
                      <p:childTnLst>
                        <p:par>
                          <p:cTn id="274" fill="hold">
                            <p:stCondLst>
                              <p:cond delay="0"/>
                            </p:stCondLst>
                            <p:childTnLst>
                              <p:par>
                                <p:cTn id="275" presetID="23" presetClass="entr" presetSubtype="16" fill="hold" nodeType="clickEffect">
                                  <p:stCondLst>
                                    <p:cond delay="0"/>
                                  </p:stCondLst>
                                  <p:childTnLst>
                                    <p:set>
                                      <p:cBhvr>
                                        <p:cTn id="276" dur="1" fill="hold">
                                          <p:stCondLst>
                                            <p:cond delay="0"/>
                                          </p:stCondLst>
                                        </p:cTn>
                                        <p:tgtEl>
                                          <p:spTgt spid="160"/>
                                        </p:tgtEl>
                                        <p:attrNameLst>
                                          <p:attrName>style.visibility</p:attrName>
                                        </p:attrNameLst>
                                      </p:cBhvr>
                                      <p:to>
                                        <p:strVal val="visible"/>
                                      </p:to>
                                    </p:set>
                                    <p:anim calcmode="lin" valueType="num">
                                      <p:cBhvr>
                                        <p:cTn id="277" dur="1000" fill="hold"/>
                                        <p:tgtEl>
                                          <p:spTgt spid="160"/>
                                        </p:tgtEl>
                                        <p:attrNameLst>
                                          <p:attrName>ppt_w</p:attrName>
                                        </p:attrNameLst>
                                      </p:cBhvr>
                                      <p:tavLst>
                                        <p:tav tm="0">
                                          <p:val>
                                            <p:fltVal val="0"/>
                                          </p:val>
                                        </p:tav>
                                        <p:tav tm="100000">
                                          <p:val>
                                            <p:strVal val="#ppt_w"/>
                                          </p:val>
                                        </p:tav>
                                      </p:tavLst>
                                    </p:anim>
                                    <p:anim calcmode="lin" valueType="num">
                                      <p:cBhvr>
                                        <p:cTn id="27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5"/>
                                            </p:cond>
                                          </p:stCondLst>
                                          <p:endCondLst>
                                            <p:cond evt="onStopAudio" delay="0">
                                              <p:tgtEl>
                                                <p:sldTgt/>
                                              </p:tgtEl>
                                            </p:cond>
                                          </p:endCondLst>
                                        </p:cTn>
                                        <p:tgtEl>
                                          <p:sndTgt r:embed="rId3" name="AC Dig SFX.wav"/>
                                        </p:tgtEl>
                                      </p:cMediaNode>
                                    </p:audio>
                                  </p:subTnLst>
                                </p:cTn>
                              </p:par>
                            </p:childTnLst>
                          </p:cTn>
                        </p:par>
                        <p:par>
                          <p:cTn id="279" fill="hold">
                            <p:stCondLst>
                              <p:cond delay="1000"/>
                            </p:stCondLst>
                            <p:childTnLst>
                              <p:par>
                                <p:cTn id="280" presetID="45" presetClass="entr" presetSubtype="0" fill="hold" nodeType="afterEffect">
                                  <p:stCondLst>
                                    <p:cond delay="500"/>
                                  </p:stCondLst>
                                  <p:childTnLst>
                                    <p:set>
                                      <p:cBhvr>
                                        <p:cTn id="281" dur="1" fill="hold">
                                          <p:stCondLst>
                                            <p:cond delay="0"/>
                                          </p:stCondLst>
                                        </p:cTn>
                                        <p:tgtEl>
                                          <p:spTgt spid="112"/>
                                        </p:tgtEl>
                                        <p:attrNameLst>
                                          <p:attrName>style.visibility</p:attrName>
                                        </p:attrNameLst>
                                      </p:cBhvr>
                                      <p:to>
                                        <p:strVal val="visible"/>
                                      </p:to>
                                    </p:set>
                                    <p:animEffect transition="in" filter="fade">
                                      <p:cBhvr>
                                        <p:cTn id="282" dur="500"/>
                                        <p:tgtEl>
                                          <p:spTgt spid="112"/>
                                        </p:tgtEl>
                                      </p:cBhvr>
                                    </p:animEffect>
                                    <p:anim calcmode="lin" valueType="num">
                                      <p:cBhvr>
                                        <p:cTn id="283" dur="500" fill="hold"/>
                                        <p:tgtEl>
                                          <p:spTgt spid="112"/>
                                        </p:tgtEl>
                                        <p:attrNameLst>
                                          <p:attrName>ppt_w</p:attrName>
                                        </p:attrNameLst>
                                      </p:cBhvr>
                                      <p:tavLst>
                                        <p:tav tm="0" fmla="#ppt_w*sin(2.5*pi*$)">
                                          <p:val>
                                            <p:fltVal val="0"/>
                                          </p:val>
                                        </p:tav>
                                        <p:tav tm="100000">
                                          <p:val>
                                            <p:fltVal val="1"/>
                                          </p:val>
                                        </p:tav>
                                      </p:tavLst>
                                    </p:anim>
                                    <p:anim calcmode="lin" valueType="num">
                                      <p:cBhvr>
                                        <p:cTn id="28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85" restart="whenNotActive" fill="hold" evtFilter="cancelBubble" nodeType="interactiveSeq">
                <p:stCondLst>
                  <p:cond evt="onClick" delay="0">
                    <p:tgtEl>
                      <p:spTgt spid="125"/>
                    </p:tgtEl>
                  </p:cond>
                </p:stCondLst>
                <p:endSync evt="end" delay="0">
                  <p:rtn val="all"/>
                </p:endSync>
                <p:childTnLst>
                  <p:par>
                    <p:cTn id="286" fill="hold">
                      <p:stCondLst>
                        <p:cond delay="0"/>
                      </p:stCondLst>
                      <p:childTnLst>
                        <p:par>
                          <p:cTn id="287" fill="hold">
                            <p:stCondLst>
                              <p:cond delay="0"/>
                            </p:stCondLst>
                            <p:childTnLst>
                              <p:par>
                                <p:cTn id="288" presetID="23" presetClass="entr" presetSubtype="16" fill="hold" nodeType="clickEffect">
                                  <p:stCondLst>
                                    <p:cond delay="0"/>
                                  </p:stCondLst>
                                  <p:childTnLst>
                                    <p:set>
                                      <p:cBhvr>
                                        <p:cTn id="289" dur="1" fill="hold">
                                          <p:stCondLst>
                                            <p:cond delay="0"/>
                                          </p:stCondLst>
                                        </p:cTn>
                                        <p:tgtEl>
                                          <p:spTgt spid="161"/>
                                        </p:tgtEl>
                                        <p:attrNameLst>
                                          <p:attrName>style.visibility</p:attrName>
                                        </p:attrNameLst>
                                      </p:cBhvr>
                                      <p:to>
                                        <p:strVal val="visible"/>
                                      </p:to>
                                    </p:set>
                                    <p:anim calcmode="lin" valueType="num">
                                      <p:cBhvr>
                                        <p:cTn id="290" dur="1000" fill="hold"/>
                                        <p:tgtEl>
                                          <p:spTgt spid="161"/>
                                        </p:tgtEl>
                                        <p:attrNameLst>
                                          <p:attrName>ppt_w</p:attrName>
                                        </p:attrNameLst>
                                      </p:cBhvr>
                                      <p:tavLst>
                                        <p:tav tm="0">
                                          <p:val>
                                            <p:fltVal val="0"/>
                                          </p:val>
                                        </p:tav>
                                        <p:tav tm="100000">
                                          <p:val>
                                            <p:strVal val="#ppt_w"/>
                                          </p:val>
                                        </p:tav>
                                      </p:tavLst>
                                    </p:anim>
                                    <p:anim calcmode="lin" valueType="num">
                                      <p:cBhvr>
                                        <p:cTn id="29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3" name="AC Dig SFX.wav"/>
                                        </p:tgtEl>
                                      </p:cMediaNode>
                                    </p:audio>
                                  </p:subTnLst>
                                </p:cTn>
                              </p:par>
                            </p:childTnLst>
                          </p:cTn>
                        </p:par>
                        <p:par>
                          <p:cTn id="292" fill="hold">
                            <p:stCondLst>
                              <p:cond delay="1000"/>
                            </p:stCondLst>
                            <p:childTnLst>
                              <p:par>
                                <p:cTn id="293" presetID="12" presetClass="entr" presetSubtype="4" fill="hold" nodeType="afterEffect">
                                  <p:stCondLst>
                                    <p:cond delay="500"/>
                                  </p:stCondLst>
                                  <p:childTnLst>
                                    <p:set>
                                      <p:cBhvr>
                                        <p:cTn id="294" dur="1" fill="hold">
                                          <p:stCondLst>
                                            <p:cond delay="0"/>
                                          </p:stCondLst>
                                        </p:cTn>
                                        <p:tgtEl>
                                          <p:spTgt spid="185"/>
                                        </p:tgtEl>
                                        <p:attrNameLst>
                                          <p:attrName>style.visibility</p:attrName>
                                        </p:attrNameLst>
                                      </p:cBhvr>
                                      <p:to>
                                        <p:strVal val="visible"/>
                                      </p:to>
                                    </p:set>
                                    <p:anim calcmode="lin" valueType="num">
                                      <p:cBhvr additive="base">
                                        <p:cTn id="295" dur="500"/>
                                        <p:tgtEl>
                                          <p:spTgt spid="185"/>
                                        </p:tgtEl>
                                        <p:attrNameLst>
                                          <p:attrName>ppt_y</p:attrName>
                                        </p:attrNameLst>
                                      </p:cBhvr>
                                      <p:tavLst>
                                        <p:tav tm="0">
                                          <p:val>
                                            <p:strVal val="#ppt_y+#ppt_h*1.125000"/>
                                          </p:val>
                                        </p:tav>
                                        <p:tav tm="100000">
                                          <p:val>
                                            <p:strVal val="#ppt_y"/>
                                          </p:val>
                                        </p:tav>
                                      </p:tavLst>
                                    </p:anim>
                                    <p:animEffect transition="in" filter="wipe(up)">
                                      <p:cBhvr>
                                        <p:cTn id="296" dur="500"/>
                                        <p:tgtEl>
                                          <p:spTgt spid="185"/>
                                        </p:tgtEl>
                                      </p:cBhvr>
                                    </p:animEffect>
                                  </p:childTnLst>
                                  <p:subTnLst>
                                    <p:audio>
                                      <p:cMediaNode>
                                        <p:cTn display="0" masterRel="sameClick">
                                          <p:stCondLst>
                                            <p:cond evt="begin" delay="0">
                                              <p:tn val="293"/>
                                            </p:cond>
                                          </p:stCondLst>
                                          <p:endCondLst>
                                            <p:cond evt="onStopAudio" delay="0">
                                              <p:tgtEl>
                                                <p:sldTgt/>
                                              </p:tgtEl>
                                            </p:cond>
                                          </p:endCondLst>
                                        </p:cTn>
                                        <p:tgtEl>
                                          <p:sndTgt r:embed="rId6" name="AC Bells SFX.wav"/>
                                        </p:tgtEl>
                                      </p:cMediaNode>
                                    </p:audio>
                                  </p:subTnLst>
                                </p:cTn>
                              </p:par>
                            </p:childTnLst>
                          </p:cTn>
                        </p:par>
                        <p:par>
                          <p:cTn id="297" fill="hold">
                            <p:stCondLst>
                              <p:cond delay="2000"/>
                            </p:stCondLst>
                            <p:childTnLst>
                              <p:par>
                                <p:cTn id="298" presetID="12" presetClass="exit" presetSubtype="4" fill="hold" nodeType="afterEffect">
                                  <p:stCondLst>
                                    <p:cond delay="1000"/>
                                  </p:stCondLst>
                                  <p:childTnLst>
                                    <p:anim calcmode="lin" valueType="num">
                                      <p:cBhvr additive="base">
                                        <p:cTn id="299" dur="500"/>
                                        <p:tgtEl>
                                          <p:spTgt spid="185"/>
                                        </p:tgtEl>
                                        <p:attrNameLst>
                                          <p:attrName>ppt_y</p:attrName>
                                        </p:attrNameLst>
                                      </p:cBhvr>
                                      <p:tavLst>
                                        <p:tav tm="0">
                                          <p:val>
                                            <p:strVal val="#ppt_y"/>
                                          </p:val>
                                        </p:tav>
                                        <p:tav tm="100000">
                                          <p:val>
                                            <p:strVal val="#ppt_y+#ppt_h*1.125000"/>
                                          </p:val>
                                        </p:tav>
                                      </p:tavLst>
                                    </p:anim>
                                    <p:animEffect transition="out" filter="wipe(down)">
                                      <p:cBhvr>
                                        <p:cTn id="300" dur="500"/>
                                        <p:tgtEl>
                                          <p:spTgt spid="185"/>
                                        </p:tgtEl>
                                      </p:cBhvr>
                                    </p:animEffect>
                                    <p:set>
                                      <p:cBhvr>
                                        <p:cTn id="301" dur="1" fill="hold">
                                          <p:stCondLst>
                                            <p:cond delay="499"/>
                                          </p:stCondLst>
                                        </p:cTn>
                                        <p:tgtEl>
                                          <p:spTgt spid="185"/>
                                        </p:tgtEl>
                                        <p:attrNameLst>
                                          <p:attrName>style.visibility</p:attrName>
                                        </p:attrNameLst>
                                      </p:cBhvr>
                                      <p:to>
                                        <p:strVal val="hidden"/>
                                      </p:to>
                                    </p:set>
                                  </p:childTnLst>
                                </p:cTn>
                              </p:par>
                            </p:childTnLst>
                          </p:cTn>
                        </p:par>
                        <p:par>
                          <p:cTn id="302" fill="hold">
                            <p:stCondLst>
                              <p:cond delay="3500"/>
                            </p:stCondLst>
                            <p:childTnLst>
                              <p:par>
                                <p:cTn id="303" presetID="45" presetClass="entr" presetSubtype="0" fill="hold" nodeType="afterEffect">
                                  <p:stCondLst>
                                    <p:cond delay="0"/>
                                  </p:stCondLst>
                                  <p:childTnLst>
                                    <p:set>
                                      <p:cBhvr>
                                        <p:cTn id="304" dur="1" fill="hold">
                                          <p:stCondLst>
                                            <p:cond delay="0"/>
                                          </p:stCondLst>
                                        </p:cTn>
                                        <p:tgtEl>
                                          <p:spTgt spid="115"/>
                                        </p:tgtEl>
                                        <p:attrNameLst>
                                          <p:attrName>style.visibility</p:attrName>
                                        </p:attrNameLst>
                                      </p:cBhvr>
                                      <p:to>
                                        <p:strVal val="visible"/>
                                      </p:to>
                                    </p:set>
                                    <p:animEffect transition="in" filter="fade">
                                      <p:cBhvr>
                                        <p:cTn id="305" dur="500"/>
                                        <p:tgtEl>
                                          <p:spTgt spid="115"/>
                                        </p:tgtEl>
                                      </p:cBhvr>
                                    </p:animEffect>
                                    <p:anim calcmode="lin" valueType="num">
                                      <p:cBhvr>
                                        <p:cTn id="306" dur="500" fill="hold"/>
                                        <p:tgtEl>
                                          <p:spTgt spid="115"/>
                                        </p:tgtEl>
                                        <p:attrNameLst>
                                          <p:attrName>ppt_w</p:attrName>
                                        </p:attrNameLst>
                                      </p:cBhvr>
                                      <p:tavLst>
                                        <p:tav tm="0" fmla="#ppt_w*sin(2.5*pi*$)">
                                          <p:val>
                                            <p:fltVal val="0"/>
                                          </p:val>
                                        </p:tav>
                                        <p:tav tm="100000">
                                          <p:val>
                                            <p:fltVal val="1"/>
                                          </p:val>
                                        </p:tav>
                                      </p:tavLst>
                                    </p:anim>
                                    <p:anim calcmode="lin" valueType="num">
                                      <p:cBhvr>
                                        <p:cTn id="30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3"/>
                                            </p:cond>
                                          </p:stCondLst>
                                          <p:endCondLst>
                                            <p:cond evt="onStopAudio" delay="0">
                                              <p:tgtEl>
                                                <p:sldTgt/>
                                              </p:tgtEl>
                                            </p:cond>
                                          </p:endCondLst>
                                        </p:cTn>
                                        <p:tgtEl>
                                          <p:sndTgt r:embed="rId7" name="Bells Sign Appear SFX.wav"/>
                                        </p:tgtEl>
                                      </p:cMediaNode>
                                    </p:audio>
                                  </p:subTnLst>
                                </p:cTn>
                              </p:par>
                            </p:childTnLst>
                          </p:cTn>
                        </p:par>
                        <p:par>
                          <p:cTn id="308" fill="hold">
                            <p:stCondLst>
                              <p:cond delay="4000"/>
                            </p:stCondLst>
                            <p:childTnLst>
                              <p:par>
                                <p:cTn id="309" presetID="26" presetClass="emph" presetSubtype="0" fill="hold" nodeType="afterEffect">
                                  <p:stCondLst>
                                    <p:cond delay="0"/>
                                  </p:stCondLst>
                                  <p:childTnLst>
                                    <p:animEffect transition="out" filter="fade">
                                      <p:cBhvr>
                                        <p:cTn id="310" dur="500" tmFilter="0, 0; .2, .5; .8, .5; 1, 0"/>
                                        <p:tgtEl>
                                          <p:spTgt spid="115"/>
                                        </p:tgtEl>
                                      </p:cBhvr>
                                    </p:animEffect>
                                    <p:animScale>
                                      <p:cBhvr>
                                        <p:cTn id="311" dur="250" autoRev="1" fill="hold"/>
                                        <p:tgtEl>
                                          <p:spTgt spid="115"/>
                                        </p:tgtEl>
                                      </p:cBhvr>
                                      <p:by x="105000" y="105000"/>
                                    </p:animScale>
                                  </p:childTnLst>
                                </p:cTn>
                              </p:par>
                            </p:childTnLst>
                          </p:cTn>
                        </p:par>
                      </p:childTnLst>
                    </p:cTn>
                  </p:par>
                </p:childTnLst>
              </p:cTn>
              <p:nextCondLst>
                <p:cond evt="onClick" delay="0">
                  <p:tgtEl>
                    <p:spTgt spid="125"/>
                  </p:tgtEl>
                </p:cond>
              </p:nextCondLst>
            </p:seq>
            <p:seq concurrent="1" nextAc="seek">
              <p:cTn id="312" restart="whenNotActive" fill="hold" evtFilter="cancelBubble" nodeType="interactiveSeq">
                <p:stCondLst>
                  <p:cond evt="onClick" delay="0">
                    <p:tgtEl>
                      <p:spTgt spid="126"/>
                    </p:tgtEl>
                  </p:cond>
                </p:stCondLst>
                <p:endSync evt="end" delay="0">
                  <p:rtn val="all"/>
                </p:endSync>
                <p:childTnLst>
                  <p:par>
                    <p:cTn id="313" fill="hold">
                      <p:stCondLst>
                        <p:cond delay="0"/>
                      </p:stCondLst>
                      <p:childTnLst>
                        <p:par>
                          <p:cTn id="314" fill="hold">
                            <p:stCondLst>
                              <p:cond delay="0"/>
                            </p:stCondLst>
                            <p:childTnLst>
                              <p:par>
                                <p:cTn id="315" presetID="23" presetClass="entr" presetSubtype="16" fill="hold" nodeType="clickEffect">
                                  <p:stCondLst>
                                    <p:cond delay="0"/>
                                  </p:stCondLst>
                                  <p:childTnLst>
                                    <p:set>
                                      <p:cBhvr>
                                        <p:cTn id="316" dur="1" fill="hold">
                                          <p:stCondLst>
                                            <p:cond delay="0"/>
                                          </p:stCondLst>
                                        </p:cTn>
                                        <p:tgtEl>
                                          <p:spTgt spid="162"/>
                                        </p:tgtEl>
                                        <p:attrNameLst>
                                          <p:attrName>style.visibility</p:attrName>
                                        </p:attrNameLst>
                                      </p:cBhvr>
                                      <p:to>
                                        <p:strVal val="visible"/>
                                      </p:to>
                                    </p:set>
                                    <p:anim calcmode="lin" valueType="num">
                                      <p:cBhvr>
                                        <p:cTn id="317" dur="1000" fill="hold"/>
                                        <p:tgtEl>
                                          <p:spTgt spid="162"/>
                                        </p:tgtEl>
                                        <p:attrNameLst>
                                          <p:attrName>ppt_w</p:attrName>
                                        </p:attrNameLst>
                                      </p:cBhvr>
                                      <p:tavLst>
                                        <p:tav tm="0">
                                          <p:val>
                                            <p:fltVal val="0"/>
                                          </p:val>
                                        </p:tav>
                                        <p:tav tm="100000">
                                          <p:val>
                                            <p:strVal val="#ppt_w"/>
                                          </p:val>
                                        </p:tav>
                                      </p:tavLst>
                                    </p:anim>
                                    <p:anim calcmode="lin" valueType="num">
                                      <p:cBhvr>
                                        <p:cTn id="31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5"/>
                                            </p:cond>
                                          </p:stCondLst>
                                          <p:endCondLst>
                                            <p:cond evt="onStopAudio" delay="0">
                                              <p:tgtEl>
                                                <p:sldTgt/>
                                              </p:tgtEl>
                                            </p:cond>
                                          </p:endCondLst>
                                        </p:cTn>
                                        <p:tgtEl>
                                          <p:sndTgt r:embed="rId3" name="AC Dig SFX.wav"/>
                                        </p:tgtEl>
                                      </p:cMediaNode>
                                    </p:audio>
                                  </p:subTnLst>
                                </p:cTn>
                              </p:par>
                            </p:childTnLst>
                          </p:cTn>
                        </p:par>
                        <p:par>
                          <p:cTn id="319" fill="hold">
                            <p:stCondLst>
                              <p:cond delay="1000"/>
                            </p:stCondLst>
                            <p:childTnLst>
                              <p:par>
                                <p:cTn id="320" presetID="45" presetClass="entr" presetSubtype="0" fill="hold" nodeType="afterEffect">
                                  <p:stCondLst>
                                    <p:cond delay="500"/>
                                  </p:stCondLst>
                                  <p:childTnLst>
                                    <p:set>
                                      <p:cBhvr>
                                        <p:cTn id="321" dur="1" fill="hold">
                                          <p:stCondLst>
                                            <p:cond delay="0"/>
                                          </p:stCondLst>
                                        </p:cTn>
                                        <p:tgtEl>
                                          <p:spTgt spid="6"/>
                                        </p:tgtEl>
                                        <p:attrNameLst>
                                          <p:attrName>style.visibility</p:attrName>
                                        </p:attrNameLst>
                                      </p:cBhvr>
                                      <p:to>
                                        <p:strVal val="visible"/>
                                      </p:to>
                                    </p:set>
                                    <p:animEffect transition="in" filter="fade">
                                      <p:cBhvr>
                                        <p:cTn id="322" dur="500"/>
                                        <p:tgtEl>
                                          <p:spTgt spid="6"/>
                                        </p:tgtEl>
                                      </p:cBhvr>
                                    </p:animEffect>
                                    <p:anim calcmode="lin" valueType="num">
                                      <p:cBhvr>
                                        <p:cTn id="323" dur="500" fill="hold"/>
                                        <p:tgtEl>
                                          <p:spTgt spid="6"/>
                                        </p:tgtEl>
                                        <p:attrNameLst>
                                          <p:attrName>ppt_w</p:attrName>
                                        </p:attrNameLst>
                                      </p:cBhvr>
                                      <p:tavLst>
                                        <p:tav tm="0" fmla="#ppt_w*sin(2.5*pi*$)">
                                          <p:val>
                                            <p:fltVal val="0"/>
                                          </p:val>
                                        </p:tav>
                                        <p:tav tm="100000">
                                          <p:val>
                                            <p:fltVal val="1"/>
                                          </p:val>
                                        </p:tav>
                                      </p:tavLst>
                                    </p:anim>
                                    <p:anim calcmode="lin" valueType="num">
                                      <p:cBhvr>
                                        <p:cTn id="32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25" restart="whenNotActive" fill="hold" evtFilter="cancelBubble" nodeType="interactiveSeq">
                <p:stCondLst>
                  <p:cond evt="onClick" delay="0">
                    <p:tgtEl>
                      <p:spTgt spid="127"/>
                    </p:tgtEl>
                  </p:cond>
                </p:stCondLst>
                <p:endSync evt="end" delay="0">
                  <p:rtn val="all"/>
                </p:endSync>
                <p:childTnLst>
                  <p:par>
                    <p:cTn id="326" fill="hold">
                      <p:stCondLst>
                        <p:cond delay="0"/>
                      </p:stCondLst>
                      <p:childTnLst>
                        <p:par>
                          <p:cTn id="327" fill="hold">
                            <p:stCondLst>
                              <p:cond delay="0"/>
                            </p:stCondLst>
                            <p:childTnLst>
                              <p:par>
                                <p:cTn id="328" presetID="23" presetClass="entr" presetSubtype="16" fill="hold" nodeType="clickEffect">
                                  <p:stCondLst>
                                    <p:cond delay="0"/>
                                  </p:stCondLst>
                                  <p:childTnLst>
                                    <p:set>
                                      <p:cBhvr>
                                        <p:cTn id="329" dur="1" fill="hold">
                                          <p:stCondLst>
                                            <p:cond delay="0"/>
                                          </p:stCondLst>
                                        </p:cTn>
                                        <p:tgtEl>
                                          <p:spTgt spid="163"/>
                                        </p:tgtEl>
                                        <p:attrNameLst>
                                          <p:attrName>style.visibility</p:attrName>
                                        </p:attrNameLst>
                                      </p:cBhvr>
                                      <p:to>
                                        <p:strVal val="visible"/>
                                      </p:to>
                                    </p:set>
                                    <p:anim calcmode="lin" valueType="num">
                                      <p:cBhvr>
                                        <p:cTn id="330" dur="1000" fill="hold"/>
                                        <p:tgtEl>
                                          <p:spTgt spid="163"/>
                                        </p:tgtEl>
                                        <p:attrNameLst>
                                          <p:attrName>ppt_w</p:attrName>
                                        </p:attrNameLst>
                                      </p:cBhvr>
                                      <p:tavLst>
                                        <p:tav tm="0">
                                          <p:val>
                                            <p:fltVal val="0"/>
                                          </p:val>
                                        </p:tav>
                                        <p:tav tm="100000">
                                          <p:val>
                                            <p:strVal val="#ppt_w"/>
                                          </p:val>
                                        </p:tav>
                                      </p:tavLst>
                                    </p:anim>
                                    <p:anim calcmode="lin" valueType="num">
                                      <p:cBhvr>
                                        <p:cTn id="33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8"/>
                                            </p:cond>
                                          </p:stCondLst>
                                          <p:endCondLst>
                                            <p:cond evt="onStopAudio" delay="0">
                                              <p:tgtEl>
                                                <p:sldTgt/>
                                              </p:tgtEl>
                                            </p:cond>
                                          </p:endCondLst>
                                        </p:cTn>
                                        <p:tgtEl>
                                          <p:sndTgt r:embed="rId3" name="AC Dig SFX.wav"/>
                                        </p:tgtEl>
                                      </p:cMediaNode>
                                    </p:audio>
                                  </p:subTnLst>
                                </p:cTn>
                              </p:par>
                            </p:childTnLst>
                          </p:cTn>
                        </p:par>
                        <p:par>
                          <p:cTn id="332" fill="hold">
                            <p:stCondLst>
                              <p:cond delay="1000"/>
                            </p:stCondLst>
                            <p:childTnLst>
                              <p:par>
                                <p:cTn id="333" presetID="45" presetClass="entr" presetSubtype="0" fill="hold" nodeType="afterEffect">
                                  <p:stCondLst>
                                    <p:cond delay="500"/>
                                  </p:stCondLst>
                                  <p:childTnLst>
                                    <p:set>
                                      <p:cBhvr>
                                        <p:cTn id="334" dur="1" fill="hold">
                                          <p:stCondLst>
                                            <p:cond delay="0"/>
                                          </p:stCondLst>
                                        </p:cTn>
                                        <p:tgtEl>
                                          <p:spTgt spid="189"/>
                                        </p:tgtEl>
                                        <p:attrNameLst>
                                          <p:attrName>style.visibility</p:attrName>
                                        </p:attrNameLst>
                                      </p:cBhvr>
                                      <p:to>
                                        <p:strVal val="visible"/>
                                      </p:to>
                                    </p:set>
                                    <p:animEffect transition="in" filter="fade">
                                      <p:cBhvr>
                                        <p:cTn id="335" dur="500"/>
                                        <p:tgtEl>
                                          <p:spTgt spid="189"/>
                                        </p:tgtEl>
                                      </p:cBhvr>
                                    </p:animEffect>
                                    <p:anim calcmode="lin" valueType="num">
                                      <p:cBhvr>
                                        <p:cTn id="336" dur="500" fill="hold"/>
                                        <p:tgtEl>
                                          <p:spTgt spid="189"/>
                                        </p:tgtEl>
                                        <p:attrNameLst>
                                          <p:attrName>ppt_w</p:attrName>
                                        </p:attrNameLst>
                                      </p:cBhvr>
                                      <p:tavLst>
                                        <p:tav tm="0" fmla="#ppt_w*sin(2.5*pi*$)">
                                          <p:val>
                                            <p:fltVal val="0"/>
                                          </p:val>
                                        </p:tav>
                                        <p:tav tm="100000">
                                          <p:val>
                                            <p:fltVal val="1"/>
                                          </p:val>
                                        </p:tav>
                                      </p:tavLst>
                                    </p:anim>
                                    <p:anim calcmode="lin" valueType="num">
                                      <p:cBhvr>
                                        <p:cTn id="33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38" restart="whenNotActive" fill="hold" evtFilter="cancelBubble" nodeType="interactiveSeq">
                <p:stCondLst>
                  <p:cond evt="onClick" delay="0">
                    <p:tgtEl>
                      <p:spTgt spid="9"/>
                    </p:tgtEl>
                  </p:cond>
                </p:stCondLst>
                <p:endSync evt="end" delay="0">
                  <p:rtn val="all"/>
                </p:endSync>
                <p:childTnLst>
                  <p:par>
                    <p:cTn id="339" fill="hold">
                      <p:stCondLst>
                        <p:cond delay="0"/>
                      </p:stCondLst>
                      <p:childTnLst>
                        <p:par>
                          <p:cTn id="340" fill="hold">
                            <p:stCondLst>
                              <p:cond delay="0"/>
                            </p:stCondLst>
                            <p:childTnLst>
                              <p:par>
                                <p:cTn id="341" presetID="23" presetClass="entr" presetSubtype="16" fill="hold" nodeType="clickEffect">
                                  <p:stCondLst>
                                    <p:cond delay="0"/>
                                  </p:stCondLst>
                                  <p:childTnLst>
                                    <p:set>
                                      <p:cBhvr>
                                        <p:cTn id="342" dur="1" fill="hold">
                                          <p:stCondLst>
                                            <p:cond delay="0"/>
                                          </p:stCondLst>
                                        </p:cTn>
                                        <p:tgtEl>
                                          <p:spTgt spid="35"/>
                                        </p:tgtEl>
                                        <p:attrNameLst>
                                          <p:attrName>style.visibility</p:attrName>
                                        </p:attrNameLst>
                                      </p:cBhvr>
                                      <p:to>
                                        <p:strVal val="visible"/>
                                      </p:to>
                                    </p:set>
                                    <p:anim calcmode="lin" valueType="num">
                                      <p:cBhvr>
                                        <p:cTn id="343" dur="1000" fill="hold"/>
                                        <p:tgtEl>
                                          <p:spTgt spid="35"/>
                                        </p:tgtEl>
                                        <p:attrNameLst>
                                          <p:attrName>ppt_w</p:attrName>
                                        </p:attrNameLst>
                                      </p:cBhvr>
                                      <p:tavLst>
                                        <p:tav tm="0">
                                          <p:val>
                                            <p:fltVal val="0"/>
                                          </p:val>
                                        </p:tav>
                                        <p:tav tm="100000">
                                          <p:val>
                                            <p:strVal val="#ppt_w"/>
                                          </p:val>
                                        </p:tav>
                                      </p:tavLst>
                                    </p:anim>
                                    <p:anim calcmode="lin" valueType="num">
                                      <p:cBhvr>
                                        <p:cTn id="34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1"/>
                                            </p:cond>
                                          </p:stCondLst>
                                          <p:endCondLst>
                                            <p:cond evt="onStopAudio" delay="0">
                                              <p:tgtEl>
                                                <p:sldTgt/>
                                              </p:tgtEl>
                                            </p:cond>
                                          </p:endCondLst>
                                        </p:cTn>
                                        <p:tgtEl>
                                          <p:sndTgt r:embed="rId3" name="AC Dig SFX.wav"/>
                                        </p:tgtEl>
                                      </p:cMediaNode>
                                    </p:audio>
                                  </p:subTnLst>
                                </p:cTn>
                              </p:par>
                            </p:childTnLst>
                          </p:cTn>
                        </p:par>
                        <p:par>
                          <p:cTn id="345" fill="hold">
                            <p:stCondLst>
                              <p:cond delay="1000"/>
                            </p:stCondLst>
                            <p:childTnLst>
                              <p:par>
                                <p:cTn id="346" presetID="45" presetClass="entr" presetSubtype="0" fill="hold" nodeType="afterEffect">
                                  <p:stCondLst>
                                    <p:cond delay="500"/>
                                  </p:stCondLst>
                                  <p:childTnLst>
                                    <p:set>
                                      <p:cBhvr>
                                        <p:cTn id="347" dur="1" fill="hold">
                                          <p:stCondLst>
                                            <p:cond delay="0"/>
                                          </p:stCondLst>
                                        </p:cTn>
                                        <p:tgtEl>
                                          <p:spTgt spid="106"/>
                                        </p:tgtEl>
                                        <p:attrNameLst>
                                          <p:attrName>style.visibility</p:attrName>
                                        </p:attrNameLst>
                                      </p:cBhvr>
                                      <p:to>
                                        <p:strVal val="visible"/>
                                      </p:to>
                                    </p:set>
                                    <p:animEffect transition="in" filter="fade">
                                      <p:cBhvr>
                                        <p:cTn id="348" dur="500"/>
                                        <p:tgtEl>
                                          <p:spTgt spid="106"/>
                                        </p:tgtEl>
                                      </p:cBhvr>
                                    </p:animEffect>
                                    <p:anim calcmode="lin" valueType="num">
                                      <p:cBhvr>
                                        <p:cTn id="349" dur="500" fill="hold"/>
                                        <p:tgtEl>
                                          <p:spTgt spid="106"/>
                                        </p:tgtEl>
                                        <p:attrNameLst>
                                          <p:attrName>ppt_w</p:attrName>
                                        </p:attrNameLst>
                                      </p:cBhvr>
                                      <p:tavLst>
                                        <p:tav tm="0" fmla="#ppt_w*sin(2.5*pi*$)">
                                          <p:val>
                                            <p:fltVal val="0"/>
                                          </p:val>
                                        </p:tav>
                                        <p:tav tm="100000">
                                          <p:val>
                                            <p:fltVal val="1"/>
                                          </p:val>
                                        </p:tav>
                                      </p:tavLst>
                                    </p:anim>
                                    <p:anim calcmode="lin" valueType="num">
                                      <p:cBhvr>
                                        <p:cTn id="35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1" restart="whenNotActive" fill="hold" evtFilter="cancelBubble" nodeType="interactiveSeq">
                <p:stCondLst>
                  <p:cond evt="onClick" delay="0">
                    <p:tgtEl>
                      <p:spTgt spid="14"/>
                    </p:tgtEl>
                  </p:cond>
                </p:stCondLst>
                <p:endSync evt="end" delay="0">
                  <p:rtn val="all"/>
                </p:endSync>
                <p:childTnLst>
                  <p:par>
                    <p:cTn id="352" fill="hold">
                      <p:stCondLst>
                        <p:cond delay="0"/>
                      </p:stCondLst>
                      <p:childTnLst>
                        <p:par>
                          <p:cTn id="353" fill="hold">
                            <p:stCondLst>
                              <p:cond delay="0"/>
                            </p:stCondLst>
                            <p:childTnLst>
                              <p:par>
                                <p:cTn id="354" presetID="23" presetClass="entr" presetSubtype="16" fill="hold" nodeType="clickEffect">
                                  <p:stCondLst>
                                    <p:cond delay="0"/>
                                  </p:stCondLst>
                                  <p:childTnLst>
                                    <p:set>
                                      <p:cBhvr>
                                        <p:cTn id="355" dur="1" fill="hold">
                                          <p:stCondLst>
                                            <p:cond delay="0"/>
                                          </p:stCondLst>
                                        </p:cTn>
                                        <p:tgtEl>
                                          <p:spTgt spid="117"/>
                                        </p:tgtEl>
                                        <p:attrNameLst>
                                          <p:attrName>style.visibility</p:attrName>
                                        </p:attrNameLst>
                                      </p:cBhvr>
                                      <p:to>
                                        <p:strVal val="visible"/>
                                      </p:to>
                                    </p:set>
                                    <p:anim calcmode="lin" valueType="num">
                                      <p:cBhvr>
                                        <p:cTn id="356" dur="1000" fill="hold"/>
                                        <p:tgtEl>
                                          <p:spTgt spid="117"/>
                                        </p:tgtEl>
                                        <p:attrNameLst>
                                          <p:attrName>ppt_w</p:attrName>
                                        </p:attrNameLst>
                                      </p:cBhvr>
                                      <p:tavLst>
                                        <p:tav tm="0">
                                          <p:val>
                                            <p:fltVal val="0"/>
                                          </p:val>
                                        </p:tav>
                                        <p:tav tm="100000">
                                          <p:val>
                                            <p:strVal val="#ppt_w"/>
                                          </p:val>
                                        </p:tav>
                                      </p:tavLst>
                                    </p:anim>
                                    <p:anim calcmode="lin" valueType="num">
                                      <p:cBhvr>
                                        <p:cTn id="35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4"/>
                                            </p:cond>
                                          </p:stCondLst>
                                          <p:endCondLst>
                                            <p:cond evt="onStopAudio" delay="0">
                                              <p:tgtEl>
                                                <p:sldTgt/>
                                              </p:tgtEl>
                                            </p:cond>
                                          </p:endCondLst>
                                        </p:cTn>
                                        <p:tgtEl>
                                          <p:sndTgt r:embed="rId3" name="AC Dig SFX.wav"/>
                                        </p:tgtEl>
                                      </p:cMediaNode>
                                    </p:audio>
                                  </p:subTnLst>
                                </p:cTn>
                              </p:par>
                            </p:childTnLst>
                          </p:cTn>
                        </p:par>
                        <p:par>
                          <p:cTn id="358" fill="hold">
                            <p:stCondLst>
                              <p:cond delay="1000"/>
                            </p:stCondLst>
                            <p:childTnLst>
                              <p:par>
                                <p:cTn id="359" presetID="45" presetClass="entr" presetSubtype="0" fill="hold" nodeType="afterEffect">
                                  <p:stCondLst>
                                    <p:cond delay="500"/>
                                  </p:stCondLst>
                                  <p:childTnLst>
                                    <p:set>
                                      <p:cBhvr>
                                        <p:cTn id="360" dur="1" fill="hold">
                                          <p:stCondLst>
                                            <p:cond delay="0"/>
                                          </p:stCondLst>
                                        </p:cTn>
                                        <p:tgtEl>
                                          <p:spTgt spid="107"/>
                                        </p:tgtEl>
                                        <p:attrNameLst>
                                          <p:attrName>style.visibility</p:attrName>
                                        </p:attrNameLst>
                                      </p:cBhvr>
                                      <p:to>
                                        <p:strVal val="visible"/>
                                      </p:to>
                                    </p:set>
                                    <p:animEffect transition="in" filter="fade">
                                      <p:cBhvr>
                                        <p:cTn id="361" dur="500"/>
                                        <p:tgtEl>
                                          <p:spTgt spid="107"/>
                                        </p:tgtEl>
                                      </p:cBhvr>
                                    </p:animEffect>
                                    <p:anim calcmode="lin" valueType="num">
                                      <p:cBhvr>
                                        <p:cTn id="362" dur="500" fill="hold"/>
                                        <p:tgtEl>
                                          <p:spTgt spid="107"/>
                                        </p:tgtEl>
                                        <p:attrNameLst>
                                          <p:attrName>ppt_w</p:attrName>
                                        </p:attrNameLst>
                                      </p:cBhvr>
                                      <p:tavLst>
                                        <p:tav tm="0" fmla="#ppt_w*sin(2.5*pi*$)">
                                          <p:val>
                                            <p:fltVal val="0"/>
                                          </p:val>
                                        </p:tav>
                                        <p:tav tm="100000">
                                          <p:val>
                                            <p:fltVal val="1"/>
                                          </p:val>
                                        </p:tav>
                                      </p:tavLst>
                                    </p:anim>
                                    <p:anim calcmode="lin" valueType="num">
                                      <p:cBhvr>
                                        <p:cTn id="36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64" restart="whenNotActive" fill="hold" evtFilter="cancelBubble" nodeType="interactiveSeq">
                <p:stCondLst>
                  <p:cond evt="onClick" delay="0">
                    <p:tgtEl>
                      <p:spTgt spid="19"/>
                    </p:tgtEl>
                  </p:cond>
                </p:stCondLst>
                <p:endSync evt="end" delay="0">
                  <p:rtn val="all"/>
                </p:endSync>
                <p:childTnLst>
                  <p:par>
                    <p:cTn id="365" fill="hold">
                      <p:stCondLst>
                        <p:cond delay="0"/>
                      </p:stCondLst>
                      <p:childTnLst>
                        <p:par>
                          <p:cTn id="366" fill="hold">
                            <p:stCondLst>
                              <p:cond delay="0"/>
                            </p:stCondLst>
                            <p:childTnLst>
                              <p:par>
                                <p:cTn id="367" presetID="23" presetClass="entr" presetSubtype="16" fill="hold" nodeType="clickEffect">
                                  <p:stCondLst>
                                    <p:cond delay="0"/>
                                  </p:stCondLst>
                                  <p:childTnLst>
                                    <p:set>
                                      <p:cBhvr>
                                        <p:cTn id="368" dur="1" fill="hold">
                                          <p:stCondLst>
                                            <p:cond delay="0"/>
                                          </p:stCondLst>
                                        </p:cTn>
                                        <p:tgtEl>
                                          <p:spTgt spid="118"/>
                                        </p:tgtEl>
                                        <p:attrNameLst>
                                          <p:attrName>style.visibility</p:attrName>
                                        </p:attrNameLst>
                                      </p:cBhvr>
                                      <p:to>
                                        <p:strVal val="visible"/>
                                      </p:to>
                                    </p:set>
                                    <p:anim calcmode="lin" valueType="num">
                                      <p:cBhvr>
                                        <p:cTn id="369" dur="1000" fill="hold"/>
                                        <p:tgtEl>
                                          <p:spTgt spid="118"/>
                                        </p:tgtEl>
                                        <p:attrNameLst>
                                          <p:attrName>ppt_w</p:attrName>
                                        </p:attrNameLst>
                                      </p:cBhvr>
                                      <p:tavLst>
                                        <p:tav tm="0">
                                          <p:val>
                                            <p:fltVal val="0"/>
                                          </p:val>
                                        </p:tav>
                                        <p:tav tm="100000">
                                          <p:val>
                                            <p:strVal val="#ppt_w"/>
                                          </p:val>
                                        </p:tav>
                                      </p:tavLst>
                                    </p:anim>
                                    <p:anim calcmode="lin" valueType="num">
                                      <p:cBhvr>
                                        <p:cTn id="37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7"/>
                                            </p:cond>
                                          </p:stCondLst>
                                          <p:endCondLst>
                                            <p:cond evt="onStopAudio" delay="0">
                                              <p:tgtEl>
                                                <p:sldTgt/>
                                              </p:tgtEl>
                                            </p:cond>
                                          </p:endCondLst>
                                        </p:cTn>
                                        <p:tgtEl>
                                          <p:sndTgt r:embed="rId3" name="AC Dig SFX.wav"/>
                                        </p:tgtEl>
                                      </p:cMediaNode>
                                    </p:audio>
                                  </p:subTnLst>
                                </p:cTn>
                              </p:par>
                            </p:childTnLst>
                          </p:cTn>
                        </p:par>
                        <p:par>
                          <p:cTn id="371" fill="hold">
                            <p:stCondLst>
                              <p:cond delay="1000"/>
                            </p:stCondLst>
                            <p:childTnLst>
                              <p:par>
                                <p:cTn id="372" presetID="45" presetClass="entr" presetSubtype="0" fill="hold" nodeType="afterEffect">
                                  <p:stCondLst>
                                    <p:cond delay="500"/>
                                  </p:stCondLst>
                                  <p:childTnLst>
                                    <p:set>
                                      <p:cBhvr>
                                        <p:cTn id="373" dur="1" fill="hold">
                                          <p:stCondLst>
                                            <p:cond delay="0"/>
                                          </p:stCondLst>
                                        </p:cTn>
                                        <p:tgtEl>
                                          <p:spTgt spid="111"/>
                                        </p:tgtEl>
                                        <p:attrNameLst>
                                          <p:attrName>style.visibility</p:attrName>
                                        </p:attrNameLst>
                                      </p:cBhvr>
                                      <p:to>
                                        <p:strVal val="visible"/>
                                      </p:to>
                                    </p:set>
                                    <p:animEffect transition="in" filter="fade">
                                      <p:cBhvr>
                                        <p:cTn id="374" dur="500"/>
                                        <p:tgtEl>
                                          <p:spTgt spid="111"/>
                                        </p:tgtEl>
                                      </p:cBhvr>
                                    </p:animEffect>
                                    <p:anim calcmode="lin" valueType="num">
                                      <p:cBhvr>
                                        <p:cTn id="375" dur="500" fill="hold"/>
                                        <p:tgtEl>
                                          <p:spTgt spid="111"/>
                                        </p:tgtEl>
                                        <p:attrNameLst>
                                          <p:attrName>ppt_w</p:attrName>
                                        </p:attrNameLst>
                                      </p:cBhvr>
                                      <p:tavLst>
                                        <p:tav tm="0" fmla="#ppt_w*sin(2.5*pi*$)">
                                          <p:val>
                                            <p:fltVal val="0"/>
                                          </p:val>
                                        </p:tav>
                                        <p:tav tm="100000">
                                          <p:val>
                                            <p:fltVal val="1"/>
                                          </p:val>
                                        </p:tav>
                                      </p:tavLst>
                                    </p:anim>
                                    <p:anim calcmode="lin" valueType="num">
                                      <p:cBhvr>
                                        <p:cTn id="37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77" restart="whenNotActive" fill="hold" evtFilter="cancelBubble" nodeType="interactiveSeq">
                <p:stCondLst>
                  <p:cond evt="onClick" delay="0">
                    <p:tgtEl>
                      <p:spTgt spid="24"/>
                    </p:tgtEl>
                  </p:cond>
                </p:stCondLst>
                <p:endSync evt="end" delay="0">
                  <p:rtn val="all"/>
                </p:endSync>
                <p:childTnLst>
                  <p:par>
                    <p:cTn id="378" fill="hold">
                      <p:stCondLst>
                        <p:cond delay="0"/>
                      </p:stCondLst>
                      <p:childTnLst>
                        <p:par>
                          <p:cTn id="379" fill="hold">
                            <p:stCondLst>
                              <p:cond delay="0"/>
                            </p:stCondLst>
                            <p:childTnLst>
                              <p:par>
                                <p:cTn id="380" presetID="23" presetClass="entr" presetSubtype="16" fill="hold" nodeType="clickEffect">
                                  <p:stCondLst>
                                    <p:cond delay="0"/>
                                  </p:stCondLst>
                                  <p:childTnLst>
                                    <p:set>
                                      <p:cBhvr>
                                        <p:cTn id="381" dur="1" fill="hold">
                                          <p:stCondLst>
                                            <p:cond delay="0"/>
                                          </p:stCondLst>
                                        </p:cTn>
                                        <p:tgtEl>
                                          <p:spTgt spid="119"/>
                                        </p:tgtEl>
                                        <p:attrNameLst>
                                          <p:attrName>style.visibility</p:attrName>
                                        </p:attrNameLst>
                                      </p:cBhvr>
                                      <p:to>
                                        <p:strVal val="visible"/>
                                      </p:to>
                                    </p:set>
                                    <p:anim calcmode="lin" valueType="num">
                                      <p:cBhvr>
                                        <p:cTn id="382" dur="1000" fill="hold"/>
                                        <p:tgtEl>
                                          <p:spTgt spid="119"/>
                                        </p:tgtEl>
                                        <p:attrNameLst>
                                          <p:attrName>ppt_w</p:attrName>
                                        </p:attrNameLst>
                                      </p:cBhvr>
                                      <p:tavLst>
                                        <p:tav tm="0">
                                          <p:val>
                                            <p:fltVal val="0"/>
                                          </p:val>
                                        </p:tav>
                                        <p:tav tm="100000">
                                          <p:val>
                                            <p:strVal val="#ppt_w"/>
                                          </p:val>
                                        </p:tav>
                                      </p:tavLst>
                                    </p:anim>
                                    <p:anim calcmode="lin" valueType="num">
                                      <p:cBhvr>
                                        <p:cTn id="38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0"/>
                                            </p:cond>
                                          </p:stCondLst>
                                          <p:endCondLst>
                                            <p:cond evt="onStopAudio" delay="0">
                                              <p:tgtEl>
                                                <p:sldTgt/>
                                              </p:tgtEl>
                                            </p:cond>
                                          </p:endCondLst>
                                        </p:cTn>
                                        <p:tgtEl>
                                          <p:sndTgt r:embed="rId3" name="AC Dig SFX.wav"/>
                                        </p:tgtEl>
                                      </p:cMediaNode>
                                    </p:audio>
                                  </p:subTnLst>
                                </p:cTn>
                              </p:par>
                            </p:childTnLst>
                          </p:cTn>
                        </p:par>
                        <p:par>
                          <p:cTn id="384" fill="hold">
                            <p:stCondLst>
                              <p:cond delay="1000"/>
                            </p:stCondLst>
                            <p:childTnLst>
                              <p:par>
                                <p:cTn id="385" presetID="45" presetClass="entr" presetSubtype="0" fill="hold" nodeType="afterEffect">
                                  <p:stCondLst>
                                    <p:cond delay="500"/>
                                  </p:stCondLst>
                                  <p:childTnLst>
                                    <p:set>
                                      <p:cBhvr>
                                        <p:cTn id="386" dur="1" fill="hold">
                                          <p:stCondLst>
                                            <p:cond delay="0"/>
                                          </p:stCondLst>
                                        </p:cTn>
                                        <p:tgtEl>
                                          <p:spTgt spid="116"/>
                                        </p:tgtEl>
                                        <p:attrNameLst>
                                          <p:attrName>style.visibility</p:attrName>
                                        </p:attrNameLst>
                                      </p:cBhvr>
                                      <p:to>
                                        <p:strVal val="visible"/>
                                      </p:to>
                                    </p:set>
                                    <p:animEffect transition="in" filter="fade">
                                      <p:cBhvr>
                                        <p:cTn id="387" dur="500"/>
                                        <p:tgtEl>
                                          <p:spTgt spid="116"/>
                                        </p:tgtEl>
                                      </p:cBhvr>
                                    </p:animEffect>
                                    <p:anim calcmode="lin" valueType="num">
                                      <p:cBhvr>
                                        <p:cTn id="388" dur="500" fill="hold"/>
                                        <p:tgtEl>
                                          <p:spTgt spid="116"/>
                                        </p:tgtEl>
                                        <p:attrNameLst>
                                          <p:attrName>ppt_w</p:attrName>
                                        </p:attrNameLst>
                                      </p:cBhvr>
                                      <p:tavLst>
                                        <p:tav tm="0" fmla="#ppt_w*sin(2.5*pi*$)">
                                          <p:val>
                                            <p:fltVal val="0"/>
                                          </p:val>
                                        </p:tav>
                                        <p:tav tm="100000">
                                          <p:val>
                                            <p:fltVal val="1"/>
                                          </p:val>
                                        </p:tav>
                                      </p:tavLst>
                                    </p:anim>
                                    <p:anim calcmode="lin" valueType="num">
                                      <p:cBhvr>
                                        <p:cTn id="38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390" restart="whenNotActive" fill="hold" evtFilter="cancelBubble" nodeType="interactiveSeq">
                <p:stCondLst>
                  <p:cond evt="onClick" delay="0">
                    <p:tgtEl>
                      <p:spTgt spid="29"/>
                    </p:tgtEl>
                  </p:cond>
                </p:stCondLst>
                <p:endSync evt="end" delay="0">
                  <p:rtn val="all"/>
                </p:endSync>
                <p:childTnLst>
                  <p:par>
                    <p:cTn id="391" fill="hold">
                      <p:stCondLst>
                        <p:cond delay="0"/>
                      </p:stCondLst>
                      <p:childTnLst>
                        <p:par>
                          <p:cTn id="392" fill="hold">
                            <p:stCondLst>
                              <p:cond delay="0"/>
                            </p:stCondLst>
                            <p:childTnLst>
                              <p:par>
                                <p:cTn id="393" presetID="23" presetClass="entr" presetSubtype="16" fill="hold" nodeType="clickEffect">
                                  <p:stCondLst>
                                    <p:cond delay="0"/>
                                  </p:stCondLst>
                                  <p:childTnLst>
                                    <p:set>
                                      <p:cBhvr>
                                        <p:cTn id="394" dur="1" fill="hold">
                                          <p:stCondLst>
                                            <p:cond delay="0"/>
                                          </p:stCondLst>
                                        </p:cTn>
                                        <p:tgtEl>
                                          <p:spTgt spid="120"/>
                                        </p:tgtEl>
                                        <p:attrNameLst>
                                          <p:attrName>style.visibility</p:attrName>
                                        </p:attrNameLst>
                                      </p:cBhvr>
                                      <p:to>
                                        <p:strVal val="visible"/>
                                      </p:to>
                                    </p:set>
                                    <p:anim calcmode="lin" valueType="num">
                                      <p:cBhvr>
                                        <p:cTn id="395" dur="1000" fill="hold"/>
                                        <p:tgtEl>
                                          <p:spTgt spid="120"/>
                                        </p:tgtEl>
                                        <p:attrNameLst>
                                          <p:attrName>ppt_w</p:attrName>
                                        </p:attrNameLst>
                                      </p:cBhvr>
                                      <p:tavLst>
                                        <p:tav tm="0">
                                          <p:val>
                                            <p:fltVal val="0"/>
                                          </p:val>
                                        </p:tav>
                                        <p:tav tm="100000">
                                          <p:val>
                                            <p:strVal val="#ppt_w"/>
                                          </p:val>
                                        </p:tav>
                                      </p:tavLst>
                                    </p:anim>
                                    <p:anim calcmode="lin" valueType="num">
                                      <p:cBhvr>
                                        <p:cTn id="39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3"/>
                                            </p:cond>
                                          </p:stCondLst>
                                          <p:endCondLst>
                                            <p:cond evt="onStopAudio" delay="0">
                                              <p:tgtEl>
                                                <p:sldTgt/>
                                              </p:tgtEl>
                                            </p:cond>
                                          </p:endCondLst>
                                        </p:cTn>
                                        <p:tgtEl>
                                          <p:sndTgt r:embed="rId3" name="AC Dig SFX.wav"/>
                                        </p:tgtEl>
                                      </p:cMediaNode>
                                    </p:audio>
                                  </p:subTnLst>
                                </p:cTn>
                              </p:par>
                            </p:childTnLst>
                          </p:cTn>
                        </p:par>
                        <p:par>
                          <p:cTn id="397" fill="hold">
                            <p:stCondLst>
                              <p:cond delay="1000"/>
                            </p:stCondLst>
                            <p:childTnLst>
                              <p:par>
                                <p:cTn id="398" presetID="12" presetClass="entr" presetSubtype="4" fill="hold" nodeType="afterEffect">
                                  <p:stCondLst>
                                    <p:cond delay="500"/>
                                  </p:stCondLst>
                                  <p:childTnLst>
                                    <p:set>
                                      <p:cBhvr>
                                        <p:cTn id="399" dur="1" fill="hold">
                                          <p:stCondLst>
                                            <p:cond delay="0"/>
                                          </p:stCondLst>
                                        </p:cTn>
                                        <p:tgtEl>
                                          <p:spTgt spid="1032"/>
                                        </p:tgtEl>
                                        <p:attrNameLst>
                                          <p:attrName>style.visibility</p:attrName>
                                        </p:attrNameLst>
                                      </p:cBhvr>
                                      <p:to>
                                        <p:strVal val="visible"/>
                                      </p:to>
                                    </p:set>
                                    <p:anim calcmode="lin" valueType="num">
                                      <p:cBhvr additive="base">
                                        <p:cTn id="400" dur="500"/>
                                        <p:tgtEl>
                                          <p:spTgt spid="1032"/>
                                        </p:tgtEl>
                                        <p:attrNameLst>
                                          <p:attrName>ppt_y</p:attrName>
                                        </p:attrNameLst>
                                      </p:cBhvr>
                                      <p:tavLst>
                                        <p:tav tm="0">
                                          <p:val>
                                            <p:strVal val="#ppt_y+#ppt_h*1.125000"/>
                                          </p:val>
                                        </p:tav>
                                        <p:tav tm="100000">
                                          <p:val>
                                            <p:strVal val="#ppt_y"/>
                                          </p:val>
                                        </p:tav>
                                      </p:tavLst>
                                    </p:anim>
                                    <p:animEffect transition="in" filter="wipe(up)">
                                      <p:cBhvr>
                                        <p:cTn id="401" dur="500"/>
                                        <p:tgtEl>
                                          <p:spTgt spid="1032"/>
                                        </p:tgtEl>
                                      </p:cBhvr>
                                    </p:animEffect>
                                  </p:childTnLst>
                                  <p:subTnLst>
                                    <p:audio>
                                      <p:cMediaNode>
                                        <p:cTn display="0" masterRel="sameClick">
                                          <p:stCondLst>
                                            <p:cond evt="begin" delay="0">
                                              <p:tn val="398"/>
                                            </p:cond>
                                          </p:stCondLst>
                                          <p:endCondLst>
                                            <p:cond evt="onStopAudio" delay="0">
                                              <p:tgtEl>
                                                <p:sldTgt/>
                                              </p:tgtEl>
                                            </p:cond>
                                          </p:endCondLst>
                                        </p:cTn>
                                        <p:tgtEl>
                                          <p:sndTgt r:embed="rId8" name="AC Fossil SFX.wav"/>
                                        </p:tgtEl>
                                      </p:cMediaNode>
                                    </p:audio>
                                  </p:subTnLst>
                                </p:cTn>
                              </p:par>
                            </p:childTnLst>
                          </p:cTn>
                        </p:par>
                        <p:par>
                          <p:cTn id="402" fill="hold">
                            <p:stCondLst>
                              <p:cond delay="2000"/>
                            </p:stCondLst>
                            <p:childTnLst>
                              <p:par>
                                <p:cTn id="403" presetID="12" presetClass="exit" presetSubtype="4" fill="hold" nodeType="afterEffect">
                                  <p:stCondLst>
                                    <p:cond delay="1000"/>
                                  </p:stCondLst>
                                  <p:childTnLst>
                                    <p:anim calcmode="lin" valueType="num">
                                      <p:cBhvr additive="base">
                                        <p:cTn id="404" dur="500"/>
                                        <p:tgtEl>
                                          <p:spTgt spid="1032"/>
                                        </p:tgtEl>
                                        <p:attrNameLst>
                                          <p:attrName>ppt_y</p:attrName>
                                        </p:attrNameLst>
                                      </p:cBhvr>
                                      <p:tavLst>
                                        <p:tav tm="0">
                                          <p:val>
                                            <p:strVal val="#ppt_y"/>
                                          </p:val>
                                        </p:tav>
                                        <p:tav tm="100000">
                                          <p:val>
                                            <p:strVal val="#ppt_y+#ppt_h*1.125000"/>
                                          </p:val>
                                        </p:tav>
                                      </p:tavLst>
                                    </p:anim>
                                    <p:animEffect transition="out" filter="wipe(down)">
                                      <p:cBhvr>
                                        <p:cTn id="405" dur="500"/>
                                        <p:tgtEl>
                                          <p:spTgt spid="1032"/>
                                        </p:tgtEl>
                                      </p:cBhvr>
                                    </p:animEffect>
                                    <p:set>
                                      <p:cBhvr>
                                        <p:cTn id="406" dur="1" fill="hold">
                                          <p:stCondLst>
                                            <p:cond delay="499"/>
                                          </p:stCondLst>
                                        </p:cTn>
                                        <p:tgtEl>
                                          <p:spTgt spid="1032"/>
                                        </p:tgtEl>
                                        <p:attrNameLst>
                                          <p:attrName>style.visibility</p:attrName>
                                        </p:attrNameLst>
                                      </p:cBhvr>
                                      <p:to>
                                        <p:strVal val="hidden"/>
                                      </p:to>
                                    </p:set>
                                  </p:childTnLst>
                                </p:cTn>
                              </p:par>
                            </p:childTnLst>
                          </p:cTn>
                        </p:par>
                        <p:par>
                          <p:cTn id="407" fill="hold">
                            <p:stCondLst>
                              <p:cond delay="3500"/>
                            </p:stCondLst>
                            <p:childTnLst>
                              <p:par>
                                <p:cTn id="408" presetID="45" presetClass="entr" presetSubtype="0" fill="hold" nodeType="afterEffect">
                                  <p:stCondLst>
                                    <p:cond delay="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1"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10796" y="1223751"/>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07565"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1-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779" r="21751"/>
          <a:stretch/>
        </p:blipFill>
        <p:spPr bwMode="auto">
          <a:xfrm>
            <a:off x="2504391" y="955136"/>
            <a:ext cx="76408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4-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18707" y="229260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Bells Sign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8538" y="1041009"/>
            <a:ext cx="1321314" cy="1126466"/>
          </a:xfrm>
          <a:prstGeom prst="rect">
            <a:avLst/>
          </a:prstGeom>
        </p:spPr>
      </p:pic>
      <p:pic>
        <p:nvPicPr>
          <p:cNvPr id="98" name="Fossil Sign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9199" y="1044075"/>
            <a:ext cx="1319013" cy="1120334"/>
          </a:xfrm>
          <a:prstGeom prst="rect">
            <a:avLst/>
          </a:prstGeom>
        </p:spPr>
      </p:pic>
      <p:pic>
        <p:nvPicPr>
          <p:cNvPr id="97" name="2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3+ Sign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1 Sign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1 Sign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2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Can Sign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181" y="2105880"/>
            <a:ext cx="1326234" cy="1125474"/>
          </a:xfrm>
          <a:prstGeom prst="rect">
            <a:avLst/>
          </a:prstGeom>
        </p:spPr>
      </p:pic>
      <p:pic>
        <p:nvPicPr>
          <p:cNvPr id="190" name="3+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2 Sign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3+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3231106"/>
            <a:ext cx="1321314" cy="1126466"/>
          </a:xfrm>
          <a:prstGeom prst="rect">
            <a:avLst/>
          </a:prstGeom>
        </p:spPr>
      </p:pic>
      <p:pic>
        <p:nvPicPr>
          <p:cNvPr id="25" name="3+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Can Sign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6078" y="4275736"/>
            <a:ext cx="1326234" cy="1125474"/>
          </a:xfrm>
          <a:prstGeom prst="rect">
            <a:avLst/>
          </a:prstGeom>
        </p:spPr>
      </p:pic>
      <p:pic>
        <p:nvPicPr>
          <p:cNvPr id="17" name="3+ Sign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4275240"/>
            <a:ext cx="1326234" cy="1126466"/>
          </a:xfrm>
          <a:prstGeom prst="rect">
            <a:avLst/>
          </a:prstGeom>
        </p:spPr>
      </p:pic>
      <p:pic>
        <p:nvPicPr>
          <p:cNvPr id="115" name="3+ Sign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24732742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185"/>
                                        </p:tgtEl>
                                        <p:attrNameLst>
                                          <p:attrName>style.visibility</p:attrName>
                                        </p:attrNameLst>
                                      </p:cBhvr>
                                      <p:to>
                                        <p:strVal val="visible"/>
                                      </p:to>
                                    </p:set>
                                    <p:anim calcmode="lin" valueType="num">
                                      <p:cBhvr additive="base">
                                        <p:cTn id="12" dur="500"/>
                                        <p:tgtEl>
                                          <p:spTgt spid="185"/>
                                        </p:tgtEl>
                                        <p:attrNameLst>
                                          <p:attrName>ppt_y</p:attrName>
                                        </p:attrNameLst>
                                      </p:cBhvr>
                                      <p:tavLst>
                                        <p:tav tm="0">
                                          <p:val>
                                            <p:strVal val="#ppt_y+#ppt_h*1.125000"/>
                                          </p:val>
                                        </p:tav>
                                        <p:tav tm="100000">
                                          <p:val>
                                            <p:strVal val="#ppt_y"/>
                                          </p:val>
                                        </p:tav>
                                      </p:tavLst>
                                    </p:anim>
                                    <p:animEffect transition="in" filter="wipe(up)">
                                      <p:cBhvr>
                                        <p:cTn id="13" dur="500"/>
                                        <p:tgtEl>
                                          <p:spTgt spid="185"/>
                                        </p:tgtEl>
                                      </p:cBhvr>
                                    </p:animEffect>
                                  </p:childTnLst>
                                  <p:subTnLst>
                                    <p:audio>
                                      <p:cMediaNode>
                                        <p:cTn display="0" masterRel="sameClick">
                                          <p:stCondLst>
                                            <p:cond evt="begin" delay="0">
                                              <p:tn val="10"/>
                                            </p:cond>
                                          </p:stCondLst>
                                          <p:endCondLst>
                                            <p:cond evt="onStopAudio" delay="0">
                                              <p:tgtEl>
                                                <p:sldTgt/>
                                              </p:tgtEl>
                                            </p:cond>
                                          </p:endCondLst>
                                        </p:cTn>
                                        <p:tgtEl>
                                          <p:sndTgt r:embed="rId4" name="AC Bells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185"/>
                                        </p:tgtEl>
                                        <p:attrNameLst>
                                          <p:attrName>ppt_y</p:attrName>
                                        </p:attrNameLst>
                                      </p:cBhvr>
                                      <p:tavLst>
                                        <p:tav tm="0">
                                          <p:val>
                                            <p:strVal val="#ppt_y"/>
                                          </p:val>
                                        </p:tav>
                                        <p:tav tm="100000">
                                          <p:val>
                                            <p:strVal val="#ppt_y+#ppt_h*1.125000"/>
                                          </p:val>
                                        </p:tav>
                                      </p:tavLst>
                                    </p:anim>
                                    <p:animEffect transition="out" filter="wipe(down)">
                                      <p:cBhvr>
                                        <p:cTn id="17" dur="500"/>
                                        <p:tgtEl>
                                          <p:spTgt spid="185"/>
                                        </p:tgtEl>
                                      </p:cBhvr>
                                    </p:animEffect>
                                    <p:set>
                                      <p:cBhvr>
                                        <p:cTn id="18" dur="1" fill="hold">
                                          <p:stCondLst>
                                            <p:cond delay="499"/>
                                          </p:stCondLst>
                                        </p:cTn>
                                        <p:tgtEl>
                                          <p:spTgt spid="185"/>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Bells Sign Appear SFX.wav"/>
                                        </p:tgtEl>
                                      </p:cMediaNode>
                                    </p:audio>
                                  </p:subTnLst>
                                </p:cTn>
                              </p:par>
                            </p:childTnLst>
                          </p:cTn>
                        </p:par>
                        <p:par>
                          <p:cTn id="25" fill="hold">
                            <p:stCondLst>
                              <p:cond delay="4000"/>
                            </p:stCondLst>
                            <p:childTnLst>
                              <p:par>
                                <p:cTn id="26" presetID="26" presetClass="emph" presetSubtype="0" fill="hold" nodeType="afterEffect">
                                  <p:stCondLst>
                                    <p:cond delay="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childTnLst>
                          </p:cTn>
                        </p:par>
                      </p:childTnLst>
                    </p:cTn>
                  </p:par>
                </p:childTnLst>
              </p:cTn>
              <p:nextCondLst>
                <p:cond evt="onClick" delay="0">
                  <p:tgtEl>
                    <p:spTgt spid="140"/>
                  </p:tgtEl>
                </p:cond>
              </p:nextCondLst>
            </p:seq>
            <p:seq concurrent="1" nextAc="seek">
              <p:cTn id="29" restart="whenNotActive" fill="hold" evtFilter="cancelBubble" nodeType="interactiveSeq">
                <p:stCondLst>
                  <p:cond evt="onClick" delay="0">
                    <p:tgtEl>
                      <p:spTgt spid="141"/>
                    </p:tgtEl>
                  </p:cond>
                </p:stCondLst>
                <p:endSync evt="end" delay="0">
                  <p:rtn val="all"/>
                </p:endSync>
                <p:childTnLst>
                  <p:par>
                    <p:cTn id="30" fill="hold">
                      <p:stCondLst>
                        <p:cond delay="0"/>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77"/>
                                        </p:tgtEl>
                                        <p:attrNameLst>
                                          <p:attrName>style.visibility</p:attrName>
                                        </p:attrNameLst>
                                      </p:cBhvr>
                                      <p:to>
                                        <p:strVal val="visible"/>
                                      </p:to>
                                    </p:set>
                                    <p:anim calcmode="lin" valueType="num">
                                      <p:cBhvr>
                                        <p:cTn id="34" dur="1000" fill="hold"/>
                                        <p:tgtEl>
                                          <p:spTgt spid="177"/>
                                        </p:tgtEl>
                                        <p:attrNameLst>
                                          <p:attrName>ppt_w</p:attrName>
                                        </p:attrNameLst>
                                      </p:cBhvr>
                                      <p:tavLst>
                                        <p:tav tm="0">
                                          <p:val>
                                            <p:fltVal val="0"/>
                                          </p:val>
                                        </p:tav>
                                        <p:tav tm="100000">
                                          <p:val>
                                            <p:strVal val="#ppt_w"/>
                                          </p:val>
                                        </p:tav>
                                      </p:tavLst>
                                    </p:anim>
                                    <p:anim calcmode="lin" valueType="num">
                                      <p:cBhvr>
                                        <p:cTn id="35"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AC Dig SFX.wav"/>
                                        </p:tgtEl>
                                      </p:cMediaNode>
                                    </p:audio>
                                  </p:subTnLst>
                                </p:cTn>
                              </p:par>
                            </p:childTnLst>
                          </p:cTn>
                        </p:par>
                        <p:par>
                          <p:cTn id="36" fill="hold">
                            <p:stCondLst>
                              <p:cond delay="1000"/>
                            </p:stCondLst>
                            <p:childTnLst>
                              <p:par>
                                <p:cTn id="37" presetID="12" presetClass="entr" presetSubtype="4" fill="hold" nodeType="afterEffect">
                                  <p:stCondLst>
                                    <p:cond delay="500"/>
                                  </p:stCondLst>
                                  <p:childTnLst>
                                    <p:set>
                                      <p:cBhvr>
                                        <p:cTn id="38" dur="1" fill="hold">
                                          <p:stCondLst>
                                            <p:cond delay="0"/>
                                          </p:stCondLst>
                                        </p:cTn>
                                        <p:tgtEl>
                                          <p:spTgt spid="1032"/>
                                        </p:tgtEl>
                                        <p:attrNameLst>
                                          <p:attrName>style.visibility</p:attrName>
                                        </p:attrNameLst>
                                      </p:cBhvr>
                                      <p:to>
                                        <p:strVal val="visible"/>
                                      </p:to>
                                    </p:set>
                                    <p:anim calcmode="lin" valueType="num">
                                      <p:cBhvr additive="base">
                                        <p:cTn id="39" dur="500"/>
                                        <p:tgtEl>
                                          <p:spTgt spid="1032"/>
                                        </p:tgtEl>
                                        <p:attrNameLst>
                                          <p:attrName>ppt_y</p:attrName>
                                        </p:attrNameLst>
                                      </p:cBhvr>
                                      <p:tavLst>
                                        <p:tav tm="0">
                                          <p:val>
                                            <p:strVal val="#ppt_y+#ppt_h*1.125000"/>
                                          </p:val>
                                        </p:tav>
                                        <p:tav tm="100000">
                                          <p:val>
                                            <p:strVal val="#ppt_y"/>
                                          </p:val>
                                        </p:tav>
                                      </p:tavLst>
                                    </p:anim>
                                    <p:animEffect transition="in" filter="wipe(up)">
                                      <p:cBhvr>
                                        <p:cTn id="40" dur="500"/>
                                        <p:tgtEl>
                                          <p:spTgt spid="1032"/>
                                        </p:tgtEl>
                                      </p:cBhvr>
                                    </p:animEffect>
                                  </p:childTnLst>
                                  <p:subTnLst>
                                    <p:audio>
                                      <p:cMediaNode>
                                        <p:cTn display="0" masterRel="sameClick">
                                          <p:stCondLst>
                                            <p:cond evt="begin" delay="0">
                                              <p:tn val="37"/>
                                            </p:cond>
                                          </p:stCondLst>
                                          <p:endCondLst>
                                            <p:cond evt="onStopAudio" delay="0">
                                              <p:tgtEl>
                                                <p:sldTgt/>
                                              </p:tgtEl>
                                            </p:cond>
                                          </p:endCondLst>
                                        </p:cTn>
                                        <p:tgtEl>
                                          <p:sndTgt r:embed="rId6" name="AC Fossil SFX.wav"/>
                                        </p:tgtEl>
                                      </p:cMediaNode>
                                    </p:audio>
                                  </p:subTnLst>
                                </p:cTn>
                              </p:par>
                            </p:childTnLst>
                          </p:cTn>
                        </p:par>
                        <p:par>
                          <p:cTn id="41" fill="hold">
                            <p:stCondLst>
                              <p:cond delay="2000"/>
                            </p:stCondLst>
                            <p:childTnLst>
                              <p:par>
                                <p:cTn id="42" presetID="12" presetClass="exit" presetSubtype="4" fill="hold" nodeType="afterEffect">
                                  <p:stCondLst>
                                    <p:cond delay="1000"/>
                                  </p:stCondLst>
                                  <p:childTnLst>
                                    <p:anim calcmode="lin" valueType="num">
                                      <p:cBhvr additive="base">
                                        <p:cTn id="43" dur="500"/>
                                        <p:tgtEl>
                                          <p:spTgt spid="1032"/>
                                        </p:tgtEl>
                                        <p:attrNameLst>
                                          <p:attrName>ppt_y</p:attrName>
                                        </p:attrNameLst>
                                      </p:cBhvr>
                                      <p:tavLst>
                                        <p:tav tm="0">
                                          <p:val>
                                            <p:strVal val="#ppt_y"/>
                                          </p:val>
                                        </p:tav>
                                        <p:tav tm="100000">
                                          <p:val>
                                            <p:strVal val="#ppt_y+#ppt_h*1.125000"/>
                                          </p:val>
                                        </p:tav>
                                      </p:tavLst>
                                    </p:anim>
                                    <p:animEffect transition="out" filter="wipe(down)">
                                      <p:cBhvr>
                                        <p:cTn id="44" dur="500"/>
                                        <p:tgtEl>
                                          <p:spTgt spid="1032"/>
                                        </p:tgtEl>
                                      </p:cBhvr>
                                    </p:animEffect>
                                    <p:set>
                                      <p:cBhvr>
                                        <p:cTn id="45" dur="1" fill="hold">
                                          <p:stCondLst>
                                            <p:cond delay="499"/>
                                          </p:stCondLst>
                                        </p:cTn>
                                        <p:tgtEl>
                                          <p:spTgt spid="1032"/>
                                        </p:tgtEl>
                                        <p:attrNameLst>
                                          <p:attrName>style.visibility</p:attrName>
                                        </p:attrNameLst>
                                      </p:cBhvr>
                                      <p:to>
                                        <p:strVal val="hidden"/>
                                      </p:to>
                                    </p:set>
                                  </p:childTnLst>
                                </p:cTn>
                              </p:par>
                            </p:childTnLst>
                          </p:cTn>
                        </p:par>
                        <p:par>
                          <p:cTn id="46" fill="hold">
                            <p:stCondLst>
                              <p:cond delay="3500"/>
                            </p:stCondLst>
                            <p:childTnLst>
                              <p:par>
                                <p:cTn id="47" presetID="45" presetClass="entr" presetSubtype="0" fill="hold" nodeType="after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fade">
                                      <p:cBhvr>
                                        <p:cTn id="49" dur="500"/>
                                        <p:tgtEl>
                                          <p:spTgt spid="98"/>
                                        </p:tgtEl>
                                      </p:cBhvr>
                                    </p:animEffect>
                                    <p:anim calcmode="lin" valueType="num">
                                      <p:cBhvr>
                                        <p:cTn id="50" dur="500" fill="hold"/>
                                        <p:tgtEl>
                                          <p:spTgt spid="98"/>
                                        </p:tgtEl>
                                        <p:attrNameLst>
                                          <p:attrName>ppt_w</p:attrName>
                                        </p:attrNameLst>
                                      </p:cBhvr>
                                      <p:tavLst>
                                        <p:tav tm="0" fmla="#ppt_w*sin(2.5*pi*$)">
                                          <p:val>
                                            <p:fltVal val="0"/>
                                          </p:val>
                                        </p:tav>
                                        <p:tav tm="100000">
                                          <p:val>
                                            <p:fltVal val="1"/>
                                          </p:val>
                                        </p:tav>
                                      </p:tavLst>
                                    </p:anim>
                                    <p:anim calcmode="lin" valueType="num">
                                      <p:cBhvr>
                                        <p:cTn id="51"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1"/>
                  </p:tgtEl>
                </p:cond>
              </p:nextCondLst>
            </p:seq>
            <p:seq concurrent="1" nextAc="seek">
              <p:cTn id="52" restart="whenNotActive" fill="hold" evtFilter="cancelBubble" nodeType="interactiveSeq">
                <p:stCondLst>
                  <p:cond evt="onClick" delay="0">
                    <p:tgtEl>
                      <p:spTgt spid="142"/>
                    </p:tgtEl>
                  </p:cond>
                </p:stCondLst>
                <p:endSync evt="end" delay="0">
                  <p:rtn val="all"/>
                </p:endSync>
                <p:childTnLst>
                  <p:par>
                    <p:cTn id="53" fill="hold">
                      <p:stCondLst>
                        <p:cond delay="0"/>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178"/>
                                        </p:tgtEl>
                                        <p:attrNameLst>
                                          <p:attrName>style.visibility</p:attrName>
                                        </p:attrNameLst>
                                      </p:cBhvr>
                                      <p:to>
                                        <p:strVal val="visible"/>
                                      </p:to>
                                    </p:set>
                                    <p:anim calcmode="lin" valueType="num">
                                      <p:cBhvr>
                                        <p:cTn id="57" dur="1000" fill="hold"/>
                                        <p:tgtEl>
                                          <p:spTgt spid="178"/>
                                        </p:tgtEl>
                                        <p:attrNameLst>
                                          <p:attrName>ppt_w</p:attrName>
                                        </p:attrNameLst>
                                      </p:cBhvr>
                                      <p:tavLst>
                                        <p:tav tm="0">
                                          <p:val>
                                            <p:fltVal val="0"/>
                                          </p:val>
                                        </p:tav>
                                        <p:tav tm="100000">
                                          <p:val>
                                            <p:strVal val="#ppt_w"/>
                                          </p:val>
                                        </p:tav>
                                      </p:tavLst>
                                    </p:anim>
                                    <p:anim calcmode="lin" valueType="num">
                                      <p:cBhvr>
                                        <p:cTn id="58"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AC Dig SFX.wav"/>
                                        </p:tgtEl>
                                      </p:cMediaNode>
                                    </p:audio>
                                  </p:subTnLst>
                                </p:cTn>
                              </p:par>
                            </p:childTnLst>
                          </p:cTn>
                        </p:par>
                        <p:par>
                          <p:cTn id="59" fill="hold">
                            <p:stCondLst>
                              <p:cond delay="1000"/>
                            </p:stCondLst>
                            <p:childTnLst>
                              <p:par>
                                <p:cTn id="60" presetID="45" presetClass="entr" presetSubtype="0" fill="hold" nodeType="afterEffect">
                                  <p:stCondLst>
                                    <p:cond delay="50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anim calcmode="lin" valueType="num">
                                      <p:cBhvr>
                                        <p:cTn id="63" dur="500" fill="hold"/>
                                        <p:tgtEl>
                                          <p:spTgt spid="97"/>
                                        </p:tgtEl>
                                        <p:attrNameLst>
                                          <p:attrName>ppt_w</p:attrName>
                                        </p:attrNameLst>
                                      </p:cBhvr>
                                      <p:tavLst>
                                        <p:tav tm="0" fmla="#ppt_w*sin(2.5*pi*$)">
                                          <p:val>
                                            <p:fltVal val="0"/>
                                          </p:val>
                                        </p:tav>
                                        <p:tav tm="100000">
                                          <p:val>
                                            <p:fltVal val="1"/>
                                          </p:val>
                                        </p:tav>
                                      </p:tavLst>
                                    </p:anim>
                                    <p:anim calcmode="lin" valueType="num">
                                      <p:cBhvr>
                                        <p:cTn id="64"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2"/>
                  </p:tgtEl>
                </p:cond>
              </p:nextCondLst>
            </p:seq>
            <p:seq concurrent="1" nextAc="seek">
              <p:cTn id="65" restart="whenNotActive" fill="hold" evtFilter="cancelBubble" nodeType="interactiveSeq">
                <p:stCondLst>
                  <p:cond evt="onClick" delay="0">
                    <p:tgtEl>
                      <p:spTgt spid="143"/>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79"/>
                                        </p:tgtEl>
                                        <p:attrNameLst>
                                          <p:attrName>style.visibility</p:attrName>
                                        </p:attrNameLst>
                                      </p:cBhvr>
                                      <p:to>
                                        <p:strVal val="visible"/>
                                      </p:to>
                                    </p:set>
                                    <p:anim calcmode="lin" valueType="num">
                                      <p:cBhvr>
                                        <p:cTn id="70" dur="1000" fill="hold"/>
                                        <p:tgtEl>
                                          <p:spTgt spid="179"/>
                                        </p:tgtEl>
                                        <p:attrNameLst>
                                          <p:attrName>ppt_w</p:attrName>
                                        </p:attrNameLst>
                                      </p:cBhvr>
                                      <p:tavLst>
                                        <p:tav tm="0">
                                          <p:val>
                                            <p:fltVal val="0"/>
                                          </p:val>
                                        </p:tav>
                                        <p:tav tm="100000">
                                          <p:val>
                                            <p:strVal val="#ppt_w"/>
                                          </p:val>
                                        </p:tav>
                                      </p:tavLst>
                                    </p:anim>
                                    <p:anim calcmode="lin" valueType="num">
                                      <p:cBhvr>
                                        <p:cTn id="71"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3" name="AC Dig SFX.wav"/>
                                        </p:tgtEl>
                                      </p:cMediaNode>
                                    </p:audio>
                                  </p:subTnLst>
                                </p:cTn>
                              </p:par>
                            </p:childTnLst>
                          </p:cTn>
                        </p:par>
                        <p:par>
                          <p:cTn id="72" fill="hold">
                            <p:stCondLst>
                              <p:cond delay="1000"/>
                            </p:stCondLst>
                            <p:childTnLst>
                              <p:par>
                                <p:cTn id="73" presetID="45" presetClass="entr" presetSubtype="0" fill="hold" nodeType="afterEffect">
                                  <p:stCondLst>
                                    <p:cond delay="500"/>
                                  </p:stCondLst>
                                  <p:childTnLst>
                                    <p:set>
                                      <p:cBhvr>
                                        <p:cTn id="74" dur="1" fill="hold">
                                          <p:stCondLst>
                                            <p:cond delay="0"/>
                                          </p:stCondLst>
                                        </p:cTn>
                                        <p:tgtEl>
                                          <p:spTgt spid="113"/>
                                        </p:tgtEl>
                                        <p:attrNameLst>
                                          <p:attrName>style.visibility</p:attrName>
                                        </p:attrNameLst>
                                      </p:cBhvr>
                                      <p:to>
                                        <p:strVal val="visible"/>
                                      </p:to>
                                    </p:set>
                                    <p:animEffect transition="in" filter="fade">
                                      <p:cBhvr>
                                        <p:cTn id="75" dur="500"/>
                                        <p:tgtEl>
                                          <p:spTgt spid="113"/>
                                        </p:tgtEl>
                                      </p:cBhvr>
                                    </p:animEffect>
                                    <p:anim calcmode="lin" valueType="num">
                                      <p:cBhvr>
                                        <p:cTn id="76" dur="500" fill="hold"/>
                                        <p:tgtEl>
                                          <p:spTgt spid="113"/>
                                        </p:tgtEl>
                                        <p:attrNameLst>
                                          <p:attrName>ppt_w</p:attrName>
                                        </p:attrNameLst>
                                      </p:cBhvr>
                                      <p:tavLst>
                                        <p:tav tm="0" fmla="#ppt_w*sin(2.5*pi*$)">
                                          <p:val>
                                            <p:fltVal val="0"/>
                                          </p:val>
                                        </p:tav>
                                        <p:tav tm="100000">
                                          <p:val>
                                            <p:fltVal val="1"/>
                                          </p:val>
                                        </p:tav>
                                      </p:tavLst>
                                    </p:anim>
                                    <p:anim calcmode="lin" valueType="num">
                                      <p:cBhvr>
                                        <p:cTn id="77"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3"/>
                  </p:tgtEl>
                </p:cond>
              </p:nextCondLst>
            </p:seq>
            <p:seq concurrent="1" nextAc="seek">
              <p:cTn id="78" restart="whenNotActive" fill="hold" evtFilter="cancelBubble" nodeType="interactiveSeq">
                <p:stCondLst>
                  <p:cond evt="onClick" delay="0">
                    <p:tgtEl>
                      <p:spTgt spid="144"/>
                    </p:tgtEl>
                  </p:cond>
                </p:stCondLst>
                <p:endSync evt="end" delay="0">
                  <p:rtn val="all"/>
                </p:endSync>
                <p:childTnLst>
                  <p:par>
                    <p:cTn id="79" fill="hold">
                      <p:stCondLst>
                        <p:cond delay="0"/>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180"/>
                                        </p:tgtEl>
                                        <p:attrNameLst>
                                          <p:attrName>style.visibility</p:attrName>
                                        </p:attrNameLst>
                                      </p:cBhvr>
                                      <p:to>
                                        <p:strVal val="visible"/>
                                      </p:to>
                                    </p:set>
                                    <p:anim calcmode="lin" valueType="num">
                                      <p:cBhvr>
                                        <p:cTn id="83" dur="1000" fill="hold"/>
                                        <p:tgtEl>
                                          <p:spTgt spid="180"/>
                                        </p:tgtEl>
                                        <p:attrNameLst>
                                          <p:attrName>ppt_w</p:attrName>
                                        </p:attrNameLst>
                                      </p:cBhvr>
                                      <p:tavLst>
                                        <p:tav tm="0">
                                          <p:val>
                                            <p:fltVal val="0"/>
                                          </p:val>
                                        </p:tav>
                                        <p:tav tm="100000">
                                          <p:val>
                                            <p:strVal val="#ppt_w"/>
                                          </p:val>
                                        </p:tav>
                                      </p:tavLst>
                                    </p:anim>
                                    <p:anim calcmode="lin" valueType="num">
                                      <p:cBhvr>
                                        <p:cTn id="84"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AC Dig SFX.wav"/>
                                        </p:tgtEl>
                                      </p:cMediaNode>
                                    </p:audio>
                                  </p:subTnLst>
                                </p:cTn>
                              </p:par>
                            </p:childTnLst>
                          </p:cTn>
                        </p:par>
                        <p:par>
                          <p:cTn id="85" fill="hold">
                            <p:stCondLst>
                              <p:cond delay="1000"/>
                            </p:stCondLst>
                            <p:childTnLst>
                              <p:par>
                                <p:cTn id="86" presetID="45" presetClass="entr" presetSubtype="0" fill="hold" nodeType="afterEffect">
                                  <p:stCondLst>
                                    <p:cond delay="500"/>
                                  </p:stCondLst>
                                  <p:childTnLst>
                                    <p:set>
                                      <p:cBhvr>
                                        <p:cTn id="87" dur="1" fill="hold">
                                          <p:stCondLst>
                                            <p:cond delay="0"/>
                                          </p:stCondLst>
                                        </p:cTn>
                                        <p:tgtEl>
                                          <p:spTgt spid="156"/>
                                        </p:tgtEl>
                                        <p:attrNameLst>
                                          <p:attrName>style.visibility</p:attrName>
                                        </p:attrNameLst>
                                      </p:cBhvr>
                                      <p:to>
                                        <p:strVal val="visible"/>
                                      </p:to>
                                    </p:set>
                                    <p:animEffect transition="in" filter="fade">
                                      <p:cBhvr>
                                        <p:cTn id="88" dur="500"/>
                                        <p:tgtEl>
                                          <p:spTgt spid="156"/>
                                        </p:tgtEl>
                                      </p:cBhvr>
                                    </p:animEffect>
                                    <p:anim calcmode="lin" valueType="num">
                                      <p:cBhvr>
                                        <p:cTn id="89" dur="500" fill="hold"/>
                                        <p:tgtEl>
                                          <p:spTgt spid="156"/>
                                        </p:tgtEl>
                                        <p:attrNameLst>
                                          <p:attrName>ppt_w</p:attrName>
                                        </p:attrNameLst>
                                      </p:cBhvr>
                                      <p:tavLst>
                                        <p:tav tm="0" fmla="#ppt_w*sin(2.5*pi*$)">
                                          <p:val>
                                            <p:fltVal val="0"/>
                                          </p:val>
                                        </p:tav>
                                        <p:tav tm="100000">
                                          <p:val>
                                            <p:fltVal val="1"/>
                                          </p:val>
                                        </p:tav>
                                      </p:tavLst>
                                    </p:anim>
                                    <p:anim calcmode="lin" valueType="num">
                                      <p:cBhvr>
                                        <p:cTn id="90"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45"/>
                    </p:tgtEl>
                  </p:cond>
                </p:stCondLst>
                <p:endSync evt="end" delay="0">
                  <p:rtn val="all"/>
                </p:endSync>
                <p:childTnLst>
                  <p:par>
                    <p:cTn id="92" fill="hold">
                      <p:stCondLst>
                        <p:cond delay="0"/>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181"/>
                                        </p:tgtEl>
                                        <p:attrNameLst>
                                          <p:attrName>style.visibility</p:attrName>
                                        </p:attrNameLst>
                                      </p:cBhvr>
                                      <p:to>
                                        <p:strVal val="visible"/>
                                      </p:to>
                                    </p:set>
                                    <p:anim calcmode="lin" valueType="num">
                                      <p:cBhvr>
                                        <p:cTn id="96" dur="1000" fill="hold"/>
                                        <p:tgtEl>
                                          <p:spTgt spid="181"/>
                                        </p:tgtEl>
                                        <p:attrNameLst>
                                          <p:attrName>ppt_w</p:attrName>
                                        </p:attrNameLst>
                                      </p:cBhvr>
                                      <p:tavLst>
                                        <p:tav tm="0">
                                          <p:val>
                                            <p:fltVal val="0"/>
                                          </p:val>
                                        </p:tav>
                                        <p:tav tm="100000">
                                          <p:val>
                                            <p:strVal val="#ppt_w"/>
                                          </p:val>
                                        </p:tav>
                                      </p:tavLst>
                                    </p:anim>
                                    <p:anim calcmode="lin" valueType="num">
                                      <p:cBhvr>
                                        <p:cTn id="9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AC Dig SFX.wav"/>
                                        </p:tgtEl>
                                      </p:cMediaNode>
                                    </p:audio>
                                  </p:subTnLst>
                                </p:cTn>
                              </p:par>
                            </p:childTnLst>
                          </p:cTn>
                        </p:par>
                        <p:par>
                          <p:cTn id="98" fill="hold">
                            <p:stCondLst>
                              <p:cond delay="1000"/>
                            </p:stCondLst>
                            <p:childTnLst>
                              <p:par>
                                <p:cTn id="99" presetID="45" presetClass="entr" presetSubtype="0" fill="hold" nodeType="afterEffect">
                                  <p:stCondLst>
                                    <p:cond delay="500"/>
                                  </p:stCondLst>
                                  <p:childTnLst>
                                    <p:set>
                                      <p:cBhvr>
                                        <p:cTn id="100" dur="1" fill="hold">
                                          <p:stCondLst>
                                            <p:cond delay="0"/>
                                          </p:stCondLst>
                                        </p:cTn>
                                        <p:tgtEl>
                                          <p:spTgt spid="184"/>
                                        </p:tgtEl>
                                        <p:attrNameLst>
                                          <p:attrName>style.visibility</p:attrName>
                                        </p:attrNameLst>
                                      </p:cBhvr>
                                      <p:to>
                                        <p:strVal val="visible"/>
                                      </p:to>
                                    </p:set>
                                    <p:animEffect transition="in" filter="fade">
                                      <p:cBhvr>
                                        <p:cTn id="101" dur="500"/>
                                        <p:tgtEl>
                                          <p:spTgt spid="184"/>
                                        </p:tgtEl>
                                      </p:cBhvr>
                                    </p:animEffect>
                                    <p:anim calcmode="lin" valueType="num">
                                      <p:cBhvr>
                                        <p:cTn id="102" dur="500" fill="hold"/>
                                        <p:tgtEl>
                                          <p:spTgt spid="184"/>
                                        </p:tgtEl>
                                        <p:attrNameLst>
                                          <p:attrName>ppt_w</p:attrName>
                                        </p:attrNameLst>
                                      </p:cBhvr>
                                      <p:tavLst>
                                        <p:tav tm="0" fmla="#ppt_w*sin(2.5*pi*$)">
                                          <p:val>
                                            <p:fltVal val="0"/>
                                          </p:val>
                                        </p:tav>
                                        <p:tav tm="100000">
                                          <p:val>
                                            <p:fltVal val="1"/>
                                          </p:val>
                                        </p:tav>
                                      </p:tavLst>
                                    </p:anim>
                                    <p:anim calcmode="lin" valueType="num">
                                      <p:cBhvr>
                                        <p:cTn id="10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5"/>
                  </p:tgtEl>
                </p:cond>
              </p:nextCondLst>
            </p:seq>
            <p:seq concurrent="1" nextAc="seek">
              <p:cTn id="104" restart="whenNotActive" fill="hold" evtFilter="cancelBubble" nodeType="interactiveSeq">
                <p:stCondLst>
                  <p:cond evt="onClick" delay="0">
                    <p:tgtEl>
                      <p:spTgt spid="134"/>
                    </p:tgtEl>
                  </p:cond>
                </p:stCondLst>
                <p:endSync evt="end" delay="0">
                  <p:rtn val="all"/>
                </p:endSync>
                <p:childTnLst>
                  <p:par>
                    <p:cTn id="105" fill="hold">
                      <p:stCondLst>
                        <p:cond delay="0"/>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1000" fill="hold"/>
                                        <p:tgtEl>
                                          <p:spTgt spid="170"/>
                                        </p:tgtEl>
                                        <p:attrNameLst>
                                          <p:attrName>ppt_w</p:attrName>
                                        </p:attrNameLst>
                                      </p:cBhvr>
                                      <p:tavLst>
                                        <p:tav tm="0">
                                          <p:val>
                                            <p:fltVal val="0"/>
                                          </p:val>
                                        </p:tav>
                                        <p:tav tm="100000">
                                          <p:val>
                                            <p:strVal val="#ppt_w"/>
                                          </p:val>
                                        </p:tav>
                                      </p:tavLst>
                                    </p:anim>
                                    <p:anim calcmode="lin" valueType="num">
                                      <p:cBhvr>
                                        <p:cTn id="11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AC Dig SFX.wav"/>
                                        </p:tgtEl>
                                      </p:cMediaNode>
                                    </p:audio>
                                  </p:subTnLst>
                                </p:cTn>
                              </p:par>
                            </p:childTnLst>
                          </p:cTn>
                        </p:par>
                        <p:par>
                          <p:cTn id="111" fill="hold">
                            <p:stCondLst>
                              <p:cond delay="1000"/>
                            </p:stCondLst>
                            <p:childTnLst>
                              <p:par>
                                <p:cTn id="112" presetID="45" presetClass="entr" presetSubtype="0" fill="hold" nodeType="afterEffect">
                                  <p:stCondLst>
                                    <p:cond delay="50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anim calcmode="lin" valueType="num">
                                      <p:cBhvr>
                                        <p:cTn id="115" dur="500" fill="hold"/>
                                        <p:tgtEl>
                                          <p:spTgt spid="99"/>
                                        </p:tgtEl>
                                        <p:attrNameLst>
                                          <p:attrName>ppt_w</p:attrName>
                                        </p:attrNameLst>
                                      </p:cBhvr>
                                      <p:tavLst>
                                        <p:tav tm="0" fmla="#ppt_w*sin(2.5*pi*$)">
                                          <p:val>
                                            <p:fltVal val="0"/>
                                          </p:val>
                                        </p:tav>
                                        <p:tav tm="100000">
                                          <p:val>
                                            <p:fltVal val="1"/>
                                          </p:val>
                                        </p:tav>
                                      </p:tavLst>
                                    </p:anim>
                                    <p:anim calcmode="lin" valueType="num">
                                      <p:cBhvr>
                                        <p:cTn id="11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4"/>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171"/>
                                        </p:tgtEl>
                                        <p:attrNameLst>
                                          <p:attrName>style.visibility</p:attrName>
                                        </p:attrNameLst>
                                      </p:cBhvr>
                                      <p:to>
                                        <p:strVal val="visible"/>
                                      </p:to>
                                    </p:set>
                                    <p:anim calcmode="lin" valueType="num">
                                      <p:cBhvr>
                                        <p:cTn id="122" dur="1000" fill="hold"/>
                                        <p:tgtEl>
                                          <p:spTgt spid="171"/>
                                        </p:tgtEl>
                                        <p:attrNameLst>
                                          <p:attrName>ppt_w</p:attrName>
                                        </p:attrNameLst>
                                      </p:cBhvr>
                                      <p:tavLst>
                                        <p:tav tm="0">
                                          <p:val>
                                            <p:fltVal val="0"/>
                                          </p:val>
                                        </p:tav>
                                        <p:tav tm="100000">
                                          <p:val>
                                            <p:strVal val="#ppt_w"/>
                                          </p:val>
                                        </p:tav>
                                      </p:tavLst>
                                    </p:anim>
                                    <p:anim calcmode="lin" valueType="num">
                                      <p:cBhvr>
                                        <p:cTn id="12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3" name="AC Dig SFX.wav"/>
                                        </p:tgtEl>
                                      </p:cMediaNode>
                                    </p:audio>
                                  </p:subTnLst>
                                </p:cTn>
                              </p:par>
                            </p:childTnLst>
                          </p:cTn>
                        </p:par>
                        <p:par>
                          <p:cTn id="124" fill="hold">
                            <p:stCondLst>
                              <p:cond delay="1000"/>
                            </p:stCondLst>
                            <p:childTnLst>
                              <p:par>
                                <p:cTn id="125" presetID="45" presetClass="entr" presetSubtype="0" fill="hold" nodeType="afterEffect">
                                  <p:stCondLst>
                                    <p:cond delay="50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12" presetClass="entr" presetSubtype="4" fill="hold" nodeType="afterEffect">
                                  <p:stCondLst>
                                    <p:cond delay="500"/>
                                  </p:stCondLst>
                                  <p:childTnLst>
                                    <p:set>
                                      <p:cBhvr>
                                        <p:cTn id="152" dur="1" fill="hold">
                                          <p:stCondLst>
                                            <p:cond delay="0"/>
                                          </p:stCondLst>
                                        </p:cTn>
                                        <p:tgtEl>
                                          <p:spTgt spid="186"/>
                                        </p:tgtEl>
                                        <p:attrNameLst>
                                          <p:attrName>style.visibility</p:attrName>
                                        </p:attrNameLst>
                                      </p:cBhvr>
                                      <p:to>
                                        <p:strVal val="visible"/>
                                      </p:to>
                                    </p:set>
                                    <p:anim calcmode="lin" valueType="num">
                                      <p:cBhvr additive="base">
                                        <p:cTn id="153" dur="500"/>
                                        <p:tgtEl>
                                          <p:spTgt spid="186"/>
                                        </p:tgtEl>
                                        <p:attrNameLst>
                                          <p:attrName>ppt_y</p:attrName>
                                        </p:attrNameLst>
                                      </p:cBhvr>
                                      <p:tavLst>
                                        <p:tav tm="0">
                                          <p:val>
                                            <p:strVal val="#ppt_y+#ppt_h*1.125000"/>
                                          </p:val>
                                        </p:tav>
                                        <p:tav tm="100000">
                                          <p:val>
                                            <p:strVal val="#ppt_y"/>
                                          </p:val>
                                        </p:tav>
                                      </p:tavLst>
                                    </p:anim>
                                    <p:animEffect transition="in" filter="wipe(up)">
                                      <p:cBhvr>
                                        <p:cTn id="154" dur="500"/>
                                        <p:tgtEl>
                                          <p:spTgt spid="186"/>
                                        </p:tgtEl>
                                      </p:cBhvr>
                                    </p:animEffect>
                                  </p:childTnLst>
                                  <p:subTnLst>
                                    <p:audio>
                                      <p:cMediaNode>
                                        <p:cTn display="0" masterRel="sameClick">
                                          <p:stCondLst>
                                            <p:cond evt="begin" delay="0">
                                              <p:tn val="151"/>
                                            </p:cond>
                                          </p:stCondLst>
                                          <p:endCondLst>
                                            <p:cond evt="onStopAudio" delay="0">
                                              <p:tgtEl>
                                                <p:sldTgt/>
                                              </p:tgtEl>
                                            </p:cond>
                                          </p:endCondLst>
                                        </p:cTn>
                                        <p:tgtEl>
                                          <p:sndTgt r:embed="rId8" name="AC Can SFX.wav"/>
                                        </p:tgtEl>
                                      </p:cMediaNode>
                                    </p:audio>
                                  </p:subTnLst>
                                </p:cTn>
                              </p:par>
                            </p:childTnLst>
                          </p:cTn>
                        </p:par>
                        <p:par>
                          <p:cTn id="155" fill="hold">
                            <p:stCondLst>
                              <p:cond delay="2000"/>
                            </p:stCondLst>
                            <p:childTnLst>
                              <p:par>
                                <p:cTn id="156" presetID="12" presetClass="exit" presetSubtype="4" fill="hold" nodeType="afterEffect">
                                  <p:stCondLst>
                                    <p:cond delay="1000"/>
                                  </p:stCondLst>
                                  <p:childTnLst>
                                    <p:anim calcmode="lin" valueType="num">
                                      <p:cBhvr additive="base">
                                        <p:cTn id="157" dur="500"/>
                                        <p:tgtEl>
                                          <p:spTgt spid="186"/>
                                        </p:tgtEl>
                                        <p:attrNameLst>
                                          <p:attrName>ppt_y</p:attrName>
                                        </p:attrNameLst>
                                      </p:cBhvr>
                                      <p:tavLst>
                                        <p:tav tm="0">
                                          <p:val>
                                            <p:strVal val="#ppt_y"/>
                                          </p:val>
                                        </p:tav>
                                        <p:tav tm="100000">
                                          <p:val>
                                            <p:strVal val="#ppt_y+#ppt_h*1.125000"/>
                                          </p:val>
                                        </p:tav>
                                      </p:tavLst>
                                    </p:anim>
                                    <p:animEffect transition="out" filter="wipe(down)">
                                      <p:cBhvr>
                                        <p:cTn id="158" dur="500"/>
                                        <p:tgtEl>
                                          <p:spTgt spid="186"/>
                                        </p:tgtEl>
                                      </p:cBhvr>
                                    </p:animEffect>
                                    <p:set>
                                      <p:cBhvr>
                                        <p:cTn id="159" dur="1" fill="hold">
                                          <p:stCondLst>
                                            <p:cond delay="499"/>
                                          </p:stCondLst>
                                        </p:cTn>
                                        <p:tgtEl>
                                          <p:spTgt spid="186"/>
                                        </p:tgtEl>
                                        <p:attrNameLst>
                                          <p:attrName>style.visibility</p:attrName>
                                        </p:attrNameLst>
                                      </p:cBhvr>
                                      <p:to>
                                        <p:strVal val="hidden"/>
                                      </p:to>
                                    </p:set>
                                  </p:childTnLst>
                                </p:cTn>
                              </p:par>
                            </p:childTnLst>
                          </p:cTn>
                        </p:par>
                        <p:par>
                          <p:cTn id="160" fill="hold">
                            <p:stCondLst>
                              <p:cond delay="3500"/>
                            </p:stCondLst>
                            <p:childTnLst>
                              <p:par>
                                <p:cTn id="161" presetID="45" presetClass="entr" presetSubtype="0" fill="hold" nodeType="afterEffect">
                                  <p:stCondLst>
                                    <p:cond delay="0"/>
                                  </p:stCondLst>
                                  <p:childTnLst>
                                    <p:set>
                                      <p:cBhvr>
                                        <p:cTn id="162" dur="1" fill="hold">
                                          <p:stCondLst>
                                            <p:cond delay="0"/>
                                          </p:stCondLst>
                                        </p:cTn>
                                        <p:tgtEl>
                                          <p:spTgt spid="114"/>
                                        </p:tgtEl>
                                        <p:attrNameLst>
                                          <p:attrName>style.visibility</p:attrName>
                                        </p:attrNameLst>
                                      </p:cBhvr>
                                      <p:to>
                                        <p:strVal val="visible"/>
                                      </p:to>
                                    </p:set>
                                    <p:animEffect transition="in" filter="fade">
                                      <p:cBhvr>
                                        <p:cTn id="163" dur="500"/>
                                        <p:tgtEl>
                                          <p:spTgt spid="114"/>
                                        </p:tgtEl>
                                      </p:cBhvr>
                                    </p:animEffect>
                                    <p:anim calcmode="lin" valueType="num">
                                      <p:cBhvr>
                                        <p:cTn id="164" dur="500" fill="hold"/>
                                        <p:tgtEl>
                                          <p:spTgt spid="114"/>
                                        </p:tgtEl>
                                        <p:attrNameLst>
                                          <p:attrName>ppt_w</p:attrName>
                                        </p:attrNameLst>
                                      </p:cBhvr>
                                      <p:tavLst>
                                        <p:tav tm="0" fmla="#ppt_w*sin(2.5*pi*$)">
                                          <p:val>
                                            <p:fltVal val="0"/>
                                          </p:val>
                                        </p:tav>
                                        <p:tav tm="100000">
                                          <p:val>
                                            <p:fltVal val="1"/>
                                          </p:val>
                                        </p:tav>
                                      </p:tavLst>
                                    </p:anim>
                                    <p:anim calcmode="lin" valueType="num">
                                      <p:cBhvr>
                                        <p:cTn id="16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1"/>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7"/>
                  </p:tgtEl>
                </p:cond>
              </p:nextCondLst>
            </p:seq>
            <p:seq concurrent="1" nextAc="seek">
              <p:cTn id="166" restart="whenNotActive" fill="hold" evtFilter="cancelBubble" nodeType="interactiveSeq">
                <p:stCondLst>
                  <p:cond evt="onClick" delay="0">
                    <p:tgtEl>
                      <p:spTgt spid="138"/>
                    </p:tgtEl>
                  </p:cond>
                </p:stCondLst>
                <p:endSync evt="end" delay="0">
                  <p:rtn val="all"/>
                </p:endSync>
                <p:childTnLst>
                  <p:par>
                    <p:cTn id="167" fill="hold">
                      <p:stCondLst>
                        <p:cond delay="0"/>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174"/>
                                        </p:tgtEl>
                                        <p:attrNameLst>
                                          <p:attrName>style.visibility</p:attrName>
                                        </p:attrNameLst>
                                      </p:cBhvr>
                                      <p:to>
                                        <p:strVal val="visible"/>
                                      </p:to>
                                    </p:set>
                                    <p:anim calcmode="lin" valueType="num">
                                      <p:cBhvr>
                                        <p:cTn id="171" dur="1000" fill="hold"/>
                                        <p:tgtEl>
                                          <p:spTgt spid="174"/>
                                        </p:tgtEl>
                                        <p:attrNameLst>
                                          <p:attrName>ppt_w</p:attrName>
                                        </p:attrNameLst>
                                      </p:cBhvr>
                                      <p:tavLst>
                                        <p:tav tm="0">
                                          <p:val>
                                            <p:fltVal val="0"/>
                                          </p:val>
                                        </p:tav>
                                        <p:tav tm="100000">
                                          <p:val>
                                            <p:strVal val="#ppt_w"/>
                                          </p:val>
                                        </p:tav>
                                      </p:tavLst>
                                    </p:anim>
                                    <p:anim calcmode="lin" valueType="num">
                                      <p:cBhvr>
                                        <p:cTn id="17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9"/>
                                            </p:cond>
                                          </p:stCondLst>
                                          <p:endCondLst>
                                            <p:cond evt="onStopAudio" delay="0">
                                              <p:tgtEl>
                                                <p:sldTgt/>
                                              </p:tgtEl>
                                            </p:cond>
                                          </p:endCondLst>
                                        </p:cTn>
                                        <p:tgtEl>
                                          <p:sndTgt r:embed="rId3" name="AC Dig SFX.wav"/>
                                        </p:tgtEl>
                                      </p:cMediaNode>
                                    </p:audio>
                                  </p:subTnLst>
                                </p:cTn>
                              </p:par>
                            </p:childTnLst>
                          </p:cTn>
                        </p:par>
                        <p:par>
                          <p:cTn id="173" fill="hold">
                            <p:stCondLst>
                              <p:cond delay="1000"/>
                            </p:stCondLst>
                            <p:childTnLst>
                              <p:par>
                                <p:cTn id="174" presetID="45" presetClass="entr" presetSubtype="0" fill="hold" nodeType="afterEffect">
                                  <p:stCondLst>
                                    <p:cond delay="500"/>
                                  </p:stCondLst>
                                  <p:childTnLst>
                                    <p:set>
                                      <p:cBhvr>
                                        <p:cTn id="175" dur="1" fill="hold">
                                          <p:stCondLst>
                                            <p:cond delay="0"/>
                                          </p:stCondLst>
                                        </p:cTn>
                                        <p:tgtEl>
                                          <p:spTgt spid="190"/>
                                        </p:tgtEl>
                                        <p:attrNameLst>
                                          <p:attrName>style.visibility</p:attrName>
                                        </p:attrNameLst>
                                      </p:cBhvr>
                                      <p:to>
                                        <p:strVal val="visible"/>
                                      </p:to>
                                    </p:set>
                                    <p:animEffect transition="in" filter="fade">
                                      <p:cBhvr>
                                        <p:cTn id="176" dur="500"/>
                                        <p:tgtEl>
                                          <p:spTgt spid="190"/>
                                        </p:tgtEl>
                                      </p:cBhvr>
                                    </p:animEffect>
                                    <p:anim calcmode="lin" valueType="num">
                                      <p:cBhvr>
                                        <p:cTn id="177" dur="500" fill="hold"/>
                                        <p:tgtEl>
                                          <p:spTgt spid="190"/>
                                        </p:tgtEl>
                                        <p:attrNameLst>
                                          <p:attrName>ppt_w</p:attrName>
                                        </p:attrNameLst>
                                      </p:cBhvr>
                                      <p:tavLst>
                                        <p:tav tm="0" fmla="#ppt_w*sin(2.5*pi*$)">
                                          <p:val>
                                            <p:fltVal val="0"/>
                                          </p:val>
                                        </p:tav>
                                        <p:tav tm="100000">
                                          <p:val>
                                            <p:fltVal val="1"/>
                                          </p:val>
                                        </p:tav>
                                      </p:tavLst>
                                    </p:anim>
                                    <p:anim calcmode="lin" valueType="num">
                                      <p:cBhvr>
                                        <p:cTn id="17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8"/>
                  </p:tgtEl>
                </p:cond>
              </p:nextCondLst>
            </p:seq>
            <p:seq concurrent="1" nextAc="seek">
              <p:cTn id="179" restart="whenNotActive" fill="hold" evtFilter="cancelBubble" nodeType="interactiveSeq">
                <p:stCondLst>
                  <p:cond evt="onClick" delay="0">
                    <p:tgtEl>
                      <p:spTgt spid="139"/>
                    </p:tgtEl>
                  </p:cond>
                </p:stCondLst>
                <p:endSync evt="end" delay="0">
                  <p:rtn val="all"/>
                </p:endSync>
                <p:childTnLst>
                  <p:par>
                    <p:cTn id="180" fill="hold">
                      <p:stCondLst>
                        <p:cond delay="0"/>
                      </p:stCondLst>
                      <p:childTnLst>
                        <p:par>
                          <p:cTn id="181" fill="hold">
                            <p:stCondLst>
                              <p:cond delay="0"/>
                            </p:stCondLst>
                            <p:childTnLst>
                              <p:par>
                                <p:cTn id="182" presetID="23" presetClass="entr" presetSubtype="16" fill="hold" nodeType="clickEffect">
                                  <p:stCondLst>
                                    <p:cond delay="0"/>
                                  </p:stCondLst>
                                  <p:childTnLst>
                                    <p:set>
                                      <p:cBhvr>
                                        <p:cTn id="183" dur="1" fill="hold">
                                          <p:stCondLst>
                                            <p:cond delay="0"/>
                                          </p:stCondLst>
                                        </p:cTn>
                                        <p:tgtEl>
                                          <p:spTgt spid="175"/>
                                        </p:tgtEl>
                                        <p:attrNameLst>
                                          <p:attrName>style.visibility</p:attrName>
                                        </p:attrNameLst>
                                      </p:cBhvr>
                                      <p:to>
                                        <p:strVal val="visible"/>
                                      </p:to>
                                    </p:set>
                                    <p:anim calcmode="lin" valueType="num">
                                      <p:cBhvr>
                                        <p:cTn id="184" dur="1000" fill="hold"/>
                                        <p:tgtEl>
                                          <p:spTgt spid="175"/>
                                        </p:tgtEl>
                                        <p:attrNameLst>
                                          <p:attrName>ppt_w</p:attrName>
                                        </p:attrNameLst>
                                      </p:cBhvr>
                                      <p:tavLst>
                                        <p:tav tm="0">
                                          <p:val>
                                            <p:fltVal val="0"/>
                                          </p:val>
                                        </p:tav>
                                        <p:tav tm="100000">
                                          <p:val>
                                            <p:strVal val="#ppt_w"/>
                                          </p:val>
                                        </p:tav>
                                      </p:tavLst>
                                    </p:anim>
                                    <p:anim calcmode="lin" valueType="num">
                                      <p:cBhvr>
                                        <p:cTn id="18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2"/>
                                            </p:cond>
                                          </p:stCondLst>
                                          <p:endCondLst>
                                            <p:cond evt="onStopAudio" delay="0">
                                              <p:tgtEl>
                                                <p:sldTgt/>
                                              </p:tgtEl>
                                            </p:cond>
                                          </p:endCondLst>
                                        </p:cTn>
                                        <p:tgtEl>
                                          <p:sndTgt r:embed="rId3" name="AC Dig SFX.wav"/>
                                        </p:tgtEl>
                                      </p:cMediaNode>
                                    </p:audio>
                                  </p:subTnLst>
                                </p:cTn>
                              </p:par>
                            </p:childTnLst>
                          </p:cTn>
                        </p:par>
                        <p:par>
                          <p:cTn id="186" fill="hold">
                            <p:stCondLst>
                              <p:cond delay="1000"/>
                            </p:stCondLst>
                            <p:childTnLst>
                              <p:par>
                                <p:cTn id="187" presetID="45" presetClass="entr" presetSubtype="0" fill="hold" nodeType="afterEffect">
                                  <p:stCondLst>
                                    <p:cond delay="50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45" presetClass="entr" presetSubtype="0" fill="hold" nodeType="afterEffect">
                                  <p:stCondLst>
                                    <p:cond delay="50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anim calcmode="lin" valueType="num">
                                      <p:cBhvr>
                                        <p:cTn id="255" dur="500" fill="hold"/>
                                        <p:tgtEl>
                                          <p:spTgt spid="25"/>
                                        </p:tgtEl>
                                        <p:attrNameLst>
                                          <p:attrName>ppt_w</p:attrName>
                                        </p:attrNameLst>
                                      </p:cBhvr>
                                      <p:tavLst>
                                        <p:tav tm="0" fmla="#ppt_w*sin(2.5*pi*$)">
                                          <p:val>
                                            <p:fltVal val="0"/>
                                          </p:val>
                                        </p:tav>
                                        <p:tav tm="100000">
                                          <p:val>
                                            <p:fltVal val="1"/>
                                          </p:val>
                                        </p:tav>
                                      </p:tavLst>
                                    </p:anim>
                                    <p:anim calcmode="lin" valueType="num">
                                      <p:cBhvr>
                                        <p:cTn id="25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12" presetClass="entr" presetSubtype="4" fill="hold" nodeType="afterEffect">
                                  <p:stCondLst>
                                    <p:cond delay="500"/>
                                  </p:stCondLst>
                                  <p:childTnLst>
                                    <p:set>
                                      <p:cBhvr>
                                        <p:cTn id="279" dur="1" fill="hold">
                                          <p:stCondLst>
                                            <p:cond delay="0"/>
                                          </p:stCondLst>
                                        </p:cTn>
                                        <p:tgtEl>
                                          <p:spTgt spid="1050"/>
                                        </p:tgtEl>
                                        <p:attrNameLst>
                                          <p:attrName>style.visibility</p:attrName>
                                        </p:attrNameLst>
                                      </p:cBhvr>
                                      <p:to>
                                        <p:strVal val="visible"/>
                                      </p:to>
                                    </p:set>
                                    <p:anim calcmode="lin" valueType="num">
                                      <p:cBhvr additive="base">
                                        <p:cTn id="280" dur="500"/>
                                        <p:tgtEl>
                                          <p:spTgt spid="1050"/>
                                        </p:tgtEl>
                                        <p:attrNameLst>
                                          <p:attrName>ppt_y</p:attrName>
                                        </p:attrNameLst>
                                      </p:cBhvr>
                                      <p:tavLst>
                                        <p:tav tm="0">
                                          <p:val>
                                            <p:strVal val="#ppt_y+#ppt_h*1.125000"/>
                                          </p:val>
                                        </p:tav>
                                        <p:tav tm="100000">
                                          <p:val>
                                            <p:strVal val="#ppt_y"/>
                                          </p:val>
                                        </p:tav>
                                      </p:tavLst>
                                    </p:anim>
                                    <p:animEffect transition="in" filter="wipe(up)">
                                      <p:cBhvr>
                                        <p:cTn id="281" dur="500"/>
                                        <p:tgtEl>
                                          <p:spTgt spid="1050"/>
                                        </p:tgtEl>
                                      </p:cBhvr>
                                    </p:animEffect>
                                  </p:childTnLst>
                                  <p:subTnLst>
                                    <p:audio>
                                      <p:cMediaNode>
                                        <p:cTn display="0" masterRel="sameClick">
                                          <p:stCondLst>
                                            <p:cond evt="begin" delay="0">
                                              <p:tn val="278"/>
                                            </p:cond>
                                          </p:stCondLst>
                                          <p:endCondLst>
                                            <p:cond evt="onStopAudio" delay="0">
                                              <p:tgtEl>
                                                <p:sldTgt/>
                                              </p:tgtEl>
                                            </p:cond>
                                          </p:endCondLst>
                                        </p:cTn>
                                        <p:tgtEl>
                                          <p:sndTgt r:embed="rId8" name="AC Can SFX.wav"/>
                                        </p:tgtEl>
                                      </p:cMediaNode>
                                    </p:audio>
                                  </p:subTnLst>
                                </p:cTn>
                              </p:par>
                            </p:childTnLst>
                          </p:cTn>
                        </p:par>
                        <p:par>
                          <p:cTn id="282" fill="hold">
                            <p:stCondLst>
                              <p:cond delay="2000"/>
                            </p:stCondLst>
                            <p:childTnLst>
                              <p:par>
                                <p:cTn id="283" presetID="12" presetClass="exit" presetSubtype="4" fill="hold" nodeType="afterEffect">
                                  <p:stCondLst>
                                    <p:cond delay="1000"/>
                                  </p:stCondLst>
                                  <p:childTnLst>
                                    <p:anim calcmode="lin" valueType="num">
                                      <p:cBhvr additive="base">
                                        <p:cTn id="284" dur="500"/>
                                        <p:tgtEl>
                                          <p:spTgt spid="1050"/>
                                        </p:tgtEl>
                                        <p:attrNameLst>
                                          <p:attrName>ppt_y</p:attrName>
                                        </p:attrNameLst>
                                      </p:cBhvr>
                                      <p:tavLst>
                                        <p:tav tm="0">
                                          <p:val>
                                            <p:strVal val="#ppt_y"/>
                                          </p:val>
                                        </p:tav>
                                        <p:tav tm="100000">
                                          <p:val>
                                            <p:strVal val="#ppt_y+#ppt_h*1.125000"/>
                                          </p:val>
                                        </p:tav>
                                      </p:tavLst>
                                    </p:anim>
                                    <p:animEffect transition="out" filter="wipe(down)">
                                      <p:cBhvr>
                                        <p:cTn id="285" dur="500"/>
                                        <p:tgtEl>
                                          <p:spTgt spid="1050"/>
                                        </p:tgtEl>
                                      </p:cBhvr>
                                    </p:animEffect>
                                    <p:set>
                                      <p:cBhvr>
                                        <p:cTn id="286" dur="1" fill="hold">
                                          <p:stCondLst>
                                            <p:cond delay="499"/>
                                          </p:stCondLst>
                                        </p:cTn>
                                        <p:tgtEl>
                                          <p:spTgt spid="1050"/>
                                        </p:tgtEl>
                                        <p:attrNameLst>
                                          <p:attrName>style.visibility</p:attrName>
                                        </p:attrNameLst>
                                      </p:cBhvr>
                                      <p:to>
                                        <p:strVal val="hidden"/>
                                      </p:to>
                                    </p:set>
                                  </p:childTnLst>
                                </p:cTn>
                              </p:par>
                            </p:childTnLst>
                          </p:cTn>
                        </p:par>
                        <p:par>
                          <p:cTn id="287" fill="hold">
                            <p:stCondLst>
                              <p:cond delay="3500"/>
                            </p:stCondLst>
                            <p:childTnLst>
                              <p:par>
                                <p:cTn id="288" presetID="45" presetClass="entr" presetSubtype="0" fill="hold" nodeType="afterEffect">
                                  <p:stCondLst>
                                    <p:cond delay="0"/>
                                  </p:stCondLst>
                                  <p:childTnLst>
                                    <p:set>
                                      <p:cBhvr>
                                        <p:cTn id="289" dur="1" fill="hold">
                                          <p:stCondLst>
                                            <p:cond delay="0"/>
                                          </p:stCondLst>
                                        </p:cTn>
                                        <p:tgtEl>
                                          <p:spTgt spid="108"/>
                                        </p:tgtEl>
                                        <p:attrNameLst>
                                          <p:attrName>style.visibility</p:attrName>
                                        </p:attrNameLst>
                                      </p:cBhvr>
                                      <p:to>
                                        <p:strVal val="visible"/>
                                      </p:to>
                                    </p:set>
                                    <p:animEffect transition="in" filter="fade">
                                      <p:cBhvr>
                                        <p:cTn id="290" dur="500"/>
                                        <p:tgtEl>
                                          <p:spTgt spid="108"/>
                                        </p:tgtEl>
                                      </p:cBhvr>
                                    </p:animEffect>
                                    <p:anim calcmode="lin" valueType="num">
                                      <p:cBhvr>
                                        <p:cTn id="291" dur="500" fill="hold"/>
                                        <p:tgtEl>
                                          <p:spTgt spid="108"/>
                                        </p:tgtEl>
                                        <p:attrNameLst>
                                          <p:attrName>ppt_w</p:attrName>
                                        </p:attrNameLst>
                                      </p:cBhvr>
                                      <p:tavLst>
                                        <p:tav tm="0" fmla="#ppt_w*sin(2.5*pi*$)">
                                          <p:val>
                                            <p:fltVal val="0"/>
                                          </p:val>
                                        </p:tav>
                                        <p:tav tm="100000">
                                          <p:val>
                                            <p:fltVal val="1"/>
                                          </p:val>
                                        </p:tav>
                                      </p:tavLst>
                                    </p:anim>
                                    <p:anim calcmode="lin" valueType="num">
                                      <p:cBhvr>
                                        <p:cTn id="29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2"/>
                  </p:tgtEl>
                </p:cond>
              </p:nextCondLst>
            </p:seq>
            <p:seq concurrent="1" nextAc="seek">
              <p:cTn id="293" restart="whenNotActive" fill="hold" evtFilter="cancelBubble" nodeType="interactiveSeq">
                <p:stCondLst>
                  <p:cond evt="onClick" delay="0">
                    <p:tgtEl>
                      <p:spTgt spid="123"/>
                    </p:tgtEl>
                  </p:cond>
                </p:stCondLst>
                <p:endSync evt="end" delay="0">
                  <p:rtn val="all"/>
                </p:endSync>
                <p:childTnLst>
                  <p:par>
                    <p:cTn id="294" fill="hold">
                      <p:stCondLst>
                        <p:cond delay="0"/>
                      </p:stCondLst>
                      <p:childTnLst>
                        <p:par>
                          <p:cTn id="295" fill="hold">
                            <p:stCondLst>
                              <p:cond delay="0"/>
                            </p:stCondLst>
                            <p:childTnLst>
                              <p:par>
                                <p:cTn id="296" presetID="23" presetClass="entr" presetSubtype="16" fill="hold" nodeType="clickEffect">
                                  <p:stCondLst>
                                    <p:cond delay="0"/>
                                  </p:stCondLst>
                                  <p:childTnLst>
                                    <p:set>
                                      <p:cBhvr>
                                        <p:cTn id="297" dur="1" fill="hold">
                                          <p:stCondLst>
                                            <p:cond delay="0"/>
                                          </p:stCondLst>
                                        </p:cTn>
                                        <p:tgtEl>
                                          <p:spTgt spid="159"/>
                                        </p:tgtEl>
                                        <p:attrNameLst>
                                          <p:attrName>style.visibility</p:attrName>
                                        </p:attrNameLst>
                                      </p:cBhvr>
                                      <p:to>
                                        <p:strVal val="visible"/>
                                      </p:to>
                                    </p:set>
                                    <p:anim calcmode="lin" valueType="num">
                                      <p:cBhvr>
                                        <p:cTn id="298" dur="1000" fill="hold"/>
                                        <p:tgtEl>
                                          <p:spTgt spid="159"/>
                                        </p:tgtEl>
                                        <p:attrNameLst>
                                          <p:attrName>ppt_w</p:attrName>
                                        </p:attrNameLst>
                                      </p:cBhvr>
                                      <p:tavLst>
                                        <p:tav tm="0">
                                          <p:val>
                                            <p:fltVal val="0"/>
                                          </p:val>
                                        </p:tav>
                                        <p:tav tm="100000">
                                          <p:val>
                                            <p:strVal val="#ppt_w"/>
                                          </p:val>
                                        </p:tav>
                                      </p:tavLst>
                                    </p:anim>
                                    <p:anim calcmode="lin" valueType="num">
                                      <p:cBhvr>
                                        <p:cTn id="29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6"/>
                                            </p:cond>
                                          </p:stCondLst>
                                          <p:endCondLst>
                                            <p:cond evt="onStopAudio" delay="0">
                                              <p:tgtEl>
                                                <p:sldTgt/>
                                              </p:tgtEl>
                                            </p:cond>
                                          </p:endCondLst>
                                        </p:cTn>
                                        <p:tgtEl>
                                          <p:sndTgt r:embed="rId3" name="AC Dig SFX.wav"/>
                                        </p:tgtEl>
                                      </p:cMediaNode>
                                    </p:audio>
                                  </p:subTnLst>
                                </p:cTn>
                              </p:par>
                            </p:childTnLst>
                          </p:cTn>
                        </p:par>
                        <p:par>
                          <p:cTn id="300" fill="hold">
                            <p:stCondLst>
                              <p:cond delay="1000"/>
                            </p:stCondLst>
                            <p:childTnLst>
                              <p:par>
                                <p:cTn id="301" presetID="45" presetClass="entr" presetSubtype="0" fill="hold" nodeType="afterEffect">
                                  <p:stCondLst>
                                    <p:cond delay="50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7"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188011" y="2274116"/>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5-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29014"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2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2 Sign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2 Sign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2 Sign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3+ Sign 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1 Sign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Fossil Sig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9199" y="2108450"/>
            <a:ext cx="1319013" cy="1120334"/>
          </a:xfrm>
          <a:prstGeom prst="rect">
            <a:avLst/>
          </a:prstGeom>
        </p:spPr>
      </p:pic>
      <p:pic>
        <p:nvPicPr>
          <p:cNvPr id="109" name="1 Sign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3+ Sign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1 Sign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85" name="Bell Bag 2-3" descr="Top 10] Animal Crossing New Horizons Best Bell Making Methods | GAMERS  DECID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2905" r="20075"/>
          <a:stretch/>
        </p:blipFill>
        <p:spPr bwMode="auto">
          <a:xfrm>
            <a:off x="4172754" y="3105110"/>
            <a:ext cx="806823"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2" name="Bells Sign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40239" y="3231106"/>
            <a:ext cx="1321314" cy="1126466"/>
          </a:xfrm>
          <a:prstGeom prst="rect">
            <a:avLst/>
          </a:prstGeom>
        </p:spPr>
      </p:pic>
      <p:pic>
        <p:nvPicPr>
          <p:cNvPr id="110" name="1 Sign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3+ Sign 5-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1 Sign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1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1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Can Sign 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8979" y="4275736"/>
            <a:ext cx="1326234" cy="1125474"/>
          </a:xfrm>
          <a:prstGeom prst="rect">
            <a:avLst/>
          </a:prstGeom>
        </p:spPr>
      </p:pic>
      <p:pic>
        <p:nvPicPr>
          <p:cNvPr id="189" name="3+ Sign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2 Sign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2 Sign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2 Sign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2 Sign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3+ Sign 5-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2206842714"/>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12" presetClass="entr" presetSubtype="4" fill="hold" nodeType="afterEffect">
                                  <p:stCondLst>
                                    <p:cond delay="500"/>
                                  </p:stCondLst>
                                  <p:childTnLst>
                                    <p:set>
                                      <p:cBhvr>
                                        <p:cTn id="102" dur="1" fill="hold">
                                          <p:stCondLst>
                                            <p:cond delay="0"/>
                                          </p:stCondLst>
                                        </p:cTn>
                                        <p:tgtEl>
                                          <p:spTgt spid="1032"/>
                                        </p:tgtEl>
                                        <p:attrNameLst>
                                          <p:attrName>style.visibility</p:attrName>
                                        </p:attrNameLst>
                                      </p:cBhvr>
                                      <p:to>
                                        <p:strVal val="visible"/>
                                      </p:to>
                                    </p:set>
                                    <p:anim calcmode="lin" valueType="num">
                                      <p:cBhvr additive="base">
                                        <p:cTn id="103" dur="500"/>
                                        <p:tgtEl>
                                          <p:spTgt spid="1032"/>
                                        </p:tgtEl>
                                        <p:attrNameLst>
                                          <p:attrName>ppt_y</p:attrName>
                                        </p:attrNameLst>
                                      </p:cBhvr>
                                      <p:tavLst>
                                        <p:tav tm="0">
                                          <p:val>
                                            <p:strVal val="#ppt_y+#ppt_h*1.125000"/>
                                          </p:val>
                                        </p:tav>
                                        <p:tav tm="100000">
                                          <p:val>
                                            <p:strVal val="#ppt_y"/>
                                          </p:val>
                                        </p:tav>
                                      </p:tavLst>
                                    </p:anim>
                                    <p:animEffect transition="in" filter="wipe(up)">
                                      <p:cBhvr>
                                        <p:cTn id="104" dur="500"/>
                                        <p:tgtEl>
                                          <p:spTgt spid="1032"/>
                                        </p:tgtEl>
                                      </p:cBhvr>
                                    </p:animEffect>
                                  </p:childTnLst>
                                  <p:subTnLst>
                                    <p:audio>
                                      <p:cMediaNode>
                                        <p:cTn display="0" masterRel="sameClick">
                                          <p:stCondLst>
                                            <p:cond evt="begin" delay="0">
                                              <p:tn val="101"/>
                                            </p:cond>
                                          </p:stCondLst>
                                          <p:endCondLst>
                                            <p:cond evt="onStopAudio" delay="0">
                                              <p:tgtEl>
                                                <p:sldTgt/>
                                              </p:tgtEl>
                                            </p:cond>
                                          </p:endCondLst>
                                        </p:cTn>
                                        <p:tgtEl>
                                          <p:sndTgt r:embed="rId5" name="AC Fossil SFX.wav"/>
                                        </p:tgtEl>
                                      </p:cMediaNode>
                                    </p:audio>
                                  </p:subTnLst>
                                </p:cTn>
                              </p:par>
                            </p:childTnLst>
                          </p:cTn>
                        </p:par>
                        <p:par>
                          <p:cTn id="105" fill="hold">
                            <p:stCondLst>
                              <p:cond delay="2000"/>
                            </p:stCondLst>
                            <p:childTnLst>
                              <p:par>
                                <p:cTn id="106" presetID="12" presetClass="exit" presetSubtype="4" fill="hold" nodeType="afterEffect">
                                  <p:stCondLst>
                                    <p:cond delay="1000"/>
                                  </p:stCondLst>
                                  <p:childTnLst>
                                    <p:anim calcmode="lin" valueType="num">
                                      <p:cBhvr additive="base">
                                        <p:cTn id="107" dur="500"/>
                                        <p:tgtEl>
                                          <p:spTgt spid="1032"/>
                                        </p:tgtEl>
                                        <p:attrNameLst>
                                          <p:attrName>ppt_y</p:attrName>
                                        </p:attrNameLst>
                                      </p:cBhvr>
                                      <p:tavLst>
                                        <p:tav tm="0">
                                          <p:val>
                                            <p:strVal val="#ppt_y"/>
                                          </p:val>
                                        </p:tav>
                                        <p:tav tm="100000">
                                          <p:val>
                                            <p:strVal val="#ppt_y+#ppt_h*1.125000"/>
                                          </p:val>
                                        </p:tav>
                                      </p:tavLst>
                                    </p:anim>
                                    <p:animEffect transition="out" filter="wipe(down)">
                                      <p:cBhvr>
                                        <p:cTn id="108" dur="500"/>
                                        <p:tgtEl>
                                          <p:spTgt spid="1032"/>
                                        </p:tgtEl>
                                      </p:cBhvr>
                                    </p:animEffect>
                                    <p:set>
                                      <p:cBhvr>
                                        <p:cTn id="109" dur="1" fill="hold">
                                          <p:stCondLst>
                                            <p:cond delay="499"/>
                                          </p:stCondLst>
                                        </p:cTn>
                                        <p:tgtEl>
                                          <p:spTgt spid="1032"/>
                                        </p:tgtEl>
                                        <p:attrNameLst>
                                          <p:attrName>style.visibility</p:attrName>
                                        </p:attrNameLst>
                                      </p:cBhvr>
                                      <p:to>
                                        <p:strVal val="hidden"/>
                                      </p:to>
                                    </p:set>
                                  </p:childTnLst>
                                </p:cTn>
                              </p:par>
                            </p:childTnLst>
                          </p:cTn>
                        </p:par>
                        <p:par>
                          <p:cTn id="110" fill="hold">
                            <p:stCondLst>
                              <p:cond delay="3500"/>
                            </p:stCondLst>
                            <p:childTnLst>
                              <p:par>
                                <p:cTn id="111" presetID="45" presetClass="entr" presetSubtype="0" fill="hold" nodeType="afterEffect">
                                  <p:stCondLst>
                                    <p:cond delay="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12" presetClass="entr" presetSubtype="4" fill="hold" nodeType="afterEffect">
                                  <p:stCondLst>
                                    <p:cond delay="500"/>
                                  </p:stCondLst>
                                  <p:childTnLst>
                                    <p:set>
                                      <p:cBhvr>
                                        <p:cTn id="190" dur="1" fill="hold">
                                          <p:stCondLst>
                                            <p:cond delay="0"/>
                                          </p:stCondLst>
                                        </p:cTn>
                                        <p:tgtEl>
                                          <p:spTgt spid="185"/>
                                        </p:tgtEl>
                                        <p:attrNameLst>
                                          <p:attrName>style.visibility</p:attrName>
                                        </p:attrNameLst>
                                      </p:cBhvr>
                                      <p:to>
                                        <p:strVal val="visible"/>
                                      </p:to>
                                    </p:set>
                                    <p:anim calcmode="lin" valueType="num">
                                      <p:cBhvr additive="base">
                                        <p:cTn id="191" dur="500"/>
                                        <p:tgtEl>
                                          <p:spTgt spid="185"/>
                                        </p:tgtEl>
                                        <p:attrNameLst>
                                          <p:attrName>ppt_y</p:attrName>
                                        </p:attrNameLst>
                                      </p:cBhvr>
                                      <p:tavLst>
                                        <p:tav tm="0">
                                          <p:val>
                                            <p:strVal val="#ppt_y+#ppt_h*1.125000"/>
                                          </p:val>
                                        </p:tav>
                                        <p:tav tm="100000">
                                          <p:val>
                                            <p:strVal val="#ppt_y"/>
                                          </p:val>
                                        </p:tav>
                                      </p:tavLst>
                                    </p:anim>
                                    <p:animEffect transition="in" filter="wipe(up)">
                                      <p:cBhvr>
                                        <p:cTn id="192" dur="500"/>
                                        <p:tgtEl>
                                          <p:spTgt spid="185"/>
                                        </p:tgtEl>
                                      </p:cBhvr>
                                    </p:animEffect>
                                  </p:childTnLst>
                                  <p:subTnLst>
                                    <p:audio>
                                      <p:cMediaNode>
                                        <p:cTn display="0" masterRel="sameClick">
                                          <p:stCondLst>
                                            <p:cond evt="begin" delay="0">
                                              <p:tn val="189"/>
                                            </p:cond>
                                          </p:stCondLst>
                                          <p:endCondLst>
                                            <p:cond evt="onStopAudio" delay="0">
                                              <p:tgtEl>
                                                <p:sldTgt/>
                                              </p:tgtEl>
                                            </p:cond>
                                          </p:endCondLst>
                                        </p:cTn>
                                        <p:tgtEl>
                                          <p:sndTgt r:embed="rId6" name="AC Bells SFX.wav"/>
                                        </p:tgtEl>
                                      </p:cMediaNode>
                                    </p:audio>
                                  </p:subTnLst>
                                </p:cTn>
                              </p:par>
                            </p:childTnLst>
                          </p:cTn>
                        </p:par>
                        <p:par>
                          <p:cTn id="193" fill="hold">
                            <p:stCondLst>
                              <p:cond delay="2000"/>
                            </p:stCondLst>
                            <p:childTnLst>
                              <p:par>
                                <p:cTn id="194" presetID="12" presetClass="exit" presetSubtype="4" fill="hold" nodeType="afterEffect">
                                  <p:stCondLst>
                                    <p:cond delay="1000"/>
                                  </p:stCondLst>
                                  <p:childTnLst>
                                    <p:anim calcmode="lin" valueType="num">
                                      <p:cBhvr additive="base">
                                        <p:cTn id="195" dur="500"/>
                                        <p:tgtEl>
                                          <p:spTgt spid="185"/>
                                        </p:tgtEl>
                                        <p:attrNameLst>
                                          <p:attrName>ppt_y</p:attrName>
                                        </p:attrNameLst>
                                      </p:cBhvr>
                                      <p:tavLst>
                                        <p:tav tm="0">
                                          <p:val>
                                            <p:strVal val="#ppt_y"/>
                                          </p:val>
                                        </p:tav>
                                        <p:tav tm="100000">
                                          <p:val>
                                            <p:strVal val="#ppt_y+#ppt_h*1.125000"/>
                                          </p:val>
                                        </p:tav>
                                      </p:tavLst>
                                    </p:anim>
                                    <p:animEffect transition="out" filter="wipe(down)">
                                      <p:cBhvr>
                                        <p:cTn id="196" dur="500"/>
                                        <p:tgtEl>
                                          <p:spTgt spid="185"/>
                                        </p:tgtEl>
                                      </p:cBhvr>
                                    </p:animEffect>
                                    <p:set>
                                      <p:cBhvr>
                                        <p:cTn id="197" dur="1" fill="hold">
                                          <p:stCondLst>
                                            <p:cond delay="499"/>
                                          </p:stCondLst>
                                        </p:cTn>
                                        <p:tgtEl>
                                          <p:spTgt spid="185"/>
                                        </p:tgtEl>
                                        <p:attrNameLst>
                                          <p:attrName>style.visibility</p:attrName>
                                        </p:attrNameLst>
                                      </p:cBhvr>
                                      <p:to>
                                        <p:strVal val="hidden"/>
                                      </p:to>
                                    </p:set>
                                  </p:childTnLst>
                                </p:cTn>
                              </p:par>
                            </p:childTnLst>
                          </p:cTn>
                        </p:par>
                        <p:par>
                          <p:cTn id="198" fill="hold">
                            <p:stCondLst>
                              <p:cond delay="3500"/>
                            </p:stCondLst>
                            <p:childTnLst>
                              <p:par>
                                <p:cTn id="199" presetID="45" presetClass="entr" presetSubtype="0" fill="hold" nodeType="afterEffect">
                                  <p:stCondLst>
                                    <p:cond delay="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7" name="Bells Sign Appear SFX.wav"/>
                                        </p:tgtEl>
                                      </p:cMediaNode>
                                    </p:audio>
                                  </p:subTnLst>
                                </p:cTn>
                              </p:par>
                            </p:childTnLst>
                          </p:cTn>
                        </p:par>
                        <p:par>
                          <p:cTn id="204" fill="hold">
                            <p:stCondLst>
                              <p:cond delay="4000"/>
                            </p:stCondLst>
                            <p:childTnLst>
                              <p:par>
                                <p:cTn id="205" presetID="26" presetClass="emph" presetSubtype="0" fill="hold" nodeType="afterEffect">
                                  <p:stCondLst>
                                    <p:cond delay="0"/>
                                  </p:stCondLst>
                                  <p:childTnLst>
                                    <p:animEffect transition="out" filter="fade">
                                      <p:cBhvr>
                                        <p:cTn id="206" dur="500" tmFilter="0, 0; .2, .5; .8, .5; 1, 0"/>
                                        <p:tgtEl>
                                          <p:spTgt spid="102"/>
                                        </p:tgtEl>
                                      </p:cBhvr>
                                    </p:animEffect>
                                    <p:animScale>
                                      <p:cBhvr>
                                        <p:cTn id="207" dur="250" autoRev="1" fill="hold"/>
                                        <p:tgtEl>
                                          <p:spTgt spid="102"/>
                                        </p:tgtEl>
                                      </p:cBhvr>
                                      <p:by x="105000" y="105000"/>
                                    </p:animScale>
                                  </p:childTnLst>
                                </p:cTn>
                              </p:par>
                            </p:childTnLst>
                          </p:cTn>
                        </p:par>
                      </p:childTnLst>
                    </p:cTn>
                  </p:par>
                </p:childTnLst>
              </p:cTn>
              <p:nextCondLst>
                <p:cond evt="onClick" delay="0">
                  <p:tgtEl>
                    <p:spTgt spid="129"/>
                  </p:tgtEl>
                </p:cond>
              </p:nextCondLst>
            </p:seq>
            <p:seq concurrent="1" nextAc="seek">
              <p:cTn id="208" restart="whenNotActive" fill="hold" evtFilter="cancelBubble" nodeType="interactiveSeq">
                <p:stCondLst>
                  <p:cond evt="onClick" delay="0">
                    <p:tgtEl>
                      <p:spTgt spid="130"/>
                    </p:tgtEl>
                  </p:cond>
                </p:stCondLst>
                <p:endSync evt="end" delay="0">
                  <p:rtn val="all"/>
                </p:endSync>
                <p:childTnLst>
                  <p:par>
                    <p:cTn id="209" fill="hold">
                      <p:stCondLst>
                        <p:cond delay="0"/>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66"/>
                                        </p:tgtEl>
                                        <p:attrNameLst>
                                          <p:attrName>style.visibility</p:attrName>
                                        </p:attrNameLst>
                                      </p:cBhvr>
                                      <p:to>
                                        <p:strVal val="visible"/>
                                      </p:to>
                                    </p:set>
                                    <p:anim calcmode="lin" valueType="num">
                                      <p:cBhvr>
                                        <p:cTn id="213" dur="1000" fill="hold"/>
                                        <p:tgtEl>
                                          <p:spTgt spid="166"/>
                                        </p:tgtEl>
                                        <p:attrNameLst>
                                          <p:attrName>ppt_w</p:attrName>
                                        </p:attrNameLst>
                                      </p:cBhvr>
                                      <p:tavLst>
                                        <p:tav tm="0">
                                          <p:val>
                                            <p:fltVal val="0"/>
                                          </p:val>
                                        </p:tav>
                                        <p:tav tm="100000">
                                          <p:val>
                                            <p:strVal val="#ppt_w"/>
                                          </p:val>
                                        </p:tav>
                                      </p:tavLst>
                                    </p:anim>
                                    <p:anim calcmode="lin" valueType="num">
                                      <p:cBhvr>
                                        <p:cTn id="21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3" name="AC Dig SFX.wav"/>
                                        </p:tgtEl>
                                      </p:cMediaNode>
                                    </p:audio>
                                  </p:subTnLst>
                                </p:cTn>
                              </p:par>
                            </p:childTnLst>
                          </p:cTn>
                        </p:par>
                        <p:par>
                          <p:cTn id="215" fill="hold">
                            <p:stCondLst>
                              <p:cond delay="1000"/>
                            </p:stCondLst>
                            <p:childTnLst>
                              <p:par>
                                <p:cTn id="216" presetID="45" presetClass="entr" presetSubtype="0" fill="hold" nodeType="afterEffect">
                                  <p:stCondLst>
                                    <p:cond delay="50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45" presetClass="entr" presetSubtype="0" fill="hold" nodeType="afterEffect">
                                  <p:stCondLst>
                                    <p:cond delay="500"/>
                                  </p:stCondLst>
                                  <p:childTnLst>
                                    <p:set>
                                      <p:cBhvr>
                                        <p:cTn id="256" dur="1" fill="hold">
                                          <p:stCondLst>
                                            <p:cond delay="0"/>
                                          </p:stCondLst>
                                        </p:cTn>
                                        <p:tgtEl>
                                          <p:spTgt spid="26"/>
                                        </p:tgtEl>
                                        <p:attrNameLst>
                                          <p:attrName>style.visibility</p:attrName>
                                        </p:attrNameLst>
                                      </p:cBhvr>
                                      <p:to>
                                        <p:strVal val="visible"/>
                                      </p:to>
                                    </p:set>
                                    <p:animEffect transition="in" filter="fade">
                                      <p:cBhvr>
                                        <p:cTn id="257" dur="500"/>
                                        <p:tgtEl>
                                          <p:spTgt spid="26"/>
                                        </p:tgtEl>
                                      </p:cBhvr>
                                    </p:animEffect>
                                    <p:anim calcmode="lin" valueType="num">
                                      <p:cBhvr>
                                        <p:cTn id="258" dur="500" fill="hold"/>
                                        <p:tgtEl>
                                          <p:spTgt spid="26"/>
                                        </p:tgtEl>
                                        <p:attrNameLst>
                                          <p:attrName>ppt_w</p:attrName>
                                        </p:attrNameLst>
                                      </p:cBhvr>
                                      <p:tavLst>
                                        <p:tav tm="0" fmla="#ppt_w*sin(2.5*pi*$)">
                                          <p:val>
                                            <p:fltVal val="0"/>
                                          </p:val>
                                        </p:tav>
                                        <p:tav tm="100000">
                                          <p:val>
                                            <p:fltVal val="1"/>
                                          </p:val>
                                        </p:tav>
                                      </p:tavLst>
                                    </p:anim>
                                    <p:anim calcmode="lin" valueType="num">
                                      <p:cBhvr>
                                        <p:cTn id="25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60" restart="whenNotActive" fill="hold" evtFilter="cancelBubble" nodeType="interactiveSeq">
                <p:stCondLst>
                  <p:cond evt="onClick" delay="0">
                    <p:tgtEl>
                      <p:spTgt spid="122"/>
                    </p:tgtEl>
                  </p:cond>
                </p:stCondLst>
                <p:endSync evt="end" delay="0">
                  <p:rtn val="all"/>
                </p:endSync>
                <p:childTnLst>
                  <p:par>
                    <p:cTn id="261" fill="hold">
                      <p:stCondLst>
                        <p:cond delay="0"/>
                      </p:stCondLst>
                      <p:childTnLst>
                        <p:par>
                          <p:cTn id="262" fill="hold">
                            <p:stCondLst>
                              <p:cond delay="0"/>
                            </p:stCondLst>
                            <p:childTnLst>
                              <p:par>
                                <p:cTn id="263" presetID="23" presetClass="entr" presetSubtype="16" fill="hold" nodeType="clickEffect">
                                  <p:stCondLst>
                                    <p:cond delay="0"/>
                                  </p:stCondLst>
                                  <p:childTnLst>
                                    <p:set>
                                      <p:cBhvr>
                                        <p:cTn id="264" dur="1" fill="hold">
                                          <p:stCondLst>
                                            <p:cond delay="0"/>
                                          </p:stCondLst>
                                        </p:cTn>
                                        <p:tgtEl>
                                          <p:spTgt spid="158"/>
                                        </p:tgtEl>
                                        <p:attrNameLst>
                                          <p:attrName>style.visibility</p:attrName>
                                        </p:attrNameLst>
                                      </p:cBhvr>
                                      <p:to>
                                        <p:strVal val="visible"/>
                                      </p:to>
                                    </p:set>
                                    <p:anim calcmode="lin" valueType="num">
                                      <p:cBhvr>
                                        <p:cTn id="265" dur="1000" fill="hold"/>
                                        <p:tgtEl>
                                          <p:spTgt spid="158"/>
                                        </p:tgtEl>
                                        <p:attrNameLst>
                                          <p:attrName>ppt_w</p:attrName>
                                        </p:attrNameLst>
                                      </p:cBhvr>
                                      <p:tavLst>
                                        <p:tav tm="0">
                                          <p:val>
                                            <p:fltVal val="0"/>
                                          </p:val>
                                        </p:tav>
                                        <p:tav tm="100000">
                                          <p:val>
                                            <p:strVal val="#ppt_w"/>
                                          </p:val>
                                        </p:tav>
                                      </p:tavLst>
                                    </p:anim>
                                    <p:anim calcmode="lin" valueType="num">
                                      <p:cBhvr>
                                        <p:cTn id="26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3"/>
                                            </p:cond>
                                          </p:stCondLst>
                                          <p:endCondLst>
                                            <p:cond evt="onStopAudio" delay="0">
                                              <p:tgtEl>
                                                <p:sldTgt/>
                                              </p:tgtEl>
                                            </p:cond>
                                          </p:endCondLst>
                                        </p:cTn>
                                        <p:tgtEl>
                                          <p:sndTgt r:embed="rId3" name="AC Dig SFX.wav"/>
                                        </p:tgtEl>
                                      </p:cMediaNode>
                                    </p:audio>
                                  </p:subTnLst>
                                </p:cTn>
                              </p:par>
                            </p:childTnLst>
                          </p:cTn>
                        </p:par>
                        <p:par>
                          <p:cTn id="267" fill="hold">
                            <p:stCondLst>
                              <p:cond delay="1000"/>
                            </p:stCondLst>
                            <p:childTnLst>
                              <p:par>
                                <p:cTn id="268" presetID="45" presetClass="entr" presetSubtype="0" fill="hold" nodeType="afterEffect">
                                  <p:stCondLst>
                                    <p:cond delay="500"/>
                                  </p:stCondLst>
                                  <p:childTnLst>
                                    <p:set>
                                      <p:cBhvr>
                                        <p:cTn id="269" dur="1" fill="hold">
                                          <p:stCondLst>
                                            <p:cond delay="0"/>
                                          </p:stCondLst>
                                        </p:cTn>
                                        <p:tgtEl>
                                          <p:spTgt spid="108"/>
                                        </p:tgtEl>
                                        <p:attrNameLst>
                                          <p:attrName>style.visibility</p:attrName>
                                        </p:attrNameLst>
                                      </p:cBhvr>
                                      <p:to>
                                        <p:strVal val="visible"/>
                                      </p:to>
                                    </p:set>
                                    <p:animEffect transition="in" filter="fade">
                                      <p:cBhvr>
                                        <p:cTn id="270" dur="500"/>
                                        <p:tgtEl>
                                          <p:spTgt spid="108"/>
                                        </p:tgtEl>
                                      </p:cBhvr>
                                    </p:animEffect>
                                    <p:anim calcmode="lin" valueType="num">
                                      <p:cBhvr>
                                        <p:cTn id="271" dur="500" fill="hold"/>
                                        <p:tgtEl>
                                          <p:spTgt spid="108"/>
                                        </p:tgtEl>
                                        <p:attrNameLst>
                                          <p:attrName>ppt_w</p:attrName>
                                        </p:attrNameLst>
                                      </p:cBhvr>
                                      <p:tavLst>
                                        <p:tav tm="0" fmla="#ppt_w*sin(2.5*pi*$)">
                                          <p:val>
                                            <p:fltVal val="0"/>
                                          </p:val>
                                        </p:tav>
                                        <p:tav tm="100000">
                                          <p:val>
                                            <p:fltVal val="1"/>
                                          </p:val>
                                        </p:tav>
                                      </p:tavLst>
                                    </p:anim>
                                    <p:anim calcmode="lin" valueType="num">
                                      <p:cBhvr>
                                        <p:cTn id="27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45" presetClass="entr" presetSubtype="0" fill="hold" nodeType="afterEffect">
                                  <p:stCondLst>
                                    <p:cond delay="500"/>
                                  </p:stCondLst>
                                  <p:childTnLst>
                                    <p:set>
                                      <p:cBhvr>
                                        <p:cTn id="282" dur="1" fill="hold">
                                          <p:stCondLst>
                                            <p:cond delay="0"/>
                                          </p:stCondLst>
                                        </p:cTn>
                                        <p:tgtEl>
                                          <p:spTgt spid="17"/>
                                        </p:tgtEl>
                                        <p:attrNameLst>
                                          <p:attrName>style.visibility</p:attrName>
                                        </p:attrNameLst>
                                      </p:cBhvr>
                                      <p:to>
                                        <p:strVal val="visible"/>
                                      </p:to>
                                    </p:set>
                                    <p:animEffect transition="in" filter="fade">
                                      <p:cBhvr>
                                        <p:cTn id="283" dur="500"/>
                                        <p:tgtEl>
                                          <p:spTgt spid="17"/>
                                        </p:tgtEl>
                                      </p:cBhvr>
                                    </p:animEffect>
                                    <p:anim calcmode="lin" valueType="num">
                                      <p:cBhvr>
                                        <p:cTn id="284" dur="500" fill="hold"/>
                                        <p:tgtEl>
                                          <p:spTgt spid="17"/>
                                        </p:tgtEl>
                                        <p:attrNameLst>
                                          <p:attrName>ppt_w</p:attrName>
                                        </p:attrNameLst>
                                      </p:cBhvr>
                                      <p:tavLst>
                                        <p:tav tm="0" fmla="#ppt_w*sin(2.5*pi*$)">
                                          <p:val>
                                            <p:fltVal val="0"/>
                                          </p:val>
                                        </p:tav>
                                        <p:tav tm="100000">
                                          <p:val>
                                            <p:fltVal val="1"/>
                                          </p:val>
                                        </p:tav>
                                      </p:tavLst>
                                    </p:anim>
                                    <p:anim calcmode="lin" valueType="num">
                                      <p:cBhvr>
                                        <p:cTn id="28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6" restart="whenNotActive" fill="hold" evtFilter="cancelBubble" nodeType="interactiveSeq">
                <p:stCondLst>
                  <p:cond evt="onClick" delay="0">
                    <p:tgtEl>
                      <p:spTgt spid="124"/>
                    </p:tgtEl>
                  </p:cond>
                </p:stCondLst>
                <p:endSync evt="end" delay="0">
                  <p:rtn val="all"/>
                </p:endSync>
                <p:childTnLst>
                  <p:par>
                    <p:cTn id="287" fill="hold">
                      <p:stCondLst>
                        <p:cond delay="0"/>
                      </p:stCondLst>
                      <p:childTnLst>
                        <p:par>
                          <p:cTn id="288" fill="hold">
                            <p:stCondLst>
                              <p:cond delay="0"/>
                            </p:stCondLst>
                            <p:childTnLst>
                              <p:par>
                                <p:cTn id="289" presetID="23" presetClass="entr" presetSubtype="16" fill="hold" nodeType="clickEffect">
                                  <p:stCondLst>
                                    <p:cond delay="0"/>
                                  </p:stCondLst>
                                  <p:childTnLst>
                                    <p:set>
                                      <p:cBhvr>
                                        <p:cTn id="290" dur="1" fill="hold">
                                          <p:stCondLst>
                                            <p:cond delay="0"/>
                                          </p:stCondLst>
                                        </p:cTn>
                                        <p:tgtEl>
                                          <p:spTgt spid="160"/>
                                        </p:tgtEl>
                                        <p:attrNameLst>
                                          <p:attrName>style.visibility</p:attrName>
                                        </p:attrNameLst>
                                      </p:cBhvr>
                                      <p:to>
                                        <p:strVal val="visible"/>
                                      </p:to>
                                    </p:set>
                                    <p:anim calcmode="lin" valueType="num">
                                      <p:cBhvr>
                                        <p:cTn id="291" dur="1000" fill="hold"/>
                                        <p:tgtEl>
                                          <p:spTgt spid="160"/>
                                        </p:tgtEl>
                                        <p:attrNameLst>
                                          <p:attrName>ppt_w</p:attrName>
                                        </p:attrNameLst>
                                      </p:cBhvr>
                                      <p:tavLst>
                                        <p:tav tm="0">
                                          <p:val>
                                            <p:fltVal val="0"/>
                                          </p:val>
                                        </p:tav>
                                        <p:tav tm="100000">
                                          <p:val>
                                            <p:strVal val="#ppt_w"/>
                                          </p:val>
                                        </p:tav>
                                      </p:tavLst>
                                    </p:anim>
                                    <p:anim calcmode="lin" valueType="num">
                                      <p:cBhvr>
                                        <p:cTn id="29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9"/>
                                            </p:cond>
                                          </p:stCondLst>
                                          <p:endCondLst>
                                            <p:cond evt="onStopAudio" delay="0">
                                              <p:tgtEl>
                                                <p:sldTgt/>
                                              </p:tgtEl>
                                            </p:cond>
                                          </p:endCondLst>
                                        </p:cTn>
                                        <p:tgtEl>
                                          <p:sndTgt r:embed="rId3" name="AC Dig SFX.wav"/>
                                        </p:tgtEl>
                                      </p:cMediaNode>
                                    </p:audio>
                                  </p:subTnLst>
                                </p:cTn>
                              </p:par>
                            </p:childTnLst>
                          </p:cTn>
                        </p:par>
                        <p:par>
                          <p:cTn id="293" fill="hold">
                            <p:stCondLst>
                              <p:cond delay="1000"/>
                            </p:stCondLst>
                            <p:childTnLst>
                              <p:par>
                                <p:cTn id="294" presetID="45" presetClass="entr" presetSubtype="0" fill="hold" nodeType="afterEffect">
                                  <p:stCondLst>
                                    <p:cond delay="500"/>
                                  </p:stCondLst>
                                  <p:childTnLst>
                                    <p:set>
                                      <p:cBhvr>
                                        <p:cTn id="295" dur="1" fill="hold">
                                          <p:stCondLst>
                                            <p:cond delay="0"/>
                                          </p:stCondLst>
                                        </p:cTn>
                                        <p:tgtEl>
                                          <p:spTgt spid="112"/>
                                        </p:tgtEl>
                                        <p:attrNameLst>
                                          <p:attrName>style.visibility</p:attrName>
                                        </p:attrNameLst>
                                      </p:cBhvr>
                                      <p:to>
                                        <p:strVal val="visible"/>
                                      </p:to>
                                    </p:set>
                                    <p:animEffect transition="in" filter="fade">
                                      <p:cBhvr>
                                        <p:cTn id="296" dur="500"/>
                                        <p:tgtEl>
                                          <p:spTgt spid="112"/>
                                        </p:tgtEl>
                                      </p:cBhvr>
                                    </p:animEffect>
                                    <p:anim calcmode="lin" valueType="num">
                                      <p:cBhvr>
                                        <p:cTn id="297" dur="500" fill="hold"/>
                                        <p:tgtEl>
                                          <p:spTgt spid="112"/>
                                        </p:tgtEl>
                                        <p:attrNameLst>
                                          <p:attrName>ppt_w</p:attrName>
                                        </p:attrNameLst>
                                      </p:cBhvr>
                                      <p:tavLst>
                                        <p:tav tm="0" fmla="#ppt_w*sin(2.5*pi*$)">
                                          <p:val>
                                            <p:fltVal val="0"/>
                                          </p:val>
                                        </p:tav>
                                        <p:tav tm="100000">
                                          <p:val>
                                            <p:fltVal val="1"/>
                                          </p:val>
                                        </p:tav>
                                      </p:tavLst>
                                    </p:anim>
                                    <p:anim calcmode="lin" valueType="num">
                                      <p:cBhvr>
                                        <p:cTn id="29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9" restart="whenNotActive" fill="hold" evtFilter="cancelBubble" nodeType="interactiveSeq">
                <p:stCondLst>
                  <p:cond evt="onClick" delay="0">
                    <p:tgtEl>
                      <p:spTgt spid="125"/>
                    </p:tgtEl>
                  </p:cond>
                </p:stCondLst>
                <p:endSync evt="end" delay="0">
                  <p:rtn val="all"/>
                </p:endSync>
                <p:childTnLst>
                  <p:par>
                    <p:cTn id="300" fill="hold">
                      <p:stCondLst>
                        <p:cond delay="0"/>
                      </p:stCondLst>
                      <p:childTnLst>
                        <p:par>
                          <p:cTn id="301" fill="hold">
                            <p:stCondLst>
                              <p:cond delay="0"/>
                            </p:stCondLst>
                            <p:childTnLst>
                              <p:par>
                                <p:cTn id="302" presetID="23" presetClass="entr" presetSubtype="16" fill="hold" nodeType="clickEffect">
                                  <p:stCondLst>
                                    <p:cond delay="0"/>
                                  </p:stCondLst>
                                  <p:childTnLst>
                                    <p:set>
                                      <p:cBhvr>
                                        <p:cTn id="303" dur="1" fill="hold">
                                          <p:stCondLst>
                                            <p:cond delay="0"/>
                                          </p:stCondLst>
                                        </p:cTn>
                                        <p:tgtEl>
                                          <p:spTgt spid="161"/>
                                        </p:tgtEl>
                                        <p:attrNameLst>
                                          <p:attrName>style.visibility</p:attrName>
                                        </p:attrNameLst>
                                      </p:cBhvr>
                                      <p:to>
                                        <p:strVal val="visible"/>
                                      </p:to>
                                    </p:set>
                                    <p:anim calcmode="lin" valueType="num">
                                      <p:cBhvr>
                                        <p:cTn id="304" dur="1000" fill="hold"/>
                                        <p:tgtEl>
                                          <p:spTgt spid="161"/>
                                        </p:tgtEl>
                                        <p:attrNameLst>
                                          <p:attrName>ppt_w</p:attrName>
                                        </p:attrNameLst>
                                      </p:cBhvr>
                                      <p:tavLst>
                                        <p:tav tm="0">
                                          <p:val>
                                            <p:fltVal val="0"/>
                                          </p:val>
                                        </p:tav>
                                        <p:tav tm="100000">
                                          <p:val>
                                            <p:strVal val="#ppt_w"/>
                                          </p:val>
                                        </p:tav>
                                      </p:tavLst>
                                    </p:anim>
                                    <p:anim calcmode="lin" valueType="num">
                                      <p:cBhvr>
                                        <p:cTn id="30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2"/>
                                            </p:cond>
                                          </p:stCondLst>
                                          <p:endCondLst>
                                            <p:cond evt="onStopAudio" delay="0">
                                              <p:tgtEl>
                                                <p:sldTgt/>
                                              </p:tgtEl>
                                            </p:cond>
                                          </p:endCondLst>
                                        </p:cTn>
                                        <p:tgtEl>
                                          <p:sndTgt r:embed="rId3" name="AC Dig SFX.wav"/>
                                        </p:tgtEl>
                                      </p:cMediaNode>
                                    </p:audio>
                                  </p:subTnLst>
                                </p:cTn>
                              </p:par>
                            </p:childTnLst>
                          </p:cTn>
                        </p:par>
                        <p:par>
                          <p:cTn id="306" fill="hold">
                            <p:stCondLst>
                              <p:cond delay="1000"/>
                            </p:stCondLst>
                            <p:childTnLst>
                              <p:par>
                                <p:cTn id="307" presetID="45" presetClass="entr" presetSubtype="0" fill="hold" nodeType="afterEffect">
                                  <p:stCondLst>
                                    <p:cond delay="500"/>
                                  </p:stCondLst>
                                  <p:childTnLst>
                                    <p:set>
                                      <p:cBhvr>
                                        <p:cTn id="308" dur="1" fill="hold">
                                          <p:stCondLst>
                                            <p:cond delay="0"/>
                                          </p:stCondLst>
                                        </p:cTn>
                                        <p:tgtEl>
                                          <p:spTgt spid="115"/>
                                        </p:tgtEl>
                                        <p:attrNameLst>
                                          <p:attrName>style.visibility</p:attrName>
                                        </p:attrNameLst>
                                      </p:cBhvr>
                                      <p:to>
                                        <p:strVal val="visible"/>
                                      </p:to>
                                    </p:set>
                                    <p:animEffect transition="in" filter="fade">
                                      <p:cBhvr>
                                        <p:cTn id="309" dur="500"/>
                                        <p:tgtEl>
                                          <p:spTgt spid="115"/>
                                        </p:tgtEl>
                                      </p:cBhvr>
                                    </p:animEffect>
                                    <p:anim calcmode="lin" valueType="num">
                                      <p:cBhvr>
                                        <p:cTn id="310" dur="500" fill="hold"/>
                                        <p:tgtEl>
                                          <p:spTgt spid="115"/>
                                        </p:tgtEl>
                                        <p:attrNameLst>
                                          <p:attrName>ppt_w</p:attrName>
                                        </p:attrNameLst>
                                      </p:cBhvr>
                                      <p:tavLst>
                                        <p:tav tm="0" fmla="#ppt_w*sin(2.5*pi*$)">
                                          <p:val>
                                            <p:fltVal val="0"/>
                                          </p:val>
                                        </p:tav>
                                        <p:tav tm="100000">
                                          <p:val>
                                            <p:fltVal val="1"/>
                                          </p:val>
                                        </p:tav>
                                      </p:tavLst>
                                    </p:anim>
                                    <p:anim calcmode="lin" valueType="num">
                                      <p:cBhvr>
                                        <p:cTn id="31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12" restart="whenNotActive" fill="hold" evtFilter="cancelBubble" nodeType="interactiveSeq">
                <p:stCondLst>
                  <p:cond evt="onClick" delay="0">
                    <p:tgtEl>
                      <p:spTgt spid="126"/>
                    </p:tgtEl>
                  </p:cond>
                </p:stCondLst>
                <p:endSync evt="end" delay="0">
                  <p:rtn val="all"/>
                </p:endSync>
                <p:childTnLst>
                  <p:par>
                    <p:cTn id="313" fill="hold">
                      <p:stCondLst>
                        <p:cond delay="0"/>
                      </p:stCondLst>
                      <p:childTnLst>
                        <p:par>
                          <p:cTn id="314" fill="hold">
                            <p:stCondLst>
                              <p:cond delay="0"/>
                            </p:stCondLst>
                            <p:childTnLst>
                              <p:par>
                                <p:cTn id="315" presetID="23" presetClass="entr" presetSubtype="16" fill="hold" nodeType="clickEffect">
                                  <p:stCondLst>
                                    <p:cond delay="0"/>
                                  </p:stCondLst>
                                  <p:childTnLst>
                                    <p:set>
                                      <p:cBhvr>
                                        <p:cTn id="316" dur="1" fill="hold">
                                          <p:stCondLst>
                                            <p:cond delay="0"/>
                                          </p:stCondLst>
                                        </p:cTn>
                                        <p:tgtEl>
                                          <p:spTgt spid="162"/>
                                        </p:tgtEl>
                                        <p:attrNameLst>
                                          <p:attrName>style.visibility</p:attrName>
                                        </p:attrNameLst>
                                      </p:cBhvr>
                                      <p:to>
                                        <p:strVal val="visible"/>
                                      </p:to>
                                    </p:set>
                                    <p:anim calcmode="lin" valueType="num">
                                      <p:cBhvr>
                                        <p:cTn id="317" dur="1000" fill="hold"/>
                                        <p:tgtEl>
                                          <p:spTgt spid="162"/>
                                        </p:tgtEl>
                                        <p:attrNameLst>
                                          <p:attrName>ppt_w</p:attrName>
                                        </p:attrNameLst>
                                      </p:cBhvr>
                                      <p:tavLst>
                                        <p:tav tm="0">
                                          <p:val>
                                            <p:fltVal val="0"/>
                                          </p:val>
                                        </p:tav>
                                        <p:tav tm="100000">
                                          <p:val>
                                            <p:strVal val="#ppt_w"/>
                                          </p:val>
                                        </p:tav>
                                      </p:tavLst>
                                    </p:anim>
                                    <p:anim calcmode="lin" valueType="num">
                                      <p:cBhvr>
                                        <p:cTn id="31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5"/>
                                            </p:cond>
                                          </p:stCondLst>
                                          <p:endCondLst>
                                            <p:cond evt="onStopAudio" delay="0">
                                              <p:tgtEl>
                                                <p:sldTgt/>
                                              </p:tgtEl>
                                            </p:cond>
                                          </p:endCondLst>
                                        </p:cTn>
                                        <p:tgtEl>
                                          <p:sndTgt r:embed="rId3" name="AC Dig SFX.wav"/>
                                        </p:tgtEl>
                                      </p:cMediaNode>
                                    </p:audio>
                                  </p:subTnLst>
                                </p:cTn>
                              </p:par>
                            </p:childTnLst>
                          </p:cTn>
                        </p:par>
                        <p:par>
                          <p:cTn id="319" fill="hold">
                            <p:stCondLst>
                              <p:cond delay="1000"/>
                            </p:stCondLst>
                            <p:childTnLst>
                              <p:par>
                                <p:cTn id="320" presetID="12" presetClass="entr" presetSubtype="4" fill="hold" nodeType="afterEffect">
                                  <p:stCondLst>
                                    <p:cond delay="500"/>
                                  </p:stCondLst>
                                  <p:childTnLst>
                                    <p:set>
                                      <p:cBhvr>
                                        <p:cTn id="321" dur="1" fill="hold">
                                          <p:stCondLst>
                                            <p:cond delay="0"/>
                                          </p:stCondLst>
                                        </p:cTn>
                                        <p:tgtEl>
                                          <p:spTgt spid="1050"/>
                                        </p:tgtEl>
                                        <p:attrNameLst>
                                          <p:attrName>style.visibility</p:attrName>
                                        </p:attrNameLst>
                                      </p:cBhvr>
                                      <p:to>
                                        <p:strVal val="visible"/>
                                      </p:to>
                                    </p:set>
                                    <p:anim calcmode="lin" valueType="num">
                                      <p:cBhvr additive="base">
                                        <p:cTn id="322" dur="500"/>
                                        <p:tgtEl>
                                          <p:spTgt spid="1050"/>
                                        </p:tgtEl>
                                        <p:attrNameLst>
                                          <p:attrName>ppt_y</p:attrName>
                                        </p:attrNameLst>
                                      </p:cBhvr>
                                      <p:tavLst>
                                        <p:tav tm="0">
                                          <p:val>
                                            <p:strVal val="#ppt_y+#ppt_h*1.125000"/>
                                          </p:val>
                                        </p:tav>
                                        <p:tav tm="100000">
                                          <p:val>
                                            <p:strVal val="#ppt_y"/>
                                          </p:val>
                                        </p:tav>
                                      </p:tavLst>
                                    </p:anim>
                                    <p:animEffect transition="in" filter="wipe(up)">
                                      <p:cBhvr>
                                        <p:cTn id="323" dur="500"/>
                                        <p:tgtEl>
                                          <p:spTgt spid="1050"/>
                                        </p:tgtEl>
                                      </p:cBhvr>
                                    </p:animEffect>
                                  </p:childTnLst>
                                  <p:subTnLst>
                                    <p:audio>
                                      <p:cMediaNode>
                                        <p:cTn display="0" masterRel="sameClick">
                                          <p:stCondLst>
                                            <p:cond evt="begin" delay="0">
                                              <p:tn val="320"/>
                                            </p:cond>
                                          </p:stCondLst>
                                          <p:endCondLst>
                                            <p:cond evt="onStopAudio" delay="0">
                                              <p:tgtEl>
                                                <p:sldTgt/>
                                              </p:tgtEl>
                                            </p:cond>
                                          </p:endCondLst>
                                        </p:cTn>
                                        <p:tgtEl>
                                          <p:sndTgt r:embed="rId8" name="AC Can SFX.wav"/>
                                        </p:tgtEl>
                                      </p:cMediaNode>
                                    </p:audio>
                                  </p:subTnLst>
                                </p:cTn>
                              </p:par>
                            </p:childTnLst>
                          </p:cTn>
                        </p:par>
                        <p:par>
                          <p:cTn id="324" fill="hold">
                            <p:stCondLst>
                              <p:cond delay="2000"/>
                            </p:stCondLst>
                            <p:childTnLst>
                              <p:par>
                                <p:cTn id="325" presetID="12" presetClass="exit" presetSubtype="4" fill="hold" nodeType="afterEffect">
                                  <p:stCondLst>
                                    <p:cond delay="1000"/>
                                  </p:stCondLst>
                                  <p:childTnLst>
                                    <p:anim calcmode="lin" valueType="num">
                                      <p:cBhvr additive="base">
                                        <p:cTn id="326" dur="500"/>
                                        <p:tgtEl>
                                          <p:spTgt spid="1050"/>
                                        </p:tgtEl>
                                        <p:attrNameLst>
                                          <p:attrName>ppt_y</p:attrName>
                                        </p:attrNameLst>
                                      </p:cBhvr>
                                      <p:tavLst>
                                        <p:tav tm="0">
                                          <p:val>
                                            <p:strVal val="#ppt_y"/>
                                          </p:val>
                                        </p:tav>
                                        <p:tav tm="100000">
                                          <p:val>
                                            <p:strVal val="#ppt_y+#ppt_h*1.125000"/>
                                          </p:val>
                                        </p:tav>
                                      </p:tavLst>
                                    </p:anim>
                                    <p:animEffect transition="out" filter="wipe(down)">
                                      <p:cBhvr>
                                        <p:cTn id="327" dur="500"/>
                                        <p:tgtEl>
                                          <p:spTgt spid="1050"/>
                                        </p:tgtEl>
                                      </p:cBhvr>
                                    </p:animEffect>
                                    <p:set>
                                      <p:cBhvr>
                                        <p:cTn id="328" dur="1" fill="hold">
                                          <p:stCondLst>
                                            <p:cond delay="499"/>
                                          </p:stCondLst>
                                        </p:cTn>
                                        <p:tgtEl>
                                          <p:spTgt spid="1050"/>
                                        </p:tgtEl>
                                        <p:attrNameLst>
                                          <p:attrName>style.visibility</p:attrName>
                                        </p:attrNameLst>
                                      </p:cBhvr>
                                      <p:to>
                                        <p:strVal val="hidden"/>
                                      </p:to>
                                    </p:set>
                                  </p:childTnLst>
                                </p:cTn>
                              </p:par>
                            </p:childTnLst>
                          </p:cTn>
                        </p:par>
                        <p:par>
                          <p:cTn id="329" fill="hold">
                            <p:stCondLst>
                              <p:cond delay="3500"/>
                            </p:stCondLst>
                            <p:childTnLst>
                              <p:par>
                                <p:cTn id="330" presetID="45" presetClass="entr" presetSubtype="0" fill="hold" nodeType="afterEffect">
                                  <p:stCondLst>
                                    <p:cond delay="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3-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5911186" y="441398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86" name="Can 1-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18594"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Can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078" y="1041505"/>
            <a:ext cx="1326234" cy="1125474"/>
          </a:xfrm>
          <a:prstGeom prst="rect">
            <a:avLst/>
          </a:prstGeom>
        </p:spPr>
      </p:pic>
      <p:pic>
        <p:nvPicPr>
          <p:cNvPr id="98" name="2 Sig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2 Sign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2 Sign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2 Sign 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8979" y="1041009"/>
            <a:ext cx="1326233" cy="1126466"/>
          </a:xfrm>
          <a:prstGeom prst="rect">
            <a:avLst/>
          </a:prstGeom>
        </p:spPr>
      </p:pic>
      <p:pic>
        <p:nvPicPr>
          <p:cNvPr id="184" name="2 Sign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0682" y="1041009"/>
            <a:ext cx="1326233" cy="1126466"/>
          </a:xfrm>
          <a:prstGeom prst="rect">
            <a:avLst/>
          </a:prstGeom>
        </p:spPr>
      </p:pic>
      <p:pic>
        <p:nvPicPr>
          <p:cNvPr id="99" name="3+ Sign 1-2"/>
          <p:cNvPicPr>
            <a:picLocks noChangeAspect="1"/>
          </p:cNvPicPr>
          <p:nvPr/>
        </p:nvPicPr>
        <p:blipFill>
          <a:blip r:embed="rId16">
            <a:extLst>
              <a:ext uri="{BEBA8EAE-BF5A-486C-A8C5-ECC9F3942E4B}">
                <a14:imgProps xmlns:a14="http://schemas.microsoft.com/office/drawing/2010/main">
                  <a14:imgLayer r:embed="rId17">
                    <a14:imgEffect>
                      <a14:saturation sat="150000"/>
                    </a14:imgEffect>
                  </a14:imgLayer>
                </a14:imgProps>
              </a:ext>
            </a:extLst>
          </a:blip>
          <a:stretch>
            <a:fillRect/>
          </a:stretch>
        </p:blipFill>
        <p:spPr>
          <a:xfrm>
            <a:off x="2236078" y="2105384"/>
            <a:ext cx="1326234" cy="1126466"/>
          </a:xfrm>
          <a:prstGeom prst="rect">
            <a:avLst/>
          </a:prstGeom>
        </p:spPr>
      </p:pic>
      <p:pic>
        <p:nvPicPr>
          <p:cNvPr id="100" name="2 Sign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1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1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90" name="1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2105384"/>
            <a:ext cx="1326233" cy="1126466"/>
          </a:xfrm>
          <a:prstGeom prst="rect">
            <a:avLst/>
          </a:prstGeom>
        </p:spPr>
      </p:pic>
      <p:pic>
        <p:nvPicPr>
          <p:cNvPr id="191" name="2 Sign 6-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1266" y="2105880"/>
            <a:ext cx="1325065" cy="1125474"/>
          </a:xfrm>
          <a:prstGeom prst="rect">
            <a:avLst/>
          </a:prstGeom>
        </p:spPr>
      </p:pic>
      <p:pic>
        <p:nvPicPr>
          <p:cNvPr id="101" name="3+ Sign 1-3"/>
          <p:cNvPicPr>
            <a:picLocks noChangeAspect="1"/>
          </p:cNvPicPr>
          <p:nvPr/>
        </p:nvPicPr>
        <p:blipFill>
          <a:blip r:embed="rId16">
            <a:extLst>
              <a:ext uri="{BEBA8EAE-BF5A-486C-A8C5-ECC9F3942E4B}">
                <a14:imgProps xmlns:a14="http://schemas.microsoft.com/office/drawing/2010/main">
                  <a14:imgLayer r:embed="rId17">
                    <a14:imgEffect>
                      <a14:saturation sat="150000"/>
                    </a14:imgEffect>
                  </a14:imgLayer>
                </a14:imgProps>
              </a:ext>
            </a:extLst>
          </a:blip>
          <a:stretch>
            <a:fillRect/>
          </a:stretch>
        </p:blipFill>
        <p:spPr>
          <a:xfrm>
            <a:off x="2236078" y="3231106"/>
            <a:ext cx="1326234" cy="1126466"/>
          </a:xfrm>
          <a:prstGeom prst="rect">
            <a:avLst/>
          </a:prstGeom>
        </p:spPr>
      </p:pic>
      <p:pic>
        <p:nvPicPr>
          <p:cNvPr id="102" name="2 Sign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1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185" name="Bell Bag 4-3" descr="Top 10] Animal Crossing New Horizons Best Bell Making Methods | GAMERS  DECID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55615" y="3117954"/>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5" name="Bells Sign 4-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3641" y="3231106"/>
            <a:ext cx="1321314" cy="1126466"/>
          </a:xfrm>
          <a:prstGeom prst="rect">
            <a:avLst/>
          </a:prstGeom>
        </p:spPr>
      </p:pic>
      <p:pic>
        <p:nvPicPr>
          <p:cNvPr id="25" name="1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6">
            <a:extLst>
              <a:ext uri="{BEBA8EAE-BF5A-486C-A8C5-ECC9F3942E4B}">
                <a14:imgProps xmlns:a14="http://schemas.microsoft.com/office/drawing/2010/main">
                  <a14:imgLayer r:embed="rId17">
                    <a14:imgEffect>
                      <a14:saturation sat="150000"/>
                    </a14:imgEffect>
                  </a14:imgLayer>
                </a14:imgProps>
              </a:ext>
            </a:extLst>
          </a:blip>
          <a:stretch>
            <a:fillRect/>
          </a:stretch>
        </p:blipFill>
        <p:spPr>
          <a:xfrm>
            <a:off x="2236078" y="4275240"/>
            <a:ext cx="1326234" cy="1126466"/>
          </a:xfrm>
          <a:prstGeom prst="rect">
            <a:avLst/>
          </a:prstGeom>
        </p:spPr>
      </p:pic>
      <p:pic>
        <p:nvPicPr>
          <p:cNvPr id="17" name="2 Sign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Fossil Sign 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42453" y="4278306"/>
            <a:ext cx="1319013" cy="1120334"/>
          </a:xfrm>
          <a:prstGeom prst="rect">
            <a:avLst/>
          </a:prstGeom>
        </p:spPr>
      </p:pic>
      <p:pic>
        <p:nvPicPr>
          <p:cNvPr id="115" name="1 Sign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4275736"/>
            <a:ext cx="1325065" cy="1125474"/>
          </a:xfrm>
          <a:prstGeom prst="rect">
            <a:avLst/>
          </a:prstGeom>
        </p:spPr>
      </p:pic>
      <p:pic>
        <p:nvPicPr>
          <p:cNvPr id="6" name="1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9" name="2 Sign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1266" y="4275736"/>
            <a:ext cx="1325065" cy="1125474"/>
          </a:xfrm>
          <a:prstGeom prst="rect">
            <a:avLst/>
          </a:prstGeom>
        </p:spPr>
      </p:pic>
      <p:pic>
        <p:nvPicPr>
          <p:cNvPr id="106" name="3+ Sign 1-5"/>
          <p:cNvPicPr>
            <a:picLocks noChangeAspect="1"/>
          </p:cNvPicPr>
          <p:nvPr/>
        </p:nvPicPr>
        <p:blipFill>
          <a:blip r:embed="rId16">
            <a:extLst>
              <a:ext uri="{BEBA8EAE-BF5A-486C-A8C5-ECC9F3942E4B}">
                <a14:imgProps xmlns:a14="http://schemas.microsoft.com/office/drawing/2010/main">
                  <a14:imgLayer r:embed="rId17">
                    <a14:imgEffect>
                      <a14:saturation sat="150000"/>
                    </a14:imgEffect>
                  </a14:imgLayer>
                </a14:imgProps>
              </a:ext>
            </a:extLst>
          </a:blip>
          <a:stretch>
            <a:fillRect/>
          </a:stretch>
        </p:blipFill>
        <p:spPr>
          <a:xfrm>
            <a:off x="2236078" y="5378382"/>
            <a:ext cx="1326234" cy="1126466"/>
          </a:xfrm>
          <a:prstGeom prst="rect">
            <a:avLst/>
          </a:prstGeom>
        </p:spPr>
      </p:pic>
      <p:pic>
        <p:nvPicPr>
          <p:cNvPr id="107" name="2 Sign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2 Sign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2 Sign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2 Sign 5-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8979" y="5378382"/>
            <a:ext cx="1326233" cy="1126466"/>
          </a:xfrm>
          <a:prstGeom prst="rect">
            <a:avLst/>
          </a:prstGeom>
        </p:spPr>
      </p:pic>
      <p:pic>
        <p:nvPicPr>
          <p:cNvPr id="187" name="2 Sign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0682" y="5378382"/>
            <a:ext cx="1326233" cy="1126466"/>
          </a:xfrm>
          <a:prstGeom prst="rect">
            <a:avLst/>
          </a:prstGeom>
        </p:spPr>
      </p:pic>
    </p:spTree>
    <p:extLst>
      <p:ext uri="{BB962C8B-B14F-4D97-AF65-F5344CB8AC3E}">
        <p14:creationId xmlns:p14="http://schemas.microsoft.com/office/powerpoint/2010/main" val="4105953246"/>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186"/>
                                        </p:tgtEl>
                                        <p:attrNameLst>
                                          <p:attrName>style.visibility</p:attrName>
                                        </p:attrNameLst>
                                      </p:cBhvr>
                                      <p:to>
                                        <p:strVal val="visible"/>
                                      </p:to>
                                    </p:set>
                                    <p:anim calcmode="lin" valueType="num">
                                      <p:cBhvr additive="base">
                                        <p:cTn id="12" dur="500"/>
                                        <p:tgtEl>
                                          <p:spTgt spid="186"/>
                                        </p:tgtEl>
                                        <p:attrNameLst>
                                          <p:attrName>ppt_y</p:attrName>
                                        </p:attrNameLst>
                                      </p:cBhvr>
                                      <p:tavLst>
                                        <p:tav tm="0">
                                          <p:val>
                                            <p:strVal val="#ppt_y+#ppt_h*1.125000"/>
                                          </p:val>
                                        </p:tav>
                                        <p:tav tm="100000">
                                          <p:val>
                                            <p:strVal val="#ppt_y"/>
                                          </p:val>
                                        </p:tav>
                                      </p:tavLst>
                                    </p:anim>
                                    <p:animEffect transition="in" filter="wipe(up)">
                                      <p:cBhvr>
                                        <p:cTn id="13" dur="500"/>
                                        <p:tgtEl>
                                          <p:spTgt spid="186"/>
                                        </p:tgtEl>
                                      </p:cBhvr>
                                    </p:animEffect>
                                  </p:childTnLst>
                                  <p:subTnLst>
                                    <p:audio>
                                      <p:cMediaNode>
                                        <p:cTn display="0" masterRel="sameClick">
                                          <p:stCondLst>
                                            <p:cond evt="begin" delay="0">
                                              <p:tn val="10"/>
                                            </p:cond>
                                          </p:stCondLst>
                                          <p:endCondLst>
                                            <p:cond evt="onStopAudio" delay="0">
                                              <p:tgtEl>
                                                <p:sldTgt/>
                                              </p:tgtEl>
                                            </p:cond>
                                          </p:endCondLst>
                                        </p:cTn>
                                        <p:tgtEl>
                                          <p:sndTgt r:embed="rId4" name="AC Can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186"/>
                                        </p:tgtEl>
                                        <p:attrNameLst>
                                          <p:attrName>ppt_y</p:attrName>
                                        </p:attrNameLst>
                                      </p:cBhvr>
                                      <p:tavLst>
                                        <p:tav tm="0">
                                          <p:val>
                                            <p:strVal val="#ppt_y"/>
                                          </p:val>
                                        </p:tav>
                                        <p:tav tm="100000">
                                          <p:val>
                                            <p:strVal val="#ppt_y+#ppt_h*1.125000"/>
                                          </p:val>
                                        </p:tav>
                                      </p:tavLst>
                                    </p:anim>
                                    <p:animEffect transition="out" filter="wipe(down)">
                                      <p:cBhvr>
                                        <p:cTn id="17" dur="500"/>
                                        <p:tgtEl>
                                          <p:spTgt spid="186"/>
                                        </p:tgtEl>
                                      </p:cBhvr>
                                    </p:animEffect>
                                    <p:set>
                                      <p:cBhvr>
                                        <p:cTn id="18" dur="1" fill="hold">
                                          <p:stCondLst>
                                            <p:cond delay="499"/>
                                          </p:stCondLst>
                                        </p:cTn>
                                        <p:tgtEl>
                                          <p:spTgt spid="186"/>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77"/>
                                        </p:tgtEl>
                                        <p:attrNameLst>
                                          <p:attrName>style.visibility</p:attrName>
                                        </p:attrNameLst>
                                      </p:cBhvr>
                                      <p:to>
                                        <p:strVal val="visible"/>
                                      </p:to>
                                    </p:set>
                                    <p:anim calcmode="lin" valueType="num">
                                      <p:cBhvr>
                                        <p:cTn id="30" dur="1000" fill="hold"/>
                                        <p:tgtEl>
                                          <p:spTgt spid="177"/>
                                        </p:tgtEl>
                                        <p:attrNameLst>
                                          <p:attrName>ppt_w</p:attrName>
                                        </p:attrNameLst>
                                      </p:cBhvr>
                                      <p:tavLst>
                                        <p:tav tm="0">
                                          <p:val>
                                            <p:fltVal val="0"/>
                                          </p:val>
                                        </p:tav>
                                        <p:tav tm="100000">
                                          <p:val>
                                            <p:strVal val="#ppt_w"/>
                                          </p:val>
                                        </p:tav>
                                      </p:tavLst>
                                    </p:anim>
                                    <p:anim calcmode="lin" valueType="num">
                                      <p:cBhvr>
                                        <p:cTn id="3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AC Dig SFX.wav"/>
                                        </p:tgtEl>
                                      </p:cMediaNode>
                                    </p:audio>
                                  </p:subTnLst>
                                </p:cTn>
                              </p:par>
                            </p:childTnLst>
                          </p:cTn>
                        </p:par>
                        <p:par>
                          <p:cTn id="32" fill="hold">
                            <p:stCondLst>
                              <p:cond delay="1000"/>
                            </p:stCondLst>
                            <p:childTnLst>
                              <p:par>
                                <p:cTn id="33" presetID="45" presetClass="entr" presetSubtype="0" fill="hold" nodeType="afterEffect">
                                  <p:stCondLst>
                                    <p:cond delay="50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12" presetClass="entr" presetSubtype="4" fill="hold" nodeType="afterEffect">
                                  <p:stCondLst>
                                    <p:cond delay="500"/>
                                  </p:stCondLst>
                                  <p:childTnLst>
                                    <p:set>
                                      <p:cBhvr>
                                        <p:cTn id="216" dur="1" fill="hold">
                                          <p:stCondLst>
                                            <p:cond delay="0"/>
                                          </p:stCondLst>
                                        </p:cTn>
                                        <p:tgtEl>
                                          <p:spTgt spid="185"/>
                                        </p:tgtEl>
                                        <p:attrNameLst>
                                          <p:attrName>style.visibility</p:attrName>
                                        </p:attrNameLst>
                                      </p:cBhvr>
                                      <p:to>
                                        <p:strVal val="visible"/>
                                      </p:to>
                                    </p:set>
                                    <p:anim calcmode="lin" valueType="num">
                                      <p:cBhvr additive="base">
                                        <p:cTn id="217" dur="500"/>
                                        <p:tgtEl>
                                          <p:spTgt spid="185"/>
                                        </p:tgtEl>
                                        <p:attrNameLst>
                                          <p:attrName>ppt_y</p:attrName>
                                        </p:attrNameLst>
                                      </p:cBhvr>
                                      <p:tavLst>
                                        <p:tav tm="0">
                                          <p:val>
                                            <p:strVal val="#ppt_y+#ppt_h*1.125000"/>
                                          </p:val>
                                        </p:tav>
                                        <p:tav tm="100000">
                                          <p:val>
                                            <p:strVal val="#ppt_y"/>
                                          </p:val>
                                        </p:tav>
                                      </p:tavLst>
                                    </p:anim>
                                    <p:animEffect transition="in" filter="wipe(up)">
                                      <p:cBhvr>
                                        <p:cTn id="218" dur="500"/>
                                        <p:tgtEl>
                                          <p:spTgt spid="185"/>
                                        </p:tgtEl>
                                      </p:cBhvr>
                                    </p:animEffect>
                                  </p:childTnLst>
                                  <p:subTnLst>
                                    <p:audio>
                                      <p:cMediaNode>
                                        <p:cTn display="0" masterRel="sameClick">
                                          <p:stCondLst>
                                            <p:cond evt="begin" delay="0">
                                              <p:tn val="215"/>
                                            </p:cond>
                                          </p:stCondLst>
                                          <p:endCondLst>
                                            <p:cond evt="onStopAudio" delay="0">
                                              <p:tgtEl>
                                                <p:sldTgt/>
                                              </p:tgtEl>
                                            </p:cond>
                                          </p:endCondLst>
                                        </p:cTn>
                                        <p:tgtEl>
                                          <p:sndTgt r:embed="rId6" name="AC Bells SFX.wav"/>
                                        </p:tgtEl>
                                      </p:cMediaNode>
                                    </p:audio>
                                  </p:subTnLst>
                                </p:cTn>
                              </p:par>
                            </p:childTnLst>
                          </p:cTn>
                        </p:par>
                        <p:par>
                          <p:cTn id="219" fill="hold">
                            <p:stCondLst>
                              <p:cond delay="2000"/>
                            </p:stCondLst>
                            <p:childTnLst>
                              <p:par>
                                <p:cTn id="220" presetID="12" presetClass="exit" presetSubtype="4" fill="hold" nodeType="afterEffect">
                                  <p:stCondLst>
                                    <p:cond delay="1000"/>
                                  </p:stCondLst>
                                  <p:childTnLst>
                                    <p:anim calcmode="lin" valueType="num">
                                      <p:cBhvr additive="base">
                                        <p:cTn id="221" dur="500"/>
                                        <p:tgtEl>
                                          <p:spTgt spid="185"/>
                                        </p:tgtEl>
                                        <p:attrNameLst>
                                          <p:attrName>ppt_y</p:attrName>
                                        </p:attrNameLst>
                                      </p:cBhvr>
                                      <p:tavLst>
                                        <p:tav tm="0">
                                          <p:val>
                                            <p:strVal val="#ppt_y"/>
                                          </p:val>
                                        </p:tav>
                                        <p:tav tm="100000">
                                          <p:val>
                                            <p:strVal val="#ppt_y+#ppt_h*1.125000"/>
                                          </p:val>
                                        </p:tav>
                                      </p:tavLst>
                                    </p:anim>
                                    <p:animEffect transition="out" filter="wipe(down)">
                                      <p:cBhvr>
                                        <p:cTn id="222" dur="500"/>
                                        <p:tgtEl>
                                          <p:spTgt spid="185"/>
                                        </p:tgtEl>
                                      </p:cBhvr>
                                    </p:animEffect>
                                    <p:set>
                                      <p:cBhvr>
                                        <p:cTn id="223" dur="1" fill="hold">
                                          <p:stCondLst>
                                            <p:cond delay="499"/>
                                          </p:stCondLst>
                                        </p:cTn>
                                        <p:tgtEl>
                                          <p:spTgt spid="185"/>
                                        </p:tgtEl>
                                        <p:attrNameLst>
                                          <p:attrName>style.visibility</p:attrName>
                                        </p:attrNameLst>
                                      </p:cBhvr>
                                      <p:to>
                                        <p:strVal val="hidden"/>
                                      </p:to>
                                    </p:set>
                                  </p:childTnLst>
                                </p:cTn>
                              </p:par>
                            </p:childTnLst>
                          </p:cTn>
                        </p:par>
                        <p:par>
                          <p:cTn id="224" fill="hold">
                            <p:stCondLst>
                              <p:cond delay="3500"/>
                            </p:stCondLst>
                            <p:childTnLst>
                              <p:par>
                                <p:cTn id="225" presetID="45" presetClass="entr" presetSubtype="0" fill="hold" nodeType="after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7" name="Bells Sign Appear SFX.wav"/>
                                        </p:tgtEl>
                                      </p:cMediaNode>
                                    </p:audio>
                                  </p:subTnLst>
                                </p:cTn>
                              </p:par>
                            </p:childTnLst>
                          </p:cTn>
                        </p:par>
                        <p:par>
                          <p:cTn id="230" fill="hold">
                            <p:stCondLst>
                              <p:cond delay="4000"/>
                            </p:stCondLst>
                            <p:childTnLst>
                              <p:par>
                                <p:cTn id="231" presetID="26" presetClass="emph" presetSubtype="0" fill="hold" nodeType="afterEffect">
                                  <p:stCondLst>
                                    <p:cond delay="0"/>
                                  </p:stCondLst>
                                  <p:childTnLst>
                                    <p:animEffect transition="out" filter="fade">
                                      <p:cBhvr>
                                        <p:cTn id="232" dur="500" tmFilter="0, 0; .2, .5; .8, .5; 1, 0"/>
                                        <p:tgtEl>
                                          <p:spTgt spid="5"/>
                                        </p:tgtEl>
                                      </p:cBhvr>
                                    </p:animEffect>
                                    <p:animScale>
                                      <p:cBhvr>
                                        <p:cTn id="233" dur="250" autoRev="1" fill="hold"/>
                                        <p:tgtEl>
                                          <p:spTgt spid="5"/>
                                        </p:tgtEl>
                                      </p:cBhvr>
                                      <p:by x="105000" y="105000"/>
                                    </p:animScale>
                                  </p:child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45" presetClass="entr" presetSubtype="0" fill="hold" nodeType="afterEffect">
                                  <p:stCondLst>
                                    <p:cond delay="500"/>
                                  </p:stCondLst>
                                  <p:childTnLst>
                                    <p:set>
                                      <p:cBhvr>
                                        <p:cTn id="256" dur="1" fill="hold">
                                          <p:stCondLst>
                                            <p:cond delay="0"/>
                                          </p:stCondLst>
                                        </p:cTn>
                                        <p:tgtEl>
                                          <p:spTgt spid="26"/>
                                        </p:tgtEl>
                                        <p:attrNameLst>
                                          <p:attrName>style.visibility</p:attrName>
                                        </p:attrNameLst>
                                      </p:cBhvr>
                                      <p:to>
                                        <p:strVal val="visible"/>
                                      </p:to>
                                    </p:set>
                                    <p:animEffect transition="in" filter="fade">
                                      <p:cBhvr>
                                        <p:cTn id="257" dur="500"/>
                                        <p:tgtEl>
                                          <p:spTgt spid="26"/>
                                        </p:tgtEl>
                                      </p:cBhvr>
                                    </p:animEffect>
                                    <p:anim calcmode="lin" valueType="num">
                                      <p:cBhvr>
                                        <p:cTn id="258" dur="500" fill="hold"/>
                                        <p:tgtEl>
                                          <p:spTgt spid="26"/>
                                        </p:tgtEl>
                                        <p:attrNameLst>
                                          <p:attrName>ppt_w</p:attrName>
                                        </p:attrNameLst>
                                      </p:cBhvr>
                                      <p:tavLst>
                                        <p:tav tm="0" fmla="#ppt_w*sin(2.5*pi*$)">
                                          <p:val>
                                            <p:fltVal val="0"/>
                                          </p:val>
                                        </p:tav>
                                        <p:tav tm="100000">
                                          <p:val>
                                            <p:fltVal val="1"/>
                                          </p:val>
                                        </p:tav>
                                      </p:tavLst>
                                    </p:anim>
                                    <p:anim calcmode="lin" valueType="num">
                                      <p:cBhvr>
                                        <p:cTn id="25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3"/>
                  </p:tgtEl>
                </p:cond>
              </p:nextCondLst>
            </p:seq>
            <p:seq concurrent="1" nextAc="seek">
              <p:cTn id="260" restart="whenNotActive" fill="hold" evtFilter="cancelBubble" nodeType="interactiveSeq">
                <p:stCondLst>
                  <p:cond evt="onClick" delay="0">
                    <p:tgtEl>
                      <p:spTgt spid="122"/>
                    </p:tgtEl>
                  </p:cond>
                </p:stCondLst>
                <p:endSync evt="end" delay="0">
                  <p:rtn val="all"/>
                </p:endSync>
                <p:childTnLst>
                  <p:par>
                    <p:cTn id="261" fill="hold">
                      <p:stCondLst>
                        <p:cond delay="0"/>
                      </p:stCondLst>
                      <p:childTnLst>
                        <p:par>
                          <p:cTn id="262" fill="hold">
                            <p:stCondLst>
                              <p:cond delay="0"/>
                            </p:stCondLst>
                            <p:childTnLst>
                              <p:par>
                                <p:cTn id="263" presetID="23" presetClass="entr" presetSubtype="16" fill="hold" nodeType="clickEffect">
                                  <p:stCondLst>
                                    <p:cond delay="0"/>
                                  </p:stCondLst>
                                  <p:childTnLst>
                                    <p:set>
                                      <p:cBhvr>
                                        <p:cTn id="264" dur="1" fill="hold">
                                          <p:stCondLst>
                                            <p:cond delay="0"/>
                                          </p:stCondLst>
                                        </p:cTn>
                                        <p:tgtEl>
                                          <p:spTgt spid="158"/>
                                        </p:tgtEl>
                                        <p:attrNameLst>
                                          <p:attrName>style.visibility</p:attrName>
                                        </p:attrNameLst>
                                      </p:cBhvr>
                                      <p:to>
                                        <p:strVal val="visible"/>
                                      </p:to>
                                    </p:set>
                                    <p:anim calcmode="lin" valueType="num">
                                      <p:cBhvr>
                                        <p:cTn id="265" dur="1000" fill="hold"/>
                                        <p:tgtEl>
                                          <p:spTgt spid="158"/>
                                        </p:tgtEl>
                                        <p:attrNameLst>
                                          <p:attrName>ppt_w</p:attrName>
                                        </p:attrNameLst>
                                      </p:cBhvr>
                                      <p:tavLst>
                                        <p:tav tm="0">
                                          <p:val>
                                            <p:fltVal val="0"/>
                                          </p:val>
                                        </p:tav>
                                        <p:tav tm="100000">
                                          <p:val>
                                            <p:strVal val="#ppt_w"/>
                                          </p:val>
                                        </p:tav>
                                      </p:tavLst>
                                    </p:anim>
                                    <p:anim calcmode="lin" valueType="num">
                                      <p:cBhvr>
                                        <p:cTn id="26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3"/>
                                            </p:cond>
                                          </p:stCondLst>
                                          <p:endCondLst>
                                            <p:cond evt="onStopAudio" delay="0">
                                              <p:tgtEl>
                                                <p:sldTgt/>
                                              </p:tgtEl>
                                            </p:cond>
                                          </p:endCondLst>
                                        </p:cTn>
                                        <p:tgtEl>
                                          <p:sndTgt r:embed="rId3" name="AC Dig SFX.wav"/>
                                        </p:tgtEl>
                                      </p:cMediaNode>
                                    </p:audio>
                                  </p:subTnLst>
                                </p:cTn>
                              </p:par>
                            </p:childTnLst>
                          </p:cTn>
                        </p:par>
                        <p:par>
                          <p:cTn id="267" fill="hold">
                            <p:stCondLst>
                              <p:cond delay="1000"/>
                            </p:stCondLst>
                            <p:childTnLst>
                              <p:par>
                                <p:cTn id="268" presetID="45" presetClass="entr" presetSubtype="0" fill="hold" nodeType="afterEffect">
                                  <p:stCondLst>
                                    <p:cond delay="500"/>
                                  </p:stCondLst>
                                  <p:childTnLst>
                                    <p:set>
                                      <p:cBhvr>
                                        <p:cTn id="269" dur="1" fill="hold">
                                          <p:stCondLst>
                                            <p:cond delay="0"/>
                                          </p:stCondLst>
                                        </p:cTn>
                                        <p:tgtEl>
                                          <p:spTgt spid="108"/>
                                        </p:tgtEl>
                                        <p:attrNameLst>
                                          <p:attrName>style.visibility</p:attrName>
                                        </p:attrNameLst>
                                      </p:cBhvr>
                                      <p:to>
                                        <p:strVal val="visible"/>
                                      </p:to>
                                    </p:set>
                                    <p:animEffect transition="in" filter="fade">
                                      <p:cBhvr>
                                        <p:cTn id="270" dur="500"/>
                                        <p:tgtEl>
                                          <p:spTgt spid="108"/>
                                        </p:tgtEl>
                                      </p:cBhvr>
                                    </p:animEffect>
                                    <p:anim calcmode="lin" valueType="num">
                                      <p:cBhvr>
                                        <p:cTn id="271" dur="500" fill="hold"/>
                                        <p:tgtEl>
                                          <p:spTgt spid="108"/>
                                        </p:tgtEl>
                                        <p:attrNameLst>
                                          <p:attrName>ppt_w</p:attrName>
                                        </p:attrNameLst>
                                      </p:cBhvr>
                                      <p:tavLst>
                                        <p:tav tm="0" fmla="#ppt_w*sin(2.5*pi*$)">
                                          <p:val>
                                            <p:fltVal val="0"/>
                                          </p:val>
                                        </p:tav>
                                        <p:tav tm="100000">
                                          <p:val>
                                            <p:fltVal val="1"/>
                                          </p:val>
                                        </p:tav>
                                      </p:tavLst>
                                    </p:anim>
                                    <p:anim calcmode="lin" valueType="num">
                                      <p:cBhvr>
                                        <p:cTn id="27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45" presetClass="entr" presetSubtype="0" fill="hold" nodeType="afterEffect">
                                  <p:stCondLst>
                                    <p:cond delay="500"/>
                                  </p:stCondLst>
                                  <p:childTnLst>
                                    <p:set>
                                      <p:cBhvr>
                                        <p:cTn id="282" dur="1" fill="hold">
                                          <p:stCondLst>
                                            <p:cond delay="0"/>
                                          </p:stCondLst>
                                        </p:cTn>
                                        <p:tgtEl>
                                          <p:spTgt spid="17"/>
                                        </p:tgtEl>
                                        <p:attrNameLst>
                                          <p:attrName>style.visibility</p:attrName>
                                        </p:attrNameLst>
                                      </p:cBhvr>
                                      <p:to>
                                        <p:strVal val="visible"/>
                                      </p:to>
                                    </p:set>
                                    <p:animEffect transition="in" filter="fade">
                                      <p:cBhvr>
                                        <p:cTn id="283" dur="500"/>
                                        <p:tgtEl>
                                          <p:spTgt spid="17"/>
                                        </p:tgtEl>
                                      </p:cBhvr>
                                    </p:animEffect>
                                    <p:anim calcmode="lin" valueType="num">
                                      <p:cBhvr>
                                        <p:cTn id="284" dur="500" fill="hold"/>
                                        <p:tgtEl>
                                          <p:spTgt spid="17"/>
                                        </p:tgtEl>
                                        <p:attrNameLst>
                                          <p:attrName>ppt_w</p:attrName>
                                        </p:attrNameLst>
                                      </p:cBhvr>
                                      <p:tavLst>
                                        <p:tav tm="0" fmla="#ppt_w*sin(2.5*pi*$)">
                                          <p:val>
                                            <p:fltVal val="0"/>
                                          </p:val>
                                        </p:tav>
                                        <p:tav tm="100000">
                                          <p:val>
                                            <p:fltVal val="1"/>
                                          </p:val>
                                        </p:tav>
                                      </p:tavLst>
                                    </p:anim>
                                    <p:anim calcmode="lin" valueType="num">
                                      <p:cBhvr>
                                        <p:cTn id="28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3"/>
                  </p:tgtEl>
                </p:cond>
              </p:nextCondLst>
            </p:seq>
            <p:seq concurrent="1" nextAc="seek">
              <p:cTn id="286" restart="whenNotActive" fill="hold" evtFilter="cancelBubble" nodeType="interactiveSeq">
                <p:stCondLst>
                  <p:cond evt="onClick" delay="0">
                    <p:tgtEl>
                      <p:spTgt spid="124"/>
                    </p:tgtEl>
                  </p:cond>
                </p:stCondLst>
                <p:endSync evt="end" delay="0">
                  <p:rtn val="all"/>
                </p:endSync>
                <p:childTnLst>
                  <p:par>
                    <p:cTn id="287" fill="hold">
                      <p:stCondLst>
                        <p:cond delay="0"/>
                      </p:stCondLst>
                      <p:childTnLst>
                        <p:par>
                          <p:cTn id="288" fill="hold">
                            <p:stCondLst>
                              <p:cond delay="0"/>
                            </p:stCondLst>
                            <p:childTnLst>
                              <p:par>
                                <p:cTn id="289" presetID="23" presetClass="entr" presetSubtype="16" fill="hold" nodeType="clickEffect">
                                  <p:stCondLst>
                                    <p:cond delay="0"/>
                                  </p:stCondLst>
                                  <p:childTnLst>
                                    <p:set>
                                      <p:cBhvr>
                                        <p:cTn id="290" dur="1" fill="hold">
                                          <p:stCondLst>
                                            <p:cond delay="0"/>
                                          </p:stCondLst>
                                        </p:cTn>
                                        <p:tgtEl>
                                          <p:spTgt spid="160"/>
                                        </p:tgtEl>
                                        <p:attrNameLst>
                                          <p:attrName>style.visibility</p:attrName>
                                        </p:attrNameLst>
                                      </p:cBhvr>
                                      <p:to>
                                        <p:strVal val="visible"/>
                                      </p:to>
                                    </p:set>
                                    <p:anim calcmode="lin" valueType="num">
                                      <p:cBhvr>
                                        <p:cTn id="291" dur="1000" fill="hold"/>
                                        <p:tgtEl>
                                          <p:spTgt spid="160"/>
                                        </p:tgtEl>
                                        <p:attrNameLst>
                                          <p:attrName>ppt_w</p:attrName>
                                        </p:attrNameLst>
                                      </p:cBhvr>
                                      <p:tavLst>
                                        <p:tav tm="0">
                                          <p:val>
                                            <p:fltVal val="0"/>
                                          </p:val>
                                        </p:tav>
                                        <p:tav tm="100000">
                                          <p:val>
                                            <p:strVal val="#ppt_w"/>
                                          </p:val>
                                        </p:tav>
                                      </p:tavLst>
                                    </p:anim>
                                    <p:anim calcmode="lin" valueType="num">
                                      <p:cBhvr>
                                        <p:cTn id="29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9"/>
                                            </p:cond>
                                          </p:stCondLst>
                                          <p:endCondLst>
                                            <p:cond evt="onStopAudio" delay="0">
                                              <p:tgtEl>
                                                <p:sldTgt/>
                                              </p:tgtEl>
                                            </p:cond>
                                          </p:endCondLst>
                                        </p:cTn>
                                        <p:tgtEl>
                                          <p:sndTgt r:embed="rId3" name="AC Dig SFX.wav"/>
                                        </p:tgtEl>
                                      </p:cMediaNode>
                                    </p:audio>
                                  </p:subTnLst>
                                </p:cTn>
                              </p:par>
                            </p:childTnLst>
                          </p:cTn>
                        </p:par>
                        <p:par>
                          <p:cTn id="293" fill="hold">
                            <p:stCondLst>
                              <p:cond delay="1000"/>
                            </p:stCondLst>
                            <p:childTnLst>
                              <p:par>
                                <p:cTn id="294" presetID="12" presetClass="entr" presetSubtype="4" fill="hold" nodeType="afterEffect">
                                  <p:stCondLst>
                                    <p:cond delay="500"/>
                                  </p:stCondLst>
                                  <p:childTnLst>
                                    <p:set>
                                      <p:cBhvr>
                                        <p:cTn id="295" dur="1" fill="hold">
                                          <p:stCondLst>
                                            <p:cond delay="0"/>
                                          </p:stCondLst>
                                        </p:cTn>
                                        <p:tgtEl>
                                          <p:spTgt spid="1032"/>
                                        </p:tgtEl>
                                        <p:attrNameLst>
                                          <p:attrName>style.visibility</p:attrName>
                                        </p:attrNameLst>
                                      </p:cBhvr>
                                      <p:to>
                                        <p:strVal val="visible"/>
                                      </p:to>
                                    </p:set>
                                    <p:anim calcmode="lin" valueType="num">
                                      <p:cBhvr additive="base">
                                        <p:cTn id="296" dur="500"/>
                                        <p:tgtEl>
                                          <p:spTgt spid="1032"/>
                                        </p:tgtEl>
                                        <p:attrNameLst>
                                          <p:attrName>ppt_y</p:attrName>
                                        </p:attrNameLst>
                                      </p:cBhvr>
                                      <p:tavLst>
                                        <p:tav tm="0">
                                          <p:val>
                                            <p:strVal val="#ppt_y+#ppt_h*1.125000"/>
                                          </p:val>
                                        </p:tav>
                                        <p:tav tm="100000">
                                          <p:val>
                                            <p:strVal val="#ppt_y"/>
                                          </p:val>
                                        </p:tav>
                                      </p:tavLst>
                                    </p:anim>
                                    <p:animEffect transition="in" filter="wipe(up)">
                                      <p:cBhvr>
                                        <p:cTn id="297" dur="500"/>
                                        <p:tgtEl>
                                          <p:spTgt spid="1032"/>
                                        </p:tgtEl>
                                      </p:cBhvr>
                                    </p:animEffect>
                                  </p:childTnLst>
                                  <p:subTnLst>
                                    <p:audio>
                                      <p:cMediaNode>
                                        <p:cTn display="0" masterRel="sameClick">
                                          <p:stCondLst>
                                            <p:cond evt="begin" delay="0">
                                              <p:tn val="294"/>
                                            </p:cond>
                                          </p:stCondLst>
                                          <p:endCondLst>
                                            <p:cond evt="onStopAudio" delay="0">
                                              <p:tgtEl>
                                                <p:sldTgt/>
                                              </p:tgtEl>
                                            </p:cond>
                                          </p:endCondLst>
                                        </p:cTn>
                                        <p:tgtEl>
                                          <p:sndTgt r:embed="rId8" name="AC Fossil SFX.wav"/>
                                        </p:tgtEl>
                                      </p:cMediaNode>
                                    </p:audio>
                                  </p:subTnLst>
                                </p:cTn>
                              </p:par>
                            </p:childTnLst>
                          </p:cTn>
                        </p:par>
                        <p:par>
                          <p:cTn id="298" fill="hold">
                            <p:stCondLst>
                              <p:cond delay="2000"/>
                            </p:stCondLst>
                            <p:childTnLst>
                              <p:par>
                                <p:cTn id="299" presetID="12" presetClass="exit" presetSubtype="4" fill="hold" nodeType="afterEffect">
                                  <p:stCondLst>
                                    <p:cond delay="1000"/>
                                  </p:stCondLst>
                                  <p:childTnLst>
                                    <p:anim calcmode="lin" valueType="num">
                                      <p:cBhvr additive="base">
                                        <p:cTn id="300" dur="500"/>
                                        <p:tgtEl>
                                          <p:spTgt spid="1032"/>
                                        </p:tgtEl>
                                        <p:attrNameLst>
                                          <p:attrName>ppt_y</p:attrName>
                                        </p:attrNameLst>
                                      </p:cBhvr>
                                      <p:tavLst>
                                        <p:tav tm="0">
                                          <p:val>
                                            <p:strVal val="#ppt_y"/>
                                          </p:val>
                                        </p:tav>
                                        <p:tav tm="100000">
                                          <p:val>
                                            <p:strVal val="#ppt_y+#ppt_h*1.125000"/>
                                          </p:val>
                                        </p:tav>
                                      </p:tavLst>
                                    </p:anim>
                                    <p:animEffect transition="out" filter="wipe(down)">
                                      <p:cBhvr>
                                        <p:cTn id="301" dur="500"/>
                                        <p:tgtEl>
                                          <p:spTgt spid="1032"/>
                                        </p:tgtEl>
                                      </p:cBhvr>
                                    </p:animEffect>
                                    <p:set>
                                      <p:cBhvr>
                                        <p:cTn id="302" dur="1" fill="hold">
                                          <p:stCondLst>
                                            <p:cond delay="499"/>
                                          </p:stCondLst>
                                        </p:cTn>
                                        <p:tgtEl>
                                          <p:spTgt spid="1032"/>
                                        </p:tgtEl>
                                        <p:attrNameLst>
                                          <p:attrName>style.visibility</p:attrName>
                                        </p:attrNameLst>
                                      </p:cBhvr>
                                      <p:to>
                                        <p:strVal val="hidden"/>
                                      </p:to>
                                    </p:set>
                                  </p:childTnLst>
                                </p:cTn>
                              </p:par>
                            </p:childTnLst>
                          </p:cTn>
                        </p:par>
                        <p:par>
                          <p:cTn id="303" fill="hold">
                            <p:stCondLst>
                              <p:cond delay="3500"/>
                            </p:stCondLst>
                            <p:childTnLst>
                              <p:par>
                                <p:cTn id="304" presetID="45" presetClass="entr" presetSubtype="0" fill="hold" nodeType="afterEffect">
                                  <p:stCondLst>
                                    <p:cond delay="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1306092" y="4565940"/>
            <a:ext cx="6187232" cy="1169551"/>
          </a:xfrm>
          <a:prstGeom prst="rect">
            <a:avLst/>
          </a:prstGeom>
          <a:noFill/>
        </p:spPr>
        <p:txBody>
          <a:bodyPr wrap="square" rtlCol="0" anchor="t">
            <a:spAutoFit/>
          </a:bodyPr>
          <a:lstStyle/>
          <a:p>
            <a:pPr>
              <a:lnSpc>
                <a:spcPct val="125000"/>
              </a:lnSpc>
            </a:pPr>
            <a:r>
              <a:rPr lang="en-US" sz="2800" b="1" spc="10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Bell bags </a:t>
            </a: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are buried on this island. See if you can find them!</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Tom Nook Voice SFX"/>
          <p:cNvSpPr/>
          <p:nvPr/>
        </p:nvSpPr>
        <p:spPr>
          <a:xfrm>
            <a:off x="0" y="0"/>
            <a:ext cx="79512" cy="79512"/>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Tom Nook" descr="Pin by Alejandro Fernandez Leal on Tom Nook | Animal crossing, Animal  crossing characters, Animal crossing game"/>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85000"/>
                    </a14:imgEffect>
                  </a14:imgLayer>
                </a14:imgProps>
              </a:ext>
              <a:ext uri="{28A0092B-C50C-407E-A947-70E740481C1C}">
                <a14:useLocalDpi xmlns:a14="http://schemas.microsoft.com/office/drawing/2010/main" val="0"/>
              </a:ext>
            </a:extLst>
          </a:blip>
          <a:srcRect b="3529"/>
          <a:stretch/>
        </p:blipFill>
        <p:spPr bwMode="auto">
          <a:xfrm>
            <a:off x="7708803" y="696778"/>
            <a:ext cx="4301074" cy="596749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65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5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3"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11002" y="336104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86" name="Can 4-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12473"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Can Sign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1041505"/>
            <a:ext cx="1326234" cy="1125474"/>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2 Sign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2 Sign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2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2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Fossil Sign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41389" y="3234172"/>
            <a:ext cx="1319013" cy="1120334"/>
          </a:xfrm>
          <a:prstGeom prst="rect">
            <a:avLst/>
          </a:prstGeom>
        </p:spPr>
      </p:pic>
      <p:pic>
        <p:nvPicPr>
          <p:cNvPr id="110" name="1 Sign 3-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1 Sign 4-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2 Sign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1 Sign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85" name="Bell Bag 3-4"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43980" y="4161422"/>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12" name="Bells Sign 3-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41303" y="4275240"/>
            <a:ext cx="1321314" cy="1126466"/>
          </a:xfrm>
          <a:prstGeom prst="rect">
            <a:avLst/>
          </a:prstGeom>
        </p:spPr>
      </p:pic>
      <p:pic>
        <p:nvPicPr>
          <p:cNvPr id="115" name="1 Sign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765" y="4275736"/>
            <a:ext cx="1325065" cy="1125474"/>
          </a:xfrm>
          <a:prstGeom prst="rect">
            <a:avLst/>
          </a:prstGeom>
        </p:spPr>
      </p:pic>
      <p:pic>
        <p:nvPicPr>
          <p:cNvPr id="6" name="2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3+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2 Sign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1 Sign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1 Sign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1 Sign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765" y="5378878"/>
            <a:ext cx="1325065" cy="1125474"/>
          </a:xfrm>
          <a:prstGeom prst="rect">
            <a:avLst/>
          </a:prstGeom>
        </p:spPr>
      </p:pic>
      <p:pic>
        <p:nvPicPr>
          <p:cNvPr id="183" name="2 Sign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5378382"/>
            <a:ext cx="1326233" cy="1126466"/>
          </a:xfrm>
          <a:prstGeom prst="rect">
            <a:avLst/>
          </a:prstGeom>
        </p:spPr>
      </p:pic>
      <p:pic>
        <p:nvPicPr>
          <p:cNvPr id="187" name="3+ Sign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101392803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12" presetClass="entr" presetSubtype="4" fill="hold" nodeType="afterEffect">
                                  <p:stCondLst>
                                    <p:cond delay="500"/>
                                  </p:stCondLst>
                                  <p:childTnLst>
                                    <p:set>
                                      <p:cBhvr>
                                        <p:cTn id="50" dur="1" fill="hold">
                                          <p:stCondLst>
                                            <p:cond delay="0"/>
                                          </p:stCondLst>
                                        </p:cTn>
                                        <p:tgtEl>
                                          <p:spTgt spid="186"/>
                                        </p:tgtEl>
                                        <p:attrNameLst>
                                          <p:attrName>style.visibility</p:attrName>
                                        </p:attrNameLst>
                                      </p:cBhvr>
                                      <p:to>
                                        <p:strVal val="visible"/>
                                      </p:to>
                                    </p:set>
                                    <p:anim calcmode="lin" valueType="num">
                                      <p:cBhvr additive="base">
                                        <p:cTn id="51" dur="500"/>
                                        <p:tgtEl>
                                          <p:spTgt spid="186"/>
                                        </p:tgtEl>
                                        <p:attrNameLst>
                                          <p:attrName>ppt_y</p:attrName>
                                        </p:attrNameLst>
                                      </p:cBhvr>
                                      <p:tavLst>
                                        <p:tav tm="0">
                                          <p:val>
                                            <p:strVal val="#ppt_y+#ppt_h*1.125000"/>
                                          </p:val>
                                        </p:tav>
                                        <p:tav tm="100000">
                                          <p:val>
                                            <p:strVal val="#ppt_y"/>
                                          </p:val>
                                        </p:tav>
                                      </p:tavLst>
                                    </p:anim>
                                    <p:animEffect transition="in" filter="wipe(up)">
                                      <p:cBhvr>
                                        <p:cTn id="52" dur="500"/>
                                        <p:tgtEl>
                                          <p:spTgt spid="186"/>
                                        </p:tgtEl>
                                      </p:cBhvr>
                                    </p:animEffect>
                                  </p:childTnLst>
                                  <p:subTnLst>
                                    <p:audio>
                                      <p:cMediaNode>
                                        <p:cTn display="0" masterRel="sameClick">
                                          <p:stCondLst>
                                            <p:cond evt="begin" delay="0">
                                              <p:tn val="49"/>
                                            </p:cond>
                                          </p:stCondLst>
                                          <p:endCondLst>
                                            <p:cond evt="onStopAudio" delay="0">
                                              <p:tgtEl>
                                                <p:sldTgt/>
                                              </p:tgtEl>
                                            </p:cond>
                                          </p:endCondLst>
                                        </p:cTn>
                                        <p:tgtEl>
                                          <p:sndTgt r:embed="rId5" name="AC Can SFX.wav"/>
                                        </p:tgtEl>
                                      </p:cMediaNode>
                                    </p:audio>
                                  </p:subTnLst>
                                </p:cTn>
                              </p:par>
                            </p:childTnLst>
                          </p:cTn>
                        </p:par>
                        <p:par>
                          <p:cTn id="53" fill="hold">
                            <p:stCondLst>
                              <p:cond delay="2000"/>
                            </p:stCondLst>
                            <p:childTnLst>
                              <p:par>
                                <p:cTn id="54" presetID="12" presetClass="exit" presetSubtype="4" fill="hold" nodeType="afterEffect">
                                  <p:stCondLst>
                                    <p:cond delay="1000"/>
                                  </p:stCondLst>
                                  <p:childTnLst>
                                    <p:anim calcmode="lin" valueType="num">
                                      <p:cBhvr additive="base">
                                        <p:cTn id="55" dur="500"/>
                                        <p:tgtEl>
                                          <p:spTgt spid="186"/>
                                        </p:tgtEl>
                                        <p:attrNameLst>
                                          <p:attrName>ppt_y</p:attrName>
                                        </p:attrNameLst>
                                      </p:cBhvr>
                                      <p:tavLst>
                                        <p:tav tm="0">
                                          <p:val>
                                            <p:strVal val="#ppt_y"/>
                                          </p:val>
                                        </p:tav>
                                        <p:tav tm="100000">
                                          <p:val>
                                            <p:strVal val="#ppt_y+#ppt_h*1.125000"/>
                                          </p:val>
                                        </p:tav>
                                      </p:tavLst>
                                    </p:anim>
                                    <p:animEffect transition="out" filter="wipe(down)">
                                      <p:cBhvr>
                                        <p:cTn id="56" dur="500"/>
                                        <p:tgtEl>
                                          <p:spTgt spid="186"/>
                                        </p:tgtEl>
                                      </p:cBhvr>
                                    </p:animEffect>
                                    <p:set>
                                      <p:cBhvr>
                                        <p:cTn id="57" dur="1" fill="hold">
                                          <p:stCondLst>
                                            <p:cond delay="499"/>
                                          </p:stCondLst>
                                        </p:cTn>
                                        <p:tgtEl>
                                          <p:spTgt spid="186"/>
                                        </p:tgtEl>
                                        <p:attrNameLst>
                                          <p:attrName>style.visibility</p:attrName>
                                        </p:attrNameLst>
                                      </p:cBhvr>
                                      <p:to>
                                        <p:strVal val="hidden"/>
                                      </p:to>
                                    </p:set>
                                  </p:childTnLst>
                                </p:cTn>
                              </p:par>
                            </p:childTnLst>
                          </p:cTn>
                        </p:par>
                        <p:par>
                          <p:cTn id="58" fill="hold">
                            <p:stCondLst>
                              <p:cond delay="3500"/>
                            </p:stCondLst>
                            <p:childTnLst>
                              <p:par>
                                <p:cTn id="59" presetID="45" presetClass="entr" presetSubtype="0" fill="hold" nodeType="after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12" presetClass="entr" presetSubtype="4" fill="hold" nodeType="afterEffect">
                                  <p:stCondLst>
                                    <p:cond delay="500"/>
                                  </p:stCondLst>
                                  <p:childTnLst>
                                    <p:set>
                                      <p:cBhvr>
                                        <p:cTn id="190" dur="1" fill="hold">
                                          <p:stCondLst>
                                            <p:cond delay="0"/>
                                          </p:stCondLst>
                                        </p:cTn>
                                        <p:tgtEl>
                                          <p:spTgt spid="1032"/>
                                        </p:tgtEl>
                                        <p:attrNameLst>
                                          <p:attrName>style.visibility</p:attrName>
                                        </p:attrNameLst>
                                      </p:cBhvr>
                                      <p:to>
                                        <p:strVal val="visible"/>
                                      </p:to>
                                    </p:set>
                                    <p:anim calcmode="lin" valueType="num">
                                      <p:cBhvr additive="base">
                                        <p:cTn id="191" dur="500"/>
                                        <p:tgtEl>
                                          <p:spTgt spid="1032"/>
                                        </p:tgtEl>
                                        <p:attrNameLst>
                                          <p:attrName>ppt_y</p:attrName>
                                        </p:attrNameLst>
                                      </p:cBhvr>
                                      <p:tavLst>
                                        <p:tav tm="0">
                                          <p:val>
                                            <p:strVal val="#ppt_y+#ppt_h*1.125000"/>
                                          </p:val>
                                        </p:tav>
                                        <p:tav tm="100000">
                                          <p:val>
                                            <p:strVal val="#ppt_y"/>
                                          </p:val>
                                        </p:tav>
                                      </p:tavLst>
                                    </p:anim>
                                    <p:animEffect transition="in" filter="wipe(up)">
                                      <p:cBhvr>
                                        <p:cTn id="192" dur="500"/>
                                        <p:tgtEl>
                                          <p:spTgt spid="1032"/>
                                        </p:tgtEl>
                                      </p:cBhvr>
                                    </p:animEffect>
                                  </p:childTnLst>
                                  <p:subTnLst>
                                    <p:audio>
                                      <p:cMediaNode>
                                        <p:cTn display="0" masterRel="sameClick">
                                          <p:stCondLst>
                                            <p:cond evt="begin" delay="0">
                                              <p:tn val="189"/>
                                            </p:cond>
                                          </p:stCondLst>
                                          <p:endCondLst>
                                            <p:cond evt="onStopAudio" delay="0">
                                              <p:tgtEl>
                                                <p:sldTgt/>
                                              </p:tgtEl>
                                            </p:cond>
                                          </p:endCondLst>
                                        </p:cTn>
                                        <p:tgtEl>
                                          <p:sndTgt r:embed="rId6" name="AC Fossil SFX.wav"/>
                                        </p:tgtEl>
                                      </p:cMediaNode>
                                    </p:audio>
                                  </p:subTnLst>
                                </p:cTn>
                              </p:par>
                            </p:childTnLst>
                          </p:cTn>
                        </p:par>
                        <p:par>
                          <p:cTn id="193" fill="hold">
                            <p:stCondLst>
                              <p:cond delay="2000"/>
                            </p:stCondLst>
                            <p:childTnLst>
                              <p:par>
                                <p:cTn id="194" presetID="12" presetClass="exit" presetSubtype="4" fill="hold" nodeType="afterEffect">
                                  <p:stCondLst>
                                    <p:cond delay="1000"/>
                                  </p:stCondLst>
                                  <p:childTnLst>
                                    <p:anim calcmode="lin" valueType="num">
                                      <p:cBhvr additive="base">
                                        <p:cTn id="195" dur="500"/>
                                        <p:tgtEl>
                                          <p:spTgt spid="1032"/>
                                        </p:tgtEl>
                                        <p:attrNameLst>
                                          <p:attrName>ppt_y</p:attrName>
                                        </p:attrNameLst>
                                      </p:cBhvr>
                                      <p:tavLst>
                                        <p:tav tm="0">
                                          <p:val>
                                            <p:strVal val="#ppt_y"/>
                                          </p:val>
                                        </p:tav>
                                        <p:tav tm="100000">
                                          <p:val>
                                            <p:strVal val="#ppt_y+#ppt_h*1.125000"/>
                                          </p:val>
                                        </p:tav>
                                      </p:tavLst>
                                    </p:anim>
                                    <p:animEffect transition="out" filter="wipe(down)">
                                      <p:cBhvr>
                                        <p:cTn id="196" dur="500"/>
                                        <p:tgtEl>
                                          <p:spTgt spid="1032"/>
                                        </p:tgtEl>
                                      </p:cBhvr>
                                    </p:animEffect>
                                    <p:set>
                                      <p:cBhvr>
                                        <p:cTn id="197" dur="1" fill="hold">
                                          <p:stCondLst>
                                            <p:cond delay="499"/>
                                          </p:stCondLst>
                                        </p:cTn>
                                        <p:tgtEl>
                                          <p:spTgt spid="1032"/>
                                        </p:tgtEl>
                                        <p:attrNameLst>
                                          <p:attrName>style.visibility</p:attrName>
                                        </p:attrNameLst>
                                      </p:cBhvr>
                                      <p:to>
                                        <p:strVal val="hidden"/>
                                      </p:to>
                                    </p:set>
                                  </p:childTnLst>
                                </p:cTn>
                              </p:par>
                            </p:childTnLst>
                          </p:cTn>
                        </p:par>
                        <p:par>
                          <p:cTn id="198" fill="hold">
                            <p:stCondLst>
                              <p:cond delay="3500"/>
                            </p:stCondLst>
                            <p:childTnLst>
                              <p:par>
                                <p:cTn id="199" presetID="45" presetClass="entr" presetSubtype="0" fill="hold" nodeType="afterEffect">
                                  <p:stCondLst>
                                    <p:cond delay="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4" restart="whenNotActive" fill="hold" evtFilter="cancelBubble" nodeType="interactiveSeq">
                <p:stCondLst>
                  <p:cond evt="onClick" delay="0">
                    <p:tgtEl>
                      <p:spTgt spid="130"/>
                    </p:tgtEl>
                  </p:cond>
                </p:stCondLst>
                <p:endSync evt="end" delay="0">
                  <p:rtn val="all"/>
                </p:endSync>
                <p:childTnLst>
                  <p:par>
                    <p:cTn id="205" fill="hold">
                      <p:stCondLst>
                        <p:cond delay="0"/>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166"/>
                                        </p:tgtEl>
                                        <p:attrNameLst>
                                          <p:attrName>style.visibility</p:attrName>
                                        </p:attrNameLst>
                                      </p:cBhvr>
                                      <p:to>
                                        <p:strVal val="visible"/>
                                      </p:to>
                                    </p:set>
                                    <p:anim calcmode="lin" valueType="num">
                                      <p:cBhvr>
                                        <p:cTn id="209" dur="1000" fill="hold"/>
                                        <p:tgtEl>
                                          <p:spTgt spid="166"/>
                                        </p:tgtEl>
                                        <p:attrNameLst>
                                          <p:attrName>ppt_w</p:attrName>
                                        </p:attrNameLst>
                                      </p:cBhvr>
                                      <p:tavLst>
                                        <p:tav tm="0">
                                          <p:val>
                                            <p:fltVal val="0"/>
                                          </p:val>
                                        </p:tav>
                                        <p:tav tm="100000">
                                          <p:val>
                                            <p:strVal val="#ppt_w"/>
                                          </p:val>
                                        </p:tav>
                                      </p:tavLst>
                                    </p:anim>
                                    <p:anim calcmode="lin" valueType="num">
                                      <p:cBhvr>
                                        <p:cTn id="21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7"/>
                                            </p:cond>
                                          </p:stCondLst>
                                          <p:endCondLst>
                                            <p:cond evt="onStopAudio" delay="0">
                                              <p:tgtEl>
                                                <p:sldTgt/>
                                              </p:tgtEl>
                                            </p:cond>
                                          </p:endCondLst>
                                        </p:cTn>
                                        <p:tgtEl>
                                          <p:sndTgt r:embed="rId3" name="AC Dig SFX.wav"/>
                                        </p:tgtEl>
                                      </p:cMediaNode>
                                    </p:audio>
                                  </p:subTnLst>
                                </p:cTn>
                              </p:par>
                            </p:childTnLst>
                          </p:cTn>
                        </p:par>
                        <p:par>
                          <p:cTn id="211" fill="hold">
                            <p:stCondLst>
                              <p:cond delay="1000"/>
                            </p:stCondLst>
                            <p:childTnLst>
                              <p:par>
                                <p:cTn id="212" presetID="45" presetClass="entr" presetSubtype="0" fill="hold" nodeType="afterEffect">
                                  <p:stCondLst>
                                    <p:cond delay="50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17" restart="whenNotActive" fill="hold" evtFilter="cancelBubble" nodeType="interactiveSeq">
                <p:stCondLst>
                  <p:cond evt="onClick" delay="0">
                    <p:tgtEl>
                      <p:spTgt spid="131"/>
                    </p:tgtEl>
                  </p:cond>
                </p:stCondLst>
                <p:endSync evt="end" delay="0">
                  <p:rtn val="all"/>
                </p:endSync>
                <p:childTnLst>
                  <p:par>
                    <p:cTn id="218" fill="hold">
                      <p:stCondLst>
                        <p:cond delay="0"/>
                      </p:stCondLst>
                      <p:childTnLst>
                        <p:par>
                          <p:cTn id="219" fill="hold">
                            <p:stCondLst>
                              <p:cond delay="0"/>
                            </p:stCondLst>
                            <p:childTnLst>
                              <p:par>
                                <p:cTn id="220" presetID="23" presetClass="entr" presetSubtype="16" fill="hold" nodeType="clickEffect">
                                  <p:stCondLst>
                                    <p:cond delay="0"/>
                                  </p:stCondLst>
                                  <p:childTnLst>
                                    <p:set>
                                      <p:cBhvr>
                                        <p:cTn id="221" dur="1" fill="hold">
                                          <p:stCondLst>
                                            <p:cond delay="0"/>
                                          </p:stCondLst>
                                        </p:cTn>
                                        <p:tgtEl>
                                          <p:spTgt spid="167"/>
                                        </p:tgtEl>
                                        <p:attrNameLst>
                                          <p:attrName>style.visibility</p:attrName>
                                        </p:attrNameLst>
                                      </p:cBhvr>
                                      <p:to>
                                        <p:strVal val="visible"/>
                                      </p:to>
                                    </p:set>
                                    <p:anim calcmode="lin" valueType="num">
                                      <p:cBhvr>
                                        <p:cTn id="222" dur="1000" fill="hold"/>
                                        <p:tgtEl>
                                          <p:spTgt spid="167"/>
                                        </p:tgtEl>
                                        <p:attrNameLst>
                                          <p:attrName>ppt_w</p:attrName>
                                        </p:attrNameLst>
                                      </p:cBhvr>
                                      <p:tavLst>
                                        <p:tav tm="0">
                                          <p:val>
                                            <p:fltVal val="0"/>
                                          </p:val>
                                        </p:tav>
                                        <p:tav tm="100000">
                                          <p:val>
                                            <p:strVal val="#ppt_w"/>
                                          </p:val>
                                        </p:tav>
                                      </p:tavLst>
                                    </p:anim>
                                    <p:anim calcmode="lin" valueType="num">
                                      <p:cBhvr>
                                        <p:cTn id="22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0"/>
                                            </p:cond>
                                          </p:stCondLst>
                                          <p:endCondLst>
                                            <p:cond evt="onStopAudio" delay="0">
                                              <p:tgtEl>
                                                <p:sldTgt/>
                                              </p:tgtEl>
                                            </p:cond>
                                          </p:endCondLst>
                                        </p:cTn>
                                        <p:tgtEl>
                                          <p:sndTgt r:embed="rId3" name="AC Dig SFX.wav"/>
                                        </p:tgtEl>
                                      </p:cMediaNode>
                                    </p:audio>
                                  </p:subTnLst>
                                </p:cTn>
                              </p:par>
                            </p:childTnLst>
                          </p:cTn>
                        </p:par>
                        <p:par>
                          <p:cTn id="224" fill="hold">
                            <p:stCondLst>
                              <p:cond delay="1000"/>
                            </p:stCondLst>
                            <p:childTnLst>
                              <p:par>
                                <p:cTn id="225" presetID="45" presetClass="entr" presetSubtype="0" fill="hold" nodeType="afterEffect">
                                  <p:stCondLst>
                                    <p:cond delay="50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45" presetClass="entr" presetSubtype="0" fill="hold" nodeType="afterEffect">
                                  <p:stCondLst>
                                    <p:cond delay="50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45" presetClass="entr" presetSubtype="0" fill="hold" nodeType="afterEffect">
                                  <p:stCondLst>
                                    <p:cond delay="500"/>
                                  </p:stCondLst>
                                  <p:childTnLst>
                                    <p:set>
                                      <p:cBhvr>
                                        <p:cTn id="278" dur="1" fill="hold">
                                          <p:stCondLst>
                                            <p:cond delay="0"/>
                                          </p:stCondLst>
                                        </p:cTn>
                                        <p:tgtEl>
                                          <p:spTgt spid="17"/>
                                        </p:tgtEl>
                                        <p:attrNameLst>
                                          <p:attrName>style.visibility</p:attrName>
                                        </p:attrNameLst>
                                      </p:cBhvr>
                                      <p:to>
                                        <p:strVal val="visible"/>
                                      </p:to>
                                    </p:set>
                                    <p:animEffect transition="in" filter="fade">
                                      <p:cBhvr>
                                        <p:cTn id="279" dur="500"/>
                                        <p:tgtEl>
                                          <p:spTgt spid="17"/>
                                        </p:tgtEl>
                                      </p:cBhvr>
                                    </p:animEffect>
                                    <p:anim calcmode="lin" valueType="num">
                                      <p:cBhvr>
                                        <p:cTn id="280" dur="500" fill="hold"/>
                                        <p:tgtEl>
                                          <p:spTgt spid="17"/>
                                        </p:tgtEl>
                                        <p:attrNameLst>
                                          <p:attrName>ppt_w</p:attrName>
                                        </p:attrNameLst>
                                      </p:cBhvr>
                                      <p:tavLst>
                                        <p:tav tm="0" fmla="#ppt_w*sin(2.5*pi*$)">
                                          <p:val>
                                            <p:fltVal val="0"/>
                                          </p:val>
                                        </p:tav>
                                        <p:tav tm="100000">
                                          <p:val>
                                            <p:fltVal val="1"/>
                                          </p:val>
                                        </p:tav>
                                      </p:tavLst>
                                    </p:anim>
                                    <p:anim calcmode="lin" valueType="num">
                                      <p:cBhvr>
                                        <p:cTn id="28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2" restart="whenNotActive" fill="hold" evtFilter="cancelBubble" nodeType="interactiveSeq">
                <p:stCondLst>
                  <p:cond evt="onClick" delay="0">
                    <p:tgtEl>
                      <p:spTgt spid="124"/>
                    </p:tgtEl>
                  </p:cond>
                </p:stCondLst>
                <p:endSync evt="end" delay="0">
                  <p:rtn val="all"/>
                </p:endSync>
                <p:childTnLst>
                  <p:par>
                    <p:cTn id="283" fill="hold">
                      <p:stCondLst>
                        <p:cond delay="0"/>
                      </p:stCondLst>
                      <p:childTnLst>
                        <p:par>
                          <p:cTn id="284" fill="hold">
                            <p:stCondLst>
                              <p:cond delay="0"/>
                            </p:stCondLst>
                            <p:childTnLst>
                              <p:par>
                                <p:cTn id="285" presetID="23" presetClass="entr" presetSubtype="16" fill="hold" nodeType="clickEffect">
                                  <p:stCondLst>
                                    <p:cond delay="0"/>
                                  </p:stCondLst>
                                  <p:childTnLst>
                                    <p:set>
                                      <p:cBhvr>
                                        <p:cTn id="286" dur="1" fill="hold">
                                          <p:stCondLst>
                                            <p:cond delay="0"/>
                                          </p:stCondLst>
                                        </p:cTn>
                                        <p:tgtEl>
                                          <p:spTgt spid="160"/>
                                        </p:tgtEl>
                                        <p:attrNameLst>
                                          <p:attrName>style.visibility</p:attrName>
                                        </p:attrNameLst>
                                      </p:cBhvr>
                                      <p:to>
                                        <p:strVal val="visible"/>
                                      </p:to>
                                    </p:set>
                                    <p:anim calcmode="lin" valueType="num">
                                      <p:cBhvr>
                                        <p:cTn id="287" dur="1000" fill="hold"/>
                                        <p:tgtEl>
                                          <p:spTgt spid="160"/>
                                        </p:tgtEl>
                                        <p:attrNameLst>
                                          <p:attrName>ppt_w</p:attrName>
                                        </p:attrNameLst>
                                      </p:cBhvr>
                                      <p:tavLst>
                                        <p:tav tm="0">
                                          <p:val>
                                            <p:fltVal val="0"/>
                                          </p:val>
                                        </p:tav>
                                        <p:tav tm="100000">
                                          <p:val>
                                            <p:strVal val="#ppt_w"/>
                                          </p:val>
                                        </p:tav>
                                      </p:tavLst>
                                    </p:anim>
                                    <p:anim calcmode="lin" valueType="num">
                                      <p:cBhvr>
                                        <p:cTn id="28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5"/>
                                            </p:cond>
                                          </p:stCondLst>
                                          <p:endCondLst>
                                            <p:cond evt="onStopAudio" delay="0">
                                              <p:tgtEl>
                                                <p:sldTgt/>
                                              </p:tgtEl>
                                            </p:cond>
                                          </p:endCondLst>
                                        </p:cTn>
                                        <p:tgtEl>
                                          <p:sndTgt r:embed="rId3" name="AC Dig SFX.wav"/>
                                        </p:tgtEl>
                                      </p:cMediaNode>
                                    </p:audio>
                                  </p:subTnLst>
                                </p:cTn>
                              </p:par>
                            </p:childTnLst>
                          </p:cTn>
                        </p:par>
                        <p:par>
                          <p:cTn id="289" fill="hold">
                            <p:stCondLst>
                              <p:cond delay="1000"/>
                            </p:stCondLst>
                            <p:childTnLst>
                              <p:par>
                                <p:cTn id="290" presetID="12" presetClass="entr" presetSubtype="4" fill="hold" nodeType="afterEffect">
                                  <p:stCondLst>
                                    <p:cond delay="500"/>
                                  </p:stCondLst>
                                  <p:childTnLst>
                                    <p:set>
                                      <p:cBhvr>
                                        <p:cTn id="291" dur="1" fill="hold">
                                          <p:stCondLst>
                                            <p:cond delay="0"/>
                                          </p:stCondLst>
                                        </p:cTn>
                                        <p:tgtEl>
                                          <p:spTgt spid="185"/>
                                        </p:tgtEl>
                                        <p:attrNameLst>
                                          <p:attrName>style.visibility</p:attrName>
                                        </p:attrNameLst>
                                      </p:cBhvr>
                                      <p:to>
                                        <p:strVal val="visible"/>
                                      </p:to>
                                    </p:set>
                                    <p:anim calcmode="lin" valueType="num">
                                      <p:cBhvr additive="base">
                                        <p:cTn id="292" dur="500"/>
                                        <p:tgtEl>
                                          <p:spTgt spid="185"/>
                                        </p:tgtEl>
                                        <p:attrNameLst>
                                          <p:attrName>ppt_y</p:attrName>
                                        </p:attrNameLst>
                                      </p:cBhvr>
                                      <p:tavLst>
                                        <p:tav tm="0">
                                          <p:val>
                                            <p:strVal val="#ppt_y+#ppt_h*1.125000"/>
                                          </p:val>
                                        </p:tav>
                                        <p:tav tm="100000">
                                          <p:val>
                                            <p:strVal val="#ppt_y"/>
                                          </p:val>
                                        </p:tav>
                                      </p:tavLst>
                                    </p:anim>
                                    <p:animEffect transition="in" filter="wipe(up)">
                                      <p:cBhvr>
                                        <p:cTn id="293" dur="500"/>
                                        <p:tgtEl>
                                          <p:spTgt spid="185"/>
                                        </p:tgtEl>
                                      </p:cBhvr>
                                    </p:animEffect>
                                  </p:childTnLst>
                                  <p:subTnLst>
                                    <p:audio>
                                      <p:cMediaNode>
                                        <p:cTn display="0" masterRel="sameClick">
                                          <p:stCondLst>
                                            <p:cond evt="begin" delay="0">
                                              <p:tn val="290"/>
                                            </p:cond>
                                          </p:stCondLst>
                                          <p:endCondLst>
                                            <p:cond evt="onStopAudio" delay="0">
                                              <p:tgtEl>
                                                <p:sldTgt/>
                                              </p:tgtEl>
                                            </p:cond>
                                          </p:endCondLst>
                                        </p:cTn>
                                        <p:tgtEl>
                                          <p:sndTgt r:embed="rId7" name="AC Bells SFX.wav"/>
                                        </p:tgtEl>
                                      </p:cMediaNode>
                                    </p:audio>
                                  </p:subTnLst>
                                </p:cTn>
                              </p:par>
                            </p:childTnLst>
                          </p:cTn>
                        </p:par>
                        <p:par>
                          <p:cTn id="294" fill="hold">
                            <p:stCondLst>
                              <p:cond delay="2000"/>
                            </p:stCondLst>
                            <p:childTnLst>
                              <p:par>
                                <p:cTn id="295" presetID="12" presetClass="exit" presetSubtype="4" fill="hold" nodeType="afterEffect">
                                  <p:stCondLst>
                                    <p:cond delay="1000"/>
                                  </p:stCondLst>
                                  <p:childTnLst>
                                    <p:anim calcmode="lin" valueType="num">
                                      <p:cBhvr additive="base">
                                        <p:cTn id="296" dur="500"/>
                                        <p:tgtEl>
                                          <p:spTgt spid="185"/>
                                        </p:tgtEl>
                                        <p:attrNameLst>
                                          <p:attrName>ppt_y</p:attrName>
                                        </p:attrNameLst>
                                      </p:cBhvr>
                                      <p:tavLst>
                                        <p:tav tm="0">
                                          <p:val>
                                            <p:strVal val="#ppt_y"/>
                                          </p:val>
                                        </p:tav>
                                        <p:tav tm="100000">
                                          <p:val>
                                            <p:strVal val="#ppt_y+#ppt_h*1.125000"/>
                                          </p:val>
                                        </p:tav>
                                      </p:tavLst>
                                    </p:anim>
                                    <p:animEffect transition="out" filter="wipe(down)">
                                      <p:cBhvr>
                                        <p:cTn id="297" dur="500"/>
                                        <p:tgtEl>
                                          <p:spTgt spid="185"/>
                                        </p:tgtEl>
                                      </p:cBhvr>
                                    </p:animEffect>
                                    <p:set>
                                      <p:cBhvr>
                                        <p:cTn id="298" dur="1" fill="hold">
                                          <p:stCondLst>
                                            <p:cond delay="499"/>
                                          </p:stCondLst>
                                        </p:cTn>
                                        <p:tgtEl>
                                          <p:spTgt spid="185"/>
                                        </p:tgtEl>
                                        <p:attrNameLst>
                                          <p:attrName>style.visibility</p:attrName>
                                        </p:attrNameLst>
                                      </p:cBhvr>
                                      <p:to>
                                        <p:strVal val="hidden"/>
                                      </p:to>
                                    </p:set>
                                  </p:childTnLst>
                                </p:cTn>
                              </p:par>
                            </p:childTnLst>
                          </p:cTn>
                        </p:par>
                        <p:par>
                          <p:cTn id="299" fill="hold">
                            <p:stCondLst>
                              <p:cond delay="3500"/>
                            </p:stCondLst>
                            <p:childTnLst>
                              <p:par>
                                <p:cTn id="300" presetID="45" presetClass="entr" presetSubtype="0" fill="hold" nodeType="afterEffect">
                                  <p:stCondLst>
                                    <p:cond delay="0"/>
                                  </p:stCondLst>
                                  <p:childTnLst>
                                    <p:set>
                                      <p:cBhvr>
                                        <p:cTn id="301" dur="1" fill="hold">
                                          <p:stCondLst>
                                            <p:cond delay="0"/>
                                          </p:stCondLst>
                                        </p:cTn>
                                        <p:tgtEl>
                                          <p:spTgt spid="112"/>
                                        </p:tgtEl>
                                        <p:attrNameLst>
                                          <p:attrName>style.visibility</p:attrName>
                                        </p:attrNameLst>
                                      </p:cBhvr>
                                      <p:to>
                                        <p:strVal val="visible"/>
                                      </p:to>
                                    </p:set>
                                    <p:animEffect transition="in" filter="fade">
                                      <p:cBhvr>
                                        <p:cTn id="302" dur="500"/>
                                        <p:tgtEl>
                                          <p:spTgt spid="112"/>
                                        </p:tgtEl>
                                      </p:cBhvr>
                                    </p:animEffect>
                                    <p:anim calcmode="lin" valueType="num">
                                      <p:cBhvr>
                                        <p:cTn id="303" dur="500" fill="hold"/>
                                        <p:tgtEl>
                                          <p:spTgt spid="112"/>
                                        </p:tgtEl>
                                        <p:attrNameLst>
                                          <p:attrName>ppt_w</p:attrName>
                                        </p:attrNameLst>
                                      </p:cBhvr>
                                      <p:tavLst>
                                        <p:tav tm="0" fmla="#ppt_w*sin(2.5*pi*$)">
                                          <p:val>
                                            <p:fltVal val="0"/>
                                          </p:val>
                                        </p:tav>
                                        <p:tav tm="100000">
                                          <p:val>
                                            <p:fltVal val="1"/>
                                          </p:val>
                                        </p:tav>
                                      </p:tavLst>
                                    </p:anim>
                                    <p:anim calcmode="lin" valueType="num">
                                      <p:cBhvr>
                                        <p:cTn id="30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0"/>
                                            </p:cond>
                                          </p:stCondLst>
                                          <p:endCondLst>
                                            <p:cond evt="onStopAudio" delay="0">
                                              <p:tgtEl>
                                                <p:sldTgt/>
                                              </p:tgtEl>
                                            </p:cond>
                                          </p:endCondLst>
                                        </p:cTn>
                                        <p:tgtEl>
                                          <p:sndTgt r:embed="rId8" name="Bells Sign Appear SFX.wav"/>
                                        </p:tgtEl>
                                      </p:cMediaNode>
                                    </p:audio>
                                  </p:subTnLst>
                                </p:cTn>
                              </p:par>
                            </p:childTnLst>
                          </p:cTn>
                        </p:par>
                        <p:par>
                          <p:cTn id="305" fill="hold">
                            <p:stCondLst>
                              <p:cond delay="4000"/>
                            </p:stCondLst>
                            <p:childTnLst>
                              <p:par>
                                <p:cTn id="306" presetID="26" presetClass="emph" presetSubtype="0" fill="hold" nodeType="afterEffect">
                                  <p:stCondLst>
                                    <p:cond delay="0"/>
                                  </p:stCondLst>
                                  <p:childTnLst>
                                    <p:animEffect transition="out" filter="fade">
                                      <p:cBhvr>
                                        <p:cTn id="307" dur="500" tmFilter="0, 0; .2, .5; .8, .5; 1, 0"/>
                                        <p:tgtEl>
                                          <p:spTgt spid="112"/>
                                        </p:tgtEl>
                                      </p:cBhvr>
                                    </p:animEffect>
                                    <p:animScale>
                                      <p:cBhvr>
                                        <p:cTn id="308" dur="250" autoRev="1" fill="hold"/>
                                        <p:tgtEl>
                                          <p:spTgt spid="112"/>
                                        </p:tgtEl>
                                      </p:cBhvr>
                                      <p:by x="105000" y="105000"/>
                                    </p:animScale>
                                  </p:child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6-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11017348" y="2260291"/>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3-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22345"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5-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045" r="22286"/>
          <a:stretch/>
        </p:blipFill>
        <p:spPr bwMode="auto">
          <a:xfrm>
            <a:off x="9315769" y="927587"/>
            <a:ext cx="766483"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2-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321806"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1041009"/>
            <a:ext cx="1326234" cy="1126466"/>
          </a:xfrm>
          <a:prstGeom prst="rect">
            <a:avLst/>
          </a:prstGeom>
        </p:spPr>
      </p:pic>
      <p:pic>
        <p:nvPicPr>
          <p:cNvPr id="98" name="Can Sign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5589" y="1041505"/>
            <a:ext cx="1326234" cy="1125474"/>
          </a:xfrm>
          <a:prstGeom prst="rect">
            <a:avLst/>
          </a:prstGeom>
        </p:spPr>
      </p:pic>
      <p:pic>
        <p:nvPicPr>
          <p:cNvPr id="97" name="2 Sign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1 Sign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1041505"/>
            <a:ext cx="1325065" cy="1125474"/>
          </a:xfrm>
          <a:prstGeom prst="rect">
            <a:avLst/>
          </a:prstGeom>
        </p:spPr>
      </p:pic>
      <p:pic>
        <p:nvPicPr>
          <p:cNvPr id="156" name="Bells Sign 5-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1 Sign 6-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1266" y="1041505"/>
            <a:ext cx="1325065" cy="1125474"/>
          </a:xfrm>
          <a:prstGeom prst="rect">
            <a:avLst/>
          </a:prstGeom>
        </p:spPr>
      </p:pic>
      <p:pic>
        <p:nvPicPr>
          <p:cNvPr id="99" name="3+ Sign 1-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2105384"/>
            <a:ext cx="1326234" cy="1126466"/>
          </a:xfrm>
          <a:prstGeom prst="rect">
            <a:avLst/>
          </a:prstGeom>
        </p:spPr>
      </p:pic>
      <p:pic>
        <p:nvPicPr>
          <p:cNvPr id="109" name="2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1 Sign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90" name="1 Sign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8979" y="2105384"/>
            <a:ext cx="1326233" cy="1126466"/>
          </a:xfrm>
          <a:prstGeom prst="rect">
            <a:avLst/>
          </a:prstGeom>
        </p:spPr>
      </p:pic>
      <p:pic>
        <p:nvPicPr>
          <p:cNvPr id="191" name="Fossil Sign 6-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54292" y="2108450"/>
            <a:ext cx="1319013" cy="1120334"/>
          </a:xfrm>
          <a:prstGeom prst="rect">
            <a:avLst/>
          </a:prstGeom>
        </p:spPr>
      </p:pic>
      <p:pic>
        <p:nvPicPr>
          <p:cNvPr id="101" name="3+ Sign 1-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7779" y="3231106"/>
            <a:ext cx="1326234" cy="1126466"/>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Can Sign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8843" y="4275736"/>
            <a:ext cx="1326234" cy="1125474"/>
          </a:xfrm>
          <a:prstGeom prst="rect">
            <a:avLst/>
          </a:prstGeom>
        </p:spPr>
      </p:pic>
      <p:pic>
        <p:nvPicPr>
          <p:cNvPr id="115" name="3+ Sign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2883559292"/>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12" presetClass="entr" presetSubtype="4" fill="hold" nodeType="afterEffect">
                                  <p:stCondLst>
                                    <p:cond delay="500"/>
                                  </p:stCondLst>
                                  <p:childTnLst>
                                    <p:set>
                                      <p:cBhvr>
                                        <p:cTn id="24" dur="1" fill="hold">
                                          <p:stCondLst>
                                            <p:cond delay="0"/>
                                          </p:stCondLst>
                                        </p:cTn>
                                        <p:tgtEl>
                                          <p:spTgt spid="186"/>
                                        </p:tgtEl>
                                        <p:attrNameLst>
                                          <p:attrName>style.visibility</p:attrName>
                                        </p:attrNameLst>
                                      </p:cBhvr>
                                      <p:to>
                                        <p:strVal val="visible"/>
                                      </p:to>
                                    </p:set>
                                    <p:anim calcmode="lin" valueType="num">
                                      <p:cBhvr additive="base">
                                        <p:cTn id="25" dur="500"/>
                                        <p:tgtEl>
                                          <p:spTgt spid="186"/>
                                        </p:tgtEl>
                                        <p:attrNameLst>
                                          <p:attrName>ppt_y</p:attrName>
                                        </p:attrNameLst>
                                      </p:cBhvr>
                                      <p:tavLst>
                                        <p:tav tm="0">
                                          <p:val>
                                            <p:strVal val="#ppt_y+#ppt_h*1.125000"/>
                                          </p:val>
                                        </p:tav>
                                        <p:tav tm="100000">
                                          <p:val>
                                            <p:strVal val="#ppt_y"/>
                                          </p:val>
                                        </p:tav>
                                      </p:tavLst>
                                    </p:anim>
                                    <p:animEffect transition="in" filter="wipe(up)">
                                      <p:cBhvr>
                                        <p:cTn id="26" dur="500"/>
                                        <p:tgtEl>
                                          <p:spTgt spid="186"/>
                                        </p:tgtEl>
                                      </p:cBhvr>
                                    </p:animEffect>
                                  </p:childTnLst>
                                  <p:subTnLst>
                                    <p:audio>
                                      <p:cMediaNode>
                                        <p:cTn display="0" masterRel="sameClick">
                                          <p:stCondLst>
                                            <p:cond evt="begin" delay="0">
                                              <p:tn val="23"/>
                                            </p:cond>
                                          </p:stCondLst>
                                          <p:endCondLst>
                                            <p:cond evt="onStopAudio" delay="0">
                                              <p:tgtEl>
                                                <p:sldTgt/>
                                              </p:tgtEl>
                                            </p:cond>
                                          </p:endCondLst>
                                        </p:cTn>
                                        <p:tgtEl>
                                          <p:sndTgt r:embed="rId5" name="AC Can SFX.wav"/>
                                        </p:tgtEl>
                                      </p:cMediaNode>
                                    </p:audio>
                                  </p:subTnLst>
                                </p:cTn>
                              </p:par>
                            </p:childTnLst>
                          </p:cTn>
                        </p:par>
                        <p:par>
                          <p:cTn id="27" fill="hold">
                            <p:stCondLst>
                              <p:cond delay="2000"/>
                            </p:stCondLst>
                            <p:childTnLst>
                              <p:par>
                                <p:cTn id="28" presetID="12" presetClass="exit" presetSubtype="4" fill="hold" nodeType="afterEffect">
                                  <p:stCondLst>
                                    <p:cond delay="1000"/>
                                  </p:stCondLst>
                                  <p:childTnLst>
                                    <p:anim calcmode="lin" valueType="num">
                                      <p:cBhvr additive="base">
                                        <p:cTn id="29" dur="500"/>
                                        <p:tgtEl>
                                          <p:spTgt spid="186"/>
                                        </p:tgtEl>
                                        <p:attrNameLst>
                                          <p:attrName>ppt_y</p:attrName>
                                        </p:attrNameLst>
                                      </p:cBhvr>
                                      <p:tavLst>
                                        <p:tav tm="0">
                                          <p:val>
                                            <p:strVal val="#ppt_y"/>
                                          </p:val>
                                        </p:tav>
                                        <p:tav tm="100000">
                                          <p:val>
                                            <p:strVal val="#ppt_y+#ppt_h*1.125000"/>
                                          </p:val>
                                        </p:tav>
                                      </p:tavLst>
                                    </p:anim>
                                    <p:animEffect transition="out" filter="wipe(down)">
                                      <p:cBhvr>
                                        <p:cTn id="30" dur="500"/>
                                        <p:tgtEl>
                                          <p:spTgt spid="186"/>
                                        </p:tgtEl>
                                      </p:cBhvr>
                                    </p:animEffect>
                                    <p:set>
                                      <p:cBhvr>
                                        <p:cTn id="31" dur="1" fill="hold">
                                          <p:stCondLst>
                                            <p:cond delay="499"/>
                                          </p:stCondLst>
                                        </p:cTn>
                                        <p:tgtEl>
                                          <p:spTgt spid="186"/>
                                        </p:tgtEl>
                                        <p:attrNameLst>
                                          <p:attrName>style.visibility</p:attrName>
                                        </p:attrNameLst>
                                      </p:cBhvr>
                                      <p:to>
                                        <p:strVal val="hidden"/>
                                      </p:to>
                                    </p:set>
                                  </p:childTnLst>
                                </p:cTn>
                              </p:par>
                            </p:childTnLst>
                          </p:cTn>
                        </p:par>
                        <p:par>
                          <p:cTn id="32" fill="hold">
                            <p:stCondLst>
                              <p:cond delay="3500"/>
                            </p:stCondLst>
                            <p:childTnLst>
                              <p:par>
                                <p:cTn id="33" presetID="45" presetClass="entr" presetSubtype="0" fill="hold" nodeType="after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12" presetClass="entr" presetSubtype="4" fill="hold" nodeType="afterEffect">
                                  <p:stCondLst>
                                    <p:cond delay="500"/>
                                  </p:stCondLst>
                                  <p:childTnLst>
                                    <p:set>
                                      <p:cBhvr>
                                        <p:cTn id="73" dur="1" fill="hold">
                                          <p:stCondLst>
                                            <p:cond delay="0"/>
                                          </p:stCondLst>
                                        </p:cTn>
                                        <p:tgtEl>
                                          <p:spTgt spid="185"/>
                                        </p:tgtEl>
                                        <p:attrNameLst>
                                          <p:attrName>style.visibility</p:attrName>
                                        </p:attrNameLst>
                                      </p:cBhvr>
                                      <p:to>
                                        <p:strVal val="visible"/>
                                      </p:to>
                                    </p:set>
                                    <p:anim calcmode="lin" valueType="num">
                                      <p:cBhvr additive="base">
                                        <p:cTn id="74" dur="500"/>
                                        <p:tgtEl>
                                          <p:spTgt spid="185"/>
                                        </p:tgtEl>
                                        <p:attrNameLst>
                                          <p:attrName>ppt_y</p:attrName>
                                        </p:attrNameLst>
                                      </p:cBhvr>
                                      <p:tavLst>
                                        <p:tav tm="0">
                                          <p:val>
                                            <p:strVal val="#ppt_y+#ppt_h*1.125000"/>
                                          </p:val>
                                        </p:tav>
                                        <p:tav tm="100000">
                                          <p:val>
                                            <p:strVal val="#ppt_y"/>
                                          </p:val>
                                        </p:tav>
                                      </p:tavLst>
                                    </p:anim>
                                    <p:animEffect transition="in" filter="wipe(up)">
                                      <p:cBhvr>
                                        <p:cTn id="75" dur="500"/>
                                        <p:tgtEl>
                                          <p:spTgt spid="185"/>
                                        </p:tgtEl>
                                      </p:cBhvr>
                                    </p:animEffect>
                                  </p:childTnLst>
                                  <p:subTnLst>
                                    <p:audio>
                                      <p:cMediaNode>
                                        <p:cTn display="0" masterRel="sameClick">
                                          <p:stCondLst>
                                            <p:cond evt="begin" delay="0">
                                              <p:tn val="72"/>
                                            </p:cond>
                                          </p:stCondLst>
                                          <p:endCondLst>
                                            <p:cond evt="onStopAudio" delay="0">
                                              <p:tgtEl>
                                                <p:sldTgt/>
                                              </p:tgtEl>
                                            </p:cond>
                                          </p:endCondLst>
                                        </p:cTn>
                                        <p:tgtEl>
                                          <p:sndTgt r:embed="rId6" name="AC Bells SFX.wav"/>
                                        </p:tgtEl>
                                      </p:cMediaNode>
                                    </p:audio>
                                  </p:subTnLst>
                                </p:cTn>
                              </p:par>
                            </p:childTnLst>
                          </p:cTn>
                        </p:par>
                        <p:par>
                          <p:cTn id="76" fill="hold">
                            <p:stCondLst>
                              <p:cond delay="2000"/>
                            </p:stCondLst>
                            <p:childTnLst>
                              <p:par>
                                <p:cTn id="77" presetID="12" presetClass="exit" presetSubtype="4" fill="hold" nodeType="afterEffect">
                                  <p:stCondLst>
                                    <p:cond delay="1000"/>
                                  </p:stCondLst>
                                  <p:childTnLst>
                                    <p:anim calcmode="lin" valueType="num">
                                      <p:cBhvr additive="base">
                                        <p:cTn id="78" dur="500"/>
                                        <p:tgtEl>
                                          <p:spTgt spid="185"/>
                                        </p:tgtEl>
                                        <p:attrNameLst>
                                          <p:attrName>ppt_y</p:attrName>
                                        </p:attrNameLst>
                                      </p:cBhvr>
                                      <p:tavLst>
                                        <p:tav tm="0">
                                          <p:val>
                                            <p:strVal val="#ppt_y"/>
                                          </p:val>
                                        </p:tav>
                                        <p:tav tm="100000">
                                          <p:val>
                                            <p:strVal val="#ppt_y+#ppt_h*1.125000"/>
                                          </p:val>
                                        </p:tav>
                                      </p:tavLst>
                                    </p:anim>
                                    <p:animEffect transition="out" filter="wipe(down)">
                                      <p:cBhvr>
                                        <p:cTn id="79" dur="500"/>
                                        <p:tgtEl>
                                          <p:spTgt spid="185"/>
                                        </p:tgtEl>
                                      </p:cBhvr>
                                    </p:animEffect>
                                    <p:set>
                                      <p:cBhvr>
                                        <p:cTn id="80" dur="1" fill="hold">
                                          <p:stCondLst>
                                            <p:cond delay="499"/>
                                          </p:stCondLst>
                                        </p:cTn>
                                        <p:tgtEl>
                                          <p:spTgt spid="185"/>
                                        </p:tgtEl>
                                        <p:attrNameLst>
                                          <p:attrName>style.visibility</p:attrName>
                                        </p:attrNameLst>
                                      </p:cBhvr>
                                      <p:to>
                                        <p:strVal val="hidden"/>
                                      </p:to>
                                    </p:set>
                                  </p:childTnLst>
                                </p:cTn>
                              </p:par>
                            </p:childTnLst>
                          </p:cTn>
                        </p:par>
                        <p:par>
                          <p:cTn id="81" fill="hold">
                            <p:stCondLst>
                              <p:cond delay="3500"/>
                            </p:stCondLst>
                            <p:childTnLst>
                              <p:par>
                                <p:cTn id="82" presetID="45" presetClass="entr" presetSubtype="0" fill="hold" nodeType="afterEffect">
                                  <p:stCondLst>
                                    <p:cond delay="0"/>
                                  </p:stCondLst>
                                  <p:childTnLst>
                                    <p:set>
                                      <p:cBhvr>
                                        <p:cTn id="83" dur="1" fill="hold">
                                          <p:stCondLst>
                                            <p:cond delay="0"/>
                                          </p:stCondLst>
                                        </p:cTn>
                                        <p:tgtEl>
                                          <p:spTgt spid="156"/>
                                        </p:tgtEl>
                                        <p:attrNameLst>
                                          <p:attrName>style.visibility</p:attrName>
                                        </p:attrNameLst>
                                      </p:cBhvr>
                                      <p:to>
                                        <p:strVal val="visible"/>
                                      </p:to>
                                    </p:set>
                                    <p:animEffect transition="in" filter="fade">
                                      <p:cBhvr>
                                        <p:cTn id="84" dur="500"/>
                                        <p:tgtEl>
                                          <p:spTgt spid="156"/>
                                        </p:tgtEl>
                                      </p:cBhvr>
                                    </p:animEffect>
                                    <p:anim calcmode="lin" valueType="num">
                                      <p:cBhvr>
                                        <p:cTn id="85" dur="500" fill="hold"/>
                                        <p:tgtEl>
                                          <p:spTgt spid="156"/>
                                        </p:tgtEl>
                                        <p:attrNameLst>
                                          <p:attrName>ppt_w</p:attrName>
                                        </p:attrNameLst>
                                      </p:cBhvr>
                                      <p:tavLst>
                                        <p:tav tm="0" fmla="#ppt_w*sin(2.5*pi*$)">
                                          <p:val>
                                            <p:fltVal val="0"/>
                                          </p:val>
                                        </p:tav>
                                        <p:tav tm="100000">
                                          <p:val>
                                            <p:fltVal val="1"/>
                                          </p:val>
                                        </p:tav>
                                      </p:tavLst>
                                    </p:anim>
                                    <p:anim calcmode="lin" valueType="num">
                                      <p:cBhvr>
                                        <p:cTn id="8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Bells Sign Appear SFX.wav"/>
                                        </p:tgtEl>
                                      </p:cMediaNode>
                                    </p:audio>
                                  </p:sub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156"/>
                                        </p:tgtEl>
                                      </p:cBhvr>
                                    </p:animEffect>
                                    <p:animScale>
                                      <p:cBhvr>
                                        <p:cTn id="90" dur="250" autoRev="1" fill="hold"/>
                                        <p:tgtEl>
                                          <p:spTgt spid="156"/>
                                        </p:tgtEl>
                                      </p:cBhvr>
                                      <p:by x="105000" y="105000"/>
                                    </p:animScale>
                                  </p:child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45"/>
                    </p:tgtEl>
                  </p:cond>
                </p:stCondLst>
                <p:endSync evt="end" delay="0">
                  <p:rtn val="all"/>
                </p:endSync>
                <p:childTnLst>
                  <p:par>
                    <p:cTn id="92" fill="hold">
                      <p:stCondLst>
                        <p:cond delay="0"/>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181"/>
                                        </p:tgtEl>
                                        <p:attrNameLst>
                                          <p:attrName>style.visibility</p:attrName>
                                        </p:attrNameLst>
                                      </p:cBhvr>
                                      <p:to>
                                        <p:strVal val="visible"/>
                                      </p:to>
                                    </p:set>
                                    <p:anim calcmode="lin" valueType="num">
                                      <p:cBhvr>
                                        <p:cTn id="96" dur="1000" fill="hold"/>
                                        <p:tgtEl>
                                          <p:spTgt spid="181"/>
                                        </p:tgtEl>
                                        <p:attrNameLst>
                                          <p:attrName>ppt_w</p:attrName>
                                        </p:attrNameLst>
                                      </p:cBhvr>
                                      <p:tavLst>
                                        <p:tav tm="0">
                                          <p:val>
                                            <p:fltVal val="0"/>
                                          </p:val>
                                        </p:tav>
                                        <p:tav tm="100000">
                                          <p:val>
                                            <p:strVal val="#ppt_w"/>
                                          </p:val>
                                        </p:tav>
                                      </p:tavLst>
                                    </p:anim>
                                    <p:anim calcmode="lin" valueType="num">
                                      <p:cBhvr>
                                        <p:cTn id="9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AC Dig SFX.wav"/>
                                        </p:tgtEl>
                                      </p:cMediaNode>
                                    </p:audio>
                                  </p:subTnLst>
                                </p:cTn>
                              </p:par>
                            </p:childTnLst>
                          </p:cTn>
                        </p:par>
                        <p:par>
                          <p:cTn id="98" fill="hold">
                            <p:stCondLst>
                              <p:cond delay="1000"/>
                            </p:stCondLst>
                            <p:childTnLst>
                              <p:par>
                                <p:cTn id="99" presetID="45" presetClass="entr" presetSubtype="0" fill="hold" nodeType="afterEffect">
                                  <p:stCondLst>
                                    <p:cond delay="500"/>
                                  </p:stCondLst>
                                  <p:childTnLst>
                                    <p:set>
                                      <p:cBhvr>
                                        <p:cTn id="100" dur="1" fill="hold">
                                          <p:stCondLst>
                                            <p:cond delay="0"/>
                                          </p:stCondLst>
                                        </p:cTn>
                                        <p:tgtEl>
                                          <p:spTgt spid="184"/>
                                        </p:tgtEl>
                                        <p:attrNameLst>
                                          <p:attrName>style.visibility</p:attrName>
                                        </p:attrNameLst>
                                      </p:cBhvr>
                                      <p:to>
                                        <p:strVal val="visible"/>
                                      </p:to>
                                    </p:set>
                                    <p:animEffect transition="in" filter="fade">
                                      <p:cBhvr>
                                        <p:cTn id="101" dur="500"/>
                                        <p:tgtEl>
                                          <p:spTgt spid="184"/>
                                        </p:tgtEl>
                                      </p:cBhvr>
                                    </p:animEffect>
                                    <p:anim calcmode="lin" valueType="num">
                                      <p:cBhvr>
                                        <p:cTn id="102" dur="500" fill="hold"/>
                                        <p:tgtEl>
                                          <p:spTgt spid="184"/>
                                        </p:tgtEl>
                                        <p:attrNameLst>
                                          <p:attrName>ppt_w</p:attrName>
                                        </p:attrNameLst>
                                      </p:cBhvr>
                                      <p:tavLst>
                                        <p:tav tm="0" fmla="#ppt_w*sin(2.5*pi*$)">
                                          <p:val>
                                            <p:fltVal val="0"/>
                                          </p:val>
                                        </p:tav>
                                        <p:tav tm="100000">
                                          <p:val>
                                            <p:fltVal val="1"/>
                                          </p:val>
                                        </p:tav>
                                      </p:tavLst>
                                    </p:anim>
                                    <p:anim calcmode="lin" valueType="num">
                                      <p:cBhvr>
                                        <p:cTn id="10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104" restart="whenNotActive" fill="hold" evtFilter="cancelBubble" nodeType="interactiveSeq">
                <p:stCondLst>
                  <p:cond evt="onClick" delay="0">
                    <p:tgtEl>
                      <p:spTgt spid="134"/>
                    </p:tgtEl>
                  </p:cond>
                </p:stCondLst>
                <p:endSync evt="end" delay="0">
                  <p:rtn val="all"/>
                </p:endSync>
                <p:childTnLst>
                  <p:par>
                    <p:cTn id="105" fill="hold">
                      <p:stCondLst>
                        <p:cond delay="0"/>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1000" fill="hold"/>
                                        <p:tgtEl>
                                          <p:spTgt spid="170"/>
                                        </p:tgtEl>
                                        <p:attrNameLst>
                                          <p:attrName>ppt_w</p:attrName>
                                        </p:attrNameLst>
                                      </p:cBhvr>
                                      <p:tavLst>
                                        <p:tav tm="0">
                                          <p:val>
                                            <p:fltVal val="0"/>
                                          </p:val>
                                        </p:tav>
                                        <p:tav tm="100000">
                                          <p:val>
                                            <p:strVal val="#ppt_w"/>
                                          </p:val>
                                        </p:tav>
                                      </p:tavLst>
                                    </p:anim>
                                    <p:anim calcmode="lin" valueType="num">
                                      <p:cBhvr>
                                        <p:cTn id="11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AC Dig SFX.wav"/>
                                        </p:tgtEl>
                                      </p:cMediaNode>
                                    </p:audio>
                                  </p:subTnLst>
                                </p:cTn>
                              </p:par>
                            </p:childTnLst>
                          </p:cTn>
                        </p:par>
                        <p:par>
                          <p:cTn id="111" fill="hold">
                            <p:stCondLst>
                              <p:cond delay="1000"/>
                            </p:stCondLst>
                            <p:childTnLst>
                              <p:par>
                                <p:cTn id="112" presetID="45" presetClass="entr" presetSubtype="0" fill="hold" nodeType="afterEffect">
                                  <p:stCondLst>
                                    <p:cond delay="50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anim calcmode="lin" valueType="num">
                                      <p:cBhvr>
                                        <p:cTn id="115" dur="500" fill="hold"/>
                                        <p:tgtEl>
                                          <p:spTgt spid="99"/>
                                        </p:tgtEl>
                                        <p:attrNameLst>
                                          <p:attrName>ppt_w</p:attrName>
                                        </p:attrNameLst>
                                      </p:cBhvr>
                                      <p:tavLst>
                                        <p:tav tm="0" fmla="#ppt_w*sin(2.5*pi*$)">
                                          <p:val>
                                            <p:fltVal val="0"/>
                                          </p:val>
                                        </p:tav>
                                        <p:tav tm="100000">
                                          <p:val>
                                            <p:fltVal val="1"/>
                                          </p:val>
                                        </p:tav>
                                      </p:tavLst>
                                    </p:anim>
                                    <p:anim calcmode="lin" valueType="num">
                                      <p:cBhvr>
                                        <p:cTn id="11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171"/>
                                        </p:tgtEl>
                                        <p:attrNameLst>
                                          <p:attrName>style.visibility</p:attrName>
                                        </p:attrNameLst>
                                      </p:cBhvr>
                                      <p:to>
                                        <p:strVal val="visible"/>
                                      </p:to>
                                    </p:set>
                                    <p:anim calcmode="lin" valueType="num">
                                      <p:cBhvr>
                                        <p:cTn id="122" dur="1000" fill="hold"/>
                                        <p:tgtEl>
                                          <p:spTgt spid="171"/>
                                        </p:tgtEl>
                                        <p:attrNameLst>
                                          <p:attrName>ppt_w</p:attrName>
                                        </p:attrNameLst>
                                      </p:cBhvr>
                                      <p:tavLst>
                                        <p:tav tm="0">
                                          <p:val>
                                            <p:fltVal val="0"/>
                                          </p:val>
                                        </p:tav>
                                        <p:tav tm="100000">
                                          <p:val>
                                            <p:strVal val="#ppt_w"/>
                                          </p:val>
                                        </p:tav>
                                      </p:tavLst>
                                    </p:anim>
                                    <p:anim calcmode="lin" valueType="num">
                                      <p:cBhvr>
                                        <p:cTn id="12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3" name="AC Dig SFX.wav"/>
                                        </p:tgtEl>
                                      </p:cMediaNode>
                                    </p:audio>
                                  </p:subTnLst>
                                </p:cTn>
                              </p:par>
                            </p:childTnLst>
                          </p:cTn>
                        </p:par>
                        <p:par>
                          <p:cTn id="124" fill="hold">
                            <p:stCondLst>
                              <p:cond delay="1000"/>
                            </p:stCondLst>
                            <p:childTnLst>
                              <p:par>
                                <p:cTn id="125" presetID="45" presetClass="entr" presetSubtype="0" fill="hold" nodeType="afterEffect">
                                  <p:stCondLst>
                                    <p:cond delay="50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45" presetClass="entr" presetSubtype="0" fill="hold" nodeType="afterEffect">
                                  <p:stCondLst>
                                    <p:cond delay="50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45" presetClass="entr" presetSubtype="0" fill="hold" nodeType="afterEffect">
                                  <p:stCondLst>
                                    <p:cond delay="5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12" presetClass="entr" presetSubtype="4" fill="hold" nodeType="afterEffect">
                                  <p:stCondLst>
                                    <p:cond delay="500"/>
                                  </p:stCondLst>
                                  <p:childTnLst>
                                    <p:set>
                                      <p:cBhvr>
                                        <p:cTn id="178" dur="1" fill="hold">
                                          <p:stCondLst>
                                            <p:cond delay="0"/>
                                          </p:stCondLst>
                                        </p:cTn>
                                        <p:tgtEl>
                                          <p:spTgt spid="1032"/>
                                        </p:tgtEl>
                                        <p:attrNameLst>
                                          <p:attrName>style.visibility</p:attrName>
                                        </p:attrNameLst>
                                      </p:cBhvr>
                                      <p:to>
                                        <p:strVal val="visible"/>
                                      </p:to>
                                    </p:set>
                                    <p:anim calcmode="lin" valueType="num">
                                      <p:cBhvr additive="base">
                                        <p:cTn id="179" dur="500"/>
                                        <p:tgtEl>
                                          <p:spTgt spid="1032"/>
                                        </p:tgtEl>
                                        <p:attrNameLst>
                                          <p:attrName>ppt_y</p:attrName>
                                        </p:attrNameLst>
                                      </p:cBhvr>
                                      <p:tavLst>
                                        <p:tav tm="0">
                                          <p:val>
                                            <p:strVal val="#ppt_y+#ppt_h*1.125000"/>
                                          </p:val>
                                        </p:tav>
                                        <p:tav tm="100000">
                                          <p:val>
                                            <p:strVal val="#ppt_y"/>
                                          </p:val>
                                        </p:tav>
                                      </p:tavLst>
                                    </p:anim>
                                    <p:animEffect transition="in" filter="wipe(up)">
                                      <p:cBhvr>
                                        <p:cTn id="180" dur="500"/>
                                        <p:tgtEl>
                                          <p:spTgt spid="1032"/>
                                        </p:tgtEl>
                                      </p:cBhvr>
                                    </p:animEffect>
                                  </p:childTnLst>
                                  <p:subTnLst>
                                    <p:audio>
                                      <p:cMediaNode>
                                        <p:cTn display="0" masterRel="sameClick">
                                          <p:stCondLst>
                                            <p:cond evt="begin" delay="0">
                                              <p:tn val="177"/>
                                            </p:cond>
                                          </p:stCondLst>
                                          <p:endCondLst>
                                            <p:cond evt="onStopAudio" delay="0">
                                              <p:tgtEl>
                                                <p:sldTgt/>
                                              </p:tgtEl>
                                            </p:cond>
                                          </p:endCondLst>
                                        </p:cTn>
                                        <p:tgtEl>
                                          <p:sndTgt r:embed="rId8" name="AC Fossil SFX.wav"/>
                                        </p:tgtEl>
                                      </p:cMediaNode>
                                    </p:audio>
                                  </p:subTnLst>
                                </p:cTn>
                              </p:par>
                            </p:childTnLst>
                          </p:cTn>
                        </p:par>
                        <p:par>
                          <p:cTn id="181" fill="hold">
                            <p:stCondLst>
                              <p:cond delay="2000"/>
                            </p:stCondLst>
                            <p:childTnLst>
                              <p:par>
                                <p:cTn id="182" presetID="12" presetClass="exit" presetSubtype="4" fill="hold" nodeType="afterEffect">
                                  <p:stCondLst>
                                    <p:cond delay="1000"/>
                                  </p:stCondLst>
                                  <p:childTnLst>
                                    <p:anim calcmode="lin" valueType="num">
                                      <p:cBhvr additive="base">
                                        <p:cTn id="183" dur="500"/>
                                        <p:tgtEl>
                                          <p:spTgt spid="1032"/>
                                        </p:tgtEl>
                                        <p:attrNameLst>
                                          <p:attrName>ppt_y</p:attrName>
                                        </p:attrNameLst>
                                      </p:cBhvr>
                                      <p:tavLst>
                                        <p:tav tm="0">
                                          <p:val>
                                            <p:strVal val="#ppt_y"/>
                                          </p:val>
                                        </p:tav>
                                        <p:tav tm="100000">
                                          <p:val>
                                            <p:strVal val="#ppt_y+#ppt_h*1.125000"/>
                                          </p:val>
                                        </p:tav>
                                      </p:tavLst>
                                    </p:anim>
                                    <p:animEffect transition="out" filter="wipe(down)">
                                      <p:cBhvr>
                                        <p:cTn id="184" dur="500"/>
                                        <p:tgtEl>
                                          <p:spTgt spid="1032"/>
                                        </p:tgtEl>
                                      </p:cBhvr>
                                    </p:animEffect>
                                    <p:set>
                                      <p:cBhvr>
                                        <p:cTn id="185" dur="1" fill="hold">
                                          <p:stCondLst>
                                            <p:cond delay="499"/>
                                          </p:stCondLst>
                                        </p:cTn>
                                        <p:tgtEl>
                                          <p:spTgt spid="1032"/>
                                        </p:tgtEl>
                                        <p:attrNameLst>
                                          <p:attrName>style.visibility</p:attrName>
                                        </p:attrNameLst>
                                      </p:cBhvr>
                                      <p:to>
                                        <p:strVal val="hidden"/>
                                      </p:to>
                                    </p:set>
                                  </p:childTnLst>
                                </p:cTn>
                              </p:par>
                            </p:childTnLst>
                          </p:cTn>
                        </p:par>
                        <p:par>
                          <p:cTn id="186" fill="hold">
                            <p:stCondLst>
                              <p:cond delay="3500"/>
                            </p:stCondLst>
                            <p:childTnLst>
                              <p:par>
                                <p:cTn id="187" presetID="45" presetClass="entr" presetSubtype="0" fill="hold" nodeType="afterEffect">
                                  <p:stCondLst>
                                    <p:cond delay="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45" presetClass="entr" presetSubtype="0" fill="hold" nodeType="afterEffect">
                                  <p:stCondLst>
                                    <p:cond delay="50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anim calcmode="lin" valueType="num">
                                      <p:cBhvr>
                                        <p:cTn id="255" dur="500" fill="hold"/>
                                        <p:tgtEl>
                                          <p:spTgt spid="25"/>
                                        </p:tgtEl>
                                        <p:attrNameLst>
                                          <p:attrName>ppt_w</p:attrName>
                                        </p:attrNameLst>
                                      </p:cBhvr>
                                      <p:tavLst>
                                        <p:tav tm="0" fmla="#ppt_w*sin(2.5*pi*$)">
                                          <p:val>
                                            <p:fltVal val="0"/>
                                          </p:val>
                                        </p:tav>
                                        <p:tav tm="100000">
                                          <p:val>
                                            <p:fltVal val="1"/>
                                          </p:val>
                                        </p:tav>
                                      </p:tavLst>
                                    </p:anim>
                                    <p:anim calcmode="lin" valueType="num">
                                      <p:cBhvr>
                                        <p:cTn id="25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12" presetClass="entr" presetSubtype="4" fill="hold" nodeType="afterEffect">
                                  <p:stCondLst>
                                    <p:cond delay="500"/>
                                  </p:stCondLst>
                                  <p:childTnLst>
                                    <p:set>
                                      <p:cBhvr>
                                        <p:cTn id="305" dur="1" fill="hold">
                                          <p:stCondLst>
                                            <p:cond delay="0"/>
                                          </p:stCondLst>
                                        </p:cTn>
                                        <p:tgtEl>
                                          <p:spTgt spid="1050"/>
                                        </p:tgtEl>
                                        <p:attrNameLst>
                                          <p:attrName>style.visibility</p:attrName>
                                        </p:attrNameLst>
                                      </p:cBhvr>
                                      <p:to>
                                        <p:strVal val="visible"/>
                                      </p:to>
                                    </p:set>
                                    <p:anim calcmode="lin" valueType="num">
                                      <p:cBhvr additive="base">
                                        <p:cTn id="306" dur="500"/>
                                        <p:tgtEl>
                                          <p:spTgt spid="1050"/>
                                        </p:tgtEl>
                                        <p:attrNameLst>
                                          <p:attrName>ppt_y</p:attrName>
                                        </p:attrNameLst>
                                      </p:cBhvr>
                                      <p:tavLst>
                                        <p:tav tm="0">
                                          <p:val>
                                            <p:strVal val="#ppt_y+#ppt_h*1.125000"/>
                                          </p:val>
                                        </p:tav>
                                        <p:tav tm="100000">
                                          <p:val>
                                            <p:strVal val="#ppt_y"/>
                                          </p:val>
                                        </p:tav>
                                      </p:tavLst>
                                    </p:anim>
                                    <p:animEffect transition="in" filter="wipe(up)">
                                      <p:cBhvr>
                                        <p:cTn id="307" dur="500"/>
                                        <p:tgtEl>
                                          <p:spTgt spid="1050"/>
                                        </p:tgtEl>
                                      </p:cBhvr>
                                    </p:animEffect>
                                  </p:childTnLst>
                                  <p:subTnLst>
                                    <p:audio>
                                      <p:cMediaNode>
                                        <p:cTn display="0" masterRel="sameClick">
                                          <p:stCondLst>
                                            <p:cond evt="begin" delay="0">
                                              <p:tn val="304"/>
                                            </p:cond>
                                          </p:stCondLst>
                                          <p:endCondLst>
                                            <p:cond evt="onStopAudio" delay="0">
                                              <p:tgtEl>
                                                <p:sldTgt/>
                                              </p:tgtEl>
                                            </p:cond>
                                          </p:endCondLst>
                                        </p:cTn>
                                        <p:tgtEl>
                                          <p:sndTgt r:embed="rId5" name="AC Can SFX.wav"/>
                                        </p:tgtEl>
                                      </p:cMediaNode>
                                    </p:audio>
                                  </p:subTnLst>
                                </p:cTn>
                              </p:par>
                            </p:childTnLst>
                          </p:cTn>
                        </p:par>
                        <p:par>
                          <p:cTn id="308" fill="hold">
                            <p:stCondLst>
                              <p:cond delay="2000"/>
                            </p:stCondLst>
                            <p:childTnLst>
                              <p:par>
                                <p:cTn id="309" presetID="12" presetClass="exit" presetSubtype="4" fill="hold" nodeType="afterEffect">
                                  <p:stCondLst>
                                    <p:cond delay="1000"/>
                                  </p:stCondLst>
                                  <p:childTnLst>
                                    <p:anim calcmode="lin" valueType="num">
                                      <p:cBhvr additive="base">
                                        <p:cTn id="310" dur="500"/>
                                        <p:tgtEl>
                                          <p:spTgt spid="1050"/>
                                        </p:tgtEl>
                                        <p:attrNameLst>
                                          <p:attrName>ppt_y</p:attrName>
                                        </p:attrNameLst>
                                      </p:cBhvr>
                                      <p:tavLst>
                                        <p:tav tm="0">
                                          <p:val>
                                            <p:strVal val="#ppt_y"/>
                                          </p:val>
                                        </p:tav>
                                        <p:tav tm="100000">
                                          <p:val>
                                            <p:strVal val="#ppt_y+#ppt_h*1.125000"/>
                                          </p:val>
                                        </p:tav>
                                      </p:tavLst>
                                    </p:anim>
                                    <p:animEffect transition="out" filter="wipe(down)">
                                      <p:cBhvr>
                                        <p:cTn id="311" dur="500"/>
                                        <p:tgtEl>
                                          <p:spTgt spid="1050"/>
                                        </p:tgtEl>
                                      </p:cBhvr>
                                    </p:animEffect>
                                    <p:set>
                                      <p:cBhvr>
                                        <p:cTn id="312" dur="1" fill="hold">
                                          <p:stCondLst>
                                            <p:cond delay="499"/>
                                          </p:stCondLst>
                                        </p:cTn>
                                        <p:tgtEl>
                                          <p:spTgt spid="1050"/>
                                        </p:tgtEl>
                                        <p:attrNameLst>
                                          <p:attrName>style.visibility</p:attrName>
                                        </p:attrNameLst>
                                      </p:cBhvr>
                                      <p:to>
                                        <p:strVal val="hidden"/>
                                      </p:to>
                                    </p:set>
                                  </p:childTnLst>
                                </p:cTn>
                              </p:par>
                            </p:childTnLst>
                          </p:cTn>
                        </p:par>
                        <p:par>
                          <p:cTn id="313" fill="hold">
                            <p:stCondLst>
                              <p:cond delay="3500"/>
                            </p:stCondLst>
                            <p:childTnLst>
                              <p:par>
                                <p:cTn id="314" presetID="45" presetClass="entr" presetSubtype="0" fill="hold" nodeType="afterEffect">
                                  <p:stCondLst>
                                    <p:cond delay="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01272" y="2263509"/>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6-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18651" y="343135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3-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780" r="20710"/>
          <a:stretch/>
        </p:blipFill>
        <p:spPr bwMode="auto">
          <a:xfrm>
            <a:off x="5901274" y="901141"/>
            <a:ext cx="776615"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3-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8924" y="5561233"/>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2 Sign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1 Sign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Bells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1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765" y="1041505"/>
            <a:ext cx="1325065" cy="1125474"/>
          </a:xfrm>
          <a:prstGeom prst="rect">
            <a:avLst/>
          </a:prstGeom>
        </p:spPr>
      </p:pic>
      <p:pic>
        <p:nvPicPr>
          <p:cNvPr id="156" name="2 Sign 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8979" y="1041009"/>
            <a:ext cx="1326233" cy="1126466"/>
          </a:xfrm>
          <a:prstGeom prst="rect">
            <a:avLst/>
          </a:prstGeom>
        </p:spPr>
      </p:pic>
      <p:pic>
        <p:nvPicPr>
          <p:cNvPr id="184" name="3+ Sign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2 Sign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Fossil Sign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9199" y="2108450"/>
            <a:ext cx="1319013" cy="1120334"/>
          </a:xfrm>
          <a:prstGeom prst="rect">
            <a:avLst/>
          </a:prstGeom>
        </p:spPr>
      </p:pic>
      <p:pic>
        <p:nvPicPr>
          <p:cNvPr id="109" name="1 Sign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1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90" name="2 Sign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3+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2 Sign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Can Sign 6-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0682" y="3231602"/>
            <a:ext cx="1326234" cy="1125474"/>
          </a:xfrm>
          <a:prstGeom prst="rect">
            <a:avLst/>
          </a:prstGeom>
        </p:spPr>
      </p:pic>
      <p:pic>
        <p:nvPicPr>
          <p:cNvPr id="108" name="3+ Sign 1-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4275240"/>
            <a:ext cx="1326234" cy="1126466"/>
          </a:xfrm>
          <a:prstGeom prst="rect">
            <a:avLst/>
          </a:prstGeom>
        </p:spPr>
      </p:pic>
      <p:pic>
        <p:nvPicPr>
          <p:cNvPr id="115" name="3+ Sign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3935589" y="5378382"/>
            <a:ext cx="1326234" cy="1126466"/>
          </a:xfrm>
          <a:prstGeom prst="rect">
            <a:avLst/>
          </a:prstGeom>
        </p:spPr>
      </p:pic>
      <p:pic>
        <p:nvPicPr>
          <p:cNvPr id="111" name="Can Sign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38843" y="5378878"/>
            <a:ext cx="1326234" cy="1125474"/>
          </a:xfrm>
          <a:prstGeom prst="rect">
            <a:avLst/>
          </a:prstGeom>
        </p:spPr>
      </p:pic>
      <p:pic>
        <p:nvPicPr>
          <p:cNvPr id="116" name="3+ Sign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998829310"/>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12" presetClass="entr" presetSubtype="4" fill="hold" nodeType="afterEffect">
                                  <p:stCondLst>
                                    <p:cond delay="500"/>
                                  </p:stCondLst>
                                  <p:childTnLst>
                                    <p:set>
                                      <p:cBhvr>
                                        <p:cTn id="37" dur="1" fill="hold">
                                          <p:stCondLst>
                                            <p:cond delay="0"/>
                                          </p:stCondLst>
                                        </p:cTn>
                                        <p:tgtEl>
                                          <p:spTgt spid="185"/>
                                        </p:tgtEl>
                                        <p:attrNameLst>
                                          <p:attrName>style.visibility</p:attrName>
                                        </p:attrNameLst>
                                      </p:cBhvr>
                                      <p:to>
                                        <p:strVal val="visible"/>
                                      </p:to>
                                    </p:set>
                                    <p:anim calcmode="lin" valueType="num">
                                      <p:cBhvr additive="base">
                                        <p:cTn id="38" dur="500"/>
                                        <p:tgtEl>
                                          <p:spTgt spid="185"/>
                                        </p:tgtEl>
                                        <p:attrNameLst>
                                          <p:attrName>ppt_y</p:attrName>
                                        </p:attrNameLst>
                                      </p:cBhvr>
                                      <p:tavLst>
                                        <p:tav tm="0">
                                          <p:val>
                                            <p:strVal val="#ppt_y+#ppt_h*1.125000"/>
                                          </p:val>
                                        </p:tav>
                                        <p:tav tm="100000">
                                          <p:val>
                                            <p:strVal val="#ppt_y"/>
                                          </p:val>
                                        </p:tav>
                                      </p:tavLst>
                                    </p:anim>
                                    <p:animEffect transition="in" filter="wipe(up)">
                                      <p:cBhvr>
                                        <p:cTn id="39" dur="500"/>
                                        <p:tgtEl>
                                          <p:spTgt spid="185"/>
                                        </p:tgtEl>
                                      </p:cBhvr>
                                    </p:animEffect>
                                  </p:childTnLst>
                                  <p:subTnLst>
                                    <p:audio>
                                      <p:cMediaNode>
                                        <p:cTn display="0" masterRel="sameClick">
                                          <p:stCondLst>
                                            <p:cond evt="begin" delay="0">
                                              <p:tn val="36"/>
                                            </p:cond>
                                          </p:stCondLst>
                                          <p:endCondLst>
                                            <p:cond evt="onStopAudio" delay="0">
                                              <p:tgtEl>
                                                <p:sldTgt/>
                                              </p:tgtEl>
                                            </p:cond>
                                          </p:endCondLst>
                                        </p:cTn>
                                        <p:tgtEl>
                                          <p:sndTgt r:embed="rId5" name="AC Bells SFX.wav"/>
                                        </p:tgtEl>
                                      </p:cMediaNode>
                                    </p:audio>
                                  </p:subTnLst>
                                </p:cTn>
                              </p:par>
                            </p:childTnLst>
                          </p:cTn>
                        </p:par>
                        <p:par>
                          <p:cTn id="40" fill="hold">
                            <p:stCondLst>
                              <p:cond delay="2000"/>
                            </p:stCondLst>
                            <p:childTnLst>
                              <p:par>
                                <p:cTn id="41" presetID="12" presetClass="exit" presetSubtype="4" fill="hold" nodeType="afterEffect">
                                  <p:stCondLst>
                                    <p:cond delay="1000"/>
                                  </p:stCondLst>
                                  <p:childTnLst>
                                    <p:anim calcmode="lin" valueType="num">
                                      <p:cBhvr additive="base">
                                        <p:cTn id="42" dur="500"/>
                                        <p:tgtEl>
                                          <p:spTgt spid="185"/>
                                        </p:tgtEl>
                                        <p:attrNameLst>
                                          <p:attrName>ppt_y</p:attrName>
                                        </p:attrNameLst>
                                      </p:cBhvr>
                                      <p:tavLst>
                                        <p:tav tm="0">
                                          <p:val>
                                            <p:strVal val="#ppt_y"/>
                                          </p:val>
                                        </p:tav>
                                        <p:tav tm="100000">
                                          <p:val>
                                            <p:strVal val="#ppt_y+#ppt_h*1.125000"/>
                                          </p:val>
                                        </p:tav>
                                      </p:tavLst>
                                    </p:anim>
                                    <p:animEffect transition="out" filter="wipe(down)">
                                      <p:cBhvr>
                                        <p:cTn id="43" dur="500"/>
                                        <p:tgtEl>
                                          <p:spTgt spid="185"/>
                                        </p:tgtEl>
                                      </p:cBhvr>
                                    </p:animEffect>
                                    <p:set>
                                      <p:cBhvr>
                                        <p:cTn id="44" dur="1" fill="hold">
                                          <p:stCondLst>
                                            <p:cond delay="499"/>
                                          </p:stCondLst>
                                        </p:cTn>
                                        <p:tgtEl>
                                          <p:spTgt spid="185"/>
                                        </p:tgtEl>
                                        <p:attrNameLst>
                                          <p:attrName>style.visibility</p:attrName>
                                        </p:attrNameLst>
                                      </p:cBhvr>
                                      <p:to>
                                        <p:strVal val="hidden"/>
                                      </p:to>
                                    </p:set>
                                  </p:childTnLst>
                                </p:cTn>
                              </p:par>
                            </p:childTnLst>
                          </p:cTn>
                        </p:par>
                        <p:par>
                          <p:cTn id="45" fill="hold">
                            <p:stCondLst>
                              <p:cond delay="3500"/>
                            </p:stCondLst>
                            <p:childTnLst>
                              <p:par>
                                <p:cTn id="46" presetID="45" presetClass="entr" presetSubtype="0"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6" name="Bells Sign Appear SFX.wav"/>
                                        </p:tgtEl>
                                      </p:cMediaNode>
                                    </p:audio>
                                  </p:subTnLst>
                                </p:cTn>
                              </p:par>
                            </p:childTnLst>
                          </p:cTn>
                        </p:par>
                        <p:par>
                          <p:cTn id="51" fill="hold">
                            <p:stCondLst>
                              <p:cond delay="4000"/>
                            </p:stCondLst>
                            <p:childTnLst>
                              <p:par>
                                <p:cTn id="52" presetID="26" presetClass="emph" presetSubtype="0" fill="hold" nodeType="afterEffect">
                                  <p:stCondLst>
                                    <p:cond delay="0"/>
                                  </p:stCondLst>
                                  <p:childTnLst>
                                    <p:animEffect transition="out" filter="fade">
                                      <p:cBhvr>
                                        <p:cTn id="53" dur="500" tmFilter="0, 0; .2, .5; .8, .5; 1, 0"/>
                                        <p:tgtEl>
                                          <p:spTgt spid="97"/>
                                        </p:tgtEl>
                                      </p:cBhvr>
                                    </p:animEffect>
                                    <p:animScale>
                                      <p:cBhvr>
                                        <p:cTn id="54" dur="250" autoRev="1" fill="hold"/>
                                        <p:tgtEl>
                                          <p:spTgt spid="97"/>
                                        </p:tgtEl>
                                      </p:cBhvr>
                                      <p:by x="105000" y="105000"/>
                                    </p:animScale>
                                  </p:childTnLst>
                                </p:cTn>
                              </p:par>
                            </p:childTnLst>
                          </p:cTn>
                        </p:par>
                      </p:childTnLst>
                    </p:cTn>
                  </p:par>
                </p:childTnLst>
              </p:cTn>
              <p:nextCondLst>
                <p:cond evt="onClick" delay="0">
                  <p:tgtEl>
                    <p:spTgt spid="142"/>
                  </p:tgtEl>
                </p:cond>
              </p:nextCondLst>
            </p:seq>
            <p:seq concurrent="1" nextAc="seek">
              <p:cTn id="55" restart="whenNotActive" fill="hold" evtFilter="cancelBubble" nodeType="interactiveSeq">
                <p:stCondLst>
                  <p:cond evt="onClick" delay="0">
                    <p:tgtEl>
                      <p:spTgt spid="143"/>
                    </p:tgtEl>
                  </p:cond>
                </p:stCondLst>
                <p:endSync evt="end" delay="0">
                  <p:rtn val="all"/>
                </p:endSync>
                <p:childTnLst>
                  <p:par>
                    <p:cTn id="56" fill="hold">
                      <p:stCondLst>
                        <p:cond delay="0"/>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179"/>
                                        </p:tgtEl>
                                        <p:attrNameLst>
                                          <p:attrName>style.visibility</p:attrName>
                                        </p:attrNameLst>
                                      </p:cBhvr>
                                      <p:to>
                                        <p:strVal val="visible"/>
                                      </p:to>
                                    </p:set>
                                    <p:anim calcmode="lin" valueType="num">
                                      <p:cBhvr>
                                        <p:cTn id="60" dur="1000" fill="hold"/>
                                        <p:tgtEl>
                                          <p:spTgt spid="179"/>
                                        </p:tgtEl>
                                        <p:attrNameLst>
                                          <p:attrName>ppt_w</p:attrName>
                                        </p:attrNameLst>
                                      </p:cBhvr>
                                      <p:tavLst>
                                        <p:tav tm="0">
                                          <p:val>
                                            <p:fltVal val="0"/>
                                          </p:val>
                                        </p:tav>
                                        <p:tav tm="100000">
                                          <p:val>
                                            <p:strVal val="#ppt_w"/>
                                          </p:val>
                                        </p:tav>
                                      </p:tavLst>
                                    </p:anim>
                                    <p:anim calcmode="lin" valueType="num">
                                      <p:cBhvr>
                                        <p:cTn id="61"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AC Dig SFX.wav"/>
                                        </p:tgtEl>
                                      </p:cMediaNode>
                                    </p:audio>
                                  </p:subTnLst>
                                </p:cTn>
                              </p:par>
                            </p:childTnLst>
                          </p:cTn>
                        </p:par>
                        <p:par>
                          <p:cTn id="62" fill="hold">
                            <p:stCondLst>
                              <p:cond delay="1000"/>
                            </p:stCondLst>
                            <p:childTnLst>
                              <p:par>
                                <p:cTn id="63" presetID="45" presetClass="entr" presetSubtype="0" fill="hold" nodeType="afterEffect">
                                  <p:stCondLst>
                                    <p:cond delay="500"/>
                                  </p:stCondLst>
                                  <p:childTnLst>
                                    <p:set>
                                      <p:cBhvr>
                                        <p:cTn id="64" dur="1" fill="hold">
                                          <p:stCondLst>
                                            <p:cond delay="0"/>
                                          </p:stCondLst>
                                        </p:cTn>
                                        <p:tgtEl>
                                          <p:spTgt spid="113"/>
                                        </p:tgtEl>
                                        <p:attrNameLst>
                                          <p:attrName>style.visibility</p:attrName>
                                        </p:attrNameLst>
                                      </p:cBhvr>
                                      <p:to>
                                        <p:strVal val="visible"/>
                                      </p:to>
                                    </p:set>
                                    <p:animEffect transition="in" filter="fade">
                                      <p:cBhvr>
                                        <p:cTn id="65" dur="500"/>
                                        <p:tgtEl>
                                          <p:spTgt spid="113"/>
                                        </p:tgtEl>
                                      </p:cBhvr>
                                    </p:animEffect>
                                    <p:anim calcmode="lin" valueType="num">
                                      <p:cBhvr>
                                        <p:cTn id="66" dur="500" fill="hold"/>
                                        <p:tgtEl>
                                          <p:spTgt spid="113"/>
                                        </p:tgtEl>
                                        <p:attrNameLst>
                                          <p:attrName>ppt_w</p:attrName>
                                        </p:attrNameLst>
                                      </p:cBhvr>
                                      <p:tavLst>
                                        <p:tav tm="0" fmla="#ppt_w*sin(2.5*pi*$)">
                                          <p:val>
                                            <p:fltVal val="0"/>
                                          </p:val>
                                        </p:tav>
                                        <p:tav tm="100000">
                                          <p:val>
                                            <p:fltVal val="1"/>
                                          </p:val>
                                        </p:tav>
                                      </p:tavLst>
                                    </p:anim>
                                    <p:anim calcmode="lin" valueType="num">
                                      <p:cBhvr>
                                        <p:cTn id="67"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8" restart="whenNotActive" fill="hold" evtFilter="cancelBubble" nodeType="interactiveSeq">
                <p:stCondLst>
                  <p:cond evt="onClick" delay="0">
                    <p:tgtEl>
                      <p:spTgt spid="144"/>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80"/>
                                        </p:tgtEl>
                                        <p:attrNameLst>
                                          <p:attrName>style.visibility</p:attrName>
                                        </p:attrNameLst>
                                      </p:cBhvr>
                                      <p:to>
                                        <p:strVal val="visible"/>
                                      </p:to>
                                    </p:set>
                                    <p:anim calcmode="lin" valueType="num">
                                      <p:cBhvr>
                                        <p:cTn id="73" dur="1000" fill="hold"/>
                                        <p:tgtEl>
                                          <p:spTgt spid="180"/>
                                        </p:tgtEl>
                                        <p:attrNameLst>
                                          <p:attrName>ppt_w</p:attrName>
                                        </p:attrNameLst>
                                      </p:cBhvr>
                                      <p:tavLst>
                                        <p:tav tm="0">
                                          <p:val>
                                            <p:fltVal val="0"/>
                                          </p:val>
                                        </p:tav>
                                        <p:tav tm="100000">
                                          <p:val>
                                            <p:strVal val="#ppt_w"/>
                                          </p:val>
                                        </p:tav>
                                      </p:tavLst>
                                    </p:anim>
                                    <p:anim calcmode="lin" valueType="num">
                                      <p:cBhvr>
                                        <p:cTn id="74"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AC Dig SFX.wav"/>
                                        </p:tgtEl>
                                      </p:cMediaNode>
                                    </p:audio>
                                  </p:subTnLst>
                                </p:cTn>
                              </p:par>
                            </p:childTnLst>
                          </p:cTn>
                        </p:par>
                        <p:par>
                          <p:cTn id="75" fill="hold">
                            <p:stCondLst>
                              <p:cond delay="1000"/>
                            </p:stCondLst>
                            <p:childTnLst>
                              <p:par>
                                <p:cTn id="76" presetID="45" presetClass="entr" presetSubtype="0" fill="hold" nodeType="afterEffect">
                                  <p:stCondLst>
                                    <p:cond delay="500"/>
                                  </p:stCondLst>
                                  <p:childTnLst>
                                    <p:set>
                                      <p:cBhvr>
                                        <p:cTn id="77" dur="1" fill="hold">
                                          <p:stCondLst>
                                            <p:cond delay="0"/>
                                          </p:stCondLst>
                                        </p:cTn>
                                        <p:tgtEl>
                                          <p:spTgt spid="156"/>
                                        </p:tgtEl>
                                        <p:attrNameLst>
                                          <p:attrName>style.visibility</p:attrName>
                                        </p:attrNameLst>
                                      </p:cBhvr>
                                      <p:to>
                                        <p:strVal val="visible"/>
                                      </p:to>
                                    </p:set>
                                    <p:animEffect transition="in" filter="fade">
                                      <p:cBhvr>
                                        <p:cTn id="78" dur="500"/>
                                        <p:tgtEl>
                                          <p:spTgt spid="156"/>
                                        </p:tgtEl>
                                      </p:cBhvr>
                                    </p:animEffect>
                                    <p:anim calcmode="lin" valueType="num">
                                      <p:cBhvr>
                                        <p:cTn id="79" dur="500" fill="hold"/>
                                        <p:tgtEl>
                                          <p:spTgt spid="156"/>
                                        </p:tgtEl>
                                        <p:attrNameLst>
                                          <p:attrName>ppt_w</p:attrName>
                                        </p:attrNameLst>
                                      </p:cBhvr>
                                      <p:tavLst>
                                        <p:tav tm="0" fmla="#ppt_w*sin(2.5*pi*$)">
                                          <p:val>
                                            <p:fltVal val="0"/>
                                          </p:val>
                                        </p:tav>
                                        <p:tav tm="100000">
                                          <p:val>
                                            <p:fltVal val="1"/>
                                          </p:val>
                                        </p:tav>
                                      </p:tavLst>
                                    </p:anim>
                                    <p:anim calcmode="lin" valueType="num">
                                      <p:cBhvr>
                                        <p:cTn id="80"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81" restart="whenNotActive" fill="hold" evtFilter="cancelBubble" nodeType="interactiveSeq">
                <p:stCondLst>
                  <p:cond evt="onClick" delay="0">
                    <p:tgtEl>
                      <p:spTgt spid="145"/>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81"/>
                                        </p:tgtEl>
                                        <p:attrNameLst>
                                          <p:attrName>style.visibility</p:attrName>
                                        </p:attrNameLst>
                                      </p:cBhvr>
                                      <p:to>
                                        <p:strVal val="visible"/>
                                      </p:to>
                                    </p:set>
                                    <p:anim calcmode="lin" valueType="num">
                                      <p:cBhvr>
                                        <p:cTn id="86" dur="1000" fill="hold"/>
                                        <p:tgtEl>
                                          <p:spTgt spid="181"/>
                                        </p:tgtEl>
                                        <p:attrNameLst>
                                          <p:attrName>ppt_w</p:attrName>
                                        </p:attrNameLst>
                                      </p:cBhvr>
                                      <p:tavLst>
                                        <p:tav tm="0">
                                          <p:val>
                                            <p:fltVal val="0"/>
                                          </p:val>
                                        </p:tav>
                                        <p:tav tm="100000">
                                          <p:val>
                                            <p:strVal val="#ppt_w"/>
                                          </p:val>
                                        </p:tav>
                                      </p:tavLst>
                                    </p:anim>
                                    <p:anim calcmode="lin" valueType="num">
                                      <p:cBhvr>
                                        <p:cTn id="8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AC Dig SFX.wav"/>
                                        </p:tgtEl>
                                      </p:cMediaNode>
                                    </p:audio>
                                  </p:subTnLst>
                                </p:cTn>
                              </p:par>
                            </p:childTnLst>
                          </p:cTn>
                        </p:par>
                        <p:par>
                          <p:cTn id="88" fill="hold">
                            <p:stCondLst>
                              <p:cond delay="1000"/>
                            </p:stCondLst>
                            <p:childTnLst>
                              <p:par>
                                <p:cTn id="89" presetID="45" presetClass="entr" presetSubtype="0" fill="hold" nodeType="afterEffect">
                                  <p:stCondLst>
                                    <p:cond delay="500"/>
                                  </p:stCondLst>
                                  <p:childTnLst>
                                    <p:set>
                                      <p:cBhvr>
                                        <p:cTn id="90" dur="1" fill="hold">
                                          <p:stCondLst>
                                            <p:cond delay="0"/>
                                          </p:stCondLst>
                                        </p:cTn>
                                        <p:tgtEl>
                                          <p:spTgt spid="184"/>
                                        </p:tgtEl>
                                        <p:attrNameLst>
                                          <p:attrName>style.visibility</p:attrName>
                                        </p:attrNameLst>
                                      </p:cBhvr>
                                      <p:to>
                                        <p:strVal val="visible"/>
                                      </p:to>
                                    </p:set>
                                    <p:animEffect transition="in" filter="fade">
                                      <p:cBhvr>
                                        <p:cTn id="91" dur="500"/>
                                        <p:tgtEl>
                                          <p:spTgt spid="184"/>
                                        </p:tgtEl>
                                      </p:cBhvr>
                                    </p:animEffect>
                                    <p:anim calcmode="lin" valueType="num">
                                      <p:cBhvr>
                                        <p:cTn id="92" dur="500" fill="hold"/>
                                        <p:tgtEl>
                                          <p:spTgt spid="184"/>
                                        </p:tgtEl>
                                        <p:attrNameLst>
                                          <p:attrName>ppt_w</p:attrName>
                                        </p:attrNameLst>
                                      </p:cBhvr>
                                      <p:tavLst>
                                        <p:tav tm="0" fmla="#ppt_w*sin(2.5*pi*$)">
                                          <p:val>
                                            <p:fltVal val="0"/>
                                          </p:val>
                                        </p:tav>
                                        <p:tav tm="100000">
                                          <p:val>
                                            <p:fltVal val="1"/>
                                          </p:val>
                                        </p:tav>
                                      </p:tavLst>
                                    </p:anim>
                                    <p:anim calcmode="lin" valueType="num">
                                      <p:cBhvr>
                                        <p:cTn id="9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4" restart="whenNotActive" fill="hold" evtFilter="cancelBubble" nodeType="interactiveSeq">
                <p:stCondLst>
                  <p:cond evt="onClick" delay="0">
                    <p:tgtEl>
                      <p:spTgt spid="134"/>
                    </p:tgtEl>
                  </p:cond>
                </p:stCondLst>
                <p:endSync evt="end" delay="0">
                  <p:rtn val="all"/>
                </p:endSync>
                <p:childTnLst>
                  <p:par>
                    <p:cTn id="95" fill="hold">
                      <p:stCondLst>
                        <p:cond delay="0"/>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170"/>
                                        </p:tgtEl>
                                        <p:attrNameLst>
                                          <p:attrName>style.visibility</p:attrName>
                                        </p:attrNameLst>
                                      </p:cBhvr>
                                      <p:to>
                                        <p:strVal val="visible"/>
                                      </p:to>
                                    </p:set>
                                    <p:anim calcmode="lin" valueType="num">
                                      <p:cBhvr>
                                        <p:cTn id="99" dur="1000" fill="hold"/>
                                        <p:tgtEl>
                                          <p:spTgt spid="170"/>
                                        </p:tgtEl>
                                        <p:attrNameLst>
                                          <p:attrName>ppt_w</p:attrName>
                                        </p:attrNameLst>
                                      </p:cBhvr>
                                      <p:tavLst>
                                        <p:tav tm="0">
                                          <p:val>
                                            <p:fltVal val="0"/>
                                          </p:val>
                                        </p:tav>
                                        <p:tav tm="100000">
                                          <p:val>
                                            <p:strVal val="#ppt_w"/>
                                          </p:val>
                                        </p:tav>
                                      </p:tavLst>
                                    </p:anim>
                                    <p:anim calcmode="lin" valueType="num">
                                      <p:cBhvr>
                                        <p:cTn id="10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3" name="AC Dig SFX.wav"/>
                                        </p:tgtEl>
                                      </p:cMediaNode>
                                    </p:audio>
                                  </p:subTnLst>
                                </p:cTn>
                              </p:par>
                            </p:childTnLst>
                          </p:cTn>
                        </p:par>
                        <p:par>
                          <p:cTn id="101" fill="hold">
                            <p:stCondLst>
                              <p:cond delay="1000"/>
                            </p:stCondLst>
                            <p:childTnLst>
                              <p:par>
                                <p:cTn id="102" presetID="45" presetClass="entr" presetSubtype="0" fill="hold" nodeType="afterEffect">
                                  <p:stCondLst>
                                    <p:cond delay="50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500"/>
                                        <p:tgtEl>
                                          <p:spTgt spid="99"/>
                                        </p:tgtEl>
                                      </p:cBhvr>
                                    </p:animEffect>
                                    <p:anim calcmode="lin" valueType="num">
                                      <p:cBhvr>
                                        <p:cTn id="105" dur="500" fill="hold"/>
                                        <p:tgtEl>
                                          <p:spTgt spid="99"/>
                                        </p:tgtEl>
                                        <p:attrNameLst>
                                          <p:attrName>ppt_w</p:attrName>
                                        </p:attrNameLst>
                                      </p:cBhvr>
                                      <p:tavLst>
                                        <p:tav tm="0" fmla="#ppt_w*sin(2.5*pi*$)">
                                          <p:val>
                                            <p:fltVal val="0"/>
                                          </p:val>
                                        </p:tav>
                                        <p:tav tm="100000">
                                          <p:val>
                                            <p:fltVal val="1"/>
                                          </p:val>
                                        </p:tav>
                                      </p:tavLst>
                                    </p:anim>
                                    <p:anim calcmode="lin" valueType="num">
                                      <p:cBhvr>
                                        <p:cTn id="10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7" restart="whenNotActive" fill="hold" evtFilter="cancelBubble" nodeType="interactiveSeq">
                <p:stCondLst>
                  <p:cond evt="onClick" delay="0">
                    <p:tgtEl>
                      <p:spTgt spid="135"/>
                    </p:tgtEl>
                  </p:cond>
                </p:stCondLst>
                <p:endSync evt="end" delay="0">
                  <p:rtn val="all"/>
                </p:endSync>
                <p:childTnLst>
                  <p:par>
                    <p:cTn id="108" fill="hold">
                      <p:stCondLst>
                        <p:cond delay="0"/>
                      </p:stCondLst>
                      <p:childTnLst>
                        <p:par>
                          <p:cTn id="109" fill="hold">
                            <p:stCondLst>
                              <p:cond delay="0"/>
                            </p:stCondLst>
                            <p:childTnLst>
                              <p:par>
                                <p:cTn id="110" presetID="23" presetClass="entr" presetSubtype="16" fill="hold" nodeType="clickEffect">
                                  <p:stCondLst>
                                    <p:cond delay="0"/>
                                  </p:stCondLst>
                                  <p:childTnLst>
                                    <p:set>
                                      <p:cBhvr>
                                        <p:cTn id="111" dur="1" fill="hold">
                                          <p:stCondLst>
                                            <p:cond delay="0"/>
                                          </p:stCondLst>
                                        </p:cTn>
                                        <p:tgtEl>
                                          <p:spTgt spid="171"/>
                                        </p:tgtEl>
                                        <p:attrNameLst>
                                          <p:attrName>style.visibility</p:attrName>
                                        </p:attrNameLst>
                                      </p:cBhvr>
                                      <p:to>
                                        <p:strVal val="visible"/>
                                      </p:to>
                                    </p:set>
                                    <p:anim calcmode="lin" valueType="num">
                                      <p:cBhvr>
                                        <p:cTn id="112" dur="1000" fill="hold"/>
                                        <p:tgtEl>
                                          <p:spTgt spid="171"/>
                                        </p:tgtEl>
                                        <p:attrNameLst>
                                          <p:attrName>ppt_w</p:attrName>
                                        </p:attrNameLst>
                                      </p:cBhvr>
                                      <p:tavLst>
                                        <p:tav tm="0">
                                          <p:val>
                                            <p:fltVal val="0"/>
                                          </p:val>
                                        </p:tav>
                                        <p:tav tm="100000">
                                          <p:val>
                                            <p:strVal val="#ppt_w"/>
                                          </p:val>
                                        </p:tav>
                                      </p:tavLst>
                                    </p:anim>
                                    <p:anim calcmode="lin" valueType="num">
                                      <p:cBhvr>
                                        <p:cTn id="11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3" name="AC Dig SFX.wav"/>
                                        </p:tgtEl>
                                      </p:cMediaNode>
                                    </p:audio>
                                  </p:subTnLst>
                                </p:cTn>
                              </p:par>
                            </p:childTnLst>
                          </p:cTn>
                        </p:par>
                        <p:par>
                          <p:cTn id="114" fill="hold">
                            <p:stCondLst>
                              <p:cond delay="1000"/>
                            </p:stCondLst>
                            <p:childTnLst>
                              <p:par>
                                <p:cTn id="115" presetID="12" presetClass="entr" presetSubtype="4" fill="hold" nodeType="afterEffect">
                                  <p:stCondLst>
                                    <p:cond delay="500"/>
                                  </p:stCondLst>
                                  <p:childTnLst>
                                    <p:set>
                                      <p:cBhvr>
                                        <p:cTn id="116" dur="1" fill="hold">
                                          <p:stCondLst>
                                            <p:cond delay="0"/>
                                          </p:stCondLst>
                                        </p:cTn>
                                        <p:tgtEl>
                                          <p:spTgt spid="1032"/>
                                        </p:tgtEl>
                                        <p:attrNameLst>
                                          <p:attrName>style.visibility</p:attrName>
                                        </p:attrNameLst>
                                      </p:cBhvr>
                                      <p:to>
                                        <p:strVal val="visible"/>
                                      </p:to>
                                    </p:set>
                                    <p:anim calcmode="lin" valueType="num">
                                      <p:cBhvr additive="base">
                                        <p:cTn id="117" dur="500"/>
                                        <p:tgtEl>
                                          <p:spTgt spid="1032"/>
                                        </p:tgtEl>
                                        <p:attrNameLst>
                                          <p:attrName>ppt_y</p:attrName>
                                        </p:attrNameLst>
                                      </p:cBhvr>
                                      <p:tavLst>
                                        <p:tav tm="0">
                                          <p:val>
                                            <p:strVal val="#ppt_y+#ppt_h*1.125000"/>
                                          </p:val>
                                        </p:tav>
                                        <p:tav tm="100000">
                                          <p:val>
                                            <p:strVal val="#ppt_y"/>
                                          </p:val>
                                        </p:tav>
                                      </p:tavLst>
                                    </p:anim>
                                    <p:animEffect transition="in" filter="wipe(up)">
                                      <p:cBhvr>
                                        <p:cTn id="118" dur="500"/>
                                        <p:tgtEl>
                                          <p:spTgt spid="1032"/>
                                        </p:tgtEl>
                                      </p:cBhvr>
                                    </p:animEffect>
                                  </p:childTnLst>
                                  <p:subTnLst>
                                    <p:audio>
                                      <p:cMediaNode>
                                        <p:cTn display="0" masterRel="sameClick">
                                          <p:stCondLst>
                                            <p:cond evt="begin" delay="0">
                                              <p:tn val="115"/>
                                            </p:cond>
                                          </p:stCondLst>
                                          <p:endCondLst>
                                            <p:cond evt="onStopAudio" delay="0">
                                              <p:tgtEl>
                                                <p:sldTgt/>
                                              </p:tgtEl>
                                            </p:cond>
                                          </p:endCondLst>
                                        </p:cTn>
                                        <p:tgtEl>
                                          <p:sndTgt r:embed="rId7" name="AC Fossil SFX.wav"/>
                                        </p:tgtEl>
                                      </p:cMediaNode>
                                    </p:audio>
                                  </p:subTnLst>
                                </p:cTn>
                              </p:par>
                            </p:childTnLst>
                          </p:cTn>
                        </p:par>
                        <p:par>
                          <p:cTn id="119" fill="hold">
                            <p:stCondLst>
                              <p:cond delay="2000"/>
                            </p:stCondLst>
                            <p:childTnLst>
                              <p:par>
                                <p:cTn id="120" presetID="12" presetClass="exit" presetSubtype="4" fill="hold" nodeType="afterEffect">
                                  <p:stCondLst>
                                    <p:cond delay="1000"/>
                                  </p:stCondLst>
                                  <p:childTnLst>
                                    <p:anim calcmode="lin" valueType="num">
                                      <p:cBhvr additive="base">
                                        <p:cTn id="121" dur="500"/>
                                        <p:tgtEl>
                                          <p:spTgt spid="1032"/>
                                        </p:tgtEl>
                                        <p:attrNameLst>
                                          <p:attrName>ppt_y</p:attrName>
                                        </p:attrNameLst>
                                      </p:cBhvr>
                                      <p:tavLst>
                                        <p:tav tm="0">
                                          <p:val>
                                            <p:strVal val="#ppt_y"/>
                                          </p:val>
                                        </p:tav>
                                        <p:tav tm="100000">
                                          <p:val>
                                            <p:strVal val="#ppt_y+#ppt_h*1.125000"/>
                                          </p:val>
                                        </p:tav>
                                      </p:tavLst>
                                    </p:anim>
                                    <p:animEffect transition="out" filter="wipe(down)">
                                      <p:cBhvr>
                                        <p:cTn id="122" dur="500"/>
                                        <p:tgtEl>
                                          <p:spTgt spid="1032"/>
                                        </p:tgtEl>
                                      </p:cBhvr>
                                    </p:animEffect>
                                    <p:set>
                                      <p:cBhvr>
                                        <p:cTn id="123" dur="1" fill="hold">
                                          <p:stCondLst>
                                            <p:cond delay="499"/>
                                          </p:stCondLst>
                                        </p:cTn>
                                        <p:tgtEl>
                                          <p:spTgt spid="1032"/>
                                        </p:tgtEl>
                                        <p:attrNameLst>
                                          <p:attrName>style.visibility</p:attrName>
                                        </p:attrNameLst>
                                      </p:cBhvr>
                                      <p:to>
                                        <p:strVal val="hidden"/>
                                      </p:to>
                                    </p:set>
                                  </p:childTnLst>
                                </p:cTn>
                              </p:par>
                            </p:childTnLst>
                          </p:cTn>
                        </p:par>
                        <p:par>
                          <p:cTn id="124" fill="hold">
                            <p:stCondLst>
                              <p:cond delay="3500"/>
                            </p:stCondLst>
                            <p:childTnLst>
                              <p:par>
                                <p:cTn id="125" presetID="45" presetClass="entr" presetSubtype="0" fill="hold"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45" presetClass="entr" presetSubtype="0" fill="hold" nodeType="afterEffect">
                                  <p:stCondLst>
                                    <p:cond delay="50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45" presetClass="entr" presetSubtype="0" fill="hold" nodeType="afterEffect">
                                  <p:stCondLst>
                                    <p:cond delay="5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45" presetClass="entr" presetSubtype="0" fill="hold" nodeType="afterEffect">
                                  <p:stCondLst>
                                    <p:cond delay="500"/>
                                  </p:stCondLst>
                                  <p:childTnLst>
                                    <p:set>
                                      <p:cBhvr>
                                        <p:cTn id="178" dur="1" fill="hold">
                                          <p:stCondLst>
                                            <p:cond delay="0"/>
                                          </p:stCondLst>
                                        </p:cTn>
                                        <p:tgtEl>
                                          <p:spTgt spid="191"/>
                                        </p:tgtEl>
                                        <p:attrNameLst>
                                          <p:attrName>style.visibility</p:attrName>
                                        </p:attrNameLst>
                                      </p:cBhvr>
                                      <p:to>
                                        <p:strVal val="visible"/>
                                      </p:to>
                                    </p:set>
                                    <p:animEffect transition="in" filter="fade">
                                      <p:cBhvr>
                                        <p:cTn id="179" dur="500"/>
                                        <p:tgtEl>
                                          <p:spTgt spid="191"/>
                                        </p:tgtEl>
                                      </p:cBhvr>
                                    </p:animEffect>
                                    <p:anim calcmode="lin" valueType="num">
                                      <p:cBhvr>
                                        <p:cTn id="180" dur="500" fill="hold"/>
                                        <p:tgtEl>
                                          <p:spTgt spid="191"/>
                                        </p:tgtEl>
                                        <p:attrNameLst>
                                          <p:attrName>ppt_w</p:attrName>
                                        </p:attrNameLst>
                                      </p:cBhvr>
                                      <p:tavLst>
                                        <p:tav tm="0" fmla="#ppt_w*sin(2.5*pi*$)">
                                          <p:val>
                                            <p:fltVal val="0"/>
                                          </p:val>
                                        </p:tav>
                                        <p:tav tm="100000">
                                          <p:val>
                                            <p:fltVal val="1"/>
                                          </p:val>
                                        </p:tav>
                                      </p:tavLst>
                                    </p:anim>
                                    <p:anim calcmode="lin" valueType="num">
                                      <p:cBhvr>
                                        <p:cTn id="18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82" restart="whenNotActive" fill="hold" evtFilter="cancelBubble" nodeType="interactiveSeq">
                <p:stCondLst>
                  <p:cond evt="onClick" delay="0">
                    <p:tgtEl>
                      <p:spTgt spid="128"/>
                    </p:tgtEl>
                  </p:cond>
                </p:stCondLst>
                <p:endSync evt="end" delay="0">
                  <p:rtn val="all"/>
                </p:endSync>
                <p:childTnLst>
                  <p:par>
                    <p:cTn id="183" fill="hold">
                      <p:stCondLst>
                        <p:cond delay="0"/>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164"/>
                                        </p:tgtEl>
                                        <p:attrNameLst>
                                          <p:attrName>style.visibility</p:attrName>
                                        </p:attrNameLst>
                                      </p:cBhvr>
                                      <p:to>
                                        <p:strVal val="visible"/>
                                      </p:to>
                                    </p:set>
                                    <p:anim calcmode="lin" valueType="num">
                                      <p:cBhvr>
                                        <p:cTn id="187" dur="1000" fill="hold"/>
                                        <p:tgtEl>
                                          <p:spTgt spid="164"/>
                                        </p:tgtEl>
                                        <p:attrNameLst>
                                          <p:attrName>ppt_w</p:attrName>
                                        </p:attrNameLst>
                                      </p:cBhvr>
                                      <p:tavLst>
                                        <p:tav tm="0">
                                          <p:val>
                                            <p:fltVal val="0"/>
                                          </p:val>
                                        </p:tav>
                                        <p:tav tm="100000">
                                          <p:val>
                                            <p:strVal val="#ppt_w"/>
                                          </p:val>
                                        </p:tav>
                                      </p:tavLst>
                                    </p:anim>
                                    <p:anim calcmode="lin" valueType="num">
                                      <p:cBhvr>
                                        <p:cTn id="18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5"/>
                                            </p:cond>
                                          </p:stCondLst>
                                          <p:endCondLst>
                                            <p:cond evt="onStopAudio" delay="0">
                                              <p:tgtEl>
                                                <p:sldTgt/>
                                              </p:tgtEl>
                                            </p:cond>
                                          </p:endCondLst>
                                        </p:cTn>
                                        <p:tgtEl>
                                          <p:sndTgt r:embed="rId3" name="AC Dig SFX.wav"/>
                                        </p:tgtEl>
                                      </p:cMediaNode>
                                    </p:audio>
                                  </p:subTnLst>
                                </p:cTn>
                              </p:par>
                            </p:childTnLst>
                          </p:cTn>
                        </p:par>
                        <p:par>
                          <p:cTn id="189" fill="hold">
                            <p:stCondLst>
                              <p:cond delay="1000"/>
                            </p:stCondLst>
                            <p:childTnLst>
                              <p:par>
                                <p:cTn id="190" presetID="45" presetClass="entr" presetSubtype="0" fill="hold" nodeType="afterEffect">
                                  <p:stCondLst>
                                    <p:cond delay="500"/>
                                  </p:stCondLst>
                                  <p:childTnLst>
                                    <p:set>
                                      <p:cBhvr>
                                        <p:cTn id="191" dur="1" fill="hold">
                                          <p:stCondLst>
                                            <p:cond delay="0"/>
                                          </p:stCondLst>
                                        </p:cTn>
                                        <p:tgtEl>
                                          <p:spTgt spid="101"/>
                                        </p:tgtEl>
                                        <p:attrNameLst>
                                          <p:attrName>style.visibility</p:attrName>
                                        </p:attrNameLst>
                                      </p:cBhvr>
                                      <p:to>
                                        <p:strVal val="visible"/>
                                      </p:to>
                                    </p:set>
                                    <p:animEffect transition="in" filter="fade">
                                      <p:cBhvr>
                                        <p:cTn id="192" dur="500"/>
                                        <p:tgtEl>
                                          <p:spTgt spid="101"/>
                                        </p:tgtEl>
                                      </p:cBhvr>
                                    </p:animEffect>
                                    <p:anim calcmode="lin" valueType="num">
                                      <p:cBhvr>
                                        <p:cTn id="193" dur="500" fill="hold"/>
                                        <p:tgtEl>
                                          <p:spTgt spid="101"/>
                                        </p:tgtEl>
                                        <p:attrNameLst>
                                          <p:attrName>ppt_w</p:attrName>
                                        </p:attrNameLst>
                                      </p:cBhvr>
                                      <p:tavLst>
                                        <p:tav tm="0" fmla="#ppt_w*sin(2.5*pi*$)">
                                          <p:val>
                                            <p:fltVal val="0"/>
                                          </p:val>
                                        </p:tav>
                                        <p:tav tm="100000">
                                          <p:val>
                                            <p:fltVal val="1"/>
                                          </p:val>
                                        </p:tav>
                                      </p:tavLst>
                                    </p:anim>
                                    <p:anim calcmode="lin" valueType="num">
                                      <p:cBhvr>
                                        <p:cTn id="19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5" restart="whenNotActive" fill="hold" evtFilter="cancelBubble" nodeType="interactiveSeq">
                <p:stCondLst>
                  <p:cond evt="onClick" delay="0">
                    <p:tgtEl>
                      <p:spTgt spid="129"/>
                    </p:tgtEl>
                  </p:cond>
                </p:stCondLst>
                <p:endSync evt="end" delay="0">
                  <p:rtn val="all"/>
                </p:endSync>
                <p:childTnLst>
                  <p:par>
                    <p:cTn id="196" fill="hold">
                      <p:stCondLst>
                        <p:cond delay="0"/>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165"/>
                                        </p:tgtEl>
                                        <p:attrNameLst>
                                          <p:attrName>style.visibility</p:attrName>
                                        </p:attrNameLst>
                                      </p:cBhvr>
                                      <p:to>
                                        <p:strVal val="visible"/>
                                      </p:to>
                                    </p:set>
                                    <p:anim calcmode="lin" valueType="num">
                                      <p:cBhvr>
                                        <p:cTn id="200" dur="1000" fill="hold"/>
                                        <p:tgtEl>
                                          <p:spTgt spid="165"/>
                                        </p:tgtEl>
                                        <p:attrNameLst>
                                          <p:attrName>ppt_w</p:attrName>
                                        </p:attrNameLst>
                                      </p:cBhvr>
                                      <p:tavLst>
                                        <p:tav tm="0">
                                          <p:val>
                                            <p:fltVal val="0"/>
                                          </p:val>
                                        </p:tav>
                                        <p:tav tm="100000">
                                          <p:val>
                                            <p:strVal val="#ppt_w"/>
                                          </p:val>
                                        </p:tav>
                                      </p:tavLst>
                                    </p:anim>
                                    <p:anim calcmode="lin" valueType="num">
                                      <p:cBhvr>
                                        <p:cTn id="20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3" name="AC Dig SFX.wav"/>
                                        </p:tgtEl>
                                      </p:cMediaNode>
                                    </p:audio>
                                  </p:subTnLst>
                                </p:cTn>
                              </p:par>
                            </p:childTnLst>
                          </p:cTn>
                        </p:par>
                        <p:par>
                          <p:cTn id="202" fill="hold">
                            <p:stCondLst>
                              <p:cond delay="1000"/>
                            </p:stCondLst>
                            <p:childTnLst>
                              <p:par>
                                <p:cTn id="203" presetID="45" presetClass="entr" presetSubtype="0" fill="hold" nodeType="afterEffect">
                                  <p:stCondLst>
                                    <p:cond delay="500"/>
                                  </p:stCondLst>
                                  <p:childTnLst>
                                    <p:set>
                                      <p:cBhvr>
                                        <p:cTn id="204" dur="1" fill="hold">
                                          <p:stCondLst>
                                            <p:cond delay="0"/>
                                          </p:stCondLst>
                                        </p:cTn>
                                        <p:tgtEl>
                                          <p:spTgt spid="102"/>
                                        </p:tgtEl>
                                        <p:attrNameLst>
                                          <p:attrName>style.visibility</p:attrName>
                                        </p:attrNameLst>
                                      </p:cBhvr>
                                      <p:to>
                                        <p:strVal val="visible"/>
                                      </p:to>
                                    </p:set>
                                    <p:animEffect transition="in" filter="fade">
                                      <p:cBhvr>
                                        <p:cTn id="205" dur="500"/>
                                        <p:tgtEl>
                                          <p:spTgt spid="102"/>
                                        </p:tgtEl>
                                      </p:cBhvr>
                                    </p:animEffect>
                                    <p:anim calcmode="lin" valueType="num">
                                      <p:cBhvr>
                                        <p:cTn id="206" dur="500" fill="hold"/>
                                        <p:tgtEl>
                                          <p:spTgt spid="102"/>
                                        </p:tgtEl>
                                        <p:attrNameLst>
                                          <p:attrName>ppt_w</p:attrName>
                                        </p:attrNameLst>
                                      </p:cBhvr>
                                      <p:tavLst>
                                        <p:tav tm="0" fmla="#ppt_w*sin(2.5*pi*$)">
                                          <p:val>
                                            <p:fltVal val="0"/>
                                          </p:val>
                                        </p:tav>
                                        <p:tav tm="100000">
                                          <p:val>
                                            <p:fltVal val="1"/>
                                          </p:val>
                                        </p:tav>
                                      </p:tavLst>
                                    </p:anim>
                                    <p:anim calcmode="lin" valueType="num">
                                      <p:cBhvr>
                                        <p:cTn id="20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8" restart="whenNotActive" fill="hold" evtFilter="cancelBubble" nodeType="interactiveSeq">
                <p:stCondLst>
                  <p:cond evt="onClick" delay="0">
                    <p:tgtEl>
                      <p:spTgt spid="130"/>
                    </p:tgtEl>
                  </p:cond>
                </p:stCondLst>
                <p:endSync evt="end" delay="0">
                  <p:rtn val="all"/>
                </p:endSync>
                <p:childTnLst>
                  <p:par>
                    <p:cTn id="209" fill="hold">
                      <p:stCondLst>
                        <p:cond delay="0"/>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66"/>
                                        </p:tgtEl>
                                        <p:attrNameLst>
                                          <p:attrName>style.visibility</p:attrName>
                                        </p:attrNameLst>
                                      </p:cBhvr>
                                      <p:to>
                                        <p:strVal val="visible"/>
                                      </p:to>
                                    </p:set>
                                    <p:anim calcmode="lin" valueType="num">
                                      <p:cBhvr>
                                        <p:cTn id="213" dur="1000" fill="hold"/>
                                        <p:tgtEl>
                                          <p:spTgt spid="166"/>
                                        </p:tgtEl>
                                        <p:attrNameLst>
                                          <p:attrName>ppt_w</p:attrName>
                                        </p:attrNameLst>
                                      </p:cBhvr>
                                      <p:tavLst>
                                        <p:tav tm="0">
                                          <p:val>
                                            <p:fltVal val="0"/>
                                          </p:val>
                                        </p:tav>
                                        <p:tav tm="100000">
                                          <p:val>
                                            <p:strVal val="#ppt_w"/>
                                          </p:val>
                                        </p:tav>
                                      </p:tavLst>
                                    </p:anim>
                                    <p:anim calcmode="lin" valueType="num">
                                      <p:cBhvr>
                                        <p:cTn id="21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3" name="AC Dig SFX.wav"/>
                                        </p:tgtEl>
                                      </p:cMediaNode>
                                    </p:audio>
                                  </p:subTnLst>
                                </p:cTn>
                              </p:par>
                            </p:childTnLst>
                          </p:cTn>
                        </p:par>
                        <p:par>
                          <p:cTn id="215" fill="hold">
                            <p:stCondLst>
                              <p:cond delay="1000"/>
                            </p:stCondLst>
                            <p:childTnLst>
                              <p:par>
                                <p:cTn id="216" presetID="45" presetClass="entr" presetSubtype="0" fill="hold" nodeType="afterEffect">
                                  <p:stCondLst>
                                    <p:cond delay="50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12" presetClass="entr" presetSubtype="4" fill="hold" nodeType="afterEffect">
                                  <p:stCondLst>
                                    <p:cond delay="500"/>
                                  </p:stCondLst>
                                  <p:childTnLst>
                                    <p:set>
                                      <p:cBhvr>
                                        <p:cTn id="256" dur="1" fill="hold">
                                          <p:stCondLst>
                                            <p:cond delay="0"/>
                                          </p:stCondLst>
                                        </p:cTn>
                                        <p:tgtEl>
                                          <p:spTgt spid="1050"/>
                                        </p:tgtEl>
                                        <p:attrNameLst>
                                          <p:attrName>style.visibility</p:attrName>
                                        </p:attrNameLst>
                                      </p:cBhvr>
                                      <p:to>
                                        <p:strVal val="visible"/>
                                      </p:to>
                                    </p:set>
                                    <p:anim calcmode="lin" valueType="num">
                                      <p:cBhvr additive="base">
                                        <p:cTn id="257" dur="500"/>
                                        <p:tgtEl>
                                          <p:spTgt spid="1050"/>
                                        </p:tgtEl>
                                        <p:attrNameLst>
                                          <p:attrName>ppt_y</p:attrName>
                                        </p:attrNameLst>
                                      </p:cBhvr>
                                      <p:tavLst>
                                        <p:tav tm="0">
                                          <p:val>
                                            <p:strVal val="#ppt_y+#ppt_h*1.125000"/>
                                          </p:val>
                                        </p:tav>
                                        <p:tav tm="100000">
                                          <p:val>
                                            <p:strVal val="#ppt_y"/>
                                          </p:val>
                                        </p:tav>
                                      </p:tavLst>
                                    </p:anim>
                                    <p:animEffect transition="in" filter="wipe(up)">
                                      <p:cBhvr>
                                        <p:cTn id="258" dur="500"/>
                                        <p:tgtEl>
                                          <p:spTgt spid="1050"/>
                                        </p:tgtEl>
                                      </p:cBhvr>
                                    </p:animEffect>
                                  </p:childTnLst>
                                  <p:subTnLst>
                                    <p:audio>
                                      <p:cMediaNode>
                                        <p:cTn display="0" masterRel="sameClick">
                                          <p:stCondLst>
                                            <p:cond evt="begin" delay="0">
                                              <p:tn val="255"/>
                                            </p:cond>
                                          </p:stCondLst>
                                          <p:endCondLst>
                                            <p:cond evt="onStopAudio" delay="0">
                                              <p:tgtEl>
                                                <p:sldTgt/>
                                              </p:tgtEl>
                                            </p:cond>
                                          </p:endCondLst>
                                        </p:cTn>
                                        <p:tgtEl>
                                          <p:sndTgt r:embed="rId8" name="AC Can SFX.wav"/>
                                        </p:tgtEl>
                                      </p:cMediaNode>
                                    </p:audio>
                                  </p:subTnLst>
                                </p:cTn>
                              </p:par>
                            </p:childTnLst>
                          </p:cTn>
                        </p:par>
                        <p:par>
                          <p:cTn id="259" fill="hold">
                            <p:stCondLst>
                              <p:cond delay="2000"/>
                            </p:stCondLst>
                            <p:childTnLst>
                              <p:par>
                                <p:cTn id="260" presetID="12" presetClass="exit" presetSubtype="4" fill="hold" nodeType="afterEffect">
                                  <p:stCondLst>
                                    <p:cond delay="1000"/>
                                  </p:stCondLst>
                                  <p:childTnLst>
                                    <p:anim calcmode="lin" valueType="num">
                                      <p:cBhvr additive="base">
                                        <p:cTn id="261" dur="500"/>
                                        <p:tgtEl>
                                          <p:spTgt spid="1050"/>
                                        </p:tgtEl>
                                        <p:attrNameLst>
                                          <p:attrName>ppt_y</p:attrName>
                                        </p:attrNameLst>
                                      </p:cBhvr>
                                      <p:tavLst>
                                        <p:tav tm="0">
                                          <p:val>
                                            <p:strVal val="#ppt_y"/>
                                          </p:val>
                                        </p:tav>
                                        <p:tav tm="100000">
                                          <p:val>
                                            <p:strVal val="#ppt_y+#ppt_h*1.125000"/>
                                          </p:val>
                                        </p:tav>
                                      </p:tavLst>
                                    </p:anim>
                                    <p:animEffect transition="out" filter="wipe(down)">
                                      <p:cBhvr>
                                        <p:cTn id="262" dur="500"/>
                                        <p:tgtEl>
                                          <p:spTgt spid="1050"/>
                                        </p:tgtEl>
                                      </p:cBhvr>
                                    </p:animEffect>
                                    <p:set>
                                      <p:cBhvr>
                                        <p:cTn id="263" dur="1" fill="hold">
                                          <p:stCondLst>
                                            <p:cond delay="499"/>
                                          </p:stCondLst>
                                        </p:cTn>
                                        <p:tgtEl>
                                          <p:spTgt spid="1050"/>
                                        </p:tgtEl>
                                        <p:attrNameLst>
                                          <p:attrName>style.visibility</p:attrName>
                                        </p:attrNameLst>
                                      </p:cBhvr>
                                      <p:to>
                                        <p:strVal val="hidden"/>
                                      </p:to>
                                    </p:set>
                                  </p:childTnLst>
                                </p:cTn>
                              </p:par>
                            </p:childTnLst>
                          </p:cTn>
                        </p:par>
                        <p:par>
                          <p:cTn id="264" fill="hold">
                            <p:stCondLst>
                              <p:cond delay="3500"/>
                            </p:stCondLst>
                            <p:childTnLst>
                              <p:par>
                                <p:cTn id="265" presetID="45" presetClass="entr" presetSubtype="0" fill="hold" nodeType="afterEffect">
                                  <p:stCondLst>
                                    <p:cond delay="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12" presetClass="entr" presetSubtype="4" fill="hold" nodeType="afterEffect">
                                  <p:stCondLst>
                                    <p:cond delay="500"/>
                                  </p:stCondLst>
                                  <p:childTnLst>
                                    <p:set>
                                      <p:cBhvr>
                                        <p:cTn id="383" dur="1" fill="hold">
                                          <p:stCondLst>
                                            <p:cond delay="0"/>
                                          </p:stCondLst>
                                        </p:cTn>
                                        <p:tgtEl>
                                          <p:spTgt spid="186"/>
                                        </p:tgtEl>
                                        <p:attrNameLst>
                                          <p:attrName>style.visibility</p:attrName>
                                        </p:attrNameLst>
                                      </p:cBhvr>
                                      <p:to>
                                        <p:strVal val="visible"/>
                                      </p:to>
                                    </p:set>
                                    <p:anim calcmode="lin" valueType="num">
                                      <p:cBhvr additive="base">
                                        <p:cTn id="384" dur="500"/>
                                        <p:tgtEl>
                                          <p:spTgt spid="186"/>
                                        </p:tgtEl>
                                        <p:attrNameLst>
                                          <p:attrName>ppt_y</p:attrName>
                                        </p:attrNameLst>
                                      </p:cBhvr>
                                      <p:tavLst>
                                        <p:tav tm="0">
                                          <p:val>
                                            <p:strVal val="#ppt_y+#ppt_h*1.125000"/>
                                          </p:val>
                                        </p:tav>
                                        <p:tav tm="100000">
                                          <p:val>
                                            <p:strVal val="#ppt_y"/>
                                          </p:val>
                                        </p:tav>
                                      </p:tavLst>
                                    </p:anim>
                                    <p:animEffect transition="in" filter="wipe(up)">
                                      <p:cBhvr>
                                        <p:cTn id="385" dur="500"/>
                                        <p:tgtEl>
                                          <p:spTgt spid="186"/>
                                        </p:tgtEl>
                                      </p:cBhvr>
                                    </p:animEffect>
                                  </p:childTnLst>
                                  <p:subTnLst>
                                    <p:audio>
                                      <p:cMediaNode>
                                        <p:cTn display="0" masterRel="sameClick">
                                          <p:stCondLst>
                                            <p:cond evt="begin" delay="0">
                                              <p:tn val="382"/>
                                            </p:cond>
                                          </p:stCondLst>
                                          <p:endCondLst>
                                            <p:cond evt="onStopAudio" delay="0">
                                              <p:tgtEl>
                                                <p:sldTgt/>
                                              </p:tgtEl>
                                            </p:cond>
                                          </p:endCondLst>
                                        </p:cTn>
                                        <p:tgtEl>
                                          <p:sndTgt r:embed="rId8" name="AC Can SFX.wav"/>
                                        </p:tgtEl>
                                      </p:cMediaNode>
                                    </p:audio>
                                  </p:subTnLst>
                                </p:cTn>
                              </p:par>
                            </p:childTnLst>
                          </p:cTn>
                        </p:par>
                        <p:par>
                          <p:cTn id="386" fill="hold">
                            <p:stCondLst>
                              <p:cond delay="2000"/>
                            </p:stCondLst>
                            <p:childTnLst>
                              <p:par>
                                <p:cTn id="387" presetID="12" presetClass="exit" presetSubtype="4" fill="hold" nodeType="afterEffect">
                                  <p:stCondLst>
                                    <p:cond delay="1000"/>
                                  </p:stCondLst>
                                  <p:childTnLst>
                                    <p:anim calcmode="lin" valueType="num">
                                      <p:cBhvr additive="base">
                                        <p:cTn id="388" dur="500"/>
                                        <p:tgtEl>
                                          <p:spTgt spid="186"/>
                                        </p:tgtEl>
                                        <p:attrNameLst>
                                          <p:attrName>ppt_y</p:attrName>
                                        </p:attrNameLst>
                                      </p:cBhvr>
                                      <p:tavLst>
                                        <p:tav tm="0">
                                          <p:val>
                                            <p:strVal val="#ppt_y"/>
                                          </p:val>
                                        </p:tav>
                                        <p:tav tm="100000">
                                          <p:val>
                                            <p:strVal val="#ppt_y+#ppt_h*1.125000"/>
                                          </p:val>
                                        </p:tav>
                                      </p:tavLst>
                                    </p:anim>
                                    <p:animEffect transition="out" filter="wipe(down)">
                                      <p:cBhvr>
                                        <p:cTn id="389" dur="500"/>
                                        <p:tgtEl>
                                          <p:spTgt spid="186"/>
                                        </p:tgtEl>
                                      </p:cBhvr>
                                    </p:animEffect>
                                    <p:set>
                                      <p:cBhvr>
                                        <p:cTn id="390" dur="1" fill="hold">
                                          <p:stCondLst>
                                            <p:cond delay="499"/>
                                          </p:stCondLst>
                                        </p:cTn>
                                        <p:tgtEl>
                                          <p:spTgt spid="186"/>
                                        </p:tgtEl>
                                        <p:attrNameLst>
                                          <p:attrName>style.visibility</p:attrName>
                                        </p:attrNameLst>
                                      </p:cBhvr>
                                      <p:to>
                                        <p:strVal val="hidden"/>
                                      </p:to>
                                    </p:set>
                                  </p:childTnLst>
                                </p:cTn>
                              </p:par>
                            </p:childTnLst>
                          </p:cTn>
                        </p:par>
                        <p:par>
                          <p:cTn id="391" fill="hold">
                            <p:stCondLst>
                              <p:cond delay="3500"/>
                            </p:stCondLst>
                            <p:childTnLst>
                              <p:par>
                                <p:cTn id="392" presetID="45" presetClass="entr" presetSubtype="0" fill="hold" nodeType="afterEffect">
                                  <p:stCondLst>
                                    <p:cond delay="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604112" y="4391830"/>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14886" y="3426089"/>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5-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36693"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Can Sign 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8979" y="1041505"/>
            <a:ext cx="1326234" cy="1125474"/>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2105384"/>
            <a:ext cx="1326234" cy="1126466"/>
          </a:xfrm>
          <a:prstGeom prst="rect">
            <a:avLst/>
          </a:prstGeom>
        </p:spPr>
      </p:pic>
      <p:pic>
        <p:nvPicPr>
          <p:cNvPr id="114" name="3+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Can Sign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078" y="3231602"/>
            <a:ext cx="1326234" cy="1125474"/>
          </a:xfrm>
          <a:prstGeom prst="rect">
            <a:avLst/>
          </a:prstGeom>
        </p:spPr>
      </p:pic>
      <p:pic>
        <p:nvPicPr>
          <p:cNvPr id="102" name="2 Sign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2 Sign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1 Sign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Fossil Sign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4791" y="4278306"/>
            <a:ext cx="1319013" cy="1120334"/>
          </a:xfrm>
          <a:prstGeom prst="rect">
            <a:avLst/>
          </a:prstGeom>
        </p:spPr>
      </p:pic>
      <p:pic>
        <p:nvPicPr>
          <p:cNvPr id="6" name="1 Sign 5-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9" name="2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4275736"/>
            <a:ext cx="1325065" cy="1125474"/>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2 Sign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1 Sign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85" name="Bell Bag 4-5"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435192" y="5268403"/>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16" name="Bells Sign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1 Sign 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9563" y="5378878"/>
            <a:ext cx="1325065" cy="1125474"/>
          </a:xfrm>
          <a:prstGeom prst="rect">
            <a:avLst/>
          </a:prstGeom>
        </p:spPr>
      </p:pic>
      <p:pic>
        <p:nvPicPr>
          <p:cNvPr id="187" name="2 Sign 6-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0682" y="5378382"/>
            <a:ext cx="1326233" cy="1126466"/>
          </a:xfrm>
          <a:prstGeom prst="rect">
            <a:avLst/>
          </a:prstGeom>
        </p:spPr>
      </p:pic>
    </p:spTree>
    <p:extLst>
      <p:ext uri="{BB962C8B-B14F-4D97-AF65-F5344CB8AC3E}">
        <p14:creationId xmlns:p14="http://schemas.microsoft.com/office/powerpoint/2010/main" val="244097492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12" presetClass="entr" presetSubtype="4" fill="hold" nodeType="afterEffect">
                                  <p:stCondLst>
                                    <p:cond delay="500"/>
                                  </p:stCondLst>
                                  <p:childTnLst>
                                    <p:set>
                                      <p:cBhvr>
                                        <p:cTn id="63" dur="1" fill="hold">
                                          <p:stCondLst>
                                            <p:cond delay="0"/>
                                          </p:stCondLst>
                                        </p:cTn>
                                        <p:tgtEl>
                                          <p:spTgt spid="186"/>
                                        </p:tgtEl>
                                        <p:attrNameLst>
                                          <p:attrName>style.visibility</p:attrName>
                                        </p:attrNameLst>
                                      </p:cBhvr>
                                      <p:to>
                                        <p:strVal val="visible"/>
                                      </p:to>
                                    </p:set>
                                    <p:anim calcmode="lin" valueType="num">
                                      <p:cBhvr additive="base">
                                        <p:cTn id="64" dur="500"/>
                                        <p:tgtEl>
                                          <p:spTgt spid="186"/>
                                        </p:tgtEl>
                                        <p:attrNameLst>
                                          <p:attrName>ppt_y</p:attrName>
                                        </p:attrNameLst>
                                      </p:cBhvr>
                                      <p:tavLst>
                                        <p:tav tm="0">
                                          <p:val>
                                            <p:strVal val="#ppt_y+#ppt_h*1.125000"/>
                                          </p:val>
                                        </p:tav>
                                        <p:tav tm="100000">
                                          <p:val>
                                            <p:strVal val="#ppt_y"/>
                                          </p:val>
                                        </p:tav>
                                      </p:tavLst>
                                    </p:anim>
                                    <p:animEffect transition="in" filter="wipe(up)">
                                      <p:cBhvr>
                                        <p:cTn id="65" dur="500"/>
                                        <p:tgtEl>
                                          <p:spTgt spid="186"/>
                                        </p:tgtEl>
                                      </p:cBhvr>
                                    </p:animEffect>
                                  </p:childTnLst>
                                  <p:subTnLst>
                                    <p:audio>
                                      <p:cMediaNode>
                                        <p:cTn display="0" masterRel="sameClick">
                                          <p:stCondLst>
                                            <p:cond evt="begin" delay="0">
                                              <p:tn val="62"/>
                                            </p:cond>
                                          </p:stCondLst>
                                          <p:endCondLst>
                                            <p:cond evt="onStopAudio" delay="0">
                                              <p:tgtEl>
                                                <p:sldTgt/>
                                              </p:tgtEl>
                                            </p:cond>
                                          </p:endCondLst>
                                        </p:cTn>
                                        <p:tgtEl>
                                          <p:sndTgt r:embed="rId5" name="AC Can SFX.wav"/>
                                        </p:tgtEl>
                                      </p:cMediaNode>
                                    </p:audio>
                                  </p:subTnLst>
                                </p:cTn>
                              </p:par>
                            </p:childTnLst>
                          </p:cTn>
                        </p:par>
                        <p:par>
                          <p:cTn id="66" fill="hold">
                            <p:stCondLst>
                              <p:cond delay="2000"/>
                            </p:stCondLst>
                            <p:childTnLst>
                              <p:par>
                                <p:cTn id="67" presetID="12" presetClass="exit" presetSubtype="4" fill="hold" nodeType="afterEffect">
                                  <p:stCondLst>
                                    <p:cond delay="1000"/>
                                  </p:stCondLst>
                                  <p:childTnLst>
                                    <p:anim calcmode="lin" valueType="num">
                                      <p:cBhvr additive="base">
                                        <p:cTn id="68" dur="500"/>
                                        <p:tgtEl>
                                          <p:spTgt spid="186"/>
                                        </p:tgtEl>
                                        <p:attrNameLst>
                                          <p:attrName>ppt_y</p:attrName>
                                        </p:attrNameLst>
                                      </p:cBhvr>
                                      <p:tavLst>
                                        <p:tav tm="0">
                                          <p:val>
                                            <p:strVal val="#ppt_y"/>
                                          </p:val>
                                        </p:tav>
                                        <p:tav tm="100000">
                                          <p:val>
                                            <p:strVal val="#ppt_y+#ppt_h*1.125000"/>
                                          </p:val>
                                        </p:tav>
                                      </p:tavLst>
                                    </p:anim>
                                    <p:animEffect transition="out" filter="wipe(down)">
                                      <p:cBhvr>
                                        <p:cTn id="69" dur="500"/>
                                        <p:tgtEl>
                                          <p:spTgt spid="186"/>
                                        </p:tgtEl>
                                      </p:cBhvr>
                                    </p:animEffect>
                                    <p:set>
                                      <p:cBhvr>
                                        <p:cTn id="70" dur="1" fill="hold">
                                          <p:stCondLst>
                                            <p:cond delay="499"/>
                                          </p:stCondLst>
                                        </p:cTn>
                                        <p:tgtEl>
                                          <p:spTgt spid="186"/>
                                        </p:tgtEl>
                                        <p:attrNameLst>
                                          <p:attrName>style.visibility</p:attrName>
                                        </p:attrNameLst>
                                      </p:cBhvr>
                                      <p:to>
                                        <p:strVal val="hidden"/>
                                      </p:to>
                                    </p:set>
                                  </p:childTnLst>
                                </p:cTn>
                              </p:par>
                            </p:childTnLst>
                          </p:cTn>
                        </p:par>
                        <p:par>
                          <p:cTn id="71" fill="hold">
                            <p:stCondLst>
                              <p:cond delay="3500"/>
                            </p:stCondLst>
                            <p:childTnLst>
                              <p:par>
                                <p:cTn id="72" presetID="45" presetClass="entr" presetSubtype="0" fill="hold" nodeType="afterEffect">
                                  <p:stCondLst>
                                    <p:cond delay="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12" presetClass="entr" presetSubtype="4" fill="hold" nodeType="afterEffect">
                                  <p:stCondLst>
                                    <p:cond delay="500"/>
                                  </p:stCondLst>
                                  <p:childTnLst>
                                    <p:set>
                                      <p:cBhvr>
                                        <p:cTn id="177" dur="1" fill="hold">
                                          <p:stCondLst>
                                            <p:cond delay="0"/>
                                          </p:stCondLst>
                                        </p:cTn>
                                        <p:tgtEl>
                                          <p:spTgt spid="1050"/>
                                        </p:tgtEl>
                                        <p:attrNameLst>
                                          <p:attrName>style.visibility</p:attrName>
                                        </p:attrNameLst>
                                      </p:cBhvr>
                                      <p:to>
                                        <p:strVal val="visible"/>
                                      </p:to>
                                    </p:set>
                                    <p:anim calcmode="lin" valueType="num">
                                      <p:cBhvr additive="base">
                                        <p:cTn id="178" dur="500"/>
                                        <p:tgtEl>
                                          <p:spTgt spid="1050"/>
                                        </p:tgtEl>
                                        <p:attrNameLst>
                                          <p:attrName>ppt_y</p:attrName>
                                        </p:attrNameLst>
                                      </p:cBhvr>
                                      <p:tavLst>
                                        <p:tav tm="0">
                                          <p:val>
                                            <p:strVal val="#ppt_y+#ppt_h*1.125000"/>
                                          </p:val>
                                        </p:tav>
                                        <p:tav tm="100000">
                                          <p:val>
                                            <p:strVal val="#ppt_y"/>
                                          </p:val>
                                        </p:tav>
                                      </p:tavLst>
                                    </p:anim>
                                    <p:animEffect transition="in" filter="wipe(up)">
                                      <p:cBhvr>
                                        <p:cTn id="179" dur="500"/>
                                        <p:tgtEl>
                                          <p:spTgt spid="1050"/>
                                        </p:tgtEl>
                                      </p:cBhvr>
                                    </p:animEffect>
                                  </p:childTnLst>
                                  <p:subTnLst>
                                    <p:audio>
                                      <p:cMediaNode>
                                        <p:cTn display="0" masterRel="sameClick">
                                          <p:stCondLst>
                                            <p:cond evt="begin" delay="0">
                                              <p:tn val="176"/>
                                            </p:cond>
                                          </p:stCondLst>
                                          <p:endCondLst>
                                            <p:cond evt="onStopAudio" delay="0">
                                              <p:tgtEl>
                                                <p:sldTgt/>
                                              </p:tgtEl>
                                            </p:cond>
                                          </p:endCondLst>
                                        </p:cTn>
                                        <p:tgtEl>
                                          <p:sndTgt r:embed="rId5" name="AC Can SFX.wav"/>
                                        </p:tgtEl>
                                      </p:cMediaNode>
                                    </p:audio>
                                  </p:subTnLst>
                                </p:cTn>
                              </p:par>
                            </p:childTnLst>
                          </p:cTn>
                        </p:par>
                        <p:par>
                          <p:cTn id="180" fill="hold">
                            <p:stCondLst>
                              <p:cond delay="2000"/>
                            </p:stCondLst>
                            <p:childTnLst>
                              <p:par>
                                <p:cTn id="181" presetID="12" presetClass="exit" presetSubtype="4" fill="hold" nodeType="afterEffect">
                                  <p:stCondLst>
                                    <p:cond delay="1000"/>
                                  </p:stCondLst>
                                  <p:childTnLst>
                                    <p:anim calcmode="lin" valueType="num">
                                      <p:cBhvr additive="base">
                                        <p:cTn id="182" dur="500"/>
                                        <p:tgtEl>
                                          <p:spTgt spid="1050"/>
                                        </p:tgtEl>
                                        <p:attrNameLst>
                                          <p:attrName>ppt_y</p:attrName>
                                        </p:attrNameLst>
                                      </p:cBhvr>
                                      <p:tavLst>
                                        <p:tav tm="0">
                                          <p:val>
                                            <p:strVal val="#ppt_y"/>
                                          </p:val>
                                        </p:tav>
                                        <p:tav tm="100000">
                                          <p:val>
                                            <p:strVal val="#ppt_y+#ppt_h*1.125000"/>
                                          </p:val>
                                        </p:tav>
                                      </p:tavLst>
                                    </p:anim>
                                    <p:animEffect transition="out" filter="wipe(down)">
                                      <p:cBhvr>
                                        <p:cTn id="183" dur="500"/>
                                        <p:tgtEl>
                                          <p:spTgt spid="1050"/>
                                        </p:tgtEl>
                                      </p:cBhvr>
                                    </p:animEffect>
                                    <p:set>
                                      <p:cBhvr>
                                        <p:cTn id="184" dur="1" fill="hold">
                                          <p:stCondLst>
                                            <p:cond delay="499"/>
                                          </p:stCondLst>
                                        </p:cTn>
                                        <p:tgtEl>
                                          <p:spTgt spid="1050"/>
                                        </p:tgtEl>
                                        <p:attrNameLst>
                                          <p:attrName>style.visibility</p:attrName>
                                        </p:attrNameLst>
                                      </p:cBhvr>
                                      <p:to>
                                        <p:strVal val="hidden"/>
                                      </p:to>
                                    </p:set>
                                  </p:childTnLst>
                                </p:cTn>
                              </p:par>
                            </p:childTnLst>
                          </p:cTn>
                        </p:par>
                        <p:par>
                          <p:cTn id="185" fill="hold">
                            <p:stCondLst>
                              <p:cond delay="3500"/>
                            </p:stCondLst>
                            <p:childTnLst>
                              <p:par>
                                <p:cTn id="186" presetID="45" presetClass="entr" presetSubtype="0" fill="hold" nodeType="afterEffect">
                                  <p:stCondLst>
                                    <p:cond delay="0"/>
                                  </p:stCondLst>
                                  <p:childTnLst>
                                    <p:set>
                                      <p:cBhvr>
                                        <p:cTn id="187" dur="1" fill="hold">
                                          <p:stCondLst>
                                            <p:cond delay="0"/>
                                          </p:stCondLst>
                                        </p:cTn>
                                        <p:tgtEl>
                                          <p:spTgt spid="101"/>
                                        </p:tgtEl>
                                        <p:attrNameLst>
                                          <p:attrName>style.visibility</p:attrName>
                                        </p:attrNameLst>
                                      </p:cBhvr>
                                      <p:to>
                                        <p:strVal val="visible"/>
                                      </p:to>
                                    </p:set>
                                    <p:animEffect transition="in" filter="fade">
                                      <p:cBhvr>
                                        <p:cTn id="188" dur="500"/>
                                        <p:tgtEl>
                                          <p:spTgt spid="101"/>
                                        </p:tgtEl>
                                      </p:cBhvr>
                                    </p:animEffect>
                                    <p:anim calcmode="lin" valueType="num">
                                      <p:cBhvr>
                                        <p:cTn id="189" dur="500" fill="hold"/>
                                        <p:tgtEl>
                                          <p:spTgt spid="101"/>
                                        </p:tgtEl>
                                        <p:attrNameLst>
                                          <p:attrName>ppt_w</p:attrName>
                                        </p:attrNameLst>
                                      </p:cBhvr>
                                      <p:tavLst>
                                        <p:tav tm="0" fmla="#ppt_w*sin(2.5*pi*$)">
                                          <p:val>
                                            <p:fltVal val="0"/>
                                          </p:val>
                                        </p:tav>
                                        <p:tav tm="100000">
                                          <p:val>
                                            <p:fltVal val="1"/>
                                          </p:val>
                                        </p:tav>
                                      </p:tavLst>
                                    </p:anim>
                                    <p:anim calcmode="lin" valueType="num">
                                      <p:cBhvr>
                                        <p:cTn id="19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1" restart="whenNotActive" fill="hold" evtFilter="cancelBubble" nodeType="interactiveSeq">
                <p:stCondLst>
                  <p:cond evt="onClick" delay="0">
                    <p:tgtEl>
                      <p:spTgt spid="129"/>
                    </p:tgtEl>
                  </p:cond>
                </p:stCondLst>
                <p:endSync evt="end" delay="0">
                  <p:rtn val="all"/>
                </p:endSync>
                <p:childTnLst>
                  <p:par>
                    <p:cTn id="192" fill="hold">
                      <p:stCondLst>
                        <p:cond delay="0"/>
                      </p:stCondLst>
                      <p:childTnLst>
                        <p:par>
                          <p:cTn id="193" fill="hold">
                            <p:stCondLst>
                              <p:cond delay="0"/>
                            </p:stCondLst>
                            <p:childTnLst>
                              <p:par>
                                <p:cTn id="194" presetID="23" presetClass="entr" presetSubtype="16" fill="hold" nodeType="clickEffect">
                                  <p:stCondLst>
                                    <p:cond delay="0"/>
                                  </p:stCondLst>
                                  <p:childTnLst>
                                    <p:set>
                                      <p:cBhvr>
                                        <p:cTn id="195" dur="1" fill="hold">
                                          <p:stCondLst>
                                            <p:cond delay="0"/>
                                          </p:stCondLst>
                                        </p:cTn>
                                        <p:tgtEl>
                                          <p:spTgt spid="165"/>
                                        </p:tgtEl>
                                        <p:attrNameLst>
                                          <p:attrName>style.visibility</p:attrName>
                                        </p:attrNameLst>
                                      </p:cBhvr>
                                      <p:to>
                                        <p:strVal val="visible"/>
                                      </p:to>
                                    </p:set>
                                    <p:anim calcmode="lin" valueType="num">
                                      <p:cBhvr>
                                        <p:cTn id="196" dur="1000" fill="hold"/>
                                        <p:tgtEl>
                                          <p:spTgt spid="165"/>
                                        </p:tgtEl>
                                        <p:attrNameLst>
                                          <p:attrName>ppt_w</p:attrName>
                                        </p:attrNameLst>
                                      </p:cBhvr>
                                      <p:tavLst>
                                        <p:tav tm="0">
                                          <p:val>
                                            <p:fltVal val="0"/>
                                          </p:val>
                                        </p:tav>
                                        <p:tav tm="100000">
                                          <p:val>
                                            <p:strVal val="#ppt_w"/>
                                          </p:val>
                                        </p:tav>
                                      </p:tavLst>
                                    </p:anim>
                                    <p:anim calcmode="lin" valueType="num">
                                      <p:cBhvr>
                                        <p:cTn id="19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4"/>
                                            </p:cond>
                                          </p:stCondLst>
                                          <p:endCondLst>
                                            <p:cond evt="onStopAudio" delay="0">
                                              <p:tgtEl>
                                                <p:sldTgt/>
                                              </p:tgtEl>
                                            </p:cond>
                                          </p:endCondLst>
                                        </p:cTn>
                                        <p:tgtEl>
                                          <p:sndTgt r:embed="rId3" name="AC Dig SFX.wav"/>
                                        </p:tgtEl>
                                      </p:cMediaNode>
                                    </p:audio>
                                  </p:subTnLst>
                                </p:cTn>
                              </p:par>
                            </p:childTnLst>
                          </p:cTn>
                        </p:par>
                        <p:par>
                          <p:cTn id="198" fill="hold">
                            <p:stCondLst>
                              <p:cond delay="1000"/>
                            </p:stCondLst>
                            <p:childTnLst>
                              <p:par>
                                <p:cTn id="199" presetID="45" presetClass="entr" presetSubtype="0" fill="hold" nodeType="afterEffect">
                                  <p:stCondLst>
                                    <p:cond delay="50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4" restart="whenNotActive" fill="hold" evtFilter="cancelBubble" nodeType="interactiveSeq">
                <p:stCondLst>
                  <p:cond evt="onClick" delay="0">
                    <p:tgtEl>
                      <p:spTgt spid="130"/>
                    </p:tgtEl>
                  </p:cond>
                </p:stCondLst>
                <p:endSync evt="end" delay="0">
                  <p:rtn val="all"/>
                </p:endSync>
                <p:childTnLst>
                  <p:par>
                    <p:cTn id="205" fill="hold">
                      <p:stCondLst>
                        <p:cond delay="0"/>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166"/>
                                        </p:tgtEl>
                                        <p:attrNameLst>
                                          <p:attrName>style.visibility</p:attrName>
                                        </p:attrNameLst>
                                      </p:cBhvr>
                                      <p:to>
                                        <p:strVal val="visible"/>
                                      </p:to>
                                    </p:set>
                                    <p:anim calcmode="lin" valueType="num">
                                      <p:cBhvr>
                                        <p:cTn id="209" dur="1000" fill="hold"/>
                                        <p:tgtEl>
                                          <p:spTgt spid="166"/>
                                        </p:tgtEl>
                                        <p:attrNameLst>
                                          <p:attrName>ppt_w</p:attrName>
                                        </p:attrNameLst>
                                      </p:cBhvr>
                                      <p:tavLst>
                                        <p:tav tm="0">
                                          <p:val>
                                            <p:fltVal val="0"/>
                                          </p:val>
                                        </p:tav>
                                        <p:tav tm="100000">
                                          <p:val>
                                            <p:strVal val="#ppt_w"/>
                                          </p:val>
                                        </p:tav>
                                      </p:tavLst>
                                    </p:anim>
                                    <p:anim calcmode="lin" valueType="num">
                                      <p:cBhvr>
                                        <p:cTn id="21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7"/>
                                            </p:cond>
                                          </p:stCondLst>
                                          <p:endCondLst>
                                            <p:cond evt="onStopAudio" delay="0">
                                              <p:tgtEl>
                                                <p:sldTgt/>
                                              </p:tgtEl>
                                            </p:cond>
                                          </p:endCondLst>
                                        </p:cTn>
                                        <p:tgtEl>
                                          <p:sndTgt r:embed="rId3" name="AC Dig SFX.wav"/>
                                        </p:tgtEl>
                                      </p:cMediaNode>
                                    </p:audio>
                                  </p:subTnLst>
                                </p:cTn>
                              </p:par>
                            </p:childTnLst>
                          </p:cTn>
                        </p:par>
                        <p:par>
                          <p:cTn id="211" fill="hold">
                            <p:stCondLst>
                              <p:cond delay="1000"/>
                            </p:stCondLst>
                            <p:childTnLst>
                              <p:par>
                                <p:cTn id="212" presetID="45" presetClass="entr" presetSubtype="0" fill="hold" nodeType="afterEffect">
                                  <p:stCondLst>
                                    <p:cond delay="50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17" restart="whenNotActive" fill="hold" evtFilter="cancelBubble" nodeType="interactiveSeq">
                <p:stCondLst>
                  <p:cond evt="onClick" delay="0">
                    <p:tgtEl>
                      <p:spTgt spid="131"/>
                    </p:tgtEl>
                  </p:cond>
                </p:stCondLst>
                <p:endSync evt="end" delay="0">
                  <p:rtn val="all"/>
                </p:endSync>
                <p:childTnLst>
                  <p:par>
                    <p:cTn id="218" fill="hold">
                      <p:stCondLst>
                        <p:cond delay="0"/>
                      </p:stCondLst>
                      <p:childTnLst>
                        <p:par>
                          <p:cTn id="219" fill="hold">
                            <p:stCondLst>
                              <p:cond delay="0"/>
                            </p:stCondLst>
                            <p:childTnLst>
                              <p:par>
                                <p:cTn id="220" presetID="23" presetClass="entr" presetSubtype="16" fill="hold" nodeType="clickEffect">
                                  <p:stCondLst>
                                    <p:cond delay="0"/>
                                  </p:stCondLst>
                                  <p:childTnLst>
                                    <p:set>
                                      <p:cBhvr>
                                        <p:cTn id="221" dur="1" fill="hold">
                                          <p:stCondLst>
                                            <p:cond delay="0"/>
                                          </p:stCondLst>
                                        </p:cTn>
                                        <p:tgtEl>
                                          <p:spTgt spid="167"/>
                                        </p:tgtEl>
                                        <p:attrNameLst>
                                          <p:attrName>style.visibility</p:attrName>
                                        </p:attrNameLst>
                                      </p:cBhvr>
                                      <p:to>
                                        <p:strVal val="visible"/>
                                      </p:to>
                                    </p:set>
                                    <p:anim calcmode="lin" valueType="num">
                                      <p:cBhvr>
                                        <p:cTn id="222" dur="1000" fill="hold"/>
                                        <p:tgtEl>
                                          <p:spTgt spid="167"/>
                                        </p:tgtEl>
                                        <p:attrNameLst>
                                          <p:attrName>ppt_w</p:attrName>
                                        </p:attrNameLst>
                                      </p:cBhvr>
                                      <p:tavLst>
                                        <p:tav tm="0">
                                          <p:val>
                                            <p:fltVal val="0"/>
                                          </p:val>
                                        </p:tav>
                                        <p:tav tm="100000">
                                          <p:val>
                                            <p:strVal val="#ppt_w"/>
                                          </p:val>
                                        </p:tav>
                                      </p:tavLst>
                                    </p:anim>
                                    <p:anim calcmode="lin" valueType="num">
                                      <p:cBhvr>
                                        <p:cTn id="22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0"/>
                                            </p:cond>
                                          </p:stCondLst>
                                          <p:endCondLst>
                                            <p:cond evt="onStopAudio" delay="0">
                                              <p:tgtEl>
                                                <p:sldTgt/>
                                              </p:tgtEl>
                                            </p:cond>
                                          </p:endCondLst>
                                        </p:cTn>
                                        <p:tgtEl>
                                          <p:sndTgt r:embed="rId3" name="AC Dig SFX.wav"/>
                                        </p:tgtEl>
                                      </p:cMediaNode>
                                    </p:audio>
                                  </p:subTnLst>
                                </p:cTn>
                              </p:par>
                            </p:childTnLst>
                          </p:cTn>
                        </p:par>
                        <p:par>
                          <p:cTn id="224" fill="hold">
                            <p:stCondLst>
                              <p:cond delay="1000"/>
                            </p:stCondLst>
                            <p:childTnLst>
                              <p:par>
                                <p:cTn id="225" presetID="45" presetClass="entr" presetSubtype="0" fill="hold" nodeType="afterEffect">
                                  <p:stCondLst>
                                    <p:cond delay="50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45" presetClass="entr" presetSubtype="0" fill="hold" nodeType="afterEffect">
                                  <p:stCondLst>
                                    <p:cond delay="50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45" presetClass="entr" presetSubtype="0" fill="hold" nodeType="afterEffect">
                                  <p:stCondLst>
                                    <p:cond delay="500"/>
                                  </p:stCondLst>
                                  <p:childTnLst>
                                    <p:set>
                                      <p:cBhvr>
                                        <p:cTn id="278" dur="1" fill="hold">
                                          <p:stCondLst>
                                            <p:cond delay="0"/>
                                          </p:stCondLst>
                                        </p:cTn>
                                        <p:tgtEl>
                                          <p:spTgt spid="17"/>
                                        </p:tgtEl>
                                        <p:attrNameLst>
                                          <p:attrName>style.visibility</p:attrName>
                                        </p:attrNameLst>
                                      </p:cBhvr>
                                      <p:to>
                                        <p:strVal val="visible"/>
                                      </p:to>
                                    </p:set>
                                    <p:animEffect transition="in" filter="fade">
                                      <p:cBhvr>
                                        <p:cTn id="279" dur="500"/>
                                        <p:tgtEl>
                                          <p:spTgt spid="17"/>
                                        </p:tgtEl>
                                      </p:cBhvr>
                                    </p:animEffect>
                                    <p:anim calcmode="lin" valueType="num">
                                      <p:cBhvr>
                                        <p:cTn id="280" dur="500" fill="hold"/>
                                        <p:tgtEl>
                                          <p:spTgt spid="17"/>
                                        </p:tgtEl>
                                        <p:attrNameLst>
                                          <p:attrName>ppt_w</p:attrName>
                                        </p:attrNameLst>
                                      </p:cBhvr>
                                      <p:tavLst>
                                        <p:tav tm="0" fmla="#ppt_w*sin(2.5*pi*$)">
                                          <p:val>
                                            <p:fltVal val="0"/>
                                          </p:val>
                                        </p:tav>
                                        <p:tav tm="100000">
                                          <p:val>
                                            <p:fltVal val="1"/>
                                          </p:val>
                                        </p:tav>
                                      </p:tavLst>
                                    </p:anim>
                                    <p:anim calcmode="lin" valueType="num">
                                      <p:cBhvr>
                                        <p:cTn id="28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2" restart="whenNotActive" fill="hold" evtFilter="cancelBubble" nodeType="interactiveSeq">
                <p:stCondLst>
                  <p:cond evt="onClick" delay="0">
                    <p:tgtEl>
                      <p:spTgt spid="124"/>
                    </p:tgtEl>
                  </p:cond>
                </p:stCondLst>
                <p:endSync evt="end" delay="0">
                  <p:rtn val="all"/>
                </p:endSync>
                <p:childTnLst>
                  <p:par>
                    <p:cTn id="283" fill="hold">
                      <p:stCondLst>
                        <p:cond delay="0"/>
                      </p:stCondLst>
                      <p:childTnLst>
                        <p:par>
                          <p:cTn id="284" fill="hold">
                            <p:stCondLst>
                              <p:cond delay="0"/>
                            </p:stCondLst>
                            <p:childTnLst>
                              <p:par>
                                <p:cTn id="285" presetID="23" presetClass="entr" presetSubtype="16" fill="hold" nodeType="clickEffect">
                                  <p:stCondLst>
                                    <p:cond delay="0"/>
                                  </p:stCondLst>
                                  <p:childTnLst>
                                    <p:set>
                                      <p:cBhvr>
                                        <p:cTn id="286" dur="1" fill="hold">
                                          <p:stCondLst>
                                            <p:cond delay="0"/>
                                          </p:stCondLst>
                                        </p:cTn>
                                        <p:tgtEl>
                                          <p:spTgt spid="160"/>
                                        </p:tgtEl>
                                        <p:attrNameLst>
                                          <p:attrName>style.visibility</p:attrName>
                                        </p:attrNameLst>
                                      </p:cBhvr>
                                      <p:to>
                                        <p:strVal val="visible"/>
                                      </p:to>
                                    </p:set>
                                    <p:anim calcmode="lin" valueType="num">
                                      <p:cBhvr>
                                        <p:cTn id="287" dur="1000" fill="hold"/>
                                        <p:tgtEl>
                                          <p:spTgt spid="160"/>
                                        </p:tgtEl>
                                        <p:attrNameLst>
                                          <p:attrName>ppt_w</p:attrName>
                                        </p:attrNameLst>
                                      </p:cBhvr>
                                      <p:tavLst>
                                        <p:tav tm="0">
                                          <p:val>
                                            <p:fltVal val="0"/>
                                          </p:val>
                                        </p:tav>
                                        <p:tav tm="100000">
                                          <p:val>
                                            <p:strVal val="#ppt_w"/>
                                          </p:val>
                                        </p:tav>
                                      </p:tavLst>
                                    </p:anim>
                                    <p:anim calcmode="lin" valueType="num">
                                      <p:cBhvr>
                                        <p:cTn id="28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5"/>
                                            </p:cond>
                                          </p:stCondLst>
                                          <p:endCondLst>
                                            <p:cond evt="onStopAudio" delay="0">
                                              <p:tgtEl>
                                                <p:sldTgt/>
                                              </p:tgtEl>
                                            </p:cond>
                                          </p:endCondLst>
                                        </p:cTn>
                                        <p:tgtEl>
                                          <p:sndTgt r:embed="rId3" name="AC Dig SFX.wav"/>
                                        </p:tgtEl>
                                      </p:cMediaNode>
                                    </p:audio>
                                  </p:subTnLst>
                                </p:cTn>
                              </p:par>
                            </p:childTnLst>
                          </p:cTn>
                        </p:par>
                        <p:par>
                          <p:cTn id="289" fill="hold">
                            <p:stCondLst>
                              <p:cond delay="1000"/>
                            </p:stCondLst>
                            <p:childTnLst>
                              <p:par>
                                <p:cTn id="290" presetID="45" presetClass="entr" presetSubtype="0" fill="hold" nodeType="afterEffect">
                                  <p:stCondLst>
                                    <p:cond delay="500"/>
                                  </p:stCondLst>
                                  <p:childTnLst>
                                    <p:set>
                                      <p:cBhvr>
                                        <p:cTn id="291" dur="1" fill="hold">
                                          <p:stCondLst>
                                            <p:cond delay="0"/>
                                          </p:stCondLst>
                                        </p:cTn>
                                        <p:tgtEl>
                                          <p:spTgt spid="112"/>
                                        </p:tgtEl>
                                        <p:attrNameLst>
                                          <p:attrName>style.visibility</p:attrName>
                                        </p:attrNameLst>
                                      </p:cBhvr>
                                      <p:to>
                                        <p:strVal val="visible"/>
                                      </p:to>
                                    </p:set>
                                    <p:animEffect transition="in" filter="fade">
                                      <p:cBhvr>
                                        <p:cTn id="292" dur="500"/>
                                        <p:tgtEl>
                                          <p:spTgt spid="112"/>
                                        </p:tgtEl>
                                      </p:cBhvr>
                                    </p:animEffect>
                                    <p:anim calcmode="lin" valueType="num">
                                      <p:cBhvr>
                                        <p:cTn id="293" dur="500" fill="hold"/>
                                        <p:tgtEl>
                                          <p:spTgt spid="112"/>
                                        </p:tgtEl>
                                        <p:attrNameLst>
                                          <p:attrName>ppt_w</p:attrName>
                                        </p:attrNameLst>
                                      </p:cBhvr>
                                      <p:tavLst>
                                        <p:tav tm="0" fmla="#ppt_w*sin(2.5*pi*$)">
                                          <p:val>
                                            <p:fltVal val="0"/>
                                          </p:val>
                                        </p:tav>
                                        <p:tav tm="100000">
                                          <p:val>
                                            <p:fltVal val="1"/>
                                          </p:val>
                                        </p:tav>
                                      </p:tavLst>
                                    </p:anim>
                                    <p:anim calcmode="lin" valueType="num">
                                      <p:cBhvr>
                                        <p:cTn id="29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5" restart="whenNotActive" fill="hold" evtFilter="cancelBubble" nodeType="interactiveSeq">
                <p:stCondLst>
                  <p:cond evt="onClick" delay="0">
                    <p:tgtEl>
                      <p:spTgt spid="125"/>
                    </p:tgtEl>
                  </p:cond>
                </p:stCondLst>
                <p:endSync evt="end" delay="0">
                  <p:rtn val="all"/>
                </p:endSync>
                <p:childTnLst>
                  <p:par>
                    <p:cTn id="296" fill="hold">
                      <p:stCondLst>
                        <p:cond delay="0"/>
                      </p:stCondLst>
                      <p:childTnLst>
                        <p:par>
                          <p:cTn id="297" fill="hold">
                            <p:stCondLst>
                              <p:cond delay="0"/>
                            </p:stCondLst>
                            <p:childTnLst>
                              <p:par>
                                <p:cTn id="298" presetID="23" presetClass="entr" presetSubtype="16" fill="hold" nodeType="clickEffect">
                                  <p:stCondLst>
                                    <p:cond delay="0"/>
                                  </p:stCondLst>
                                  <p:childTnLst>
                                    <p:set>
                                      <p:cBhvr>
                                        <p:cTn id="299" dur="1" fill="hold">
                                          <p:stCondLst>
                                            <p:cond delay="0"/>
                                          </p:stCondLst>
                                        </p:cTn>
                                        <p:tgtEl>
                                          <p:spTgt spid="161"/>
                                        </p:tgtEl>
                                        <p:attrNameLst>
                                          <p:attrName>style.visibility</p:attrName>
                                        </p:attrNameLst>
                                      </p:cBhvr>
                                      <p:to>
                                        <p:strVal val="visible"/>
                                      </p:to>
                                    </p:set>
                                    <p:anim calcmode="lin" valueType="num">
                                      <p:cBhvr>
                                        <p:cTn id="300" dur="1000" fill="hold"/>
                                        <p:tgtEl>
                                          <p:spTgt spid="161"/>
                                        </p:tgtEl>
                                        <p:attrNameLst>
                                          <p:attrName>ppt_w</p:attrName>
                                        </p:attrNameLst>
                                      </p:cBhvr>
                                      <p:tavLst>
                                        <p:tav tm="0">
                                          <p:val>
                                            <p:fltVal val="0"/>
                                          </p:val>
                                        </p:tav>
                                        <p:tav tm="100000">
                                          <p:val>
                                            <p:strVal val="#ppt_w"/>
                                          </p:val>
                                        </p:tav>
                                      </p:tavLst>
                                    </p:anim>
                                    <p:anim calcmode="lin" valueType="num">
                                      <p:cBhvr>
                                        <p:cTn id="30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8"/>
                                            </p:cond>
                                          </p:stCondLst>
                                          <p:endCondLst>
                                            <p:cond evt="onStopAudio" delay="0">
                                              <p:tgtEl>
                                                <p:sldTgt/>
                                              </p:tgtEl>
                                            </p:cond>
                                          </p:endCondLst>
                                        </p:cTn>
                                        <p:tgtEl>
                                          <p:sndTgt r:embed="rId3" name="AC Dig SFX.wav"/>
                                        </p:tgtEl>
                                      </p:cMediaNode>
                                    </p:audio>
                                  </p:subTnLst>
                                </p:cTn>
                              </p:par>
                            </p:childTnLst>
                          </p:cTn>
                        </p:par>
                        <p:par>
                          <p:cTn id="302" fill="hold">
                            <p:stCondLst>
                              <p:cond delay="1000"/>
                            </p:stCondLst>
                            <p:childTnLst>
                              <p:par>
                                <p:cTn id="303" presetID="12" presetClass="entr" presetSubtype="4" fill="hold" nodeType="afterEffect">
                                  <p:stCondLst>
                                    <p:cond delay="500"/>
                                  </p:stCondLst>
                                  <p:childTnLst>
                                    <p:set>
                                      <p:cBhvr>
                                        <p:cTn id="304" dur="1" fill="hold">
                                          <p:stCondLst>
                                            <p:cond delay="0"/>
                                          </p:stCondLst>
                                        </p:cTn>
                                        <p:tgtEl>
                                          <p:spTgt spid="1032"/>
                                        </p:tgtEl>
                                        <p:attrNameLst>
                                          <p:attrName>style.visibility</p:attrName>
                                        </p:attrNameLst>
                                      </p:cBhvr>
                                      <p:to>
                                        <p:strVal val="visible"/>
                                      </p:to>
                                    </p:set>
                                    <p:anim calcmode="lin" valueType="num">
                                      <p:cBhvr additive="base">
                                        <p:cTn id="305" dur="500"/>
                                        <p:tgtEl>
                                          <p:spTgt spid="1032"/>
                                        </p:tgtEl>
                                        <p:attrNameLst>
                                          <p:attrName>ppt_y</p:attrName>
                                        </p:attrNameLst>
                                      </p:cBhvr>
                                      <p:tavLst>
                                        <p:tav tm="0">
                                          <p:val>
                                            <p:strVal val="#ppt_y+#ppt_h*1.125000"/>
                                          </p:val>
                                        </p:tav>
                                        <p:tav tm="100000">
                                          <p:val>
                                            <p:strVal val="#ppt_y"/>
                                          </p:val>
                                        </p:tav>
                                      </p:tavLst>
                                    </p:anim>
                                    <p:animEffect transition="in" filter="wipe(up)">
                                      <p:cBhvr>
                                        <p:cTn id="306" dur="500"/>
                                        <p:tgtEl>
                                          <p:spTgt spid="1032"/>
                                        </p:tgtEl>
                                      </p:cBhvr>
                                    </p:animEffect>
                                  </p:childTnLst>
                                  <p:subTnLst>
                                    <p:audio>
                                      <p:cMediaNode>
                                        <p:cTn display="0" masterRel="sameClick">
                                          <p:stCondLst>
                                            <p:cond evt="begin" delay="0">
                                              <p:tn val="303"/>
                                            </p:cond>
                                          </p:stCondLst>
                                          <p:endCondLst>
                                            <p:cond evt="onStopAudio" delay="0">
                                              <p:tgtEl>
                                                <p:sldTgt/>
                                              </p:tgtEl>
                                            </p:cond>
                                          </p:endCondLst>
                                        </p:cTn>
                                        <p:tgtEl>
                                          <p:sndTgt r:embed="rId6" name="AC Fossil SFX.wav"/>
                                        </p:tgtEl>
                                      </p:cMediaNode>
                                    </p:audio>
                                  </p:subTnLst>
                                </p:cTn>
                              </p:par>
                            </p:childTnLst>
                          </p:cTn>
                        </p:par>
                        <p:par>
                          <p:cTn id="307" fill="hold">
                            <p:stCondLst>
                              <p:cond delay="2000"/>
                            </p:stCondLst>
                            <p:childTnLst>
                              <p:par>
                                <p:cTn id="308" presetID="12" presetClass="exit" presetSubtype="4" fill="hold" nodeType="afterEffect">
                                  <p:stCondLst>
                                    <p:cond delay="1000"/>
                                  </p:stCondLst>
                                  <p:childTnLst>
                                    <p:anim calcmode="lin" valueType="num">
                                      <p:cBhvr additive="base">
                                        <p:cTn id="309" dur="500"/>
                                        <p:tgtEl>
                                          <p:spTgt spid="1032"/>
                                        </p:tgtEl>
                                        <p:attrNameLst>
                                          <p:attrName>ppt_y</p:attrName>
                                        </p:attrNameLst>
                                      </p:cBhvr>
                                      <p:tavLst>
                                        <p:tav tm="0">
                                          <p:val>
                                            <p:strVal val="#ppt_y"/>
                                          </p:val>
                                        </p:tav>
                                        <p:tav tm="100000">
                                          <p:val>
                                            <p:strVal val="#ppt_y+#ppt_h*1.125000"/>
                                          </p:val>
                                        </p:tav>
                                      </p:tavLst>
                                    </p:anim>
                                    <p:animEffect transition="out" filter="wipe(down)">
                                      <p:cBhvr>
                                        <p:cTn id="310" dur="500"/>
                                        <p:tgtEl>
                                          <p:spTgt spid="1032"/>
                                        </p:tgtEl>
                                      </p:cBhvr>
                                    </p:animEffect>
                                    <p:set>
                                      <p:cBhvr>
                                        <p:cTn id="311" dur="1" fill="hold">
                                          <p:stCondLst>
                                            <p:cond delay="499"/>
                                          </p:stCondLst>
                                        </p:cTn>
                                        <p:tgtEl>
                                          <p:spTgt spid="1032"/>
                                        </p:tgtEl>
                                        <p:attrNameLst>
                                          <p:attrName>style.visibility</p:attrName>
                                        </p:attrNameLst>
                                      </p:cBhvr>
                                      <p:to>
                                        <p:strVal val="hidden"/>
                                      </p:to>
                                    </p:set>
                                  </p:childTnLst>
                                </p:cTn>
                              </p:par>
                            </p:childTnLst>
                          </p:cTn>
                        </p:par>
                        <p:par>
                          <p:cTn id="312" fill="hold">
                            <p:stCondLst>
                              <p:cond delay="3500"/>
                            </p:stCondLst>
                            <p:childTnLst>
                              <p:par>
                                <p:cTn id="313" presetID="45" presetClass="entr" presetSubtype="0" fill="hold" nodeType="afterEffect">
                                  <p:stCondLst>
                                    <p:cond delay="0"/>
                                  </p:stCondLst>
                                  <p:childTnLst>
                                    <p:set>
                                      <p:cBhvr>
                                        <p:cTn id="314" dur="1" fill="hold">
                                          <p:stCondLst>
                                            <p:cond delay="0"/>
                                          </p:stCondLst>
                                        </p:cTn>
                                        <p:tgtEl>
                                          <p:spTgt spid="115"/>
                                        </p:tgtEl>
                                        <p:attrNameLst>
                                          <p:attrName>style.visibility</p:attrName>
                                        </p:attrNameLst>
                                      </p:cBhvr>
                                      <p:to>
                                        <p:strVal val="visible"/>
                                      </p:to>
                                    </p:set>
                                    <p:animEffect transition="in" filter="fade">
                                      <p:cBhvr>
                                        <p:cTn id="315" dur="500"/>
                                        <p:tgtEl>
                                          <p:spTgt spid="115"/>
                                        </p:tgtEl>
                                      </p:cBhvr>
                                    </p:animEffect>
                                    <p:anim calcmode="lin" valueType="num">
                                      <p:cBhvr>
                                        <p:cTn id="316" dur="500" fill="hold"/>
                                        <p:tgtEl>
                                          <p:spTgt spid="115"/>
                                        </p:tgtEl>
                                        <p:attrNameLst>
                                          <p:attrName>ppt_w</p:attrName>
                                        </p:attrNameLst>
                                      </p:cBhvr>
                                      <p:tavLst>
                                        <p:tav tm="0" fmla="#ppt_w*sin(2.5*pi*$)">
                                          <p:val>
                                            <p:fltVal val="0"/>
                                          </p:val>
                                        </p:tav>
                                        <p:tav tm="100000">
                                          <p:val>
                                            <p:fltVal val="1"/>
                                          </p:val>
                                        </p:tav>
                                      </p:tavLst>
                                    </p:anim>
                                    <p:anim calcmode="lin" valueType="num">
                                      <p:cBhvr>
                                        <p:cTn id="31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18" restart="whenNotActive" fill="hold" evtFilter="cancelBubble" nodeType="interactiveSeq">
                <p:stCondLst>
                  <p:cond evt="onClick" delay="0">
                    <p:tgtEl>
                      <p:spTgt spid="126"/>
                    </p:tgtEl>
                  </p:cond>
                </p:stCondLst>
                <p:endSync evt="end" delay="0">
                  <p:rtn val="all"/>
                </p:endSync>
                <p:childTnLst>
                  <p:par>
                    <p:cTn id="319" fill="hold">
                      <p:stCondLst>
                        <p:cond delay="0"/>
                      </p:stCondLst>
                      <p:childTnLst>
                        <p:par>
                          <p:cTn id="320" fill="hold">
                            <p:stCondLst>
                              <p:cond delay="0"/>
                            </p:stCondLst>
                            <p:childTnLst>
                              <p:par>
                                <p:cTn id="321" presetID="23" presetClass="entr" presetSubtype="16" fill="hold" nodeType="clickEffect">
                                  <p:stCondLst>
                                    <p:cond delay="0"/>
                                  </p:stCondLst>
                                  <p:childTnLst>
                                    <p:set>
                                      <p:cBhvr>
                                        <p:cTn id="322" dur="1" fill="hold">
                                          <p:stCondLst>
                                            <p:cond delay="0"/>
                                          </p:stCondLst>
                                        </p:cTn>
                                        <p:tgtEl>
                                          <p:spTgt spid="162"/>
                                        </p:tgtEl>
                                        <p:attrNameLst>
                                          <p:attrName>style.visibility</p:attrName>
                                        </p:attrNameLst>
                                      </p:cBhvr>
                                      <p:to>
                                        <p:strVal val="visible"/>
                                      </p:to>
                                    </p:set>
                                    <p:anim calcmode="lin" valueType="num">
                                      <p:cBhvr>
                                        <p:cTn id="323" dur="1000" fill="hold"/>
                                        <p:tgtEl>
                                          <p:spTgt spid="162"/>
                                        </p:tgtEl>
                                        <p:attrNameLst>
                                          <p:attrName>ppt_w</p:attrName>
                                        </p:attrNameLst>
                                      </p:cBhvr>
                                      <p:tavLst>
                                        <p:tav tm="0">
                                          <p:val>
                                            <p:fltVal val="0"/>
                                          </p:val>
                                        </p:tav>
                                        <p:tav tm="100000">
                                          <p:val>
                                            <p:strVal val="#ppt_w"/>
                                          </p:val>
                                        </p:tav>
                                      </p:tavLst>
                                    </p:anim>
                                    <p:anim calcmode="lin" valueType="num">
                                      <p:cBhvr>
                                        <p:cTn id="32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1"/>
                                            </p:cond>
                                          </p:stCondLst>
                                          <p:endCondLst>
                                            <p:cond evt="onStopAudio" delay="0">
                                              <p:tgtEl>
                                                <p:sldTgt/>
                                              </p:tgtEl>
                                            </p:cond>
                                          </p:endCondLst>
                                        </p:cTn>
                                        <p:tgtEl>
                                          <p:sndTgt r:embed="rId3" name="AC Dig SFX.wav"/>
                                        </p:tgtEl>
                                      </p:cMediaNode>
                                    </p:audio>
                                  </p:subTnLst>
                                </p:cTn>
                              </p:par>
                            </p:childTnLst>
                          </p:cTn>
                        </p:par>
                        <p:par>
                          <p:cTn id="325" fill="hold">
                            <p:stCondLst>
                              <p:cond delay="1000"/>
                            </p:stCondLst>
                            <p:childTnLst>
                              <p:par>
                                <p:cTn id="326" presetID="45" presetClass="entr" presetSubtype="0" fill="hold" nodeType="afterEffect">
                                  <p:stCondLst>
                                    <p:cond delay="500"/>
                                  </p:stCondLst>
                                  <p:childTnLst>
                                    <p:set>
                                      <p:cBhvr>
                                        <p:cTn id="327" dur="1" fill="hold">
                                          <p:stCondLst>
                                            <p:cond delay="0"/>
                                          </p:stCondLst>
                                        </p:cTn>
                                        <p:tgtEl>
                                          <p:spTgt spid="6"/>
                                        </p:tgtEl>
                                        <p:attrNameLst>
                                          <p:attrName>style.visibility</p:attrName>
                                        </p:attrNameLst>
                                      </p:cBhvr>
                                      <p:to>
                                        <p:strVal val="visible"/>
                                      </p:to>
                                    </p:set>
                                    <p:animEffect transition="in" filter="fade">
                                      <p:cBhvr>
                                        <p:cTn id="328" dur="500"/>
                                        <p:tgtEl>
                                          <p:spTgt spid="6"/>
                                        </p:tgtEl>
                                      </p:cBhvr>
                                    </p:animEffect>
                                    <p:anim calcmode="lin" valueType="num">
                                      <p:cBhvr>
                                        <p:cTn id="329" dur="500" fill="hold"/>
                                        <p:tgtEl>
                                          <p:spTgt spid="6"/>
                                        </p:tgtEl>
                                        <p:attrNameLst>
                                          <p:attrName>ppt_w</p:attrName>
                                        </p:attrNameLst>
                                      </p:cBhvr>
                                      <p:tavLst>
                                        <p:tav tm="0" fmla="#ppt_w*sin(2.5*pi*$)">
                                          <p:val>
                                            <p:fltVal val="0"/>
                                          </p:val>
                                        </p:tav>
                                        <p:tav tm="100000">
                                          <p:val>
                                            <p:fltVal val="1"/>
                                          </p:val>
                                        </p:tav>
                                      </p:tavLst>
                                    </p:anim>
                                    <p:anim calcmode="lin" valueType="num">
                                      <p:cBhvr>
                                        <p:cTn id="33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1" restart="whenNotActive" fill="hold" evtFilter="cancelBubble" nodeType="interactiveSeq">
                <p:stCondLst>
                  <p:cond evt="onClick" delay="0">
                    <p:tgtEl>
                      <p:spTgt spid="127"/>
                    </p:tgtEl>
                  </p:cond>
                </p:stCondLst>
                <p:endSync evt="end" delay="0">
                  <p:rtn val="all"/>
                </p:endSync>
                <p:childTnLst>
                  <p:par>
                    <p:cTn id="332" fill="hold">
                      <p:stCondLst>
                        <p:cond delay="0"/>
                      </p:stCondLst>
                      <p:childTnLst>
                        <p:par>
                          <p:cTn id="333" fill="hold">
                            <p:stCondLst>
                              <p:cond delay="0"/>
                            </p:stCondLst>
                            <p:childTnLst>
                              <p:par>
                                <p:cTn id="334" presetID="23" presetClass="entr" presetSubtype="16" fill="hold" nodeType="clickEffect">
                                  <p:stCondLst>
                                    <p:cond delay="0"/>
                                  </p:stCondLst>
                                  <p:childTnLst>
                                    <p:set>
                                      <p:cBhvr>
                                        <p:cTn id="335" dur="1" fill="hold">
                                          <p:stCondLst>
                                            <p:cond delay="0"/>
                                          </p:stCondLst>
                                        </p:cTn>
                                        <p:tgtEl>
                                          <p:spTgt spid="163"/>
                                        </p:tgtEl>
                                        <p:attrNameLst>
                                          <p:attrName>style.visibility</p:attrName>
                                        </p:attrNameLst>
                                      </p:cBhvr>
                                      <p:to>
                                        <p:strVal val="visible"/>
                                      </p:to>
                                    </p:set>
                                    <p:anim calcmode="lin" valueType="num">
                                      <p:cBhvr>
                                        <p:cTn id="336" dur="1000" fill="hold"/>
                                        <p:tgtEl>
                                          <p:spTgt spid="163"/>
                                        </p:tgtEl>
                                        <p:attrNameLst>
                                          <p:attrName>ppt_w</p:attrName>
                                        </p:attrNameLst>
                                      </p:cBhvr>
                                      <p:tavLst>
                                        <p:tav tm="0">
                                          <p:val>
                                            <p:fltVal val="0"/>
                                          </p:val>
                                        </p:tav>
                                        <p:tav tm="100000">
                                          <p:val>
                                            <p:strVal val="#ppt_w"/>
                                          </p:val>
                                        </p:tav>
                                      </p:tavLst>
                                    </p:anim>
                                    <p:anim calcmode="lin" valueType="num">
                                      <p:cBhvr>
                                        <p:cTn id="33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4"/>
                                            </p:cond>
                                          </p:stCondLst>
                                          <p:endCondLst>
                                            <p:cond evt="onStopAudio" delay="0">
                                              <p:tgtEl>
                                                <p:sldTgt/>
                                              </p:tgtEl>
                                            </p:cond>
                                          </p:endCondLst>
                                        </p:cTn>
                                        <p:tgtEl>
                                          <p:sndTgt r:embed="rId3" name="AC Dig SFX.wav"/>
                                        </p:tgtEl>
                                      </p:cMediaNode>
                                    </p:audio>
                                  </p:subTnLst>
                                </p:cTn>
                              </p:par>
                            </p:childTnLst>
                          </p:cTn>
                        </p:par>
                        <p:par>
                          <p:cTn id="338" fill="hold">
                            <p:stCondLst>
                              <p:cond delay="1000"/>
                            </p:stCondLst>
                            <p:childTnLst>
                              <p:par>
                                <p:cTn id="339" presetID="45" presetClass="entr" presetSubtype="0" fill="hold" nodeType="afterEffect">
                                  <p:stCondLst>
                                    <p:cond delay="500"/>
                                  </p:stCondLst>
                                  <p:childTnLst>
                                    <p:set>
                                      <p:cBhvr>
                                        <p:cTn id="340" dur="1" fill="hold">
                                          <p:stCondLst>
                                            <p:cond delay="0"/>
                                          </p:stCondLst>
                                        </p:cTn>
                                        <p:tgtEl>
                                          <p:spTgt spid="189"/>
                                        </p:tgtEl>
                                        <p:attrNameLst>
                                          <p:attrName>style.visibility</p:attrName>
                                        </p:attrNameLst>
                                      </p:cBhvr>
                                      <p:to>
                                        <p:strVal val="visible"/>
                                      </p:to>
                                    </p:set>
                                    <p:animEffect transition="in" filter="fade">
                                      <p:cBhvr>
                                        <p:cTn id="341" dur="500"/>
                                        <p:tgtEl>
                                          <p:spTgt spid="189"/>
                                        </p:tgtEl>
                                      </p:cBhvr>
                                    </p:animEffect>
                                    <p:anim calcmode="lin" valueType="num">
                                      <p:cBhvr>
                                        <p:cTn id="342" dur="500" fill="hold"/>
                                        <p:tgtEl>
                                          <p:spTgt spid="189"/>
                                        </p:tgtEl>
                                        <p:attrNameLst>
                                          <p:attrName>ppt_w</p:attrName>
                                        </p:attrNameLst>
                                      </p:cBhvr>
                                      <p:tavLst>
                                        <p:tav tm="0" fmla="#ppt_w*sin(2.5*pi*$)">
                                          <p:val>
                                            <p:fltVal val="0"/>
                                          </p:val>
                                        </p:tav>
                                        <p:tav tm="100000">
                                          <p:val>
                                            <p:fltVal val="1"/>
                                          </p:val>
                                        </p:tav>
                                      </p:tavLst>
                                    </p:anim>
                                    <p:anim calcmode="lin" valueType="num">
                                      <p:cBhvr>
                                        <p:cTn id="34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4" restart="whenNotActive" fill="hold" evtFilter="cancelBubble" nodeType="interactiveSeq">
                <p:stCondLst>
                  <p:cond evt="onClick" delay="0">
                    <p:tgtEl>
                      <p:spTgt spid="9"/>
                    </p:tgtEl>
                  </p:cond>
                </p:stCondLst>
                <p:endSync evt="end" delay="0">
                  <p:rtn val="all"/>
                </p:endSync>
                <p:childTnLst>
                  <p:par>
                    <p:cTn id="345" fill="hold">
                      <p:stCondLst>
                        <p:cond delay="0"/>
                      </p:stCondLst>
                      <p:childTnLst>
                        <p:par>
                          <p:cTn id="346" fill="hold">
                            <p:stCondLst>
                              <p:cond delay="0"/>
                            </p:stCondLst>
                            <p:childTnLst>
                              <p:par>
                                <p:cTn id="347" presetID="23" presetClass="entr" presetSubtype="16" fill="hold" nodeType="clickEffect">
                                  <p:stCondLst>
                                    <p:cond delay="0"/>
                                  </p:stCondLst>
                                  <p:childTnLst>
                                    <p:set>
                                      <p:cBhvr>
                                        <p:cTn id="348" dur="1" fill="hold">
                                          <p:stCondLst>
                                            <p:cond delay="0"/>
                                          </p:stCondLst>
                                        </p:cTn>
                                        <p:tgtEl>
                                          <p:spTgt spid="35"/>
                                        </p:tgtEl>
                                        <p:attrNameLst>
                                          <p:attrName>style.visibility</p:attrName>
                                        </p:attrNameLst>
                                      </p:cBhvr>
                                      <p:to>
                                        <p:strVal val="visible"/>
                                      </p:to>
                                    </p:set>
                                    <p:anim calcmode="lin" valueType="num">
                                      <p:cBhvr>
                                        <p:cTn id="349" dur="1000" fill="hold"/>
                                        <p:tgtEl>
                                          <p:spTgt spid="35"/>
                                        </p:tgtEl>
                                        <p:attrNameLst>
                                          <p:attrName>ppt_w</p:attrName>
                                        </p:attrNameLst>
                                      </p:cBhvr>
                                      <p:tavLst>
                                        <p:tav tm="0">
                                          <p:val>
                                            <p:fltVal val="0"/>
                                          </p:val>
                                        </p:tav>
                                        <p:tav tm="100000">
                                          <p:val>
                                            <p:strVal val="#ppt_w"/>
                                          </p:val>
                                        </p:tav>
                                      </p:tavLst>
                                    </p:anim>
                                    <p:anim calcmode="lin" valueType="num">
                                      <p:cBhvr>
                                        <p:cTn id="350"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7"/>
                                            </p:cond>
                                          </p:stCondLst>
                                          <p:endCondLst>
                                            <p:cond evt="onStopAudio" delay="0">
                                              <p:tgtEl>
                                                <p:sldTgt/>
                                              </p:tgtEl>
                                            </p:cond>
                                          </p:endCondLst>
                                        </p:cTn>
                                        <p:tgtEl>
                                          <p:sndTgt r:embed="rId3" name="AC Dig SFX.wav"/>
                                        </p:tgtEl>
                                      </p:cMediaNode>
                                    </p:audio>
                                  </p:subTnLst>
                                </p:cTn>
                              </p:par>
                            </p:childTnLst>
                          </p:cTn>
                        </p:par>
                        <p:par>
                          <p:cTn id="351" fill="hold">
                            <p:stCondLst>
                              <p:cond delay="1000"/>
                            </p:stCondLst>
                            <p:childTnLst>
                              <p:par>
                                <p:cTn id="352" presetID="45" presetClass="entr" presetSubtype="0" fill="hold" nodeType="afterEffect">
                                  <p:stCondLst>
                                    <p:cond delay="500"/>
                                  </p:stCondLst>
                                  <p:childTnLst>
                                    <p:set>
                                      <p:cBhvr>
                                        <p:cTn id="353" dur="1" fill="hold">
                                          <p:stCondLst>
                                            <p:cond delay="0"/>
                                          </p:stCondLst>
                                        </p:cTn>
                                        <p:tgtEl>
                                          <p:spTgt spid="106"/>
                                        </p:tgtEl>
                                        <p:attrNameLst>
                                          <p:attrName>style.visibility</p:attrName>
                                        </p:attrNameLst>
                                      </p:cBhvr>
                                      <p:to>
                                        <p:strVal val="visible"/>
                                      </p:to>
                                    </p:set>
                                    <p:animEffect transition="in" filter="fade">
                                      <p:cBhvr>
                                        <p:cTn id="354" dur="500"/>
                                        <p:tgtEl>
                                          <p:spTgt spid="106"/>
                                        </p:tgtEl>
                                      </p:cBhvr>
                                    </p:animEffect>
                                    <p:anim calcmode="lin" valueType="num">
                                      <p:cBhvr>
                                        <p:cTn id="355" dur="500" fill="hold"/>
                                        <p:tgtEl>
                                          <p:spTgt spid="106"/>
                                        </p:tgtEl>
                                        <p:attrNameLst>
                                          <p:attrName>ppt_w</p:attrName>
                                        </p:attrNameLst>
                                      </p:cBhvr>
                                      <p:tavLst>
                                        <p:tav tm="0" fmla="#ppt_w*sin(2.5*pi*$)">
                                          <p:val>
                                            <p:fltVal val="0"/>
                                          </p:val>
                                        </p:tav>
                                        <p:tav tm="100000">
                                          <p:val>
                                            <p:fltVal val="1"/>
                                          </p:val>
                                        </p:tav>
                                      </p:tavLst>
                                    </p:anim>
                                    <p:anim calcmode="lin" valueType="num">
                                      <p:cBhvr>
                                        <p:cTn id="356"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7" restart="whenNotActive" fill="hold" evtFilter="cancelBubble" nodeType="interactiveSeq">
                <p:stCondLst>
                  <p:cond evt="onClick" delay="0">
                    <p:tgtEl>
                      <p:spTgt spid="14"/>
                    </p:tgtEl>
                  </p:cond>
                </p:stCondLst>
                <p:endSync evt="end" delay="0">
                  <p:rtn val="all"/>
                </p:endSync>
                <p:childTnLst>
                  <p:par>
                    <p:cTn id="358" fill="hold">
                      <p:stCondLst>
                        <p:cond delay="0"/>
                      </p:stCondLst>
                      <p:childTnLst>
                        <p:par>
                          <p:cTn id="359" fill="hold">
                            <p:stCondLst>
                              <p:cond delay="0"/>
                            </p:stCondLst>
                            <p:childTnLst>
                              <p:par>
                                <p:cTn id="360" presetID="23" presetClass="entr" presetSubtype="16" fill="hold" nodeType="clickEffect">
                                  <p:stCondLst>
                                    <p:cond delay="0"/>
                                  </p:stCondLst>
                                  <p:childTnLst>
                                    <p:set>
                                      <p:cBhvr>
                                        <p:cTn id="361" dur="1" fill="hold">
                                          <p:stCondLst>
                                            <p:cond delay="0"/>
                                          </p:stCondLst>
                                        </p:cTn>
                                        <p:tgtEl>
                                          <p:spTgt spid="117"/>
                                        </p:tgtEl>
                                        <p:attrNameLst>
                                          <p:attrName>style.visibility</p:attrName>
                                        </p:attrNameLst>
                                      </p:cBhvr>
                                      <p:to>
                                        <p:strVal val="visible"/>
                                      </p:to>
                                    </p:set>
                                    <p:anim calcmode="lin" valueType="num">
                                      <p:cBhvr>
                                        <p:cTn id="362" dur="1000" fill="hold"/>
                                        <p:tgtEl>
                                          <p:spTgt spid="117"/>
                                        </p:tgtEl>
                                        <p:attrNameLst>
                                          <p:attrName>ppt_w</p:attrName>
                                        </p:attrNameLst>
                                      </p:cBhvr>
                                      <p:tavLst>
                                        <p:tav tm="0">
                                          <p:val>
                                            <p:fltVal val="0"/>
                                          </p:val>
                                        </p:tav>
                                        <p:tav tm="100000">
                                          <p:val>
                                            <p:strVal val="#ppt_w"/>
                                          </p:val>
                                        </p:tav>
                                      </p:tavLst>
                                    </p:anim>
                                    <p:anim calcmode="lin" valueType="num">
                                      <p:cBhvr>
                                        <p:cTn id="363"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0"/>
                                            </p:cond>
                                          </p:stCondLst>
                                          <p:endCondLst>
                                            <p:cond evt="onStopAudio" delay="0">
                                              <p:tgtEl>
                                                <p:sldTgt/>
                                              </p:tgtEl>
                                            </p:cond>
                                          </p:endCondLst>
                                        </p:cTn>
                                        <p:tgtEl>
                                          <p:sndTgt r:embed="rId3" name="AC Dig SFX.wav"/>
                                        </p:tgtEl>
                                      </p:cMediaNode>
                                    </p:audio>
                                  </p:subTnLst>
                                </p:cTn>
                              </p:par>
                            </p:childTnLst>
                          </p:cTn>
                        </p:par>
                        <p:par>
                          <p:cTn id="364" fill="hold">
                            <p:stCondLst>
                              <p:cond delay="1000"/>
                            </p:stCondLst>
                            <p:childTnLst>
                              <p:par>
                                <p:cTn id="365" presetID="45" presetClass="entr" presetSubtype="0" fill="hold" nodeType="afterEffect">
                                  <p:stCondLst>
                                    <p:cond delay="500"/>
                                  </p:stCondLst>
                                  <p:childTnLst>
                                    <p:set>
                                      <p:cBhvr>
                                        <p:cTn id="366" dur="1" fill="hold">
                                          <p:stCondLst>
                                            <p:cond delay="0"/>
                                          </p:stCondLst>
                                        </p:cTn>
                                        <p:tgtEl>
                                          <p:spTgt spid="107"/>
                                        </p:tgtEl>
                                        <p:attrNameLst>
                                          <p:attrName>style.visibility</p:attrName>
                                        </p:attrNameLst>
                                      </p:cBhvr>
                                      <p:to>
                                        <p:strVal val="visible"/>
                                      </p:to>
                                    </p:set>
                                    <p:animEffect transition="in" filter="fade">
                                      <p:cBhvr>
                                        <p:cTn id="367" dur="500"/>
                                        <p:tgtEl>
                                          <p:spTgt spid="107"/>
                                        </p:tgtEl>
                                      </p:cBhvr>
                                    </p:animEffect>
                                    <p:anim calcmode="lin" valueType="num">
                                      <p:cBhvr>
                                        <p:cTn id="368" dur="500" fill="hold"/>
                                        <p:tgtEl>
                                          <p:spTgt spid="107"/>
                                        </p:tgtEl>
                                        <p:attrNameLst>
                                          <p:attrName>ppt_w</p:attrName>
                                        </p:attrNameLst>
                                      </p:cBhvr>
                                      <p:tavLst>
                                        <p:tav tm="0" fmla="#ppt_w*sin(2.5*pi*$)">
                                          <p:val>
                                            <p:fltVal val="0"/>
                                          </p:val>
                                        </p:tav>
                                        <p:tav tm="100000">
                                          <p:val>
                                            <p:fltVal val="1"/>
                                          </p:val>
                                        </p:tav>
                                      </p:tavLst>
                                    </p:anim>
                                    <p:anim calcmode="lin" valueType="num">
                                      <p:cBhvr>
                                        <p:cTn id="369"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0" restart="whenNotActive" fill="hold" evtFilter="cancelBubble" nodeType="interactiveSeq">
                <p:stCondLst>
                  <p:cond evt="onClick" delay="0">
                    <p:tgtEl>
                      <p:spTgt spid="19"/>
                    </p:tgtEl>
                  </p:cond>
                </p:stCondLst>
                <p:endSync evt="end" delay="0">
                  <p:rtn val="all"/>
                </p:endSync>
                <p:childTnLst>
                  <p:par>
                    <p:cTn id="371" fill="hold">
                      <p:stCondLst>
                        <p:cond delay="0"/>
                      </p:stCondLst>
                      <p:childTnLst>
                        <p:par>
                          <p:cTn id="372" fill="hold">
                            <p:stCondLst>
                              <p:cond delay="0"/>
                            </p:stCondLst>
                            <p:childTnLst>
                              <p:par>
                                <p:cTn id="373" presetID="23" presetClass="entr" presetSubtype="16" fill="hold" nodeType="clickEffect">
                                  <p:stCondLst>
                                    <p:cond delay="0"/>
                                  </p:stCondLst>
                                  <p:childTnLst>
                                    <p:set>
                                      <p:cBhvr>
                                        <p:cTn id="374" dur="1" fill="hold">
                                          <p:stCondLst>
                                            <p:cond delay="0"/>
                                          </p:stCondLst>
                                        </p:cTn>
                                        <p:tgtEl>
                                          <p:spTgt spid="118"/>
                                        </p:tgtEl>
                                        <p:attrNameLst>
                                          <p:attrName>style.visibility</p:attrName>
                                        </p:attrNameLst>
                                      </p:cBhvr>
                                      <p:to>
                                        <p:strVal val="visible"/>
                                      </p:to>
                                    </p:set>
                                    <p:anim calcmode="lin" valueType="num">
                                      <p:cBhvr>
                                        <p:cTn id="375" dur="1000" fill="hold"/>
                                        <p:tgtEl>
                                          <p:spTgt spid="118"/>
                                        </p:tgtEl>
                                        <p:attrNameLst>
                                          <p:attrName>ppt_w</p:attrName>
                                        </p:attrNameLst>
                                      </p:cBhvr>
                                      <p:tavLst>
                                        <p:tav tm="0">
                                          <p:val>
                                            <p:fltVal val="0"/>
                                          </p:val>
                                        </p:tav>
                                        <p:tav tm="100000">
                                          <p:val>
                                            <p:strVal val="#ppt_w"/>
                                          </p:val>
                                        </p:tav>
                                      </p:tavLst>
                                    </p:anim>
                                    <p:anim calcmode="lin" valueType="num">
                                      <p:cBhvr>
                                        <p:cTn id="376"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3"/>
                                            </p:cond>
                                          </p:stCondLst>
                                          <p:endCondLst>
                                            <p:cond evt="onStopAudio" delay="0">
                                              <p:tgtEl>
                                                <p:sldTgt/>
                                              </p:tgtEl>
                                            </p:cond>
                                          </p:endCondLst>
                                        </p:cTn>
                                        <p:tgtEl>
                                          <p:sndTgt r:embed="rId3" name="AC Dig SFX.wav"/>
                                        </p:tgtEl>
                                      </p:cMediaNode>
                                    </p:audio>
                                  </p:subTnLst>
                                </p:cTn>
                              </p:par>
                            </p:childTnLst>
                          </p:cTn>
                        </p:par>
                        <p:par>
                          <p:cTn id="377" fill="hold">
                            <p:stCondLst>
                              <p:cond delay="1000"/>
                            </p:stCondLst>
                            <p:childTnLst>
                              <p:par>
                                <p:cTn id="378" presetID="45" presetClass="entr" presetSubtype="0" fill="hold" nodeType="afterEffect">
                                  <p:stCondLst>
                                    <p:cond delay="500"/>
                                  </p:stCondLst>
                                  <p:childTnLst>
                                    <p:set>
                                      <p:cBhvr>
                                        <p:cTn id="379" dur="1" fill="hold">
                                          <p:stCondLst>
                                            <p:cond delay="0"/>
                                          </p:stCondLst>
                                        </p:cTn>
                                        <p:tgtEl>
                                          <p:spTgt spid="111"/>
                                        </p:tgtEl>
                                        <p:attrNameLst>
                                          <p:attrName>style.visibility</p:attrName>
                                        </p:attrNameLst>
                                      </p:cBhvr>
                                      <p:to>
                                        <p:strVal val="visible"/>
                                      </p:to>
                                    </p:set>
                                    <p:animEffect transition="in" filter="fade">
                                      <p:cBhvr>
                                        <p:cTn id="380" dur="500"/>
                                        <p:tgtEl>
                                          <p:spTgt spid="111"/>
                                        </p:tgtEl>
                                      </p:cBhvr>
                                    </p:animEffect>
                                    <p:anim calcmode="lin" valueType="num">
                                      <p:cBhvr>
                                        <p:cTn id="381" dur="500" fill="hold"/>
                                        <p:tgtEl>
                                          <p:spTgt spid="111"/>
                                        </p:tgtEl>
                                        <p:attrNameLst>
                                          <p:attrName>ppt_w</p:attrName>
                                        </p:attrNameLst>
                                      </p:cBhvr>
                                      <p:tavLst>
                                        <p:tav tm="0" fmla="#ppt_w*sin(2.5*pi*$)">
                                          <p:val>
                                            <p:fltVal val="0"/>
                                          </p:val>
                                        </p:tav>
                                        <p:tav tm="100000">
                                          <p:val>
                                            <p:fltVal val="1"/>
                                          </p:val>
                                        </p:tav>
                                      </p:tavLst>
                                    </p:anim>
                                    <p:anim calcmode="lin" valueType="num">
                                      <p:cBhvr>
                                        <p:cTn id="382"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3" restart="whenNotActive" fill="hold" evtFilter="cancelBubble" nodeType="interactiveSeq">
                <p:stCondLst>
                  <p:cond evt="onClick" delay="0">
                    <p:tgtEl>
                      <p:spTgt spid="24"/>
                    </p:tgtEl>
                  </p:cond>
                </p:stCondLst>
                <p:endSync evt="end" delay="0">
                  <p:rtn val="all"/>
                </p:endSync>
                <p:childTnLst>
                  <p:par>
                    <p:cTn id="384" fill="hold">
                      <p:stCondLst>
                        <p:cond delay="0"/>
                      </p:stCondLst>
                      <p:childTnLst>
                        <p:par>
                          <p:cTn id="385" fill="hold">
                            <p:stCondLst>
                              <p:cond delay="0"/>
                            </p:stCondLst>
                            <p:childTnLst>
                              <p:par>
                                <p:cTn id="386" presetID="23" presetClass="entr" presetSubtype="16" fill="hold" nodeType="clickEffect">
                                  <p:stCondLst>
                                    <p:cond delay="0"/>
                                  </p:stCondLst>
                                  <p:childTnLst>
                                    <p:set>
                                      <p:cBhvr>
                                        <p:cTn id="387" dur="1" fill="hold">
                                          <p:stCondLst>
                                            <p:cond delay="0"/>
                                          </p:stCondLst>
                                        </p:cTn>
                                        <p:tgtEl>
                                          <p:spTgt spid="119"/>
                                        </p:tgtEl>
                                        <p:attrNameLst>
                                          <p:attrName>style.visibility</p:attrName>
                                        </p:attrNameLst>
                                      </p:cBhvr>
                                      <p:to>
                                        <p:strVal val="visible"/>
                                      </p:to>
                                    </p:set>
                                    <p:anim calcmode="lin" valueType="num">
                                      <p:cBhvr>
                                        <p:cTn id="388" dur="1000" fill="hold"/>
                                        <p:tgtEl>
                                          <p:spTgt spid="119"/>
                                        </p:tgtEl>
                                        <p:attrNameLst>
                                          <p:attrName>ppt_w</p:attrName>
                                        </p:attrNameLst>
                                      </p:cBhvr>
                                      <p:tavLst>
                                        <p:tav tm="0">
                                          <p:val>
                                            <p:fltVal val="0"/>
                                          </p:val>
                                        </p:tav>
                                        <p:tav tm="100000">
                                          <p:val>
                                            <p:strVal val="#ppt_w"/>
                                          </p:val>
                                        </p:tav>
                                      </p:tavLst>
                                    </p:anim>
                                    <p:anim calcmode="lin" valueType="num">
                                      <p:cBhvr>
                                        <p:cTn id="389"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6"/>
                                            </p:cond>
                                          </p:stCondLst>
                                          <p:endCondLst>
                                            <p:cond evt="onStopAudio" delay="0">
                                              <p:tgtEl>
                                                <p:sldTgt/>
                                              </p:tgtEl>
                                            </p:cond>
                                          </p:endCondLst>
                                        </p:cTn>
                                        <p:tgtEl>
                                          <p:sndTgt r:embed="rId3" name="AC Dig SFX.wav"/>
                                        </p:tgtEl>
                                      </p:cMediaNode>
                                    </p:audio>
                                  </p:subTnLst>
                                </p:cTn>
                              </p:par>
                            </p:childTnLst>
                          </p:cTn>
                        </p:par>
                        <p:par>
                          <p:cTn id="390" fill="hold">
                            <p:stCondLst>
                              <p:cond delay="1000"/>
                            </p:stCondLst>
                            <p:childTnLst>
                              <p:par>
                                <p:cTn id="391" presetID="12" presetClass="entr" presetSubtype="4" fill="hold" nodeType="afterEffect">
                                  <p:stCondLst>
                                    <p:cond delay="500"/>
                                  </p:stCondLst>
                                  <p:childTnLst>
                                    <p:set>
                                      <p:cBhvr>
                                        <p:cTn id="392" dur="1" fill="hold">
                                          <p:stCondLst>
                                            <p:cond delay="0"/>
                                          </p:stCondLst>
                                        </p:cTn>
                                        <p:tgtEl>
                                          <p:spTgt spid="185"/>
                                        </p:tgtEl>
                                        <p:attrNameLst>
                                          <p:attrName>style.visibility</p:attrName>
                                        </p:attrNameLst>
                                      </p:cBhvr>
                                      <p:to>
                                        <p:strVal val="visible"/>
                                      </p:to>
                                    </p:set>
                                    <p:anim calcmode="lin" valueType="num">
                                      <p:cBhvr additive="base">
                                        <p:cTn id="393" dur="500"/>
                                        <p:tgtEl>
                                          <p:spTgt spid="185"/>
                                        </p:tgtEl>
                                        <p:attrNameLst>
                                          <p:attrName>ppt_y</p:attrName>
                                        </p:attrNameLst>
                                      </p:cBhvr>
                                      <p:tavLst>
                                        <p:tav tm="0">
                                          <p:val>
                                            <p:strVal val="#ppt_y+#ppt_h*1.125000"/>
                                          </p:val>
                                        </p:tav>
                                        <p:tav tm="100000">
                                          <p:val>
                                            <p:strVal val="#ppt_y"/>
                                          </p:val>
                                        </p:tav>
                                      </p:tavLst>
                                    </p:anim>
                                    <p:animEffect transition="in" filter="wipe(up)">
                                      <p:cBhvr>
                                        <p:cTn id="394" dur="500"/>
                                        <p:tgtEl>
                                          <p:spTgt spid="185"/>
                                        </p:tgtEl>
                                      </p:cBhvr>
                                    </p:animEffect>
                                  </p:childTnLst>
                                  <p:subTnLst>
                                    <p:audio>
                                      <p:cMediaNode>
                                        <p:cTn display="0" masterRel="sameClick">
                                          <p:stCondLst>
                                            <p:cond evt="begin" delay="0">
                                              <p:tn val="391"/>
                                            </p:cond>
                                          </p:stCondLst>
                                          <p:endCondLst>
                                            <p:cond evt="onStopAudio" delay="0">
                                              <p:tgtEl>
                                                <p:sldTgt/>
                                              </p:tgtEl>
                                            </p:cond>
                                          </p:endCondLst>
                                        </p:cTn>
                                        <p:tgtEl>
                                          <p:sndTgt r:embed="rId7" name="AC Bells SFX.wav"/>
                                        </p:tgtEl>
                                      </p:cMediaNode>
                                    </p:audio>
                                  </p:subTnLst>
                                </p:cTn>
                              </p:par>
                            </p:childTnLst>
                          </p:cTn>
                        </p:par>
                        <p:par>
                          <p:cTn id="395" fill="hold">
                            <p:stCondLst>
                              <p:cond delay="2000"/>
                            </p:stCondLst>
                            <p:childTnLst>
                              <p:par>
                                <p:cTn id="396" presetID="12" presetClass="exit" presetSubtype="4" fill="hold" nodeType="afterEffect">
                                  <p:stCondLst>
                                    <p:cond delay="1000"/>
                                  </p:stCondLst>
                                  <p:childTnLst>
                                    <p:anim calcmode="lin" valueType="num">
                                      <p:cBhvr additive="base">
                                        <p:cTn id="397" dur="500"/>
                                        <p:tgtEl>
                                          <p:spTgt spid="185"/>
                                        </p:tgtEl>
                                        <p:attrNameLst>
                                          <p:attrName>ppt_y</p:attrName>
                                        </p:attrNameLst>
                                      </p:cBhvr>
                                      <p:tavLst>
                                        <p:tav tm="0">
                                          <p:val>
                                            <p:strVal val="#ppt_y"/>
                                          </p:val>
                                        </p:tav>
                                        <p:tav tm="100000">
                                          <p:val>
                                            <p:strVal val="#ppt_y+#ppt_h*1.125000"/>
                                          </p:val>
                                        </p:tav>
                                      </p:tavLst>
                                    </p:anim>
                                    <p:animEffect transition="out" filter="wipe(down)">
                                      <p:cBhvr>
                                        <p:cTn id="398" dur="500"/>
                                        <p:tgtEl>
                                          <p:spTgt spid="185"/>
                                        </p:tgtEl>
                                      </p:cBhvr>
                                    </p:animEffect>
                                    <p:set>
                                      <p:cBhvr>
                                        <p:cTn id="399" dur="1" fill="hold">
                                          <p:stCondLst>
                                            <p:cond delay="499"/>
                                          </p:stCondLst>
                                        </p:cTn>
                                        <p:tgtEl>
                                          <p:spTgt spid="185"/>
                                        </p:tgtEl>
                                        <p:attrNameLst>
                                          <p:attrName>style.visibility</p:attrName>
                                        </p:attrNameLst>
                                      </p:cBhvr>
                                      <p:to>
                                        <p:strVal val="hidden"/>
                                      </p:to>
                                    </p:set>
                                  </p:childTnLst>
                                </p:cTn>
                              </p:par>
                            </p:childTnLst>
                          </p:cTn>
                        </p:par>
                        <p:par>
                          <p:cTn id="400" fill="hold">
                            <p:stCondLst>
                              <p:cond delay="3500"/>
                            </p:stCondLst>
                            <p:childTnLst>
                              <p:par>
                                <p:cTn id="401" presetID="45" presetClass="entr" presetSubtype="0" fill="hold" nodeType="afterEffect">
                                  <p:stCondLst>
                                    <p:cond delay="0"/>
                                  </p:stCondLst>
                                  <p:childTnLst>
                                    <p:set>
                                      <p:cBhvr>
                                        <p:cTn id="402" dur="1" fill="hold">
                                          <p:stCondLst>
                                            <p:cond delay="0"/>
                                          </p:stCondLst>
                                        </p:cTn>
                                        <p:tgtEl>
                                          <p:spTgt spid="116"/>
                                        </p:tgtEl>
                                        <p:attrNameLst>
                                          <p:attrName>style.visibility</p:attrName>
                                        </p:attrNameLst>
                                      </p:cBhvr>
                                      <p:to>
                                        <p:strVal val="visible"/>
                                      </p:to>
                                    </p:set>
                                    <p:animEffect transition="in" filter="fade">
                                      <p:cBhvr>
                                        <p:cTn id="403" dur="500"/>
                                        <p:tgtEl>
                                          <p:spTgt spid="116"/>
                                        </p:tgtEl>
                                      </p:cBhvr>
                                    </p:animEffect>
                                    <p:anim calcmode="lin" valueType="num">
                                      <p:cBhvr>
                                        <p:cTn id="404" dur="500" fill="hold"/>
                                        <p:tgtEl>
                                          <p:spTgt spid="116"/>
                                        </p:tgtEl>
                                        <p:attrNameLst>
                                          <p:attrName>ppt_w</p:attrName>
                                        </p:attrNameLst>
                                      </p:cBhvr>
                                      <p:tavLst>
                                        <p:tav tm="0" fmla="#ppt_w*sin(2.5*pi*$)">
                                          <p:val>
                                            <p:fltVal val="0"/>
                                          </p:val>
                                        </p:tav>
                                        <p:tav tm="100000">
                                          <p:val>
                                            <p:fltVal val="1"/>
                                          </p:val>
                                        </p:tav>
                                      </p:tavLst>
                                    </p:anim>
                                    <p:anim calcmode="lin" valueType="num">
                                      <p:cBhvr>
                                        <p:cTn id="405"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1"/>
                                            </p:cond>
                                          </p:stCondLst>
                                          <p:endCondLst>
                                            <p:cond evt="onStopAudio" delay="0">
                                              <p:tgtEl>
                                                <p:sldTgt/>
                                              </p:tgtEl>
                                            </p:cond>
                                          </p:endCondLst>
                                        </p:cTn>
                                        <p:tgtEl>
                                          <p:sndTgt r:embed="rId8" name="Bells Sign Appear SFX.wav"/>
                                        </p:tgtEl>
                                      </p:cMediaNode>
                                    </p:audio>
                                  </p:subTnLst>
                                </p:cTn>
                              </p:par>
                            </p:childTnLst>
                          </p:cTn>
                        </p:par>
                        <p:par>
                          <p:cTn id="406" fill="hold">
                            <p:stCondLst>
                              <p:cond delay="4000"/>
                            </p:stCondLst>
                            <p:childTnLst>
                              <p:par>
                                <p:cTn id="407" presetID="26" presetClass="emph" presetSubtype="0" fill="hold" nodeType="afterEffect">
                                  <p:stCondLst>
                                    <p:cond delay="0"/>
                                  </p:stCondLst>
                                  <p:childTnLst>
                                    <p:animEffect transition="out" filter="fade">
                                      <p:cBhvr>
                                        <p:cTn id="408" dur="500" tmFilter="0, 0; .2, .5; .8, .5; 1, 0"/>
                                        <p:tgtEl>
                                          <p:spTgt spid="116"/>
                                        </p:tgtEl>
                                      </p:cBhvr>
                                    </p:animEffect>
                                    <p:animScale>
                                      <p:cBhvr>
                                        <p:cTn id="409" dur="250" autoRev="1" fill="hold"/>
                                        <p:tgtEl>
                                          <p:spTgt spid="116"/>
                                        </p:tgtEl>
                                      </p:cBhvr>
                                      <p:by x="105000" y="105000"/>
                                    </p:animScale>
                                  </p:child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1"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12342" y="1184245"/>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6-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40693" y="3423463"/>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4-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13888" y="556265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1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Fossil Sig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9199" y="1044075"/>
            <a:ext cx="1319013" cy="1120334"/>
          </a:xfrm>
          <a:prstGeom prst="rect">
            <a:avLst/>
          </a:prstGeom>
        </p:spPr>
      </p:pic>
      <p:pic>
        <p:nvPicPr>
          <p:cNvPr id="97" name="1 Sign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2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3+ Sign 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1 Sig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85" name="Bell Bag 2-2" descr="Top 10] Animal Crossing New Horizons Best Bell Making Methods | GAMERS  DECID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5162" r="21170"/>
          <a:stretch/>
        </p:blipFill>
        <p:spPr bwMode="auto">
          <a:xfrm>
            <a:off x="4213562" y="2002232"/>
            <a:ext cx="766484"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0" name="Bells Sign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8049" y="2105384"/>
            <a:ext cx="1321314" cy="1126466"/>
          </a:xfrm>
          <a:prstGeom prst="rect">
            <a:avLst/>
          </a:prstGeom>
        </p:spPr>
      </p:pic>
      <p:pic>
        <p:nvPicPr>
          <p:cNvPr id="109" name="1 Sign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3+ Sign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1 Sig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1 Sign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1 Sign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3+ Sign 5-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Can Sign 6-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0682" y="3231602"/>
            <a:ext cx="1326234" cy="1125474"/>
          </a:xfrm>
          <a:prstGeom prst="rect">
            <a:avLst/>
          </a:prstGeom>
        </p:spPr>
      </p:pic>
      <p:pic>
        <p:nvPicPr>
          <p:cNvPr id="108" name="2 Sign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2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2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3+ Sign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5378382"/>
            <a:ext cx="1326234" cy="1126466"/>
          </a:xfrm>
          <a:prstGeom prst="rect">
            <a:avLst/>
          </a:prstGeom>
        </p:spPr>
      </p:pic>
      <p:pic>
        <p:nvPicPr>
          <p:cNvPr id="116" name="Can Sign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181" y="5378878"/>
            <a:ext cx="1326234" cy="1125474"/>
          </a:xfrm>
          <a:prstGeom prst="rect">
            <a:avLst/>
          </a:prstGeom>
        </p:spPr>
      </p:pic>
      <p:pic>
        <p:nvPicPr>
          <p:cNvPr id="183" name="3+ Sign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4247710680"/>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12" presetClass="entr" presetSubtype="4" fill="hold" nodeType="afterEffect">
                                  <p:stCondLst>
                                    <p:cond delay="50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500"/>
                                        <p:tgtEl>
                                          <p:spTgt spid="1032"/>
                                        </p:tgtEl>
                                        <p:attrNameLst>
                                          <p:attrName>ppt_y</p:attrName>
                                        </p:attrNameLst>
                                      </p:cBhvr>
                                      <p:tavLst>
                                        <p:tav tm="0">
                                          <p:val>
                                            <p:strVal val="#ppt_y+#ppt_h*1.125000"/>
                                          </p:val>
                                        </p:tav>
                                        <p:tav tm="100000">
                                          <p:val>
                                            <p:strVal val="#ppt_y"/>
                                          </p:val>
                                        </p:tav>
                                      </p:tavLst>
                                    </p:anim>
                                    <p:animEffect transition="in" filter="wipe(up)">
                                      <p:cBhvr>
                                        <p:cTn id="26" dur="500"/>
                                        <p:tgtEl>
                                          <p:spTgt spid="1032"/>
                                        </p:tgtEl>
                                      </p:cBhvr>
                                    </p:animEffect>
                                  </p:childTnLst>
                                  <p:subTnLst>
                                    <p:audio>
                                      <p:cMediaNode>
                                        <p:cTn display="0" masterRel="sameClick">
                                          <p:stCondLst>
                                            <p:cond evt="begin" delay="0">
                                              <p:tn val="23"/>
                                            </p:cond>
                                          </p:stCondLst>
                                          <p:endCondLst>
                                            <p:cond evt="onStopAudio" delay="0">
                                              <p:tgtEl>
                                                <p:sldTgt/>
                                              </p:tgtEl>
                                            </p:cond>
                                          </p:endCondLst>
                                        </p:cTn>
                                        <p:tgtEl>
                                          <p:sndTgt r:embed="rId5" name="AC Fossil SFX.wav"/>
                                        </p:tgtEl>
                                      </p:cMediaNode>
                                    </p:audio>
                                  </p:subTnLst>
                                </p:cTn>
                              </p:par>
                            </p:childTnLst>
                          </p:cTn>
                        </p:par>
                        <p:par>
                          <p:cTn id="27" fill="hold">
                            <p:stCondLst>
                              <p:cond delay="2000"/>
                            </p:stCondLst>
                            <p:childTnLst>
                              <p:par>
                                <p:cTn id="28" presetID="12" presetClass="exit" presetSubtype="4" fill="hold" nodeType="afterEffect">
                                  <p:stCondLst>
                                    <p:cond delay="1000"/>
                                  </p:stCondLst>
                                  <p:childTnLst>
                                    <p:anim calcmode="lin" valueType="num">
                                      <p:cBhvr additive="base">
                                        <p:cTn id="29" dur="500"/>
                                        <p:tgtEl>
                                          <p:spTgt spid="1032"/>
                                        </p:tgtEl>
                                        <p:attrNameLst>
                                          <p:attrName>ppt_y</p:attrName>
                                        </p:attrNameLst>
                                      </p:cBhvr>
                                      <p:tavLst>
                                        <p:tav tm="0">
                                          <p:val>
                                            <p:strVal val="#ppt_y"/>
                                          </p:val>
                                        </p:tav>
                                        <p:tav tm="100000">
                                          <p:val>
                                            <p:strVal val="#ppt_y+#ppt_h*1.125000"/>
                                          </p:val>
                                        </p:tav>
                                      </p:tavLst>
                                    </p:anim>
                                    <p:animEffect transition="out" filter="wipe(down)">
                                      <p:cBhvr>
                                        <p:cTn id="30" dur="500"/>
                                        <p:tgtEl>
                                          <p:spTgt spid="1032"/>
                                        </p:tgtEl>
                                      </p:cBhvr>
                                    </p:animEffect>
                                    <p:set>
                                      <p:cBhvr>
                                        <p:cTn id="31" dur="1" fill="hold">
                                          <p:stCondLst>
                                            <p:cond delay="499"/>
                                          </p:stCondLst>
                                        </p:cTn>
                                        <p:tgtEl>
                                          <p:spTgt spid="1032"/>
                                        </p:tgtEl>
                                        <p:attrNameLst>
                                          <p:attrName>style.visibility</p:attrName>
                                        </p:attrNameLst>
                                      </p:cBhvr>
                                      <p:to>
                                        <p:strVal val="hidden"/>
                                      </p:to>
                                    </p:set>
                                  </p:childTnLst>
                                </p:cTn>
                              </p:par>
                            </p:childTnLst>
                          </p:cTn>
                        </p:par>
                        <p:par>
                          <p:cTn id="32" fill="hold">
                            <p:stCondLst>
                              <p:cond delay="3500"/>
                            </p:stCondLst>
                            <p:childTnLst>
                              <p:par>
                                <p:cTn id="33" presetID="45" presetClass="entr" presetSubtype="0" fill="hold" nodeType="after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12" presetClass="entr" presetSubtype="4" fill="hold" nodeType="afterEffect">
                                  <p:stCondLst>
                                    <p:cond delay="500"/>
                                  </p:stCondLst>
                                  <p:childTnLst>
                                    <p:set>
                                      <p:cBhvr>
                                        <p:cTn id="112" dur="1" fill="hold">
                                          <p:stCondLst>
                                            <p:cond delay="0"/>
                                          </p:stCondLst>
                                        </p:cTn>
                                        <p:tgtEl>
                                          <p:spTgt spid="185"/>
                                        </p:tgtEl>
                                        <p:attrNameLst>
                                          <p:attrName>style.visibility</p:attrName>
                                        </p:attrNameLst>
                                      </p:cBhvr>
                                      <p:to>
                                        <p:strVal val="visible"/>
                                      </p:to>
                                    </p:set>
                                    <p:anim calcmode="lin" valueType="num">
                                      <p:cBhvr additive="base">
                                        <p:cTn id="113" dur="500"/>
                                        <p:tgtEl>
                                          <p:spTgt spid="185"/>
                                        </p:tgtEl>
                                        <p:attrNameLst>
                                          <p:attrName>ppt_y</p:attrName>
                                        </p:attrNameLst>
                                      </p:cBhvr>
                                      <p:tavLst>
                                        <p:tav tm="0">
                                          <p:val>
                                            <p:strVal val="#ppt_y+#ppt_h*1.125000"/>
                                          </p:val>
                                        </p:tav>
                                        <p:tav tm="100000">
                                          <p:val>
                                            <p:strVal val="#ppt_y"/>
                                          </p:val>
                                        </p:tav>
                                      </p:tavLst>
                                    </p:anim>
                                    <p:animEffect transition="in" filter="wipe(up)">
                                      <p:cBhvr>
                                        <p:cTn id="114" dur="500"/>
                                        <p:tgtEl>
                                          <p:spTgt spid="185"/>
                                        </p:tgtEl>
                                      </p:cBhvr>
                                    </p:animEffect>
                                  </p:childTnLst>
                                  <p:subTnLst>
                                    <p:audio>
                                      <p:cMediaNode>
                                        <p:cTn display="0" masterRel="sameClick">
                                          <p:stCondLst>
                                            <p:cond evt="begin" delay="0">
                                              <p:tn val="111"/>
                                            </p:cond>
                                          </p:stCondLst>
                                          <p:endCondLst>
                                            <p:cond evt="onStopAudio" delay="0">
                                              <p:tgtEl>
                                                <p:sldTgt/>
                                              </p:tgtEl>
                                            </p:cond>
                                          </p:endCondLst>
                                        </p:cTn>
                                        <p:tgtEl>
                                          <p:sndTgt r:embed="rId6" name="AC Bells SFX.wav"/>
                                        </p:tgtEl>
                                      </p:cMediaNode>
                                    </p:audio>
                                  </p:subTnLst>
                                </p:cTn>
                              </p:par>
                            </p:childTnLst>
                          </p:cTn>
                        </p:par>
                        <p:par>
                          <p:cTn id="115" fill="hold">
                            <p:stCondLst>
                              <p:cond delay="2000"/>
                            </p:stCondLst>
                            <p:childTnLst>
                              <p:par>
                                <p:cTn id="116" presetID="12" presetClass="exit" presetSubtype="4" fill="hold" nodeType="afterEffect">
                                  <p:stCondLst>
                                    <p:cond delay="1000"/>
                                  </p:stCondLst>
                                  <p:childTnLst>
                                    <p:anim calcmode="lin" valueType="num">
                                      <p:cBhvr additive="base">
                                        <p:cTn id="117" dur="500"/>
                                        <p:tgtEl>
                                          <p:spTgt spid="185"/>
                                        </p:tgtEl>
                                        <p:attrNameLst>
                                          <p:attrName>ppt_y</p:attrName>
                                        </p:attrNameLst>
                                      </p:cBhvr>
                                      <p:tavLst>
                                        <p:tav tm="0">
                                          <p:val>
                                            <p:strVal val="#ppt_y"/>
                                          </p:val>
                                        </p:tav>
                                        <p:tav tm="100000">
                                          <p:val>
                                            <p:strVal val="#ppt_y+#ppt_h*1.125000"/>
                                          </p:val>
                                        </p:tav>
                                      </p:tavLst>
                                    </p:anim>
                                    <p:animEffect transition="out" filter="wipe(down)">
                                      <p:cBhvr>
                                        <p:cTn id="118" dur="500"/>
                                        <p:tgtEl>
                                          <p:spTgt spid="185"/>
                                        </p:tgtEl>
                                      </p:cBhvr>
                                    </p:animEffect>
                                    <p:set>
                                      <p:cBhvr>
                                        <p:cTn id="119" dur="1" fill="hold">
                                          <p:stCondLst>
                                            <p:cond delay="499"/>
                                          </p:stCondLst>
                                        </p:cTn>
                                        <p:tgtEl>
                                          <p:spTgt spid="185"/>
                                        </p:tgtEl>
                                        <p:attrNameLst>
                                          <p:attrName>style.visibility</p:attrName>
                                        </p:attrNameLst>
                                      </p:cBhvr>
                                      <p:to>
                                        <p:strVal val="hidden"/>
                                      </p:to>
                                    </p:set>
                                  </p:childTnLst>
                                </p:cTn>
                              </p:par>
                            </p:childTnLst>
                          </p:cTn>
                        </p:par>
                        <p:par>
                          <p:cTn id="120" fill="hold">
                            <p:stCondLst>
                              <p:cond delay="3500"/>
                            </p:stCondLst>
                            <p:childTnLst>
                              <p:par>
                                <p:cTn id="121" presetID="45" presetClass="entr" presetSubtype="0" fill="hold" nodeType="afterEffect">
                                  <p:stCondLst>
                                    <p:cond delay="0"/>
                                  </p:stCondLst>
                                  <p:childTnLst>
                                    <p:set>
                                      <p:cBhvr>
                                        <p:cTn id="122" dur="1" fill="hold">
                                          <p:stCondLst>
                                            <p:cond delay="0"/>
                                          </p:stCondLst>
                                        </p:cTn>
                                        <p:tgtEl>
                                          <p:spTgt spid="100"/>
                                        </p:tgtEl>
                                        <p:attrNameLst>
                                          <p:attrName>style.visibility</p:attrName>
                                        </p:attrNameLst>
                                      </p:cBhvr>
                                      <p:to>
                                        <p:strVal val="visible"/>
                                      </p:to>
                                    </p:set>
                                    <p:animEffect transition="in" filter="fade">
                                      <p:cBhvr>
                                        <p:cTn id="123" dur="500"/>
                                        <p:tgtEl>
                                          <p:spTgt spid="100"/>
                                        </p:tgtEl>
                                      </p:cBhvr>
                                    </p:animEffect>
                                    <p:anim calcmode="lin" valueType="num">
                                      <p:cBhvr>
                                        <p:cTn id="124" dur="500" fill="hold"/>
                                        <p:tgtEl>
                                          <p:spTgt spid="100"/>
                                        </p:tgtEl>
                                        <p:attrNameLst>
                                          <p:attrName>ppt_w</p:attrName>
                                        </p:attrNameLst>
                                      </p:cBhvr>
                                      <p:tavLst>
                                        <p:tav tm="0" fmla="#ppt_w*sin(2.5*pi*$)">
                                          <p:val>
                                            <p:fltVal val="0"/>
                                          </p:val>
                                        </p:tav>
                                        <p:tav tm="100000">
                                          <p:val>
                                            <p:fltVal val="1"/>
                                          </p:val>
                                        </p:tav>
                                      </p:tavLst>
                                    </p:anim>
                                    <p:anim calcmode="lin" valueType="num">
                                      <p:cBhvr>
                                        <p:cTn id="12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1"/>
                                            </p:cond>
                                          </p:stCondLst>
                                          <p:endCondLst>
                                            <p:cond evt="onStopAudio" delay="0">
                                              <p:tgtEl>
                                                <p:sldTgt/>
                                              </p:tgtEl>
                                            </p:cond>
                                          </p:endCondLst>
                                        </p:cTn>
                                        <p:tgtEl>
                                          <p:sndTgt r:embed="rId7" name="Bells Sign Appear SFX.wav"/>
                                        </p:tgtEl>
                                      </p:cMediaNode>
                                    </p:audio>
                                  </p:subTnLst>
                                </p:cTn>
                              </p:par>
                            </p:childTnLst>
                          </p:cTn>
                        </p:par>
                        <p:par>
                          <p:cTn id="126" fill="hold">
                            <p:stCondLst>
                              <p:cond delay="4000"/>
                            </p:stCondLst>
                            <p:childTnLst>
                              <p:par>
                                <p:cTn id="127" presetID="26" presetClass="emph" presetSubtype="0" fill="hold" nodeType="afterEffect">
                                  <p:stCondLst>
                                    <p:cond delay="0"/>
                                  </p:stCondLst>
                                  <p:childTnLst>
                                    <p:animEffect transition="out" filter="fade">
                                      <p:cBhvr>
                                        <p:cTn id="128" dur="500" tmFilter="0, 0; .2, .5; .8, .5; 1, 0"/>
                                        <p:tgtEl>
                                          <p:spTgt spid="100"/>
                                        </p:tgtEl>
                                      </p:cBhvr>
                                    </p:animEffect>
                                    <p:animScale>
                                      <p:cBhvr>
                                        <p:cTn id="129" dur="250" autoRev="1" fill="hold"/>
                                        <p:tgtEl>
                                          <p:spTgt spid="100"/>
                                        </p:tgtEl>
                                      </p:cBhvr>
                                      <p:by x="105000" y="105000"/>
                                    </p:animScale>
                                  </p:child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45" presetClass="entr" presetSubtype="0" fill="hold" nodeType="afterEffect">
                                  <p:stCondLst>
                                    <p:cond delay="50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45" presetClass="entr" presetSubtype="0" fill="hold" nodeType="afterEffect">
                                  <p:stCondLst>
                                    <p:cond delay="5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45" presetClass="entr" presetSubtype="0" fill="hold" nodeType="afterEffect">
                                  <p:stCondLst>
                                    <p:cond delay="500"/>
                                  </p:stCondLst>
                                  <p:childTnLst>
                                    <p:set>
                                      <p:cBhvr>
                                        <p:cTn id="178" dur="1" fill="hold">
                                          <p:stCondLst>
                                            <p:cond delay="0"/>
                                          </p:stCondLst>
                                        </p:cTn>
                                        <p:tgtEl>
                                          <p:spTgt spid="191"/>
                                        </p:tgtEl>
                                        <p:attrNameLst>
                                          <p:attrName>style.visibility</p:attrName>
                                        </p:attrNameLst>
                                      </p:cBhvr>
                                      <p:to>
                                        <p:strVal val="visible"/>
                                      </p:to>
                                    </p:set>
                                    <p:animEffect transition="in" filter="fade">
                                      <p:cBhvr>
                                        <p:cTn id="179" dur="500"/>
                                        <p:tgtEl>
                                          <p:spTgt spid="191"/>
                                        </p:tgtEl>
                                      </p:cBhvr>
                                    </p:animEffect>
                                    <p:anim calcmode="lin" valueType="num">
                                      <p:cBhvr>
                                        <p:cTn id="180" dur="500" fill="hold"/>
                                        <p:tgtEl>
                                          <p:spTgt spid="191"/>
                                        </p:tgtEl>
                                        <p:attrNameLst>
                                          <p:attrName>ppt_w</p:attrName>
                                        </p:attrNameLst>
                                      </p:cBhvr>
                                      <p:tavLst>
                                        <p:tav tm="0" fmla="#ppt_w*sin(2.5*pi*$)">
                                          <p:val>
                                            <p:fltVal val="0"/>
                                          </p:val>
                                        </p:tav>
                                        <p:tav tm="100000">
                                          <p:val>
                                            <p:fltVal val="1"/>
                                          </p:val>
                                        </p:tav>
                                      </p:tavLst>
                                    </p:anim>
                                    <p:anim calcmode="lin" valueType="num">
                                      <p:cBhvr>
                                        <p:cTn id="18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82" restart="whenNotActive" fill="hold" evtFilter="cancelBubble" nodeType="interactiveSeq">
                <p:stCondLst>
                  <p:cond evt="onClick" delay="0">
                    <p:tgtEl>
                      <p:spTgt spid="128"/>
                    </p:tgtEl>
                  </p:cond>
                </p:stCondLst>
                <p:endSync evt="end" delay="0">
                  <p:rtn val="all"/>
                </p:endSync>
                <p:childTnLst>
                  <p:par>
                    <p:cTn id="183" fill="hold">
                      <p:stCondLst>
                        <p:cond delay="0"/>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164"/>
                                        </p:tgtEl>
                                        <p:attrNameLst>
                                          <p:attrName>style.visibility</p:attrName>
                                        </p:attrNameLst>
                                      </p:cBhvr>
                                      <p:to>
                                        <p:strVal val="visible"/>
                                      </p:to>
                                    </p:set>
                                    <p:anim calcmode="lin" valueType="num">
                                      <p:cBhvr>
                                        <p:cTn id="187" dur="1000" fill="hold"/>
                                        <p:tgtEl>
                                          <p:spTgt spid="164"/>
                                        </p:tgtEl>
                                        <p:attrNameLst>
                                          <p:attrName>ppt_w</p:attrName>
                                        </p:attrNameLst>
                                      </p:cBhvr>
                                      <p:tavLst>
                                        <p:tav tm="0">
                                          <p:val>
                                            <p:fltVal val="0"/>
                                          </p:val>
                                        </p:tav>
                                        <p:tav tm="100000">
                                          <p:val>
                                            <p:strVal val="#ppt_w"/>
                                          </p:val>
                                        </p:tav>
                                      </p:tavLst>
                                    </p:anim>
                                    <p:anim calcmode="lin" valueType="num">
                                      <p:cBhvr>
                                        <p:cTn id="18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5"/>
                                            </p:cond>
                                          </p:stCondLst>
                                          <p:endCondLst>
                                            <p:cond evt="onStopAudio" delay="0">
                                              <p:tgtEl>
                                                <p:sldTgt/>
                                              </p:tgtEl>
                                            </p:cond>
                                          </p:endCondLst>
                                        </p:cTn>
                                        <p:tgtEl>
                                          <p:sndTgt r:embed="rId3" name="AC Dig SFX.wav"/>
                                        </p:tgtEl>
                                      </p:cMediaNode>
                                    </p:audio>
                                  </p:subTnLst>
                                </p:cTn>
                              </p:par>
                            </p:childTnLst>
                          </p:cTn>
                        </p:par>
                        <p:par>
                          <p:cTn id="189" fill="hold">
                            <p:stCondLst>
                              <p:cond delay="1000"/>
                            </p:stCondLst>
                            <p:childTnLst>
                              <p:par>
                                <p:cTn id="190" presetID="45" presetClass="entr" presetSubtype="0" fill="hold" nodeType="afterEffect">
                                  <p:stCondLst>
                                    <p:cond delay="500"/>
                                  </p:stCondLst>
                                  <p:childTnLst>
                                    <p:set>
                                      <p:cBhvr>
                                        <p:cTn id="191" dur="1" fill="hold">
                                          <p:stCondLst>
                                            <p:cond delay="0"/>
                                          </p:stCondLst>
                                        </p:cTn>
                                        <p:tgtEl>
                                          <p:spTgt spid="101"/>
                                        </p:tgtEl>
                                        <p:attrNameLst>
                                          <p:attrName>style.visibility</p:attrName>
                                        </p:attrNameLst>
                                      </p:cBhvr>
                                      <p:to>
                                        <p:strVal val="visible"/>
                                      </p:to>
                                    </p:set>
                                    <p:animEffect transition="in" filter="fade">
                                      <p:cBhvr>
                                        <p:cTn id="192" dur="500"/>
                                        <p:tgtEl>
                                          <p:spTgt spid="101"/>
                                        </p:tgtEl>
                                      </p:cBhvr>
                                    </p:animEffect>
                                    <p:anim calcmode="lin" valueType="num">
                                      <p:cBhvr>
                                        <p:cTn id="193" dur="500" fill="hold"/>
                                        <p:tgtEl>
                                          <p:spTgt spid="101"/>
                                        </p:tgtEl>
                                        <p:attrNameLst>
                                          <p:attrName>ppt_w</p:attrName>
                                        </p:attrNameLst>
                                      </p:cBhvr>
                                      <p:tavLst>
                                        <p:tav tm="0" fmla="#ppt_w*sin(2.5*pi*$)">
                                          <p:val>
                                            <p:fltVal val="0"/>
                                          </p:val>
                                        </p:tav>
                                        <p:tav tm="100000">
                                          <p:val>
                                            <p:fltVal val="1"/>
                                          </p:val>
                                        </p:tav>
                                      </p:tavLst>
                                    </p:anim>
                                    <p:anim calcmode="lin" valueType="num">
                                      <p:cBhvr>
                                        <p:cTn id="19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5" restart="whenNotActive" fill="hold" evtFilter="cancelBubble" nodeType="interactiveSeq">
                <p:stCondLst>
                  <p:cond evt="onClick" delay="0">
                    <p:tgtEl>
                      <p:spTgt spid="129"/>
                    </p:tgtEl>
                  </p:cond>
                </p:stCondLst>
                <p:endSync evt="end" delay="0">
                  <p:rtn val="all"/>
                </p:endSync>
                <p:childTnLst>
                  <p:par>
                    <p:cTn id="196" fill="hold">
                      <p:stCondLst>
                        <p:cond delay="0"/>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165"/>
                                        </p:tgtEl>
                                        <p:attrNameLst>
                                          <p:attrName>style.visibility</p:attrName>
                                        </p:attrNameLst>
                                      </p:cBhvr>
                                      <p:to>
                                        <p:strVal val="visible"/>
                                      </p:to>
                                    </p:set>
                                    <p:anim calcmode="lin" valueType="num">
                                      <p:cBhvr>
                                        <p:cTn id="200" dur="1000" fill="hold"/>
                                        <p:tgtEl>
                                          <p:spTgt spid="165"/>
                                        </p:tgtEl>
                                        <p:attrNameLst>
                                          <p:attrName>ppt_w</p:attrName>
                                        </p:attrNameLst>
                                      </p:cBhvr>
                                      <p:tavLst>
                                        <p:tav tm="0">
                                          <p:val>
                                            <p:fltVal val="0"/>
                                          </p:val>
                                        </p:tav>
                                        <p:tav tm="100000">
                                          <p:val>
                                            <p:strVal val="#ppt_w"/>
                                          </p:val>
                                        </p:tav>
                                      </p:tavLst>
                                    </p:anim>
                                    <p:anim calcmode="lin" valueType="num">
                                      <p:cBhvr>
                                        <p:cTn id="20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3" name="AC Dig SFX.wav"/>
                                        </p:tgtEl>
                                      </p:cMediaNode>
                                    </p:audio>
                                  </p:subTnLst>
                                </p:cTn>
                              </p:par>
                            </p:childTnLst>
                          </p:cTn>
                        </p:par>
                        <p:par>
                          <p:cTn id="202" fill="hold">
                            <p:stCondLst>
                              <p:cond delay="1000"/>
                            </p:stCondLst>
                            <p:childTnLst>
                              <p:par>
                                <p:cTn id="203" presetID="45" presetClass="entr" presetSubtype="0" fill="hold" nodeType="afterEffect">
                                  <p:stCondLst>
                                    <p:cond delay="500"/>
                                  </p:stCondLst>
                                  <p:childTnLst>
                                    <p:set>
                                      <p:cBhvr>
                                        <p:cTn id="204" dur="1" fill="hold">
                                          <p:stCondLst>
                                            <p:cond delay="0"/>
                                          </p:stCondLst>
                                        </p:cTn>
                                        <p:tgtEl>
                                          <p:spTgt spid="102"/>
                                        </p:tgtEl>
                                        <p:attrNameLst>
                                          <p:attrName>style.visibility</p:attrName>
                                        </p:attrNameLst>
                                      </p:cBhvr>
                                      <p:to>
                                        <p:strVal val="visible"/>
                                      </p:to>
                                    </p:set>
                                    <p:animEffect transition="in" filter="fade">
                                      <p:cBhvr>
                                        <p:cTn id="205" dur="500"/>
                                        <p:tgtEl>
                                          <p:spTgt spid="102"/>
                                        </p:tgtEl>
                                      </p:cBhvr>
                                    </p:animEffect>
                                    <p:anim calcmode="lin" valueType="num">
                                      <p:cBhvr>
                                        <p:cTn id="206" dur="500" fill="hold"/>
                                        <p:tgtEl>
                                          <p:spTgt spid="102"/>
                                        </p:tgtEl>
                                        <p:attrNameLst>
                                          <p:attrName>ppt_w</p:attrName>
                                        </p:attrNameLst>
                                      </p:cBhvr>
                                      <p:tavLst>
                                        <p:tav tm="0" fmla="#ppt_w*sin(2.5*pi*$)">
                                          <p:val>
                                            <p:fltVal val="0"/>
                                          </p:val>
                                        </p:tav>
                                        <p:tav tm="100000">
                                          <p:val>
                                            <p:fltVal val="1"/>
                                          </p:val>
                                        </p:tav>
                                      </p:tavLst>
                                    </p:anim>
                                    <p:anim calcmode="lin" valueType="num">
                                      <p:cBhvr>
                                        <p:cTn id="20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8" restart="whenNotActive" fill="hold" evtFilter="cancelBubble" nodeType="interactiveSeq">
                <p:stCondLst>
                  <p:cond evt="onClick" delay="0">
                    <p:tgtEl>
                      <p:spTgt spid="130"/>
                    </p:tgtEl>
                  </p:cond>
                </p:stCondLst>
                <p:endSync evt="end" delay="0">
                  <p:rtn val="all"/>
                </p:endSync>
                <p:childTnLst>
                  <p:par>
                    <p:cTn id="209" fill="hold">
                      <p:stCondLst>
                        <p:cond delay="0"/>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66"/>
                                        </p:tgtEl>
                                        <p:attrNameLst>
                                          <p:attrName>style.visibility</p:attrName>
                                        </p:attrNameLst>
                                      </p:cBhvr>
                                      <p:to>
                                        <p:strVal val="visible"/>
                                      </p:to>
                                    </p:set>
                                    <p:anim calcmode="lin" valueType="num">
                                      <p:cBhvr>
                                        <p:cTn id="213" dur="1000" fill="hold"/>
                                        <p:tgtEl>
                                          <p:spTgt spid="166"/>
                                        </p:tgtEl>
                                        <p:attrNameLst>
                                          <p:attrName>ppt_w</p:attrName>
                                        </p:attrNameLst>
                                      </p:cBhvr>
                                      <p:tavLst>
                                        <p:tav tm="0">
                                          <p:val>
                                            <p:fltVal val="0"/>
                                          </p:val>
                                        </p:tav>
                                        <p:tav tm="100000">
                                          <p:val>
                                            <p:strVal val="#ppt_w"/>
                                          </p:val>
                                        </p:tav>
                                      </p:tavLst>
                                    </p:anim>
                                    <p:anim calcmode="lin" valueType="num">
                                      <p:cBhvr>
                                        <p:cTn id="21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3" name="AC Dig SFX.wav"/>
                                        </p:tgtEl>
                                      </p:cMediaNode>
                                    </p:audio>
                                  </p:subTnLst>
                                </p:cTn>
                              </p:par>
                            </p:childTnLst>
                          </p:cTn>
                        </p:par>
                        <p:par>
                          <p:cTn id="215" fill="hold">
                            <p:stCondLst>
                              <p:cond delay="1000"/>
                            </p:stCondLst>
                            <p:childTnLst>
                              <p:par>
                                <p:cTn id="216" presetID="45" presetClass="entr" presetSubtype="0" fill="hold" nodeType="afterEffect">
                                  <p:stCondLst>
                                    <p:cond delay="50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12" presetClass="entr" presetSubtype="4" fill="hold" nodeType="afterEffect">
                                  <p:stCondLst>
                                    <p:cond delay="500"/>
                                  </p:stCondLst>
                                  <p:childTnLst>
                                    <p:set>
                                      <p:cBhvr>
                                        <p:cTn id="256" dur="1" fill="hold">
                                          <p:stCondLst>
                                            <p:cond delay="0"/>
                                          </p:stCondLst>
                                        </p:cTn>
                                        <p:tgtEl>
                                          <p:spTgt spid="1050"/>
                                        </p:tgtEl>
                                        <p:attrNameLst>
                                          <p:attrName>style.visibility</p:attrName>
                                        </p:attrNameLst>
                                      </p:cBhvr>
                                      <p:to>
                                        <p:strVal val="visible"/>
                                      </p:to>
                                    </p:set>
                                    <p:anim calcmode="lin" valueType="num">
                                      <p:cBhvr additive="base">
                                        <p:cTn id="257" dur="500"/>
                                        <p:tgtEl>
                                          <p:spTgt spid="1050"/>
                                        </p:tgtEl>
                                        <p:attrNameLst>
                                          <p:attrName>ppt_y</p:attrName>
                                        </p:attrNameLst>
                                      </p:cBhvr>
                                      <p:tavLst>
                                        <p:tav tm="0">
                                          <p:val>
                                            <p:strVal val="#ppt_y+#ppt_h*1.125000"/>
                                          </p:val>
                                        </p:tav>
                                        <p:tav tm="100000">
                                          <p:val>
                                            <p:strVal val="#ppt_y"/>
                                          </p:val>
                                        </p:tav>
                                      </p:tavLst>
                                    </p:anim>
                                    <p:animEffect transition="in" filter="wipe(up)">
                                      <p:cBhvr>
                                        <p:cTn id="258" dur="500"/>
                                        <p:tgtEl>
                                          <p:spTgt spid="1050"/>
                                        </p:tgtEl>
                                      </p:cBhvr>
                                    </p:animEffect>
                                  </p:childTnLst>
                                  <p:subTnLst>
                                    <p:audio>
                                      <p:cMediaNode>
                                        <p:cTn display="0" masterRel="sameClick">
                                          <p:stCondLst>
                                            <p:cond evt="begin" delay="0">
                                              <p:tn val="255"/>
                                            </p:cond>
                                          </p:stCondLst>
                                          <p:endCondLst>
                                            <p:cond evt="onStopAudio" delay="0">
                                              <p:tgtEl>
                                                <p:sldTgt/>
                                              </p:tgtEl>
                                            </p:cond>
                                          </p:endCondLst>
                                        </p:cTn>
                                        <p:tgtEl>
                                          <p:sndTgt r:embed="rId8" name="AC Can SFX.wav"/>
                                        </p:tgtEl>
                                      </p:cMediaNode>
                                    </p:audio>
                                  </p:subTnLst>
                                </p:cTn>
                              </p:par>
                            </p:childTnLst>
                          </p:cTn>
                        </p:par>
                        <p:par>
                          <p:cTn id="259" fill="hold">
                            <p:stCondLst>
                              <p:cond delay="2000"/>
                            </p:stCondLst>
                            <p:childTnLst>
                              <p:par>
                                <p:cTn id="260" presetID="12" presetClass="exit" presetSubtype="4" fill="hold" nodeType="afterEffect">
                                  <p:stCondLst>
                                    <p:cond delay="1000"/>
                                  </p:stCondLst>
                                  <p:childTnLst>
                                    <p:anim calcmode="lin" valueType="num">
                                      <p:cBhvr additive="base">
                                        <p:cTn id="261" dur="500"/>
                                        <p:tgtEl>
                                          <p:spTgt spid="1050"/>
                                        </p:tgtEl>
                                        <p:attrNameLst>
                                          <p:attrName>ppt_y</p:attrName>
                                        </p:attrNameLst>
                                      </p:cBhvr>
                                      <p:tavLst>
                                        <p:tav tm="0">
                                          <p:val>
                                            <p:strVal val="#ppt_y"/>
                                          </p:val>
                                        </p:tav>
                                        <p:tav tm="100000">
                                          <p:val>
                                            <p:strVal val="#ppt_y+#ppt_h*1.125000"/>
                                          </p:val>
                                        </p:tav>
                                      </p:tavLst>
                                    </p:anim>
                                    <p:animEffect transition="out" filter="wipe(down)">
                                      <p:cBhvr>
                                        <p:cTn id="262" dur="500"/>
                                        <p:tgtEl>
                                          <p:spTgt spid="1050"/>
                                        </p:tgtEl>
                                      </p:cBhvr>
                                    </p:animEffect>
                                    <p:set>
                                      <p:cBhvr>
                                        <p:cTn id="263" dur="1" fill="hold">
                                          <p:stCondLst>
                                            <p:cond delay="499"/>
                                          </p:stCondLst>
                                        </p:cTn>
                                        <p:tgtEl>
                                          <p:spTgt spid="1050"/>
                                        </p:tgtEl>
                                        <p:attrNameLst>
                                          <p:attrName>style.visibility</p:attrName>
                                        </p:attrNameLst>
                                      </p:cBhvr>
                                      <p:to>
                                        <p:strVal val="hidden"/>
                                      </p:to>
                                    </p:set>
                                  </p:childTnLst>
                                </p:cTn>
                              </p:par>
                            </p:childTnLst>
                          </p:cTn>
                        </p:par>
                        <p:par>
                          <p:cTn id="264" fill="hold">
                            <p:stCondLst>
                              <p:cond delay="3500"/>
                            </p:stCondLst>
                            <p:childTnLst>
                              <p:par>
                                <p:cTn id="265" presetID="45" presetClass="entr" presetSubtype="0" fill="hold" nodeType="afterEffect">
                                  <p:stCondLst>
                                    <p:cond delay="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12" presetClass="entr" presetSubtype="4" fill="hold" nodeType="afterEffect">
                                  <p:stCondLst>
                                    <p:cond delay="500"/>
                                  </p:stCondLst>
                                  <p:childTnLst>
                                    <p:set>
                                      <p:cBhvr>
                                        <p:cTn id="396" dur="1" fill="hold">
                                          <p:stCondLst>
                                            <p:cond delay="0"/>
                                          </p:stCondLst>
                                        </p:cTn>
                                        <p:tgtEl>
                                          <p:spTgt spid="186"/>
                                        </p:tgtEl>
                                        <p:attrNameLst>
                                          <p:attrName>style.visibility</p:attrName>
                                        </p:attrNameLst>
                                      </p:cBhvr>
                                      <p:to>
                                        <p:strVal val="visible"/>
                                      </p:to>
                                    </p:set>
                                    <p:anim calcmode="lin" valueType="num">
                                      <p:cBhvr additive="base">
                                        <p:cTn id="397" dur="500"/>
                                        <p:tgtEl>
                                          <p:spTgt spid="186"/>
                                        </p:tgtEl>
                                        <p:attrNameLst>
                                          <p:attrName>ppt_y</p:attrName>
                                        </p:attrNameLst>
                                      </p:cBhvr>
                                      <p:tavLst>
                                        <p:tav tm="0">
                                          <p:val>
                                            <p:strVal val="#ppt_y+#ppt_h*1.125000"/>
                                          </p:val>
                                        </p:tav>
                                        <p:tav tm="100000">
                                          <p:val>
                                            <p:strVal val="#ppt_y"/>
                                          </p:val>
                                        </p:tav>
                                      </p:tavLst>
                                    </p:anim>
                                    <p:animEffect transition="in" filter="wipe(up)">
                                      <p:cBhvr>
                                        <p:cTn id="398" dur="500"/>
                                        <p:tgtEl>
                                          <p:spTgt spid="186"/>
                                        </p:tgtEl>
                                      </p:cBhvr>
                                    </p:animEffect>
                                  </p:childTnLst>
                                  <p:subTnLst>
                                    <p:audio>
                                      <p:cMediaNode>
                                        <p:cTn display="0" masterRel="sameClick">
                                          <p:stCondLst>
                                            <p:cond evt="begin" delay="0">
                                              <p:tn val="395"/>
                                            </p:cond>
                                          </p:stCondLst>
                                          <p:endCondLst>
                                            <p:cond evt="onStopAudio" delay="0">
                                              <p:tgtEl>
                                                <p:sldTgt/>
                                              </p:tgtEl>
                                            </p:cond>
                                          </p:endCondLst>
                                        </p:cTn>
                                        <p:tgtEl>
                                          <p:sndTgt r:embed="rId8" name="AC Can SFX.wav"/>
                                        </p:tgtEl>
                                      </p:cMediaNode>
                                    </p:audio>
                                  </p:subTnLst>
                                </p:cTn>
                              </p:par>
                            </p:childTnLst>
                          </p:cTn>
                        </p:par>
                        <p:par>
                          <p:cTn id="399" fill="hold">
                            <p:stCondLst>
                              <p:cond delay="2000"/>
                            </p:stCondLst>
                            <p:childTnLst>
                              <p:par>
                                <p:cTn id="400" presetID="12" presetClass="exit" presetSubtype="4" fill="hold" nodeType="afterEffect">
                                  <p:stCondLst>
                                    <p:cond delay="1000"/>
                                  </p:stCondLst>
                                  <p:childTnLst>
                                    <p:anim calcmode="lin" valueType="num">
                                      <p:cBhvr additive="base">
                                        <p:cTn id="401" dur="500"/>
                                        <p:tgtEl>
                                          <p:spTgt spid="186"/>
                                        </p:tgtEl>
                                        <p:attrNameLst>
                                          <p:attrName>ppt_y</p:attrName>
                                        </p:attrNameLst>
                                      </p:cBhvr>
                                      <p:tavLst>
                                        <p:tav tm="0">
                                          <p:val>
                                            <p:strVal val="#ppt_y"/>
                                          </p:val>
                                        </p:tav>
                                        <p:tav tm="100000">
                                          <p:val>
                                            <p:strVal val="#ppt_y+#ppt_h*1.125000"/>
                                          </p:val>
                                        </p:tav>
                                      </p:tavLst>
                                    </p:anim>
                                    <p:animEffect transition="out" filter="wipe(down)">
                                      <p:cBhvr>
                                        <p:cTn id="402" dur="500"/>
                                        <p:tgtEl>
                                          <p:spTgt spid="186"/>
                                        </p:tgtEl>
                                      </p:cBhvr>
                                    </p:animEffect>
                                    <p:set>
                                      <p:cBhvr>
                                        <p:cTn id="403" dur="1" fill="hold">
                                          <p:stCondLst>
                                            <p:cond delay="499"/>
                                          </p:stCondLst>
                                        </p:cTn>
                                        <p:tgtEl>
                                          <p:spTgt spid="186"/>
                                        </p:tgtEl>
                                        <p:attrNameLst>
                                          <p:attrName>style.visibility</p:attrName>
                                        </p:attrNameLst>
                                      </p:cBhvr>
                                      <p:to>
                                        <p:strVal val="hidden"/>
                                      </p:to>
                                    </p:set>
                                  </p:childTnLst>
                                </p:cTn>
                              </p:par>
                            </p:childTnLst>
                          </p:cTn>
                        </p:par>
                        <p:par>
                          <p:cTn id="404" fill="hold">
                            <p:stCondLst>
                              <p:cond delay="3500"/>
                            </p:stCondLst>
                            <p:childTnLst>
                              <p:par>
                                <p:cTn id="405" presetID="45" presetClass="entr" presetSubtype="0" fill="hold" nodeType="afterEffect">
                                  <p:stCondLst>
                                    <p:cond delay="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5-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9325853" y="4405482"/>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299924" y="3426468"/>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3-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8924"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Can Sign 3-1"/>
          <p:cNvPicPr>
            <a:picLocks noChangeAspect="1"/>
          </p:cNvPicPr>
          <p:nvPr/>
        </p:nvPicPr>
        <p:blipFill>
          <a:blip r:embed="rId16">
            <a:extLst>
              <a:ext uri="{BEBA8EAE-BF5A-486C-A8C5-ECC9F3942E4B}">
                <a14:imgProps xmlns:a14="http://schemas.microsoft.com/office/drawing/2010/main">
                  <a14:imgLayer r:embed="rId17">
                    <a14:imgEffect>
                      <a14:saturation sat="150000"/>
                    </a14:imgEffect>
                  </a14:imgLayer>
                </a14:imgProps>
              </a:ext>
            </a:extLst>
          </a:blip>
          <a:stretch>
            <a:fillRect/>
          </a:stretch>
        </p:blipFill>
        <p:spPr>
          <a:xfrm>
            <a:off x="5638843" y="1041009"/>
            <a:ext cx="1326234" cy="1126466"/>
          </a:xfrm>
          <a:prstGeom prst="rect">
            <a:avLst/>
          </a:prstGeom>
        </p:spPr>
      </p:pic>
      <p:pic>
        <p:nvPicPr>
          <p:cNvPr id="113" name="3+ Sign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2105384"/>
            <a:ext cx="1326234" cy="1126466"/>
          </a:xfrm>
          <a:prstGeom prst="rect">
            <a:avLst/>
          </a:prstGeom>
        </p:spPr>
      </p:pic>
      <p:pic>
        <p:nvPicPr>
          <p:cNvPr id="114" name="3+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Can Sign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7779" y="3231602"/>
            <a:ext cx="1326234" cy="1125474"/>
          </a:xfrm>
          <a:prstGeom prst="rect">
            <a:avLst/>
          </a:prstGeom>
        </p:spPr>
      </p:pic>
      <p:pic>
        <p:nvPicPr>
          <p:cNvPr id="110" name="3+ Sign 3-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9480" y="3231106"/>
            <a:ext cx="1326234" cy="1126466"/>
          </a:xfrm>
          <a:prstGeom prst="rect">
            <a:avLst/>
          </a:prstGeom>
        </p:spPr>
      </p:pic>
      <p:pic>
        <p:nvPicPr>
          <p:cNvPr id="5" name="2 Sign 4-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4275240"/>
            <a:ext cx="1326234" cy="1126466"/>
          </a:xfrm>
          <a:prstGeom prst="rect">
            <a:avLst/>
          </a:prstGeom>
        </p:spPr>
      </p:pic>
      <p:pic>
        <p:nvPicPr>
          <p:cNvPr id="115" name="2 Sign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Fossil Sign 5-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52589" y="4278306"/>
            <a:ext cx="1319013" cy="1120334"/>
          </a:xfrm>
          <a:prstGeom prst="rect">
            <a:avLst/>
          </a:prstGeom>
        </p:spPr>
      </p:pic>
      <p:pic>
        <p:nvPicPr>
          <p:cNvPr id="189" name="1 Sign 6-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0682" y="4275240"/>
            <a:ext cx="1326233" cy="1126466"/>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5378382"/>
            <a:ext cx="1326234" cy="1126466"/>
          </a:xfrm>
          <a:prstGeom prst="rect">
            <a:avLst/>
          </a:prstGeom>
        </p:spPr>
      </p:pic>
      <p:pic>
        <p:nvPicPr>
          <p:cNvPr id="116" name="2 Sign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1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49563" y="5378878"/>
            <a:ext cx="1325065" cy="1125474"/>
          </a:xfrm>
          <a:prstGeom prst="rect">
            <a:avLst/>
          </a:prstGeom>
        </p:spPr>
      </p:pic>
      <p:pic>
        <p:nvPicPr>
          <p:cNvPr id="185" name="Bell Bag 6-5" descr="Top 10] Animal Crossing New Horizons Best Bell Making Methods | GAMERS  DECID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842758" y="5268338"/>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7" name="Bells Sign 6-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287477885"/>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12" presetClass="entr" presetSubtype="4" fill="hold" nodeType="afterEffect">
                                  <p:stCondLst>
                                    <p:cond delay="500"/>
                                  </p:stCondLst>
                                  <p:childTnLst>
                                    <p:set>
                                      <p:cBhvr>
                                        <p:cTn id="37" dur="1" fill="hold">
                                          <p:stCondLst>
                                            <p:cond delay="0"/>
                                          </p:stCondLst>
                                        </p:cTn>
                                        <p:tgtEl>
                                          <p:spTgt spid="186"/>
                                        </p:tgtEl>
                                        <p:attrNameLst>
                                          <p:attrName>style.visibility</p:attrName>
                                        </p:attrNameLst>
                                      </p:cBhvr>
                                      <p:to>
                                        <p:strVal val="visible"/>
                                      </p:to>
                                    </p:set>
                                    <p:anim calcmode="lin" valueType="num">
                                      <p:cBhvr additive="base">
                                        <p:cTn id="38" dur="500"/>
                                        <p:tgtEl>
                                          <p:spTgt spid="186"/>
                                        </p:tgtEl>
                                        <p:attrNameLst>
                                          <p:attrName>ppt_y</p:attrName>
                                        </p:attrNameLst>
                                      </p:cBhvr>
                                      <p:tavLst>
                                        <p:tav tm="0">
                                          <p:val>
                                            <p:strVal val="#ppt_y+#ppt_h*1.125000"/>
                                          </p:val>
                                        </p:tav>
                                        <p:tav tm="100000">
                                          <p:val>
                                            <p:strVal val="#ppt_y"/>
                                          </p:val>
                                        </p:tav>
                                      </p:tavLst>
                                    </p:anim>
                                    <p:animEffect transition="in" filter="wipe(up)">
                                      <p:cBhvr>
                                        <p:cTn id="39" dur="500"/>
                                        <p:tgtEl>
                                          <p:spTgt spid="186"/>
                                        </p:tgtEl>
                                      </p:cBhvr>
                                    </p:animEffect>
                                  </p:childTnLst>
                                  <p:subTnLst>
                                    <p:audio>
                                      <p:cMediaNode>
                                        <p:cTn display="0" masterRel="sameClick">
                                          <p:stCondLst>
                                            <p:cond evt="begin" delay="0">
                                              <p:tn val="36"/>
                                            </p:cond>
                                          </p:stCondLst>
                                          <p:endCondLst>
                                            <p:cond evt="onStopAudio" delay="0">
                                              <p:tgtEl>
                                                <p:sldTgt/>
                                              </p:tgtEl>
                                            </p:cond>
                                          </p:endCondLst>
                                        </p:cTn>
                                        <p:tgtEl>
                                          <p:sndTgt r:embed="rId5" name="AC Can SFX.wav"/>
                                        </p:tgtEl>
                                      </p:cMediaNode>
                                    </p:audio>
                                  </p:subTnLst>
                                </p:cTn>
                              </p:par>
                            </p:childTnLst>
                          </p:cTn>
                        </p:par>
                        <p:par>
                          <p:cTn id="40" fill="hold">
                            <p:stCondLst>
                              <p:cond delay="2000"/>
                            </p:stCondLst>
                            <p:childTnLst>
                              <p:par>
                                <p:cTn id="41" presetID="12" presetClass="exit" presetSubtype="4" fill="hold" nodeType="afterEffect">
                                  <p:stCondLst>
                                    <p:cond delay="1000"/>
                                  </p:stCondLst>
                                  <p:childTnLst>
                                    <p:anim calcmode="lin" valueType="num">
                                      <p:cBhvr additive="base">
                                        <p:cTn id="42" dur="500"/>
                                        <p:tgtEl>
                                          <p:spTgt spid="186"/>
                                        </p:tgtEl>
                                        <p:attrNameLst>
                                          <p:attrName>ppt_y</p:attrName>
                                        </p:attrNameLst>
                                      </p:cBhvr>
                                      <p:tavLst>
                                        <p:tav tm="0">
                                          <p:val>
                                            <p:strVal val="#ppt_y"/>
                                          </p:val>
                                        </p:tav>
                                        <p:tav tm="100000">
                                          <p:val>
                                            <p:strVal val="#ppt_y+#ppt_h*1.125000"/>
                                          </p:val>
                                        </p:tav>
                                      </p:tavLst>
                                    </p:anim>
                                    <p:animEffect transition="out" filter="wipe(down)">
                                      <p:cBhvr>
                                        <p:cTn id="43" dur="500"/>
                                        <p:tgtEl>
                                          <p:spTgt spid="186"/>
                                        </p:tgtEl>
                                      </p:cBhvr>
                                    </p:animEffect>
                                    <p:set>
                                      <p:cBhvr>
                                        <p:cTn id="44" dur="1" fill="hold">
                                          <p:stCondLst>
                                            <p:cond delay="499"/>
                                          </p:stCondLst>
                                        </p:cTn>
                                        <p:tgtEl>
                                          <p:spTgt spid="186"/>
                                        </p:tgtEl>
                                        <p:attrNameLst>
                                          <p:attrName>style.visibility</p:attrName>
                                        </p:attrNameLst>
                                      </p:cBhvr>
                                      <p:to>
                                        <p:strVal val="hidden"/>
                                      </p:to>
                                    </p:set>
                                  </p:childTnLst>
                                </p:cTn>
                              </p:par>
                            </p:childTnLst>
                          </p:cTn>
                        </p:par>
                        <p:par>
                          <p:cTn id="45" fill="hold">
                            <p:stCondLst>
                              <p:cond delay="3500"/>
                            </p:stCondLst>
                            <p:childTnLst>
                              <p:par>
                                <p:cTn id="46" presetID="45" presetClass="entr" presetSubtype="0"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12" presetClass="entr" presetSubtype="4" fill="hold" nodeType="afterEffect">
                                  <p:stCondLst>
                                    <p:cond delay="500"/>
                                  </p:stCondLst>
                                  <p:childTnLst>
                                    <p:set>
                                      <p:cBhvr>
                                        <p:cTn id="190" dur="1" fill="hold">
                                          <p:stCondLst>
                                            <p:cond delay="0"/>
                                          </p:stCondLst>
                                        </p:cTn>
                                        <p:tgtEl>
                                          <p:spTgt spid="1050"/>
                                        </p:tgtEl>
                                        <p:attrNameLst>
                                          <p:attrName>style.visibility</p:attrName>
                                        </p:attrNameLst>
                                      </p:cBhvr>
                                      <p:to>
                                        <p:strVal val="visible"/>
                                      </p:to>
                                    </p:set>
                                    <p:anim calcmode="lin" valueType="num">
                                      <p:cBhvr additive="base">
                                        <p:cTn id="191" dur="500"/>
                                        <p:tgtEl>
                                          <p:spTgt spid="1050"/>
                                        </p:tgtEl>
                                        <p:attrNameLst>
                                          <p:attrName>ppt_y</p:attrName>
                                        </p:attrNameLst>
                                      </p:cBhvr>
                                      <p:tavLst>
                                        <p:tav tm="0">
                                          <p:val>
                                            <p:strVal val="#ppt_y+#ppt_h*1.125000"/>
                                          </p:val>
                                        </p:tav>
                                        <p:tav tm="100000">
                                          <p:val>
                                            <p:strVal val="#ppt_y"/>
                                          </p:val>
                                        </p:tav>
                                      </p:tavLst>
                                    </p:anim>
                                    <p:animEffect transition="in" filter="wipe(up)">
                                      <p:cBhvr>
                                        <p:cTn id="192" dur="500"/>
                                        <p:tgtEl>
                                          <p:spTgt spid="1050"/>
                                        </p:tgtEl>
                                      </p:cBhvr>
                                    </p:animEffect>
                                  </p:childTnLst>
                                  <p:subTnLst>
                                    <p:audio>
                                      <p:cMediaNode>
                                        <p:cTn display="0" masterRel="sameClick">
                                          <p:stCondLst>
                                            <p:cond evt="begin" delay="0">
                                              <p:tn val="189"/>
                                            </p:cond>
                                          </p:stCondLst>
                                          <p:endCondLst>
                                            <p:cond evt="onStopAudio" delay="0">
                                              <p:tgtEl>
                                                <p:sldTgt/>
                                              </p:tgtEl>
                                            </p:cond>
                                          </p:endCondLst>
                                        </p:cTn>
                                        <p:tgtEl>
                                          <p:sndTgt r:embed="rId5" name="AC Can SFX.wav"/>
                                        </p:tgtEl>
                                      </p:cMediaNode>
                                    </p:audio>
                                  </p:subTnLst>
                                </p:cTn>
                              </p:par>
                            </p:childTnLst>
                          </p:cTn>
                        </p:par>
                        <p:par>
                          <p:cTn id="193" fill="hold">
                            <p:stCondLst>
                              <p:cond delay="2000"/>
                            </p:stCondLst>
                            <p:childTnLst>
                              <p:par>
                                <p:cTn id="194" presetID="12" presetClass="exit" presetSubtype="4" fill="hold" nodeType="afterEffect">
                                  <p:stCondLst>
                                    <p:cond delay="1000"/>
                                  </p:stCondLst>
                                  <p:childTnLst>
                                    <p:anim calcmode="lin" valueType="num">
                                      <p:cBhvr additive="base">
                                        <p:cTn id="195" dur="500"/>
                                        <p:tgtEl>
                                          <p:spTgt spid="1050"/>
                                        </p:tgtEl>
                                        <p:attrNameLst>
                                          <p:attrName>ppt_y</p:attrName>
                                        </p:attrNameLst>
                                      </p:cBhvr>
                                      <p:tavLst>
                                        <p:tav tm="0">
                                          <p:val>
                                            <p:strVal val="#ppt_y"/>
                                          </p:val>
                                        </p:tav>
                                        <p:tav tm="100000">
                                          <p:val>
                                            <p:strVal val="#ppt_y+#ppt_h*1.125000"/>
                                          </p:val>
                                        </p:tav>
                                      </p:tavLst>
                                    </p:anim>
                                    <p:animEffect transition="out" filter="wipe(down)">
                                      <p:cBhvr>
                                        <p:cTn id="196" dur="500"/>
                                        <p:tgtEl>
                                          <p:spTgt spid="1050"/>
                                        </p:tgtEl>
                                      </p:cBhvr>
                                    </p:animEffect>
                                    <p:set>
                                      <p:cBhvr>
                                        <p:cTn id="197" dur="1" fill="hold">
                                          <p:stCondLst>
                                            <p:cond delay="499"/>
                                          </p:stCondLst>
                                        </p:cTn>
                                        <p:tgtEl>
                                          <p:spTgt spid="1050"/>
                                        </p:tgtEl>
                                        <p:attrNameLst>
                                          <p:attrName>style.visibility</p:attrName>
                                        </p:attrNameLst>
                                      </p:cBhvr>
                                      <p:to>
                                        <p:strVal val="hidden"/>
                                      </p:to>
                                    </p:set>
                                  </p:childTnLst>
                                </p:cTn>
                              </p:par>
                            </p:childTnLst>
                          </p:cTn>
                        </p:par>
                        <p:par>
                          <p:cTn id="198" fill="hold">
                            <p:stCondLst>
                              <p:cond delay="3500"/>
                            </p:stCondLst>
                            <p:childTnLst>
                              <p:par>
                                <p:cTn id="199" presetID="45" presetClass="entr" presetSubtype="0" fill="hold" nodeType="afterEffect">
                                  <p:stCondLst>
                                    <p:cond delay="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4" restart="whenNotActive" fill="hold" evtFilter="cancelBubble" nodeType="interactiveSeq">
                <p:stCondLst>
                  <p:cond evt="onClick" delay="0">
                    <p:tgtEl>
                      <p:spTgt spid="130"/>
                    </p:tgtEl>
                  </p:cond>
                </p:stCondLst>
                <p:endSync evt="end" delay="0">
                  <p:rtn val="all"/>
                </p:endSync>
                <p:childTnLst>
                  <p:par>
                    <p:cTn id="205" fill="hold">
                      <p:stCondLst>
                        <p:cond delay="0"/>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166"/>
                                        </p:tgtEl>
                                        <p:attrNameLst>
                                          <p:attrName>style.visibility</p:attrName>
                                        </p:attrNameLst>
                                      </p:cBhvr>
                                      <p:to>
                                        <p:strVal val="visible"/>
                                      </p:to>
                                    </p:set>
                                    <p:anim calcmode="lin" valueType="num">
                                      <p:cBhvr>
                                        <p:cTn id="209" dur="1000" fill="hold"/>
                                        <p:tgtEl>
                                          <p:spTgt spid="166"/>
                                        </p:tgtEl>
                                        <p:attrNameLst>
                                          <p:attrName>ppt_w</p:attrName>
                                        </p:attrNameLst>
                                      </p:cBhvr>
                                      <p:tavLst>
                                        <p:tav tm="0">
                                          <p:val>
                                            <p:fltVal val="0"/>
                                          </p:val>
                                        </p:tav>
                                        <p:tav tm="100000">
                                          <p:val>
                                            <p:strVal val="#ppt_w"/>
                                          </p:val>
                                        </p:tav>
                                      </p:tavLst>
                                    </p:anim>
                                    <p:anim calcmode="lin" valueType="num">
                                      <p:cBhvr>
                                        <p:cTn id="21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7"/>
                                            </p:cond>
                                          </p:stCondLst>
                                          <p:endCondLst>
                                            <p:cond evt="onStopAudio" delay="0">
                                              <p:tgtEl>
                                                <p:sldTgt/>
                                              </p:tgtEl>
                                            </p:cond>
                                          </p:endCondLst>
                                        </p:cTn>
                                        <p:tgtEl>
                                          <p:sndTgt r:embed="rId3" name="AC Dig SFX.wav"/>
                                        </p:tgtEl>
                                      </p:cMediaNode>
                                    </p:audio>
                                  </p:subTnLst>
                                </p:cTn>
                              </p:par>
                            </p:childTnLst>
                          </p:cTn>
                        </p:par>
                        <p:par>
                          <p:cTn id="211" fill="hold">
                            <p:stCondLst>
                              <p:cond delay="1000"/>
                            </p:stCondLst>
                            <p:childTnLst>
                              <p:par>
                                <p:cTn id="212" presetID="45" presetClass="entr" presetSubtype="0" fill="hold" nodeType="afterEffect">
                                  <p:stCondLst>
                                    <p:cond delay="50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17" restart="whenNotActive" fill="hold" evtFilter="cancelBubble" nodeType="interactiveSeq">
                <p:stCondLst>
                  <p:cond evt="onClick" delay="0">
                    <p:tgtEl>
                      <p:spTgt spid="131"/>
                    </p:tgtEl>
                  </p:cond>
                </p:stCondLst>
                <p:endSync evt="end" delay="0">
                  <p:rtn val="all"/>
                </p:endSync>
                <p:childTnLst>
                  <p:par>
                    <p:cTn id="218" fill="hold">
                      <p:stCondLst>
                        <p:cond delay="0"/>
                      </p:stCondLst>
                      <p:childTnLst>
                        <p:par>
                          <p:cTn id="219" fill="hold">
                            <p:stCondLst>
                              <p:cond delay="0"/>
                            </p:stCondLst>
                            <p:childTnLst>
                              <p:par>
                                <p:cTn id="220" presetID="23" presetClass="entr" presetSubtype="16" fill="hold" nodeType="clickEffect">
                                  <p:stCondLst>
                                    <p:cond delay="0"/>
                                  </p:stCondLst>
                                  <p:childTnLst>
                                    <p:set>
                                      <p:cBhvr>
                                        <p:cTn id="221" dur="1" fill="hold">
                                          <p:stCondLst>
                                            <p:cond delay="0"/>
                                          </p:stCondLst>
                                        </p:cTn>
                                        <p:tgtEl>
                                          <p:spTgt spid="167"/>
                                        </p:tgtEl>
                                        <p:attrNameLst>
                                          <p:attrName>style.visibility</p:attrName>
                                        </p:attrNameLst>
                                      </p:cBhvr>
                                      <p:to>
                                        <p:strVal val="visible"/>
                                      </p:to>
                                    </p:set>
                                    <p:anim calcmode="lin" valueType="num">
                                      <p:cBhvr>
                                        <p:cTn id="222" dur="1000" fill="hold"/>
                                        <p:tgtEl>
                                          <p:spTgt spid="167"/>
                                        </p:tgtEl>
                                        <p:attrNameLst>
                                          <p:attrName>ppt_w</p:attrName>
                                        </p:attrNameLst>
                                      </p:cBhvr>
                                      <p:tavLst>
                                        <p:tav tm="0">
                                          <p:val>
                                            <p:fltVal val="0"/>
                                          </p:val>
                                        </p:tav>
                                        <p:tav tm="100000">
                                          <p:val>
                                            <p:strVal val="#ppt_w"/>
                                          </p:val>
                                        </p:tav>
                                      </p:tavLst>
                                    </p:anim>
                                    <p:anim calcmode="lin" valueType="num">
                                      <p:cBhvr>
                                        <p:cTn id="22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0"/>
                                            </p:cond>
                                          </p:stCondLst>
                                          <p:endCondLst>
                                            <p:cond evt="onStopAudio" delay="0">
                                              <p:tgtEl>
                                                <p:sldTgt/>
                                              </p:tgtEl>
                                            </p:cond>
                                          </p:endCondLst>
                                        </p:cTn>
                                        <p:tgtEl>
                                          <p:sndTgt r:embed="rId3" name="AC Dig SFX.wav"/>
                                        </p:tgtEl>
                                      </p:cMediaNode>
                                    </p:audio>
                                  </p:subTnLst>
                                </p:cTn>
                              </p:par>
                            </p:childTnLst>
                          </p:cTn>
                        </p:par>
                        <p:par>
                          <p:cTn id="224" fill="hold">
                            <p:stCondLst>
                              <p:cond delay="1000"/>
                            </p:stCondLst>
                            <p:childTnLst>
                              <p:par>
                                <p:cTn id="225" presetID="45" presetClass="entr" presetSubtype="0" fill="hold" nodeType="afterEffect">
                                  <p:stCondLst>
                                    <p:cond delay="50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45" presetClass="entr" presetSubtype="0" fill="hold" nodeType="afterEffect">
                                  <p:stCondLst>
                                    <p:cond delay="50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45" presetClass="entr" presetSubtype="0" fill="hold" nodeType="afterEffect">
                                  <p:stCondLst>
                                    <p:cond delay="500"/>
                                  </p:stCondLst>
                                  <p:childTnLst>
                                    <p:set>
                                      <p:cBhvr>
                                        <p:cTn id="278" dur="1" fill="hold">
                                          <p:stCondLst>
                                            <p:cond delay="0"/>
                                          </p:stCondLst>
                                        </p:cTn>
                                        <p:tgtEl>
                                          <p:spTgt spid="17"/>
                                        </p:tgtEl>
                                        <p:attrNameLst>
                                          <p:attrName>style.visibility</p:attrName>
                                        </p:attrNameLst>
                                      </p:cBhvr>
                                      <p:to>
                                        <p:strVal val="visible"/>
                                      </p:to>
                                    </p:set>
                                    <p:animEffect transition="in" filter="fade">
                                      <p:cBhvr>
                                        <p:cTn id="279" dur="500"/>
                                        <p:tgtEl>
                                          <p:spTgt spid="17"/>
                                        </p:tgtEl>
                                      </p:cBhvr>
                                    </p:animEffect>
                                    <p:anim calcmode="lin" valueType="num">
                                      <p:cBhvr>
                                        <p:cTn id="280" dur="500" fill="hold"/>
                                        <p:tgtEl>
                                          <p:spTgt spid="17"/>
                                        </p:tgtEl>
                                        <p:attrNameLst>
                                          <p:attrName>ppt_w</p:attrName>
                                        </p:attrNameLst>
                                      </p:cBhvr>
                                      <p:tavLst>
                                        <p:tav tm="0" fmla="#ppt_w*sin(2.5*pi*$)">
                                          <p:val>
                                            <p:fltVal val="0"/>
                                          </p:val>
                                        </p:tav>
                                        <p:tav tm="100000">
                                          <p:val>
                                            <p:fltVal val="1"/>
                                          </p:val>
                                        </p:tav>
                                      </p:tavLst>
                                    </p:anim>
                                    <p:anim calcmode="lin" valueType="num">
                                      <p:cBhvr>
                                        <p:cTn id="28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2" restart="whenNotActive" fill="hold" evtFilter="cancelBubble" nodeType="interactiveSeq">
                <p:stCondLst>
                  <p:cond evt="onClick" delay="0">
                    <p:tgtEl>
                      <p:spTgt spid="124"/>
                    </p:tgtEl>
                  </p:cond>
                </p:stCondLst>
                <p:endSync evt="end" delay="0">
                  <p:rtn val="all"/>
                </p:endSync>
                <p:childTnLst>
                  <p:par>
                    <p:cTn id="283" fill="hold">
                      <p:stCondLst>
                        <p:cond delay="0"/>
                      </p:stCondLst>
                      <p:childTnLst>
                        <p:par>
                          <p:cTn id="284" fill="hold">
                            <p:stCondLst>
                              <p:cond delay="0"/>
                            </p:stCondLst>
                            <p:childTnLst>
                              <p:par>
                                <p:cTn id="285" presetID="23" presetClass="entr" presetSubtype="16" fill="hold" nodeType="clickEffect">
                                  <p:stCondLst>
                                    <p:cond delay="0"/>
                                  </p:stCondLst>
                                  <p:childTnLst>
                                    <p:set>
                                      <p:cBhvr>
                                        <p:cTn id="286" dur="1" fill="hold">
                                          <p:stCondLst>
                                            <p:cond delay="0"/>
                                          </p:stCondLst>
                                        </p:cTn>
                                        <p:tgtEl>
                                          <p:spTgt spid="160"/>
                                        </p:tgtEl>
                                        <p:attrNameLst>
                                          <p:attrName>style.visibility</p:attrName>
                                        </p:attrNameLst>
                                      </p:cBhvr>
                                      <p:to>
                                        <p:strVal val="visible"/>
                                      </p:to>
                                    </p:set>
                                    <p:anim calcmode="lin" valueType="num">
                                      <p:cBhvr>
                                        <p:cTn id="287" dur="1000" fill="hold"/>
                                        <p:tgtEl>
                                          <p:spTgt spid="160"/>
                                        </p:tgtEl>
                                        <p:attrNameLst>
                                          <p:attrName>ppt_w</p:attrName>
                                        </p:attrNameLst>
                                      </p:cBhvr>
                                      <p:tavLst>
                                        <p:tav tm="0">
                                          <p:val>
                                            <p:fltVal val="0"/>
                                          </p:val>
                                        </p:tav>
                                        <p:tav tm="100000">
                                          <p:val>
                                            <p:strVal val="#ppt_w"/>
                                          </p:val>
                                        </p:tav>
                                      </p:tavLst>
                                    </p:anim>
                                    <p:anim calcmode="lin" valueType="num">
                                      <p:cBhvr>
                                        <p:cTn id="28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5"/>
                                            </p:cond>
                                          </p:stCondLst>
                                          <p:endCondLst>
                                            <p:cond evt="onStopAudio" delay="0">
                                              <p:tgtEl>
                                                <p:sldTgt/>
                                              </p:tgtEl>
                                            </p:cond>
                                          </p:endCondLst>
                                        </p:cTn>
                                        <p:tgtEl>
                                          <p:sndTgt r:embed="rId3" name="AC Dig SFX.wav"/>
                                        </p:tgtEl>
                                      </p:cMediaNode>
                                    </p:audio>
                                  </p:subTnLst>
                                </p:cTn>
                              </p:par>
                            </p:childTnLst>
                          </p:cTn>
                        </p:par>
                        <p:par>
                          <p:cTn id="289" fill="hold">
                            <p:stCondLst>
                              <p:cond delay="1000"/>
                            </p:stCondLst>
                            <p:childTnLst>
                              <p:par>
                                <p:cTn id="290" presetID="45" presetClass="entr" presetSubtype="0" fill="hold" nodeType="afterEffect">
                                  <p:stCondLst>
                                    <p:cond delay="500"/>
                                  </p:stCondLst>
                                  <p:childTnLst>
                                    <p:set>
                                      <p:cBhvr>
                                        <p:cTn id="291" dur="1" fill="hold">
                                          <p:stCondLst>
                                            <p:cond delay="0"/>
                                          </p:stCondLst>
                                        </p:cTn>
                                        <p:tgtEl>
                                          <p:spTgt spid="112"/>
                                        </p:tgtEl>
                                        <p:attrNameLst>
                                          <p:attrName>style.visibility</p:attrName>
                                        </p:attrNameLst>
                                      </p:cBhvr>
                                      <p:to>
                                        <p:strVal val="visible"/>
                                      </p:to>
                                    </p:set>
                                    <p:animEffect transition="in" filter="fade">
                                      <p:cBhvr>
                                        <p:cTn id="292" dur="500"/>
                                        <p:tgtEl>
                                          <p:spTgt spid="112"/>
                                        </p:tgtEl>
                                      </p:cBhvr>
                                    </p:animEffect>
                                    <p:anim calcmode="lin" valueType="num">
                                      <p:cBhvr>
                                        <p:cTn id="293" dur="500" fill="hold"/>
                                        <p:tgtEl>
                                          <p:spTgt spid="112"/>
                                        </p:tgtEl>
                                        <p:attrNameLst>
                                          <p:attrName>ppt_w</p:attrName>
                                        </p:attrNameLst>
                                      </p:cBhvr>
                                      <p:tavLst>
                                        <p:tav tm="0" fmla="#ppt_w*sin(2.5*pi*$)">
                                          <p:val>
                                            <p:fltVal val="0"/>
                                          </p:val>
                                        </p:tav>
                                        <p:tav tm="100000">
                                          <p:val>
                                            <p:fltVal val="1"/>
                                          </p:val>
                                        </p:tav>
                                      </p:tavLst>
                                    </p:anim>
                                    <p:anim calcmode="lin" valueType="num">
                                      <p:cBhvr>
                                        <p:cTn id="29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5" restart="whenNotActive" fill="hold" evtFilter="cancelBubble" nodeType="interactiveSeq">
                <p:stCondLst>
                  <p:cond evt="onClick" delay="0">
                    <p:tgtEl>
                      <p:spTgt spid="125"/>
                    </p:tgtEl>
                  </p:cond>
                </p:stCondLst>
                <p:endSync evt="end" delay="0">
                  <p:rtn val="all"/>
                </p:endSync>
                <p:childTnLst>
                  <p:par>
                    <p:cTn id="296" fill="hold">
                      <p:stCondLst>
                        <p:cond delay="0"/>
                      </p:stCondLst>
                      <p:childTnLst>
                        <p:par>
                          <p:cTn id="297" fill="hold">
                            <p:stCondLst>
                              <p:cond delay="0"/>
                            </p:stCondLst>
                            <p:childTnLst>
                              <p:par>
                                <p:cTn id="298" presetID="23" presetClass="entr" presetSubtype="16" fill="hold" nodeType="clickEffect">
                                  <p:stCondLst>
                                    <p:cond delay="0"/>
                                  </p:stCondLst>
                                  <p:childTnLst>
                                    <p:set>
                                      <p:cBhvr>
                                        <p:cTn id="299" dur="1" fill="hold">
                                          <p:stCondLst>
                                            <p:cond delay="0"/>
                                          </p:stCondLst>
                                        </p:cTn>
                                        <p:tgtEl>
                                          <p:spTgt spid="161"/>
                                        </p:tgtEl>
                                        <p:attrNameLst>
                                          <p:attrName>style.visibility</p:attrName>
                                        </p:attrNameLst>
                                      </p:cBhvr>
                                      <p:to>
                                        <p:strVal val="visible"/>
                                      </p:to>
                                    </p:set>
                                    <p:anim calcmode="lin" valueType="num">
                                      <p:cBhvr>
                                        <p:cTn id="300" dur="1000" fill="hold"/>
                                        <p:tgtEl>
                                          <p:spTgt spid="161"/>
                                        </p:tgtEl>
                                        <p:attrNameLst>
                                          <p:attrName>ppt_w</p:attrName>
                                        </p:attrNameLst>
                                      </p:cBhvr>
                                      <p:tavLst>
                                        <p:tav tm="0">
                                          <p:val>
                                            <p:fltVal val="0"/>
                                          </p:val>
                                        </p:tav>
                                        <p:tav tm="100000">
                                          <p:val>
                                            <p:strVal val="#ppt_w"/>
                                          </p:val>
                                        </p:tav>
                                      </p:tavLst>
                                    </p:anim>
                                    <p:anim calcmode="lin" valueType="num">
                                      <p:cBhvr>
                                        <p:cTn id="30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8"/>
                                            </p:cond>
                                          </p:stCondLst>
                                          <p:endCondLst>
                                            <p:cond evt="onStopAudio" delay="0">
                                              <p:tgtEl>
                                                <p:sldTgt/>
                                              </p:tgtEl>
                                            </p:cond>
                                          </p:endCondLst>
                                        </p:cTn>
                                        <p:tgtEl>
                                          <p:sndTgt r:embed="rId3" name="AC Dig SFX.wav"/>
                                        </p:tgtEl>
                                      </p:cMediaNode>
                                    </p:audio>
                                  </p:subTnLst>
                                </p:cTn>
                              </p:par>
                            </p:childTnLst>
                          </p:cTn>
                        </p:par>
                        <p:par>
                          <p:cTn id="302" fill="hold">
                            <p:stCondLst>
                              <p:cond delay="1000"/>
                            </p:stCondLst>
                            <p:childTnLst>
                              <p:par>
                                <p:cTn id="303" presetID="45" presetClass="entr" presetSubtype="0" fill="hold" nodeType="afterEffect">
                                  <p:stCondLst>
                                    <p:cond delay="500"/>
                                  </p:stCondLst>
                                  <p:childTnLst>
                                    <p:set>
                                      <p:cBhvr>
                                        <p:cTn id="304" dur="1" fill="hold">
                                          <p:stCondLst>
                                            <p:cond delay="0"/>
                                          </p:stCondLst>
                                        </p:cTn>
                                        <p:tgtEl>
                                          <p:spTgt spid="115"/>
                                        </p:tgtEl>
                                        <p:attrNameLst>
                                          <p:attrName>style.visibility</p:attrName>
                                        </p:attrNameLst>
                                      </p:cBhvr>
                                      <p:to>
                                        <p:strVal val="visible"/>
                                      </p:to>
                                    </p:set>
                                    <p:animEffect transition="in" filter="fade">
                                      <p:cBhvr>
                                        <p:cTn id="305" dur="500"/>
                                        <p:tgtEl>
                                          <p:spTgt spid="115"/>
                                        </p:tgtEl>
                                      </p:cBhvr>
                                    </p:animEffect>
                                    <p:anim calcmode="lin" valueType="num">
                                      <p:cBhvr>
                                        <p:cTn id="306" dur="500" fill="hold"/>
                                        <p:tgtEl>
                                          <p:spTgt spid="115"/>
                                        </p:tgtEl>
                                        <p:attrNameLst>
                                          <p:attrName>ppt_w</p:attrName>
                                        </p:attrNameLst>
                                      </p:cBhvr>
                                      <p:tavLst>
                                        <p:tav tm="0" fmla="#ppt_w*sin(2.5*pi*$)">
                                          <p:val>
                                            <p:fltVal val="0"/>
                                          </p:val>
                                        </p:tav>
                                        <p:tav tm="100000">
                                          <p:val>
                                            <p:fltVal val="1"/>
                                          </p:val>
                                        </p:tav>
                                      </p:tavLst>
                                    </p:anim>
                                    <p:anim calcmode="lin" valueType="num">
                                      <p:cBhvr>
                                        <p:cTn id="30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08" restart="whenNotActive" fill="hold" evtFilter="cancelBubble" nodeType="interactiveSeq">
                <p:stCondLst>
                  <p:cond evt="onClick" delay="0">
                    <p:tgtEl>
                      <p:spTgt spid="126"/>
                    </p:tgtEl>
                  </p:cond>
                </p:stCondLst>
                <p:endSync evt="end" delay="0">
                  <p:rtn val="all"/>
                </p:endSync>
                <p:childTnLst>
                  <p:par>
                    <p:cTn id="309" fill="hold">
                      <p:stCondLst>
                        <p:cond delay="0"/>
                      </p:stCondLst>
                      <p:childTnLst>
                        <p:par>
                          <p:cTn id="310" fill="hold">
                            <p:stCondLst>
                              <p:cond delay="0"/>
                            </p:stCondLst>
                            <p:childTnLst>
                              <p:par>
                                <p:cTn id="311" presetID="23" presetClass="entr" presetSubtype="16" fill="hold" nodeType="clickEffect">
                                  <p:stCondLst>
                                    <p:cond delay="0"/>
                                  </p:stCondLst>
                                  <p:childTnLst>
                                    <p:set>
                                      <p:cBhvr>
                                        <p:cTn id="312" dur="1" fill="hold">
                                          <p:stCondLst>
                                            <p:cond delay="0"/>
                                          </p:stCondLst>
                                        </p:cTn>
                                        <p:tgtEl>
                                          <p:spTgt spid="162"/>
                                        </p:tgtEl>
                                        <p:attrNameLst>
                                          <p:attrName>style.visibility</p:attrName>
                                        </p:attrNameLst>
                                      </p:cBhvr>
                                      <p:to>
                                        <p:strVal val="visible"/>
                                      </p:to>
                                    </p:set>
                                    <p:anim calcmode="lin" valueType="num">
                                      <p:cBhvr>
                                        <p:cTn id="313" dur="1000" fill="hold"/>
                                        <p:tgtEl>
                                          <p:spTgt spid="162"/>
                                        </p:tgtEl>
                                        <p:attrNameLst>
                                          <p:attrName>ppt_w</p:attrName>
                                        </p:attrNameLst>
                                      </p:cBhvr>
                                      <p:tavLst>
                                        <p:tav tm="0">
                                          <p:val>
                                            <p:fltVal val="0"/>
                                          </p:val>
                                        </p:tav>
                                        <p:tav tm="100000">
                                          <p:val>
                                            <p:strVal val="#ppt_w"/>
                                          </p:val>
                                        </p:tav>
                                      </p:tavLst>
                                    </p:anim>
                                    <p:anim calcmode="lin" valueType="num">
                                      <p:cBhvr>
                                        <p:cTn id="31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1"/>
                                            </p:cond>
                                          </p:stCondLst>
                                          <p:endCondLst>
                                            <p:cond evt="onStopAudio" delay="0">
                                              <p:tgtEl>
                                                <p:sldTgt/>
                                              </p:tgtEl>
                                            </p:cond>
                                          </p:endCondLst>
                                        </p:cTn>
                                        <p:tgtEl>
                                          <p:sndTgt r:embed="rId3" name="AC Dig SFX.wav"/>
                                        </p:tgtEl>
                                      </p:cMediaNode>
                                    </p:audio>
                                  </p:subTnLst>
                                </p:cTn>
                              </p:par>
                            </p:childTnLst>
                          </p:cTn>
                        </p:par>
                        <p:par>
                          <p:cTn id="315" fill="hold">
                            <p:stCondLst>
                              <p:cond delay="1000"/>
                            </p:stCondLst>
                            <p:childTnLst>
                              <p:par>
                                <p:cTn id="316" presetID="12" presetClass="entr" presetSubtype="4" fill="hold" nodeType="afterEffect">
                                  <p:stCondLst>
                                    <p:cond delay="500"/>
                                  </p:stCondLst>
                                  <p:childTnLst>
                                    <p:set>
                                      <p:cBhvr>
                                        <p:cTn id="317" dur="1" fill="hold">
                                          <p:stCondLst>
                                            <p:cond delay="0"/>
                                          </p:stCondLst>
                                        </p:cTn>
                                        <p:tgtEl>
                                          <p:spTgt spid="1032"/>
                                        </p:tgtEl>
                                        <p:attrNameLst>
                                          <p:attrName>style.visibility</p:attrName>
                                        </p:attrNameLst>
                                      </p:cBhvr>
                                      <p:to>
                                        <p:strVal val="visible"/>
                                      </p:to>
                                    </p:set>
                                    <p:anim calcmode="lin" valueType="num">
                                      <p:cBhvr additive="base">
                                        <p:cTn id="318" dur="500"/>
                                        <p:tgtEl>
                                          <p:spTgt spid="1032"/>
                                        </p:tgtEl>
                                        <p:attrNameLst>
                                          <p:attrName>ppt_y</p:attrName>
                                        </p:attrNameLst>
                                      </p:cBhvr>
                                      <p:tavLst>
                                        <p:tav tm="0">
                                          <p:val>
                                            <p:strVal val="#ppt_y+#ppt_h*1.125000"/>
                                          </p:val>
                                        </p:tav>
                                        <p:tav tm="100000">
                                          <p:val>
                                            <p:strVal val="#ppt_y"/>
                                          </p:val>
                                        </p:tav>
                                      </p:tavLst>
                                    </p:anim>
                                    <p:animEffect transition="in" filter="wipe(up)">
                                      <p:cBhvr>
                                        <p:cTn id="319" dur="500"/>
                                        <p:tgtEl>
                                          <p:spTgt spid="1032"/>
                                        </p:tgtEl>
                                      </p:cBhvr>
                                    </p:animEffect>
                                  </p:childTnLst>
                                  <p:subTnLst>
                                    <p:audio>
                                      <p:cMediaNode>
                                        <p:cTn display="0" masterRel="sameClick">
                                          <p:stCondLst>
                                            <p:cond evt="begin" delay="0">
                                              <p:tn val="316"/>
                                            </p:cond>
                                          </p:stCondLst>
                                          <p:endCondLst>
                                            <p:cond evt="onStopAudio" delay="0">
                                              <p:tgtEl>
                                                <p:sldTgt/>
                                              </p:tgtEl>
                                            </p:cond>
                                          </p:endCondLst>
                                        </p:cTn>
                                        <p:tgtEl>
                                          <p:sndTgt r:embed="rId6" name="AC Fossil SFX.wav"/>
                                        </p:tgtEl>
                                      </p:cMediaNode>
                                    </p:audio>
                                  </p:subTnLst>
                                </p:cTn>
                              </p:par>
                            </p:childTnLst>
                          </p:cTn>
                        </p:par>
                        <p:par>
                          <p:cTn id="320" fill="hold">
                            <p:stCondLst>
                              <p:cond delay="2000"/>
                            </p:stCondLst>
                            <p:childTnLst>
                              <p:par>
                                <p:cTn id="321" presetID="12" presetClass="exit" presetSubtype="4" fill="hold" nodeType="afterEffect">
                                  <p:stCondLst>
                                    <p:cond delay="1000"/>
                                  </p:stCondLst>
                                  <p:childTnLst>
                                    <p:anim calcmode="lin" valueType="num">
                                      <p:cBhvr additive="base">
                                        <p:cTn id="322" dur="500"/>
                                        <p:tgtEl>
                                          <p:spTgt spid="1032"/>
                                        </p:tgtEl>
                                        <p:attrNameLst>
                                          <p:attrName>ppt_y</p:attrName>
                                        </p:attrNameLst>
                                      </p:cBhvr>
                                      <p:tavLst>
                                        <p:tav tm="0">
                                          <p:val>
                                            <p:strVal val="#ppt_y"/>
                                          </p:val>
                                        </p:tav>
                                        <p:tav tm="100000">
                                          <p:val>
                                            <p:strVal val="#ppt_y+#ppt_h*1.125000"/>
                                          </p:val>
                                        </p:tav>
                                      </p:tavLst>
                                    </p:anim>
                                    <p:animEffect transition="out" filter="wipe(down)">
                                      <p:cBhvr>
                                        <p:cTn id="323" dur="500"/>
                                        <p:tgtEl>
                                          <p:spTgt spid="1032"/>
                                        </p:tgtEl>
                                      </p:cBhvr>
                                    </p:animEffect>
                                    <p:set>
                                      <p:cBhvr>
                                        <p:cTn id="324" dur="1" fill="hold">
                                          <p:stCondLst>
                                            <p:cond delay="499"/>
                                          </p:stCondLst>
                                        </p:cTn>
                                        <p:tgtEl>
                                          <p:spTgt spid="1032"/>
                                        </p:tgtEl>
                                        <p:attrNameLst>
                                          <p:attrName>style.visibility</p:attrName>
                                        </p:attrNameLst>
                                      </p:cBhvr>
                                      <p:to>
                                        <p:strVal val="hidden"/>
                                      </p:to>
                                    </p:set>
                                  </p:childTnLst>
                                </p:cTn>
                              </p:par>
                            </p:childTnLst>
                          </p:cTn>
                        </p:par>
                        <p:par>
                          <p:cTn id="325" fill="hold">
                            <p:stCondLst>
                              <p:cond delay="3500"/>
                            </p:stCondLst>
                            <p:childTnLst>
                              <p:par>
                                <p:cTn id="326" presetID="45" presetClass="entr" presetSubtype="0" fill="hold" nodeType="afterEffect">
                                  <p:stCondLst>
                                    <p:cond delay="0"/>
                                  </p:stCondLst>
                                  <p:childTnLst>
                                    <p:set>
                                      <p:cBhvr>
                                        <p:cTn id="327" dur="1" fill="hold">
                                          <p:stCondLst>
                                            <p:cond delay="0"/>
                                          </p:stCondLst>
                                        </p:cTn>
                                        <p:tgtEl>
                                          <p:spTgt spid="6"/>
                                        </p:tgtEl>
                                        <p:attrNameLst>
                                          <p:attrName>style.visibility</p:attrName>
                                        </p:attrNameLst>
                                      </p:cBhvr>
                                      <p:to>
                                        <p:strVal val="visible"/>
                                      </p:to>
                                    </p:set>
                                    <p:animEffect transition="in" filter="fade">
                                      <p:cBhvr>
                                        <p:cTn id="328" dur="500"/>
                                        <p:tgtEl>
                                          <p:spTgt spid="6"/>
                                        </p:tgtEl>
                                      </p:cBhvr>
                                    </p:animEffect>
                                    <p:anim calcmode="lin" valueType="num">
                                      <p:cBhvr>
                                        <p:cTn id="329" dur="500" fill="hold"/>
                                        <p:tgtEl>
                                          <p:spTgt spid="6"/>
                                        </p:tgtEl>
                                        <p:attrNameLst>
                                          <p:attrName>ppt_w</p:attrName>
                                        </p:attrNameLst>
                                      </p:cBhvr>
                                      <p:tavLst>
                                        <p:tav tm="0" fmla="#ppt_w*sin(2.5*pi*$)">
                                          <p:val>
                                            <p:fltVal val="0"/>
                                          </p:val>
                                        </p:tav>
                                        <p:tav tm="100000">
                                          <p:val>
                                            <p:fltVal val="1"/>
                                          </p:val>
                                        </p:tav>
                                      </p:tavLst>
                                    </p:anim>
                                    <p:anim calcmode="lin" valueType="num">
                                      <p:cBhvr>
                                        <p:cTn id="33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1" restart="whenNotActive" fill="hold" evtFilter="cancelBubble" nodeType="interactiveSeq">
                <p:stCondLst>
                  <p:cond evt="onClick" delay="0">
                    <p:tgtEl>
                      <p:spTgt spid="127"/>
                    </p:tgtEl>
                  </p:cond>
                </p:stCondLst>
                <p:endSync evt="end" delay="0">
                  <p:rtn val="all"/>
                </p:endSync>
                <p:childTnLst>
                  <p:par>
                    <p:cTn id="332" fill="hold">
                      <p:stCondLst>
                        <p:cond delay="0"/>
                      </p:stCondLst>
                      <p:childTnLst>
                        <p:par>
                          <p:cTn id="333" fill="hold">
                            <p:stCondLst>
                              <p:cond delay="0"/>
                            </p:stCondLst>
                            <p:childTnLst>
                              <p:par>
                                <p:cTn id="334" presetID="23" presetClass="entr" presetSubtype="16" fill="hold" nodeType="clickEffect">
                                  <p:stCondLst>
                                    <p:cond delay="0"/>
                                  </p:stCondLst>
                                  <p:childTnLst>
                                    <p:set>
                                      <p:cBhvr>
                                        <p:cTn id="335" dur="1" fill="hold">
                                          <p:stCondLst>
                                            <p:cond delay="0"/>
                                          </p:stCondLst>
                                        </p:cTn>
                                        <p:tgtEl>
                                          <p:spTgt spid="163"/>
                                        </p:tgtEl>
                                        <p:attrNameLst>
                                          <p:attrName>style.visibility</p:attrName>
                                        </p:attrNameLst>
                                      </p:cBhvr>
                                      <p:to>
                                        <p:strVal val="visible"/>
                                      </p:to>
                                    </p:set>
                                    <p:anim calcmode="lin" valueType="num">
                                      <p:cBhvr>
                                        <p:cTn id="336" dur="1000" fill="hold"/>
                                        <p:tgtEl>
                                          <p:spTgt spid="163"/>
                                        </p:tgtEl>
                                        <p:attrNameLst>
                                          <p:attrName>ppt_w</p:attrName>
                                        </p:attrNameLst>
                                      </p:cBhvr>
                                      <p:tavLst>
                                        <p:tav tm="0">
                                          <p:val>
                                            <p:fltVal val="0"/>
                                          </p:val>
                                        </p:tav>
                                        <p:tav tm="100000">
                                          <p:val>
                                            <p:strVal val="#ppt_w"/>
                                          </p:val>
                                        </p:tav>
                                      </p:tavLst>
                                    </p:anim>
                                    <p:anim calcmode="lin" valueType="num">
                                      <p:cBhvr>
                                        <p:cTn id="33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4"/>
                                            </p:cond>
                                          </p:stCondLst>
                                          <p:endCondLst>
                                            <p:cond evt="onStopAudio" delay="0">
                                              <p:tgtEl>
                                                <p:sldTgt/>
                                              </p:tgtEl>
                                            </p:cond>
                                          </p:endCondLst>
                                        </p:cTn>
                                        <p:tgtEl>
                                          <p:sndTgt r:embed="rId3" name="AC Dig SFX.wav"/>
                                        </p:tgtEl>
                                      </p:cMediaNode>
                                    </p:audio>
                                  </p:subTnLst>
                                </p:cTn>
                              </p:par>
                            </p:childTnLst>
                          </p:cTn>
                        </p:par>
                        <p:par>
                          <p:cTn id="338" fill="hold">
                            <p:stCondLst>
                              <p:cond delay="1000"/>
                            </p:stCondLst>
                            <p:childTnLst>
                              <p:par>
                                <p:cTn id="339" presetID="45" presetClass="entr" presetSubtype="0" fill="hold" nodeType="afterEffect">
                                  <p:stCondLst>
                                    <p:cond delay="500"/>
                                  </p:stCondLst>
                                  <p:childTnLst>
                                    <p:set>
                                      <p:cBhvr>
                                        <p:cTn id="340" dur="1" fill="hold">
                                          <p:stCondLst>
                                            <p:cond delay="0"/>
                                          </p:stCondLst>
                                        </p:cTn>
                                        <p:tgtEl>
                                          <p:spTgt spid="189"/>
                                        </p:tgtEl>
                                        <p:attrNameLst>
                                          <p:attrName>style.visibility</p:attrName>
                                        </p:attrNameLst>
                                      </p:cBhvr>
                                      <p:to>
                                        <p:strVal val="visible"/>
                                      </p:to>
                                    </p:set>
                                    <p:animEffect transition="in" filter="fade">
                                      <p:cBhvr>
                                        <p:cTn id="341" dur="500"/>
                                        <p:tgtEl>
                                          <p:spTgt spid="189"/>
                                        </p:tgtEl>
                                      </p:cBhvr>
                                    </p:animEffect>
                                    <p:anim calcmode="lin" valueType="num">
                                      <p:cBhvr>
                                        <p:cTn id="342" dur="500" fill="hold"/>
                                        <p:tgtEl>
                                          <p:spTgt spid="189"/>
                                        </p:tgtEl>
                                        <p:attrNameLst>
                                          <p:attrName>ppt_w</p:attrName>
                                        </p:attrNameLst>
                                      </p:cBhvr>
                                      <p:tavLst>
                                        <p:tav tm="0" fmla="#ppt_w*sin(2.5*pi*$)">
                                          <p:val>
                                            <p:fltVal val="0"/>
                                          </p:val>
                                        </p:tav>
                                        <p:tav tm="100000">
                                          <p:val>
                                            <p:fltVal val="1"/>
                                          </p:val>
                                        </p:tav>
                                      </p:tavLst>
                                    </p:anim>
                                    <p:anim calcmode="lin" valueType="num">
                                      <p:cBhvr>
                                        <p:cTn id="34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4" restart="whenNotActive" fill="hold" evtFilter="cancelBubble" nodeType="interactiveSeq">
                <p:stCondLst>
                  <p:cond evt="onClick" delay="0">
                    <p:tgtEl>
                      <p:spTgt spid="9"/>
                    </p:tgtEl>
                  </p:cond>
                </p:stCondLst>
                <p:endSync evt="end" delay="0">
                  <p:rtn val="all"/>
                </p:endSync>
                <p:childTnLst>
                  <p:par>
                    <p:cTn id="345" fill="hold">
                      <p:stCondLst>
                        <p:cond delay="0"/>
                      </p:stCondLst>
                      <p:childTnLst>
                        <p:par>
                          <p:cTn id="346" fill="hold">
                            <p:stCondLst>
                              <p:cond delay="0"/>
                            </p:stCondLst>
                            <p:childTnLst>
                              <p:par>
                                <p:cTn id="347" presetID="23" presetClass="entr" presetSubtype="16" fill="hold" nodeType="clickEffect">
                                  <p:stCondLst>
                                    <p:cond delay="0"/>
                                  </p:stCondLst>
                                  <p:childTnLst>
                                    <p:set>
                                      <p:cBhvr>
                                        <p:cTn id="348" dur="1" fill="hold">
                                          <p:stCondLst>
                                            <p:cond delay="0"/>
                                          </p:stCondLst>
                                        </p:cTn>
                                        <p:tgtEl>
                                          <p:spTgt spid="35"/>
                                        </p:tgtEl>
                                        <p:attrNameLst>
                                          <p:attrName>style.visibility</p:attrName>
                                        </p:attrNameLst>
                                      </p:cBhvr>
                                      <p:to>
                                        <p:strVal val="visible"/>
                                      </p:to>
                                    </p:set>
                                    <p:anim calcmode="lin" valueType="num">
                                      <p:cBhvr>
                                        <p:cTn id="349" dur="1000" fill="hold"/>
                                        <p:tgtEl>
                                          <p:spTgt spid="35"/>
                                        </p:tgtEl>
                                        <p:attrNameLst>
                                          <p:attrName>ppt_w</p:attrName>
                                        </p:attrNameLst>
                                      </p:cBhvr>
                                      <p:tavLst>
                                        <p:tav tm="0">
                                          <p:val>
                                            <p:fltVal val="0"/>
                                          </p:val>
                                        </p:tav>
                                        <p:tav tm="100000">
                                          <p:val>
                                            <p:strVal val="#ppt_w"/>
                                          </p:val>
                                        </p:tav>
                                      </p:tavLst>
                                    </p:anim>
                                    <p:anim calcmode="lin" valueType="num">
                                      <p:cBhvr>
                                        <p:cTn id="350"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7"/>
                                            </p:cond>
                                          </p:stCondLst>
                                          <p:endCondLst>
                                            <p:cond evt="onStopAudio" delay="0">
                                              <p:tgtEl>
                                                <p:sldTgt/>
                                              </p:tgtEl>
                                            </p:cond>
                                          </p:endCondLst>
                                        </p:cTn>
                                        <p:tgtEl>
                                          <p:sndTgt r:embed="rId3" name="AC Dig SFX.wav"/>
                                        </p:tgtEl>
                                      </p:cMediaNode>
                                    </p:audio>
                                  </p:subTnLst>
                                </p:cTn>
                              </p:par>
                            </p:childTnLst>
                          </p:cTn>
                        </p:par>
                        <p:par>
                          <p:cTn id="351" fill="hold">
                            <p:stCondLst>
                              <p:cond delay="1000"/>
                            </p:stCondLst>
                            <p:childTnLst>
                              <p:par>
                                <p:cTn id="352" presetID="45" presetClass="entr" presetSubtype="0" fill="hold" nodeType="afterEffect">
                                  <p:stCondLst>
                                    <p:cond delay="500"/>
                                  </p:stCondLst>
                                  <p:childTnLst>
                                    <p:set>
                                      <p:cBhvr>
                                        <p:cTn id="353" dur="1" fill="hold">
                                          <p:stCondLst>
                                            <p:cond delay="0"/>
                                          </p:stCondLst>
                                        </p:cTn>
                                        <p:tgtEl>
                                          <p:spTgt spid="106"/>
                                        </p:tgtEl>
                                        <p:attrNameLst>
                                          <p:attrName>style.visibility</p:attrName>
                                        </p:attrNameLst>
                                      </p:cBhvr>
                                      <p:to>
                                        <p:strVal val="visible"/>
                                      </p:to>
                                    </p:set>
                                    <p:animEffect transition="in" filter="fade">
                                      <p:cBhvr>
                                        <p:cTn id="354" dur="500"/>
                                        <p:tgtEl>
                                          <p:spTgt spid="106"/>
                                        </p:tgtEl>
                                      </p:cBhvr>
                                    </p:animEffect>
                                    <p:anim calcmode="lin" valueType="num">
                                      <p:cBhvr>
                                        <p:cTn id="355" dur="500" fill="hold"/>
                                        <p:tgtEl>
                                          <p:spTgt spid="106"/>
                                        </p:tgtEl>
                                        <p:attrNameLst>
                                          <p:attrName>ppt_w</p:attrName>
                                        </p:attrNameLst>
                                      </p:cBhvr>
                                      <p:tavLst>
                                        <p:tav tm="0" fmla="#ppt_w*sin(2.5*pi*$)">
                                          <p:val>
                                            <p:fltVal val="0"/>
                                          </p:val>
                                        </p:tav>
                                        <p:tav tm="100000">
                                          <p:val>
                                            <p:fltVal val="1"/>
                                          </p:val>
                                        </p:tav>
                                      </p:tavLst>
                                    </p:anim>
                                    <p:anim calcmode="lin" valueType="num">
                                      <p:cBhvr>
                                        <p:cTn id="356"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7" restart="whenNotActive" fill="hold" evtFilter="cancelBubble" nodeType="interactiveSeq">
                <p:stCondLst>
                  <p:cond evt="onClick" delay="0">
                    <p:tgtEl>
                      <p:spTgt spid="14"/>
                    </p:tgtEl>
                  </p:cond>
                </p:stCondLst>
                <p:endSync evt="end" delay="0">
                  <p:rtn val="all"/>
                </p:endSync>
                <p:childTnLst>
                  <p:par>
                    <p:cTn id="358" fill="hold">
                      <p:stCondLst>
                        <p:cond delay="0"/>
                      </p:stCondLst>
                      <p:childTnLst>
                        <p:par>
                          <p:cTn id="359" fill="hold">
                            <p:stCondLst>
                              <p:cond delay="0"/>
                            </p:stCondLst>
                            <p:childTnLst>
                              <p:par>
                                <p:cTn id="360" presetID="23" presetClass="entr" presetSubtype="16" fill="hold" nodeType="clickEffect">
                                  <p:stCondLst>
                                    <p:cond delay="0"/>
                                  </p:stCondLst>
                                  <p:childTnLst>
                                    <p:set>
                                      <p:cBhvr>
                                        <p:cTn id="361" dur="1" fill="hold">
                                          <p:stCondLst>
                                            <p:cond delay="0"/>
                                          </p:stCondLst>
                                        </p:cTn>
                                        <p:tgtEl>
                                          <p:spTgt spid="117"/>
                                        </p:tgtEl>
                                        <p:attrNameLst>
                                          <p:attrName>style.visibility</p:attrName>
                                        </p:attrNameLst>
                                      </p:cBhvr>
                                      <p:to>
                                        <p:strVal val="visible"/>
                                      </p:to>
                                    </p:set>
                                    <p:anim calcmode="lin" valueType="num">
                                      <p:cBhvr>
                                        <p:cTn id="362" dur="1000" fill="hold"/>
                                        <p:tgtEl>
                                          <p:spTgt spid="117"/>
                                        </p:tgtEl>
                                        <p:attrNameLst>
                                          <p:attrName>ppt_w</p:attrName>
                                        </p:attrNameLst>
                                      </p:cBhvr>
                                      <p:tavLst>
                                        <p:tav tm="0">
                                          <p:val>
                                            <p:fltVal val="0"/>
                                          </p:val>
                                        </p:tav>
                                        <p:tav tm="100000">
                                          <p:val>
                                            <p:strVal val="#ppt_w"/>
                                          </p:val>
                                        </p:tav>
                                      </p:tavLst>
                                    </p:anim>
                                    <p:anim calcmode="lin" valueType="num">
                                      <p:cBhvr>
                                        <p:cTn id="363"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0"/>
                                            </p:cond>
                                          </p:stCondLst>
                                          <p:endCondLst>
                                            <p:cond evt="onStopAudio" delay="0">
                                              <p:tgtEl>
                                                <p:sldTgt/>
                                              </p:tgtEl>
                                            </p:cond>
                                          </p:endCondLst>
                                        </p:cTn>
                                        <p:tgtEl>
                                          <p:sndTgt r:embed="rId3" name="AC Dig SFX.wav"/>
                                        </p:tgtEl>
                                      </p:cMediaNode>
                                    </p:audio>
                                  </p:subTnLst>
                                </p:cTn>
                              </p:par>
                            </p:childTnLst>
                          </p:cTn>
                        </p:par>
                        <p:par>
                          <p:cTn id="364" fill="hold">
                            <p:stCondLst>
                              <p:cond delay="1000"/>
                            </p:stCondLst>
                            <p:childTnLst>
                              <p:par>
                                <p:cTn id="365" presetID="45" presetClass="entr" presetSubtype="0" fill="hold" nodeType="afterEffect">
                                  <p:stCondLst>
                                    <p:cond delay="500"/>
                                  </p:stCondLst>
                                  <p:childTnLst>
                                    <p:set>
                                      <p:cBhvr>
                                        <p:cTn id="366" dur="1" fill="hold">
                                          <p:stCondLst>
                                            <p:cond delay="0"/>
                                          </p:stCondLst>
                                        </p:cTn>
                                        <p:tgtEl>
                                          <p:spTgt spid="107"/>
                                        </p:tgtEl>
                                        <p:attrNameLst>
                                          <p:attrName>style.visibility</p:attrName>
                                        </p:attrNameLst>
                                      </p:cBhvr>
                                      <p:to>
                                        <p:strVal val="visible"/>
                                      </p:to>
                                    </p:set>
                                    <p:animEffect transition="in" filter="fade">
                                      <p:cBhvr>
                                        <p:cTn id="367" dur="500"/>
                                        <p:tgtEl>
                                          <p:spTgt spid="107"/>
                                        </p:tgtEl>
                                      </p:cBhvr>
                                    </p:animEffect>
                                    <p:anim calcmode="lin" valueType="num">
                                      <p:cBhvr>
                                        <p:cTn id="368" dur="500" fill="hold"/>
                                        <p:tgtEl>
                                          <p:spTgt spid="107"/>
                                        </p:tgtEl>
                                        <p:attrNameLst>
                                          <p:attrName>ppt_w</p:attrName>
                                        </p:attrNameLst>
                                      </p:cBhvr>
                                      <p:tavLst>
                                        <p:tav tm="0" fmla="#ppt_w*sin(2.5*pi*$)">
                                          <p:val>
                                            <p:fltVal val="0"/>
                                          </p:val>
                                        </p:tav>
                                        <p:tav tm="100000">
                                          <p:val>
                                            <p:fltVal val="1"/>
                                          </p:val>
                                        </p:tav>
                                      </p:tavLst>
                                    </p:anim>
                                    <p:anim calcmode="lin" valueType="num">
                                      <p:cBhvr>
                                        <p:cTn id="369"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0" restart="whenNotActive" fill="hold" evtFilter="cancelBubble" nodeType="interactiveSeq">
                <p:stCondLst>
                  <p:cond evt="onClick" delay="0">
                    <p:tgtEl>
                      <p:spTgt spid="19"/>
                    </p:tgtEl>
                  </p:cond>
                </p:stCondLst>
                <p:endSync evt="end" delay="0">
                  <p:rtn val="all"/>
                </p:endSync>
                <p:childTnLst>
                  <p:par>
                    <p:cTn id="371" fill="hold">
                      <p:stCondLst>
                        <p:cond delay="0"/>
                      </p:stCondLst>
                      <p:childTnLst>
                        <p:par>
                          <p:cTn id="372" fill="hold">
                            <p:stCondLst>
                              <p:cond delay="0"/>
                            </p:stCondLst>
                            <p:childTnLst>
                              <p:par>
                                <p:cTn id="373" presetID="23" presetClass="entr" presetSubtype="16" fill="hold" nodeType="clickEffect">
                                  <p:stCondLst>
                                    <p:cond delay="0"/>
                                  </p:stCondLst>
                                  <p:childTnLst>
                                    <p:set>
                                      <p:cBhvr>
                                        <p:cTn id="374" dur="1" fill="hold">
                                          <p:stCondLst>
                                            <p:cond delay="0"/>
                                          </p:stCondLst>
                                        </p:cTn>
                                        <p:tgtEl>
                                          <p:spTgt spid="118"/>
                                        </p:tgtEl>
                                        <p:attrNameLst>
                                          <p:attrName>style.visibility</p:attrName>
                                        </p:attrNameLst>
                                      </p:cBhvr>
                                      <p:to>
                                        <p:strVal val="visible"/>
                                      </p:to>
                                    </p:set>
                                    <p:anim calcmode="lin" valueType="num">
                                      <p:cBhvr>
                                        <p:cTn id="375" dur="1000" fill="hold"/>
                                        <p:tgtEl>
                                          <p:spTgt spid="118"/>
                                        </p:tgtEl>
                                        <p:attrNameLst>
                                          <p:attrName>ppt_w</p:attrName>
                                        </p:attrNameLst>
                                      </p:cBhvr>
                                      <p:tavLst>
                                        <p:tav tm="0">
                                          <p:val>
                                            <p:fltVal val="0"/>
                                          </p:val>
                                        </p:tav>
                                        <p:tav tm="100000">
                                          <p:val>
                                            <p:strVal val="#ppt_w"/>
                                          </p:val>
                                        </p:tav>
                                      </p:tavLst>
                                    </p:anim>
                                    <p:anim calcmode="lin" valueType="num">
                                      <p:cBhvr>
                                        <p:cTn id="376"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3"/>
                                            </p:cond>
                                          </p:stCondLst>
                                          <p:endCondLst>
                                            <p:cond evt="onStopAudio" delay="0">
                                              <p:tgtEl>
                                                <p:sldTgt/>
                                              </p:tgtEl>
                                            </p:cond>
                                          </p:endCondLst>
                                        </p:cTn>
                                        <p:tgtEl>
                                          <p:sndTgt r:embed="rId3" name="AC Dig SFX.wav"/>
                                        </p:tgtEl>
                                      </p:cMediaNode>
                                    </p:audio>
                                  </p:subTnLst>
                                </p:cTn>
                              </p:par>
                            </p:childTnLst>
                          </p:cTn>
                        </p:par>
                        <p:par>
                          <p:cTn id="377" fill="hold">
                            <p:stCondLst>
                              <p:cond delay="1000"/>
                            </p:stCondLst>
                            <p:childTnLst>
                              <p:par>
                                <p:cTn id="378" presetID="45" presetClass="entr" presetSubtype="0" fill="hold" nodeType="afterEffect">
                                  <p:stCondLst>
                                    <p:cond delay="500"/>
                                  </p:stCondLst>
                                  <p:childTnLst>
                                    <p:set>
                                      <p:cBhvr>
                                        <p:cTn id="379" dur="1" fill="hold">
                                          <p:stCondLst>
                                            <p:cond delay="0"/>
                                          </p:stCondLst>
                                        </p:cTn>
                                        <p:tgtEl>
                                          <p:spTgt spid="111"/>
                                        </p:tgtEl>
                                        <p:attrNameLst>
                                          <p:attrName>style.visibility</p:attrName>
                                        </p:attrNameLst>
                                      </p:cBhvr>
                                      <p:to>
                                        <p:strVal val="visible"/>
                                      </p:to>
                                    </p:set>
                                    <p:animEffect transition="in" filter="fade">
                                      <p:cBhvr>
                                        <p:cTn id="380" dur="500"/>
                                        <p:tgtEl>
                                          <p:spTgt spid="111"/>
                                        </p:tgtEl>
                                      </p:cBhvr>
                                    </p:animEffect>
                                    <p:anim calcmode="lin" valueType="num">
                                      <p:cBhvr>
                                        <p:cTn id="381" dur="500" fill="hold"/>
                                        <p:tgtEl>
                                          <p:spTgt spid="111"/>
                                        </p:tgtEl>
                                        <p:attrNameLst>
                                          <p:attrName>ppt_w</p:attrName>
                                        </p:attrNameLst>
                                      </p:cBhvr>
                                      <p:tavLst>
                                        <p:tav tm="0" fmla="#ppt_w*sin(2.5*pi*$)">
                                          <p:val>
                                            <p:fltVal val="0"/>
                                          </p:val>
                                        </p:tav>
                                        <p:tav tm="100000">
                                          <p:val>
                                            <p:fltVal val="1"/>
                                          </p:val>
                                        </p:tav>
                                      </p:tavLst>
                                    </p:anim>
                                    <p:anim calcmode="lin" valueType="num">
                                      <p:cBhvr>
                                        <p:cTn id="382"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3" restart="whenNotActive" fill="hold" evtFilter="cancelBubble" nodeType="interactiveSeq">
                <p:stCondLst>
                  <p:cond evt="onClick" delay="0">
                    <p:tgtEl>
                      <p:spTgt spid="24"/>
                    </p:tgtEl>
                  </p:cond>
                </p:stCondLst>
                <p:endSync evt="end" delay="0">
                  <p:rtn val="all"/>
                </p:endSync>
                <p:childTnLst>
                  <p:par>
                    <p:cTn id="384" fill="hold">
                      <p:stCondLst>
                        <p:cond delay="0"/>
                      </p:stCondLst>
                      <p:childTnLst>
                        <p:par>
                          <p:cTn id="385" fill="hold">
                            <p:stCondLst>
                              <p:cond delay="0"/>
                            </p:stCondLst>
                            <p:childTnLst>
                              <p:par>
                                <p:cTn id="386" presetID="23" presetClass="entr" presetSubtype="16" fill="hold" nodeType="clickEffect">
                                  <p:stCondLst>
                                    <p:cond delay="0"/>
                                  </p:stCondLst>
                                  <p:childTnLst>
                                    <p:set>
                                      <p:cBhvr>
                                        <p:cTn id="387" dur="1" fill="hold">
                                          <p:stCondLst>
                                            <p:cond delay="0"/>
                                          </p:stCondLst>
                                        </p:cTn>
                                        <p:tgtEl>
                                          <p:spTgt spid="119"/>
                                        </p:tgtEl>
                                        <p:attrNameLst>
                                          <p:attrName>style.visibility</p:attrName>
                                        </p:attrNameLst>
                                      </p:cBhvr>
                                      <p:to>
                                        <p:strVal val="visible"/>
                                      </p:to>
                                    </p:set>
                                    <p:anim calcmode="lin" valueType="num">
                                      <p:cBhvr>
                                        <p:cTn id="388" dur="1000" fill="hold"/>
                                        <p:tgtEl>
                                          <p:spTgt spid="119"/>
                                        </p:tgtEl>
                                        <p:attrNameLst>
                                          <p:attrName>ppt_w</p:attrName>
                                        </p:attrNameLst>
                                      </p:cBhvr>
                                      <p:tavLst>
                                        <p:tav tm="0">
                                          <p:val>
                                            <p:fltVal val="0"/>
                                          </p:val>
                                        </p:tav>
                                        <p:tav tm="100000">
                                          <p:val>
                                            <p:strVal val="#ppt_w"/>
                                          </p:val>
                                        </p:tav>
                                      </p:tavLst>
                                    </p:anim>
                                    <p:anim calcmode="lin" valueType="num">
                                      <p:cBhvr>
                                        <p:cTn id="389"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6"/>
                                            </p:cond>
                                          </p:stCondLst>
                                          <p:endCondLst>
                                            <p:cond evt="onStopAudio" delay="0">
                                              <p:tgtEl>
                                                <p:sldTgt/>
                                              </p:tgtEl>
                                            </p:cond>
                                          </p:endCondLst>
                                        </p:cTn>
                                        <p:tgtEl>
                                          <p:sndTgt r:embed="rId3" name="AC Dig SFX.wav"/>
                                        </p:tgtEl>
                                      </p:cMediaNode>
                                    </p:audio>
                                  </p:subTnLst>
                                </p:cTn>
                              </p:par>
                            </p:childTnLst>
                          </p:cTn>
                        </p:par>
                        <p:par>
                          <p:cTn id="390" fill="hold">
                            <p:stCondLst>
                              <p:cond delay="1000"/>
                            </p:stCondLst>
                            <p:childTnLst>
                              <p:par>
                                <p:cTn id="391" presetID="45" presetClass="entr" presetSubtype="0" fill="hold" nodeType="afterEffect">
                                  <p:stCondLst>
                                    <p:cond delay="500"/>
                                  </p:stCondLst>
                                  <p:childTnLst>
                                    <p:set>
                                      <p:cBhvr>
                                        <p:cTn id="392" dur="1" fill="hold">
                                          <p:stCondLst>
                                            <p:cond delay="0"/>
                                          </p:stCondLst>
                                        </p:cTn>
                                        <p:tgtEl>
                                          <p:spTgt spid="116"/>
                                        </p:tgtEl>
                                        <p:attrNameLst>
                                          <p:attrName>style.visibility</p:attrName>
                                        </p:attrNameLst>
                                      </p:cBhvr>
                                      <p:to>
                                        <p:strVal val="visible"/>
                                      </p:to>
                                    </p:set>
                                    <p:animEffect transition="in" filter="fade">
                                      <p:cBhvr>
                                        <p:cTn id="393" dur="500"/>
                                        <p:tgtEl>
                                          <p:spTgt spid="116"/>
                                        </p:tgtEl>
                                      </p:cBhvr>
                                    </p:animEffect>
                                    <p:anim calcmode="lin" valueType="num">
                                      <p:cBhvr>
                                        <p:cTn id="394" dur="500" fill="hold"/>
                                        <p:tgtEl>
                                          <p:spTgt spid="116"/>
                                        </p:tgtEl>
                                        <p:attrNameLst>
                                          <p:attrName>ppt_w</p:attrName>
                                        </p:attrNameLst>
                                      </p:cBhvr>
                                      <p:tavLst>
                                        <p:tav tm="0" fmla="#ppt_w*sin(2.5*pi*$)">
                                          <p:val>
                                            <p:fltVal val="0"/>
                                          </p:val>
                                        </p:tav>
                                        <p:tav tm="100000">
                                          <p:val>
                                            <p:fltVal val="1"/>
                                          </p:val>
                                        </p:tav>
                                      </p:tavLst>
                                    </p:anim>
                                    <p:anim calcmode="lin" valueType="num">
                                      <p:cBhvr>
                                        <p:cTn id="395"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396" restart="whenNotActive" fill="hold" evtFilter="cancelBubble" nodeType="interactiveSeq">
                <p:stCondLst>
                  <p:cond evt="onClick" delay="0">
                    <p:tgtEl>
                      <p:spTgt spid="29"/>
                    </p:tgtEl>
                  </p:cond>
                </p:stCondLst>
                <p:endSync evt="end" delay="0">
                  <p:rtn val="all"/>
                </p:endSync>
                <p:childTnLst>
                  <p:par>
                    <p:cTn id="397" fill="hold">
                      <p:stCondLst>
                        <p:cond delay="0"/>
                      </p:stCondLst>
                      <p:childTnLst>
                        <p:par>
                          <p:cTn id="398" fill="hold">
                            <p:stCondLst>
                              <p:cond delay="0"/>
                            </p:stCondLst>
                            <p:childTnLst>
                              <p:par>
                                <p:cTn id="399" presetID="23" presetClass="entr" presetSubtype="16" fill="hold" nodeType="clickEffect">
                                  <p:stCondLst>
                                    <p:cond delay="0"/>
                                  </p:stCondLst>
                                  <p:childTnLst>
                                    <p:set>
                                      <p:cBhvr>
                                        <p:cTn id="400" dur="1" fill="hold">
                                          <p:stCondLst>
                                            <p:cond delay="0"/>
                                          </p:stCondLst>
                                        </p:cTn>
                                        <p:tgtEl>
                                          <p:spTgt spid="120"/>
                                        </p:tgtEl>
                                        <p:attrNameLst>
                                          <p:attrName>style.visibility</p:attrName>
                                        </p:attrNameLst>
                                      </p:cBhvr>
                                      <p:to>
                                        <p:strVal val="visible"/>
                                      </p:to>
                                    </p:set>
                                    <p:anim calcmode="lin" valueType="num">
                                      <p:cBhvr>
                                        <p:cTn id="401" dur="1000" fill="hold"/>
                                        <p:tgtEl>
                                          <p:spTgt spid="120"/>
                                        </p:tgtEl>
                                        <p:attrNameLst>
                                          <p:attrName>ppt_w</p:attrName>
                                        </p:attrNameLst>
                                      </p:cBhvr>
                                      <p:tavLst>
                                        <p:tav tm="0">
                                          <p:val>
                                            <p:fltVal val="0"/>
                                          </p:val>
                                        </p:tav>
                                        <p:tav tm="100000">
                                          <p:val>
                                            <p:strVal val="#ppt_w"/>
                                          </p:val>
                                        </p:tav>
                                      </p:tavLst>
                                    </p:anim>
                                    <p:anim calcmode="lin" valueType="num">
                                      <p:cBhvr>
                                        <p:cTn id="402"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9"/>
                                            </p:cond>
                                          </p:stCondLst>
                                          <p:endCondLst>
                                            <p:cond evt="onStopAudio" delay="0">
                                              <p:tgtEl>
                                                <p:sldTgt/>
                                              </p:tgtEl>
                                            </p:cond>
                                          </p:endCondLst>
                                        </p:cTn>
                                        <p:tgtEl>
                                          <p:sndTgt r:embed="rId3" name="AC Dig SFX.wav"/>
                                        </p:tgtEl>
                                      </p:cMediaNode>
                                    </p:audio>
                                  </p:subTnLst>
                                </p:cTn>
                              </p:par>
                            </p:childTnLst>
                          </p:cTn>
                        </p:par>
                        <p:par>
                          <p:cTn id="403" fill="hold">
                            <p:stCondLst>
                              <p:cond delay="1000"/>
                            </p:stCondLst>
                            <p:childTnLst>
                              <p:par>
                                <p:cTn id="404" presetID="45" presetClass="entr" presetSubtype="0" fill="hold" nodeType="afterEffect">
                                  <p:stCondLst>
                                    <p:cond delay="500"/>
                                  </p:stCondLst>
                                  <p:childTnLst>
                                    <p:set>
                                      <p:cBhvr>
                                        <p:cTn id="405" dur="1" fill="hold">
                                          <p:stCondLst>
                                            <p:cond delay="0"/>
                                          </p:stCondLst>
                                        </p:cTn>
                                        <p:tgtEl>
                                          <p:spTgt spid="183"/>
                                        </p:tgtEl>
                                        <p:attrNameLst>
                                          <p:attrName>style.visibility</p:attrName>
                                        </p:attrNameLst>
                                      </p:cBhvr>
                                      <p:to>
                                        <p:strVal val="visible"/>
                                      </p:to>
                                    </p:set>
                                    <p:animEffect transition="in" filter="fade">
                                      <p:cBhvr>
                                        <p:cTn id="406" dur="500"/>
                                        <p:tgtEl>
                                          <p:spTgt spid="183"/>
                                        </p:tgtEl>
                                      </p:cBhvr>
                                    </p:animEffect>
                                    <p:anim calcmode="lin" valueType="num">
                                      <p:cBhvr>
                                        <p:cTn id="407" dur="500" fill="hold"/>
                                        <p:tgtEl>
                                          <p:spTgt spid="183"/>
                                        </p:tgtEl>
                                        <p:attrNameLst>
                                          <p:attrName>ppt_w</p:attrName>
                                        </p:attrNameLst>
                                      </p:cBhvr>
                                      <p:tavLst>
                                        <p:tav tm="0" fmla="#ppt_w*sin(2.5*pi*$)">
                                          <p:val>
                                            <p:fltVal val="0"/>
                                          </p:val>
                                        </p:tav>
                                        <p:tav tm="100000">
                                          <p:val>
                                            <p:fltVal val="1"/>
                                          </p:val>
                                        </p:tav>
                                      </p:tavLst>
                                    </p:anim>
                                    <p:anim calcmode="lin" valueType="num">
                                      <p:cBhvr>
                                        <p:cTn id="408"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09" restart="whenNotActive" fill="hold" evtFilter="cancelBubble" nodeType="interactiveSeq">
                <p:stCondLst>
                  <p:cond evt="onClick" delay="0">
                    <p:tgtEl>
                      <p:spTgt spid="34"/>
                    </p:tgtEl>
                  </p:cond>
                </p:stCondLst>
                <p:endSync evt="end" delay="0">
                  <p:rtn val="all"/>
                </p:endSync>
                <p:childTnLst>
                  <p:par>
                    <p:cTn id="410" fill="hold">
                      <p:stCondLst>
                        <p:cond delay="0"/>
                      </p:stCondLst>
                      <p:childTnLst>
                        <p:par>
                          <p:cTn id="411" fill="hold">
                            <p:stCondLst>
                              <p:cond delay="0"/>
                            </p:stCondLst>
                            <p:childTnLst>
                              <p:par>
                                <p:cTn id="412" presetID="23" presetClass="entr" presetSubtype="16" fill="hold" nodeType="clickEffect">
                                  <p:stCondLst>
                                    <p:cond delay="0"/>
                                  </p:stCondLst>
                                  <p:childTnLst>
                                    <p:set>
                                      <p:cBhvr>
                                        <p:cTn id="413" dur="1" fill="hold">
                                          <p:stCondLst>
                                            <p:cond delay="0"/>
                                          </p:stCondLst>
                                        </p:cTn>
                                        <p:tgtEl>
                                          <p:spTgt spid="121"/>
                                        </p:tgtEl>
                                        <p:attrNameLst>
                                          <p:attrName>style.visibility</p:attrName>
                                        </p:attrNameLst>
                                      </p:cBhvr>
                                      <p:to>
                                        <p:strVal val="visible"/>
                                      </p:to>
                                    </p:set>
                                    <p:anim calcmode="lin" valueType="num">
                                      <p:cBhvr>
                                        <p:cTn id="414" dur="1000" fill="hold"/>
                                        <p:tgtEl>
                                          <p:spTgt spid="121"/>
                                        </p:tgtEl>
                                        <p:attrNameLst>
                                          <p:attrName>ppt_w</p:attrName>
                                        </p:attrNameLst>
                                      </p:cBhvr>
                                      <p:tavLst>
                                        <p:tav tm="0">
                                          <p:val>
                                            <p:fltVal val="0"/>
                                          </p:val>
                                        </p:tav>
                                        <p:tav tm="100000">
                                          <p:val>
                                            <p:strVal val="#ppt_w"/>
                                          </p:val>
                                        </p:tav>
                                      </p:tavLst>
                                    </p:anim>
                                    <p:anim calcmode="lin" valueType="num">
                                      <p:cBhvr>
                                        <p:cTn id="415"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2"/>
                                            </p:cond>
                                          </p:stCondLst>
                                          <p:endCondLst>
                                            <p:cond evt="onStopAudio" delay="0">
                                              <p:tgtEl>
                                                <p:sldTgt/>
                                              </p:tgtEl>
                                            </p:cond>
                                          </p:endCondLst>
                                        </p:cTn>
                                        <p:tgtEl>
                                          <p:sndTgt r:embed="rId3" name="AC Dig SFX.wav"/>
                                        </p:tgtEl>
                                      </p:cMediaNode>
                                    </p:audio>
                                  </p:subTnLst>
                                </p:cTn>
                              </p:par>
                            </p:childTnLst>
                          </p:cTn>
                        </p:par>
                        <p:par>
                          <p:cTn id="416" fill="hold">
                            <p:stCondLst>
                              <p:cond delay="1000"/>
                            </p:stCondLst>
                            <p:childTnLst>
                              <p:par>
                                <p:cTn id="417" presetID="12" presetClass="entr" presetSubtype="4" fill="hold" nodeType="afterEffect">
                                  <p:stCondLst>
                                    <p:cond delay="500"/>
                                  </p:stCondLst>
                                  <p:childTnLst>
                                    <p:set>
                                      <p:cBhvr>
                                        <p:cTn id="418" dur="1" fill="hold">
                                          <p:stCondLst>
                                            <p:cond delay="0"/>
                                          </p:stCondLst>
                                        </p:cTn>
                                        <p:tgtEl>
                                          <p:spTgt spid="185"/>
                                        </p:tgtEl>
                                        <p:attrNameLst>
                                          <p:attrName>style.visibility</p:attrName>
                                        </p:attrNameLst>
                                      </p:cBhvr>
                                      <p:to>
                                        <p:strVal val="visible"/>
                                      </p:to>
                                    </p:set>
                                    <p:anim calcmode="lin" valueType="num">
                                      <p:cBhvr additive="base">
                                        <p:cTn id="419" dur="500"/>
                                        <p:tgtEl>
                                          <p:spTgt spid="185"/>
                                        </p:tgtEl>
                                        <p:attrNameLst>
                                          <p:attrName>ppt_y</p:attrName>
                                        </p:attrNameLst>
                                      </p:cBhvr>
                                      <p:tavLst>
                                        <p:tav tm="0">
                                          <p:val>
                                            <p:strVal val="#ppt_y+#ppt_h*1.125000"/>
                                          </p:val>
                                        </p:tav>
                                        <p:tav tm="100000">
                                          <p:val>
                                            <p:strVal val="#ppt_y"/>
                                          </p:val>
                                        </p:tav>
                                      </p:tavLst>
                                    </p:anim>
                                    <p:animEffect transition="in" filter="wipe(up)">
                                      <p:cBhvr>
                                        <p:cTn id="420" dur="500"/>
                                        <p:tgtEl>
                                          <p:spTgt spid="185"/>
                                        </p:tgtEl>
                                      </p:cBhvr>
                                    </p:animEffect>
                                  </p:childTnLst>
                                  <p:subTnLst>
                                    <p:audio>
                                      <p:cMediaNode>
                                        <p:cTn display="0" masterRel="sameClick">
                                          <p:stCondLst>
                                            <p:cond evt="begin" delay="0">
                                              <p:tn val="417"/>
                                            </p:cond>
                                          </p:stCondLst>
                                          <p:endCondLst>
                                            <p:cond evt="onStopAudio" delay="0">
                                              <p:tgtEl>
                                                <p:sldTgt/>
                                              </p:tgtEl>
                                            </p:cond>
                                          </p:endCondLst>
                                        </p:cTn>
                                        <p:tgtEl>
                                          <p:sndTgt r:embed="rId7" name="AC Bells SFX.wav"/>
                                        </p:tgtEl>
                                      </p:cMediaNode>
                                    </p:audio>
                                  </p:subTnLst>
                                </p:cTn>
                              </p:par>
                            </p:childTnLst>
                          </p:cTn>
                        </p:par>
                        <p:par>
                          <p:cTn id="421" fill="hold">
                            <p:stCondLst>
                              <p:cond delay="2000"/>
                            </p:stCondLst>
                            <p:childTnLst>
                              <p:par>
                                <p:cTn id="422" presetID="12" presetClass="exit" presetSubtype="4" fill="hold" nodeType="afterEffect">
                                  <p:stCondLst>
                                    <p:cond delay="1000"/>
                                  </p:stCondLst>
                                  <p:childTnLst>
                                    <p:anim calcmode="lin" valueType="num">
                                      <p:cBhvr additive="base">
                                        <p:cTn id="423" dur="500"/>
                                        <p:tgtEl>
                                          <p:spTgt spid="185"/>
                                        </p:tgtEl>
                                        <p:attrNameLst>
                                          <p:attrName>ppt_y</p:attrName>
                                        </p:attrNameLst>
                                      </p:cBhvr>
                                      <p:tavLst>
                                        <p:tav tm="0">
                                          <p:val>
                                            <p:strVal val="#ppt_y"/>
                                          </p:val>
                                        </p:tav>
                                        <p:tav tm="100000">
                                          <p:val>
                                            <p:strVal val="#ppt_y+#ppt_h*1.125000"/>
                                          </p:val>
                                        </p:tav>
                                      </p:tavLst>
                                    </p:anim>
                                    <p:animEffect transition="out" filter="wipe(down)">
                                      <p:cBhvr>
                                        <p:cTn id="424" dur="500"/>
                                        <p:tgtEl>
                                          <p:spTgt spid="185"/>
                                        </p:tgtEl>
                                      </p:cBhvr>
                                    </p:animEffect>
                                    <p:set>
                                      <p:cBhvr>
                                        <p:cTn id="425" dur="1" fill="hold">
                                          <p:stCondLst>
                                            <p:cond delay="499"/>
                                          </p:stCondLst>
                                        </p:cTn>
                                        <p:tgtEl>
                                          <p:spTgt spid="185"/>
                                        </p:tgtEl>
                                        <p:attrNameLst>
                                          <p:attrName>style.visibility</p:attrName>
                                        </p:attrNameLst>
                                      </p:cBhvr>
                                      <p:to>
                                        <p:strVal val="hidden"/>
                                      </p:to>
                                    </p:set>
                                  </p:childTnLst>
                                </p:cTn>
                              </p:par>
                            </p:childTnLst>
                          </p:cTn>
                        </p:par>
                        <p:par>
                          <p:cTn id="426" fill="hold">
                            <p:stCondLst>
                              <p:cond delay="3500"/>
                            </p:stCondLst>
                            <p:childTnLst>
                              <p:par>
                                <p:cTn id="427" presetID="45" presetClass="entr" presetSubtype="0" fill="hold" nodeType="afterEffect">
                                  <p:stCondLst>
                                    <p:cond delay="0"/>
                                  </p:stCondLst>
                                  <p:childTnLst>
                                    <p:set>
                                      <p:cBhvr>
                                        <p:cTn id="428" dur="1" fill="hold">
                                          <p:stCondLst>
                                            <p:cond delay="0"/>
                                          </p:stCondLst>
                                        </p:cTn>
                                        <p:tgtEl>
                                          <p:spTgt spid="187"/>
                                        </p:tgtEl>
                                        <p:attrNameLst>
                                          <p:attrName>style.visibility</p:attrName>
                                        </p:attrNameLst>
                                      </p:cBhvr>
                                      <p:to>
                                        <p:strVal val="visible"/>
                                      </p:to>
                                    </p:set>
                                    <p:animEffect transition="in" filter="fade">
                                      <p:cBhvr>
                                        <p:cTn id="429" dur="500"/>
                                        <p:tgtEl>
                                          <p:spTgt spid="187"/>
                                        </p:tgtEl>
                                      </p:cBhvr>
                                    </p:animEffect>
                                    <p:anim calcmode="lin" valueType="num">
                                      <p:cBhvr>
                                        <p:cTn id="430" dur="500" fill="hold"/>
                                        <p:tgtEl>
                                          <p:spTgt spid="187"/>
                                        </p:tgtEl>
                                        <p:attrNameLst>
                                          <p:attrName>ppt_w</p:attrName>
                                        </p:attrNameLst>
                                      </p:cBhvr>
                                      <p:tavLst>
                                        <p:tav tm="0" fmla="#ppt_w*sin(2.5*pi*$)">
                                          <p:val>
                                            <p:fltVal val="0"/>
                                          </p:val>
                                        </p:tav>
                                        <p:tav tm="100000">
                                          <p:val>
                                            <p:fltVal val="1"/>
                                          </p:val>
                                        </p:tav>
                                      </p:tavLst>
                                    </p:anim>
                                    <p:anim calcmode="lin" valueType="num">
                                      <p:cBhvr>
                                        <p:cTn id="431"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7"/>
                                            </p:cond>
                                          </p:stCondLst>
                                          <p:endCondLst>
                                            <p:cond evt="onStopAudio" delay="0">
                                              <p:tgtEl>
                                                <p:sldTgt/>
                                              </p:tgtEl>
                                            </p:cond>
                                          </p:endCondLst>
                                        </p:cTn>
                                        <p:tgtEl>
                                          <p:sndTgt r:embed="rId8" name="Bells Sign Appear SFX.wav"/>
                                        </p:tgtEl>
                                      </p:cMediaNode>
                                    </p:audio>
                                  </p:subTnLst>
                                </p:cTn>
                              </p:par>
                            </p:childTnLst>
                          </p:cTn>
                        </p:par>
                        <p:par>
                          <p:cTn id="432" fill="hold">
                            <p:stCondLst>
                              <p:cond delay="4000"/>
                            </p:stCondLst>
                            <p:childTnLst>
                              <p:par>
                                <p:cTn id="433" presetID="26" presetClass="emph" presetSubtype="0" fill="hold" nodeType="afterEffect">
                                  <p:stCondLst>
                                    <p:cond delay="0"/>
                                  </p:stCondLst>
                                  <p:childTnLst>
                                    <p:animEffect transition="out" filter="fade">
                                      <p:cBhvr>
                                        <p:cTn id="434" dur="500" tmFilter="0, 0; .2, .5; .8, .5; 1, 0"/>
                                        <p:tgtEl>
                                          <p:spTgt spid="187"/>
                                        </p:tgtEl>
                                      </p:cBhvr>
                                    </p:animEffect>
                                    <p:animScale>
                                      <p:cBhvr>
                                        <p:cTn id="435" dur="250" autoRev="1" fill="hold"/>
                                        <p:tgtEl>
                                          <p:spTgt spid="187"/>
                                        </p:tgtEl>
                                      </p:cBhvr>
                                      <p:by x="105000" y="105000"/>
                                    </p:animScale>
                                  </p:childTnLst>
                                </p:cTn>
                              </p:par>
                            </p:childTnLst>
                          </p:cTn>
                        </p:par>
                      </p:childTnLst>
                    </p:cTn>
                  </p:par>
                </p:childTnLst>
              </p:cTn>
              <p:nextCondLst>
                <p:cond evt="onClick" delay="0">
                  <p:tgtEl>
                    <p:spTgt spid="3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5-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9325853" y="2261596"/>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07565" y="2295968"/>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6-1" descr="Top 10] Animal Crossing New Horizons Best Bell Making Methods | GAMERS  DECID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57506" y="926727"/>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3-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8924" y="3420900"/>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2 Sign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1 Sign 5-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9563" y="1041505"/>
            <a:ext cx="1325065" cy="1125474"/>
          </a:xfrm>
          <a:prstGeom prst="rect">
            <a:avLst/>
          </a:prstGeom>
        </p:spPr>
      </p:pic>
      <p:pic>
        <p:nvPicPr>
          <p:cNvPr id="184" name="Bells Sign 6-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Can Sign 1-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36078" y="2105880"/>
            <a:ext cx="1326234" cy="1125474"/>
          </a:xfrm>
          <a:prstGeom prst="rect">
            <a:avLst/>
          </a:prstGeom>
        </p:spPr>
      </p:pic>
      <p:pic>
        <p:nvPicPr>
          <p:cNvPr id="100" name="3+ Sign 2-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2105384"/>
            <a:ext cx="1326234" cy="1126466"/>
          </a:xfrm>
          <a:prstGeom prst="rect">
            <a:avLst/>
          </a:prstGeom>
        </p:spPr>
      </p:pic>
      <p:pic>
        <p:nvPicPr>
          <p:cNvPr id="114" name="2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Fossil Sign 5-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2589" y="2108450"/>
            <a:ext cx="1319013" cy="1120334"/>
          </a:xfrm>
          <a:prstGeom prst="rect">
            <a:avLst/>
          </a:prstGeom>
        </p:spPr>
      </p:pic>
      <p:pic>
        <p:nvPicPr>
          <p:cNvPr id="191" name="1 Sign 6-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0682" y="2105384"/>
            <a:ext cx="1326233" cy="1126466"/>
          </a:xfrm>
          <a:prstGeom prst="rect">
            <a:avLst/>
          </a:prstGeom>
        </p:spPr>
      </p:pic>
      <p:pic>
        <p:nvPicPr>
          <p:cNvPr id="101" name="3+ Sign 1-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7779" y="3231106"/>
            <a:ext cx="1326234" cy="1126466"/>
          </a:xfrm>
          <a:prstGeom prst="rect">
            <a:avLst/>
          </a:prstGeom>
        </p:spPr>
      </p:pic>
      <p:pic>
        <p:nvPicPr>
          <p:cNvPr id="110" name="Can Sign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39480" y="3231602"/>
            <a:ext cx="1326234"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4275240"/>
            <a:ext cx="1326234" cy="1126466"/>
          </a:xfrm>
          <a:prstGeom prst="rect">
            <a:avLst/>
          </a:prstGeom>
        </p:spPr>
      </p:pic>
      <p:pic>
        <p:nvPicPr>
          <p:cNvPr id="115" name="3+ Sign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123472161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12" presetClass="entr" presetSubtype="4" fill="hold" nodeType="afterEffect">
                                  <p:stCondLst>
                                    <p:cond delay="500"/>
                                  </p:stCondLst>
                                  <p:childTnLst>
                                    <p:set>
                                      <p:cBhvr>
                                        <p:cTn id="76" dur="1" fill="hold">
                                          <p:stCondLst>
                                            <p:cond delay="0"/>
                                          </p:stCondLst>
                                        </p:cTn>
                                        <p:tgtEl>
                                          <p:spTgt spid="185"/>
                                        </p:tgtEl>
                                        <p:attrNameLst>
                                          <p:attrName>style.visibility</p:attrName>
                                        </p:attrNameLst>
                                      </p:cBhvr>
                                      <p:to>
                                        <p:strVal val="visible"/>
                                      </p:to>
                                    </p:set>
                                    <p:anim calcmode="lin" valueType="num">
                                      <p:cBhvr additive="base">
                                        <p:cTn id="77" dur="500"/>
                                        <p:tgtEl>
                                          <p:spTgt spid="185"/>
                                        </p:tgtEl>
                                        <p:attrNameLst>
                                          <p:attrName>ppt_y</p:attrName>
                                        </p:attrNameLst>
                                      </p:cBhvr>
                                      <p:tavLst>
                                        <p:tav tm="0">
                                          <p:val>
                                            <p:strVal val="#ppt_y+#ppt_h*1.125000"/>
                                          </p:val>
                                        </p:tav>
                                        <p:tav tm="100000">
                                          <p:val>
                                            <p:strVal val="#ppt_y"/>
                                          </p:val>
                                        </p:tav>
                                      </p:tavLst>
                                    </p:anim>
                                    <p:animEffect transition="in" filter="wipe(up)">
                                      <p:cBhvr>
                                        <p:cTn id="78" dur="500"/>
                                        <p:tgtEl>
                                          <p:spTgt spid="185"/>
                                        </p:tgtEl>
                                      </p:cBhvr>
                                    </p:animEffect>
                                  </p:childTnLst>
                                  <p:subTnLst>
                                    <p:audio>
                                      <p:cMediaNode>
                                        <p:cTn display="0" masterRel="sameClick">
                                          <p:stCondLst>
                                            <p:cond evt="begin" delay="0">
                                              <p:tn val="75"/>
                                            </p:cond>
                                          </p:stCondLst>
                                          <p:endCondLst>
                                            <p:cond evt="onStopAudio" delay="0">
                                              <p:tgtEl>
                                                <p:sldTgt/>
                                              </p:tgtEl>
                                            </p:cond>
                                          </p:endCondLst>
                                        </p:cTn>
                                        <p:tgtEl>
                                          <p:sndTgt r:embed="rId5" name="AC Bells SFX.wav"/>
                                        </p:tgtEl>
                                      </p:cMediaNode>
                                    </p:audio>
                                  </p:subTnLst>
                                </p:cTn>
                              </p:par>
                            </p:childTnLst>
                          </p:cTn>
                        </p:par>
                        <p:par>
                          <p:cTn id="79" fill="hold">
                            <p:stCondLst>
                              <p:cond delay="2000"/>
                            </p:stCondLst>
                            <p:childTnLst>
                              <p:par>
                                <p:cTn id="80" presetID="12" presetClass="exit" presetSubtype="4" fill="hold" nodeType="afterEffect">
                                  <p:stCondLst>
                                    <p:cond delay="1000"/>
                                  </p:stCondLst>
                                  <p:childTnLst>
                                    <p:anim calcmode="lin" valueType="num">
                                      <p:cBhvr additive="base">
                                        <p:cTn id="81" dur="500"/>
                                        <p:tgtEl>
                                          <p:spTgt spid="185"/>
                                        </p:tgtEl>
                                        <p:attrNameLst>
                                          <p:attrName>ppt_y</p:attrName>
                                        </p:attrNameLst>
                                      </p:cBhvr>
                                      <p:tavLst>
                                        <p:tav tm="0">
                                          <p:val>
                                            <p:strVal val="#ppt_y"/>
                                          </p:val>
                                        </p:tav>
                                        <p:tav tm="100000">
                                          <p:val>
                                            <p:strVal val="#ppt_y+#ppt_h*1.125000"/>
                                          </p:val>
                                        </p:tav>
                                      </p:tavLst>
                                    </p:anim>
                                    <p:animEffect transition="out" filter="wipe(down)">
                                      <p:cBhvr>
                                        <p:cTn id="82" dur="500"/>
                                        <p:tgtEl>
                                          <p:spTgt spid="185"/>
                                        </p:tgtEl>
                                      </p:cBhvr>
                                    </p:animEffect>
                                    <p:set>
                                      <p:cBhvr>
                                        <p:cTn id="83" dur="1" fill="hold">
                                          <p:stCondLst>
                                            <p:cond delay="499"/>
                                          </p:stCondLst>
                                        </p:cTn>
                                        <p:tgtEl>
                                          <p:spTgt spid="185"/>
                                        </p:tgtEl>
                                        <p:attrNameLst>
                                          <p:attrName>style.visibility</p:attrName>
                                        </p:attrNameLst>
                                      </p:cBhvr>
                                      <p:to>
                                        <p:strVal val="hidden"/>
                                      </p:to>
                                    </p:set>
                                  </p:childTnLst>
                                </p:cTn>
                              </p:par>
                            </p:childTnLst>
                          </p:cTn>
                        </p:par>
                        <p:par>
                          <p:cTn id="84" fill="hold">
                            <p:stCondLst>
                              <p:cond delay="3500"/>
                            </p:stCondLst>
                            <p:childTnLst>
                              <p:par>
                                <p:cTn id="85" presetID="45" presetClass="entr" presetSubtype="0" fill="hold" nodeType="afterEffect">
                                  <p:stCondLst>
                                    <p:cond delay="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Bells Sign Appear SFX.wav"/>
                                        </p:tgtEl>
                                      </p:cMediaNode>
                                    </p:audio>
                                  </p:subTnLst>
                                </p:cTn>
                              </p:par>
                            </p:childTnLst>
                          </p:cTn>
                        </p:par>
                        <p:par>
                          <p:cTn id="90" fill="hold">
                            <p:stCondLst>
                              <p:cond delay="4000"/>
                            </p:stCondLst>
                            <p:childTnLst>
                              <p:par>
                                <p:cTn id="91" presetID="26" presetClass="emph" presetSubtype="0" fill="hold" nodeType="afterEffect">
                                  <p:stCondLst>
                                    <p:cond delay="0"/>
                                  </p:stCondLst>
                                  <p:childTnLst>
                                    <p:animEffect transition="out" filter="fade">
                                      <p:cBhvr>
                                        <p:cTn id="92" dur="500" tmFilter="0, 0; .2, .5; .8, .5; 1, 0"/>
                                        <p:tgtEl>
                                          <p:spTgt spid="184"/>
                                        </p:tgtEl>
                                      </p:cBhvr>
                                    </p:animEffect>
                                    <p:animScale>
                                      <p:cBhvr>
                                        <p:cTn id="93" dur="250" autoRev="1" fill="hold"/>
                                        <p:tgtEl>
                                          <p:spTgt spid="184"/>
                                        </p:tgtEl>
                                      </p:cBhvr>
                                      <p:by x="105000" y="105000"/>
                                    </p:animScale>
                                  </p:childTnLst>
                                </p:cTn>
                              </p:par>
                            </p:childTnLst>
                          </p:cTn>
                        </p:par>
                      </p:childTnLst>
                    </p:cTn>
                  </p:par>
                </p:childTnLst>
              </p:cTn>
              <p:nextCondLst>
                <p:cond evt="onClick" delay="0">
                  <p:tgtEl>
                    <p:spTgt spid="145"/>
                  </p:tgtEl>
                </p:cond>
              </p:nextCondLst>
            </p:seq>
            <p:seq concurrent="1" nextAc="seek">
              <p:cTn id="94" restart="whenNotActive" fill="hold" evtFilter="cancelBubble" nodeType="interactiveSeq">
                <p:stCondLst>
                  <p:cond evt="onClick" delay="0">
                    <p:tgtEl>
                      <p:spTgt spid="134"/>
                    </p:tgtEl>
                  </p:cond>
                </p:stCondLst>
                <p:endSync evt="end" delay="0">
                  <p:rtn val="all"/>
                </p:endSync>
                <p:childTnLst>
                  <p:par>
                    <p:cTn id="95" fill="hold">
                      <p:stCondLst>
                        <p:cond delay="0"/>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170"/>
                                        </p:tgtEl>
                                        <p:attrNameLst>
                                          <p:attrName>style.visibility</p:attrName>
                                        </p:attrNameLst>
                                      </p:cBhvr>
                                      <p:to>
                                        <p:strVal val="visible"/>
                                      </p:to>
                                    </p:set>
                                    <p:anim calcmode="lin" valueType="num">
                                      <p:cBhvr>
                                        <p:cTn id="99" dur="1000" fill="hold"/>
                                        <p:tgtEl>
                                          <p:spTgt spid="170"/>
                                        </p:tgtEl>
                                        <p:attrNameLst>
                                          <p:attrName>ppt_w</p:attrName>
                                        </p:attrNameLst>
                                      </p:cBhvr>
                                      <p:tavLst>
                                        <p:tav tm="0">
                                          <p:val>
                                            <p:fltVal val="0"/>
                                          </p:val>
                                        </p:tav>
                                        <p:tav tm="100000">
                                          <p:val>
                                            <p:strVal val="#ppt_w"/>
                                          </p:val>
                                        </p:tav>
                                      </p:tavLst>
                                    </p:anim>
                                    <p:anim calcmode="lin" valueType="num">
                                      <p:cBhvr>
                                        <p:cTn id="10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3" name="AC Dig SFX.wav"/>
                                        </p:tgtEl>
                                      </p:cMediaNode>
                                    </p:audio>
                                  </p:subTnLst>
                                </p:cTn>
                              </p:par>
                            </p:childTnLst>
                          </p:cTn>
                        </p:par>
                        <p:par>
                          <p:cTn id="101" fill="hold">
                            <p:stCondLst>
                              <p:cond delay="1000"/>
                            </p:stCondLst>
                            <p:childTnLst>
                              <p:par>
                                <p:cTn id="102" presetID="12" presetClass="entr" presetSubtype="4" fill="hold" nodeType="afterEffect">
                                  <p:stCondLst>
                                    <p:cond delay="500"/>
                                  </p:stCondLst>
                                  <p:childTnLst>
                                    <p:set>
                                      <p:cBhvr>
                                        <p:cTn id="103" dur="1" fill="hold">
                                          <p:stCondLst>
                                            <p:cond delay="0"/>
                                          </p:stCondLst>
                                        </p:cTn>
                                        <p:tgtEl>
                                          <p:spTgt spid="1050"/>
                                        </p:tgtEl>
                                        <p:attrNameLst>
                                          <p:attrName>style.visibility</p:attrName>
                                        </p:attrNameLst>
                                      </p:cBhvr>
                                      <p:to>
                                        <p:strVal val="visible"/>
                                      </p:to>
                                    </p:set>
                                    <p:anim calcmode="lin" valueType="num">
                                      <p:cBhvr additive="base">
                                        <p:cTn id="104" dur="500"/>
                                        <p:tgtEl>
                                          <p:spTgt spid="1050"/>
                                        </p:tgtEl>
                                        <p:attrNameLst>
                                          <p:attrName>ppt_y</p:attrName>
                                        </p:attrNameLst>
                                      </p:cBhvr>
                                      <p:tavLst>
                                        <p:tav tm="0">
                                          <p:val>
                                            <p:strVal val="#ppt_y+#ppt_h*1.125000"/>
                                          </p:val>
                                        </p:tav>
                                        <p:tav tm="100000">
                                          <p:val>
                                            <p:strVal val="#ppt_y"/>
                                          </p:val>
                                        </p:tav>
                                      </p:tavLst>
                                    </p:anim>
                                    <p:animEffect transition="in" filter="wipe(up)">
                                      <p:cBhvr>
                                        <p:cTn id="105" dur="500"/>
                                        <p:tgtEl>
                                          <p:spTgt spid="1050"/>
                                        </p:tgtEl>
                                      </p:cBhvr>
                                    </p:animEffect>
                                  </p:childTnLst>
                                  <p:subTnLst>
                                    <p:audio>
                                      <p:cMediaNode>
                                        <p:cTn display="0" masterRel="sameClick">
                                          <p:stCondLst>
                                            <p:cond evt="begin" delay="0">
                                              <p:tn val="102"/>
                                            </p:cond>
                                          </p:stCondLst>
                                          <p:endCondLst>
                                            <p:cond evt="onStopAudio" delay="0">
                                              <p:tgtEl>
                                                <p:sldTgt/>
                                              </p:tgtEl>
                                            </p:cond>
                                          </p:endCondLst>
                                        </p:cTn>
                                        <p:tgtEl>
                                          <p:sndTgt r:embed="rId7" name="AC Can SFX.wav"/>
                                        </p:tgtEl>
                                      </p:cMediaNode>
                                    </p:audio>
                                  </p:subTnLst>
                                </p:cTn>
                              </p:par>
                            </p:childTnLst>
                          </p:cTn>
                        </p:par>
                        <p:par>
                          <p:cTn id="106" fill="hold">
                            <p:stCondLst>
                              <p:cond delay="2000"/>
                            </p:stCondLst>
                            <p:childTnLst>
                              <p:par>
                                <p:cTn id="107" presetID="12" presetClass="exit" presetSubtype="4" fill="hold" nodeType="afterEffect">
                                  <p:stCondLst>
                                    <p:cond delay="1000"/>
                                  </p:stCondLst>
                                  <p:childTnLst>
                                    <p:anim calcmode="lin" valueType="num">
                                      <p:cBhvr additive="base">
                                        <p:cTn id="108" dur="500"/>
                                        <p:tgtEl>
                                          <p:spTgt spid="1050"/>
                                        </p:tgtEl>
                                        <p:attrNameLst>
                                          <p:attrName>ppt_y</p:attrName>
                                        </p:attrNameLst>
                                      </p:cBhvr>
                                      <p:tavLst>
                                        <p:tav tm="0">
                                          <p:val>
                                            <p:strVal val="#ppt_y"/>
                                          </p:val>
                                        </p:tav>
                                        <p:tav tm="100000">
                                          <p:val>
                                            <p:strVal val="#ppt_y+#ppt_h*1.125000"/>
                                          </p:val>
                                        </p:tav>
                                      </p:tavLst>
                                    </p:anim>
                                    <p:animEffect transition="out" filter="wipe(down)">
                                      <p:cBhvr>
                                        <p:cTn id="109" dur="500"/>
                                        <p:tgtEl>
                                          <p:spTgt spid="1050"/>
                                        </p:tgtEl>
                                      </p:cBhvr>
                                    </p:animEffect>
                                    <p:set>
                                      <p:cBhvr>
                                        <p:cTn id="110" dur="1" fill="hold">
                                          <p:stCondLst>
                                            <p:cond delay="499"/>
                                          </p:stCondLst>
                                        </p:cTn>
                                        <p:tgtEl>
                                          <p:spTgt spid="1050"/>
                                        </p:tgtEl>
                                        <p:attrNameLst>
                                          <p:attrName>style.visibility</p:attrName>
                                        </p:attrNameLst>
                                      </p:cBhvr>
                                      <p:to>
                                        <p:strVal val="hidden"/>
                                      </p:to>
                                    </p:set>
                                  </p:childTnLst>
                                </p:cTn>
                              </p:par>
                            </p:childTnLst>
                          </p:cTn>
                        </p:par>
                        <p:par>
                          <p:cTn id="111" fill="hold">
                            <p:stCondLst>
                              <p:cond delay="3500"/>
                            </p:stCondLst>
                            <p:childTnLst>
                              <p:par>
                                <p:cTn id="112" presetID="45" presetClass="entr" presetSubtype="0" fill="hold" nodeType="after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anim calcmode="lin" valueType="num">
                                      <p:cBhvr>
                                        <p:cTn id="115" dur="500" fill="hold"/>
                                        <p:tgtEl>
                                          <p:spTgt spid="99"/>
                                        </p:tgtEl>
                                        <p:attrNameLst>
                                          <p:attrName>ppt_w</p:attrName>
                                        </p:attrNameLst>
                                      </p:cBhvr>
                                      <p:tavLst>
                                        <p:tav tm="0" fmla="#ppt_w*sin(2.5*pi*$)">
                                          <p:val>
                                            <p:fltVal val="0"/>
                                          </p:val>
                                        </p:tav>
                                        <p:tav tm="100000">
                                          <p:val>
                                            <p:fltVal val="1"/>
                                          </p:val>
                                        </p:tav>
                                      </p:tavLst>
                                    </p:anim>
                                    <p:anim calcmode="lin" valueType="num">
                                      <p:cBhvr>
                                        <p:cTn id="11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171"/>
                                        </p:tgtEl>
                                        <p:attrNameLst>
                                          <p:attrName>style.visibility</p:attrName>
                                        </p:attrNameLst>
                                      </p:cBhvr>
                                      <p:to>
                                        <p:strVal val="visible"/>
                                      </p:to>
                                    </p:set>
                                    <p:anim calcmode="lin" valueType="num">
                                      <p:cBhvr>
                                        <p:cTn id="122" dur="1000" fill="hold"/>
                                        <p:tgtEl>
                                          <p:spTgt spid="171"/>
                                        </p:tgtEl>
                                        <p:attrNameLst>
                                          <p:attrName>ppt_w</p:attrName>
                                        </p:attrNameLst>
                                      </p:cBhvr>
                                      <p:tavLst>
                                        <p:tav tm="0">
                                          <p:val>
                                            <p:fltVal val="0"/>
                                          </p:val>
                                        </p:tav>
                                        <p:tav tm="100000">
                                          <p:val>
                                            <p:strVal val="#ppt_w"/>
                                          </p:val>
                                        </p:tav>
                                      </p:tavLst>
                                    </p:anim>
                                    <p:anim calcmode="lin" valueType="num">
                                      <p:cBhvr>
                                        <p:cTn id="12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3" name="AC Dig SFX.wav"/>
                                        </p:tgtEl>
                                      </p:cMediaNode>
                                    </p:audio>
                                  </p:subTnLst>
                                </p:cTn>
                              </p:par>
                            </p:childTnLst>
                          </p:cTn>
                        </p:par>
                        <p:par>
                          <p:cTn id="124" fill="hold">
                            <p:stCondLst>
                              <p:cond delay="1000"/>
                            </p:stCondLst>
                            <p:childTnLst>
                              <p:par>
                                <p:cTn id="125" presetID="45" presetClass="entr" presetSubtype="0" fill="hold" nodeType="afterEffect">
                                  <p:stCondLst>
                                    <p:cond delay="50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45" presetClass="entr" presetSubtype="0" fill="hold" nodeType="afterEffect">
                                  <p:stCondLst>
                                    <p:cond delay="50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12" presetClass="entr" presetSubtype="4" fill="hold" nodeType="afterEffect">
                                  <p:stCondLst>
                                    <p:cond delay="500"/>
                                  </p:stCondLst>
                                  <p:childTnLst>
                                    <p:set>
                                      <p:cBhvr>
                                        <p:cTn id="165" dur="1" fill="hold">
                                          <p:stCondLst>
                                            <p:cond delay="0"/>
                                          </p:stCondLst>
                                        </p:cTn>
                                        <p:tgtEl>
                                          <p:spTgt spid="1032"/>
                                        </p:tgtEl>
                                        <p:attrNameLst>
                                          <p:attrName>style.visibility</p:attrName>
                                        </p:attrNameLst>
                                      </p:cBhvr>
                                      <p:to>
                                        <p:strVal val="visible"/>
                                      </p:to>
                                    </p:set>
                                    <p:anim calcmode="lin" valueType="num">
                                      <p:cBhvr additive="base">
                                        <p:cTn id="166" dur="500"/>
                                        <p:tgtEl>
                                          <p:spTgt spid="1032"/>
                                        </p:tgtEl>
                                        <p:attrNameLst>
                                          <p:attrName>ppt_y</p:attrName>
                                        </p:attrNameLst>
                                      </p:cBhvr>
                                      <p:tavLst>
                                        <p:tav tm="0">
                                          <p:val>
                                            <p:strVal val="#ppt_y+#ppt_h*1.125000"/>
                                          </p:val>
                                        </p:tav>
                                        <p:tav tm="100000">
                                          <p:val>
                                            <p:strVal val="#ppt_y"/>
                                          </p:val>
                                        </p:tav>
                                      </p:tavLst>
                                    </p:anim>
                                    <p:animEffect transition="in" filter="wipe(up)">
                                      <p:cBhvr>
                                        <p:cTn id="167" dur="500"/>
                                        <p:tgtEl>
                                          <p:spTgt spid="1032"/>
                                        </p:tgtEl>
                                      </p:cBhvr>
                                    </p:animEffect>
                                  </p:childTnLst>
                                  <p:subTnLst>
                                    <p:audio>
                                      <p:cMediaNode>
                                        <p:cTn display="0" masterRel="sameClick">
                                          <p:stCondLst>
                                            <p:cond evt="begin" delay="0">
                                              <p:tn val="164"/>
                                            </p:cond>
                                          </p:stCondLst>
                                          <p:endCondLst>
                                            <p:cond evt="onStopAudio" delay="0">
                                              <p:tgtEl>
                                                <p:sldTgt/>
                                              </p:tgtEl>
                                            </p:cond>
                                          </p:endCondLst>
                                        </p:cTn>
                                        <p:tgtEl>
                                          <p:sndTgt r:embed="rId8" name="AC Fossil SFX.wav"/>
                                        </p:tgtEl>
                                      </p:cMediaNode>
                                    </p:audio>
                                  </p:subTnLst>
                                </p:cTn>
                              </p:par>
                            </p:childTnLst>
                          </p:cTn>
                        </p:par>
                        <p:par>
                          <p:cTn id="168" fill="hold">
                            <p:stCondLst>
                              <p:cond delay="2000"/>
                            </p:stCondLst>
                            <p:childTnLst>
                              <p:par>
                                <p:cTn id="169" presetID="12" presetClass="exit" presetSubtype="4" fill="hold" nodeType="afterEffect">
                                  <p:stCondLst>
                                    <p:cond delay="1000"/>
                                  </p:stCondLst>
                                  <p:childTnLst>
                                    <p:anim calcmode="lin" valueType="num">
                                      <p:cBhvr additive="base">
                                        <p:cTn id="170" dur="500"/>
                                        <p:tgtEl>
                                          <p:spTgt spid="1032"/>
                                        </p:tgtEl>
                                        <p:attrNameLst>
                                          <p:attrName>ppt_y</p:attrName>
                                        </p:attrNameLst>
                                      </p:cBhvr>
                                      <p:tavLst>
                                        <p:tav tm="0">
                                          <p:val>
                                            <p:strVal val="#ppt_y"/>
                                          </p:val>
                                        </p:tav>
                                        <p:tav tm="100000">
                                          <p:val>
                                            <p:strVal val="#ppt_y+#ppt_h*1.125000"/>
                                          </p:val>
                                        </p:tav>
                                      </p:tavLst>
                                    </p:anim>
                                    <p:animEffect transition="out" filter="wipe(down)">
                                      <p:cBhvr>
                                        <p:cTn id="171" dur="500"/>
                                        <p:tgtEl>
                                          <p:spTgt spid="1032"/>
                                        </p:tgtEl>
                                      </p:cBhvr>
                                    </p:animEffect>
                                    <p:set>
                                      <p:cBhvr>
                                        <p:cTn id="172" dur="1" fill="hold">
                                          <p:stCondLst>
                                            <p:cond delay="499"/>
                                          </p:stCondLst>
                                        </p:cTn>
                                        <p:tgtEl>
                                          <p:spTgt spid="1032"/>
                                        </p:tgtEl>
                                        <p:attrNameLst>
                                          <p:attrName>style.visibility</p:attrName>
                                        </p:attrNameLst>
                                      </p:cBhvr>
                                      <p:to>
                                        <p:strVal val="hidden"/>
                                      </p:to>
                                    </p:set>
                                  </p:childTnLst>
                                </p:cTn>
                              </p:par>
                            </p:childTnLst>
                          </p:cTn>
                        </p:par>
                        <p:par>
                          <p:cTn id="173" fill="hold">
                            <p:stCondLst>
                              <p:cond delay="3500"/>
                            </p:stCondLst>
                            <p:childTnLst>
                              <p:par>
                                <p:cTn id="174" presetID="45" presetClass="entr" presetSubtype="0" fill="hold" nodeType="afterEffect">
                                  <p:stCondLst>
                                    <p:cond delay="0"/>
                                  </p:stCondLst>
                                  <p:childTnLst>
                                    <p:set>
                                      <p:cBhvr>
                                        <p:cTn id="175" dur="1" fill="hold">
                                          <p:stCondLst>
                                            <p:cond delay="0"/>
                                          </p:stCondLst>
                                        </p:cTn>
                                        <p:tgtEl>
                                          <p:spTgt spid="190"/>
                                        </p:tgtEl>
                                        <p:attrNameLst>
                                          <p:attrName>style.visibility</p:attrName>
                                        </p:attrNameLst>
                                      </p:cBhvr>
                                      <p:to>
                                        <p:strVal val="visible"/>
                                      </p:to>
                                    </p:set>
                                    <p:animEffect transition="in" filter="fade">
                                      <p:cBhvr>
                                        <p:cTn id="176" dur="500"/>
                                        <p:tgtEl>
                                          <p:spTgt spid="190"/>
                                        </p:tgtEl>
                                      </p:cBhvr>
                                    </p:animEffect>
                                    <p:anim calcmode="lin" valueType="num">
                                      <p:cBhvr>
                                        <p:cTn id="177" dur="500" fill="hold"/>
                                        <p:tgtEl>
                                          <p:spTgt spid="190"/>
                                        </p:tgtEl>
                                        <p:attrNameLst>
                                          <p:attrName>ppt_w</p:attrName>
                                        </p:attrNameLst>
                                      </p:cBhvr>
                                      <p:tavLst>
                                        <p:tav tm="0" fmla="#ppt_w*sin(2.5*pi*$)">
                                          <p:val>
                                            <p:fltVal val="0"/>
                                          </p:val>
                                        </p:tav>
                                        <p:tav tm="100000">
                                          <p:val>
                                            <p:fltVal val="1"/>
                                          </p:val>
                                        </p:tav>
                                      </p:tavLst>
                                    </p:anim>
                                    <p:anim calcmode="lin" valueType="num">
                                      <p:cBhvr>
                                        <p:cTn id="17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79" restart="whenNotActive" fill="hold" evtFilter="cancelBubble" nodeType="interactiveSeq">
                <p:stCondLst>
                  <p:cond evt="onClick" delay="0">
                    <p:tgtEl>
                      <p:spTgt spid="139"/>
                    </p:tgtEl>
                  </p:cond>
                </p:stCondLst>
                <p:endSync evt="end" delay="0">
                  <p:rtn val="all"/>
                </p:endSync>
                <p:childTnLst>
                  <p:par>
                    <p:cTn id="180" fill="hold">
                      <p:stCondLst>
                        <p:cond delay="0"/>
                      </p:stCondLst>
                      <p:childTnLst>
                        <p:par>
                          <p:cTn id="181" fill="hold">
                            <p:stCondLst>
                              <p:cond delay="0"/>
                            </p:stCondLst>
                            <p:childTnLst>
                              <p:par>
                                <p:cTn id="182" presetID="23" presetClass="entr" presetSubtype="16" fill="hold" nodeType="clickEffect">
                                  <p:stCondLst>
                                    <p:cond delay="0"/>
                                  </p:stCondLst>
                                  <p:childTnLst>
                                    <p:set>
                                      <p:cBhvr>
                                        <p:cTn id="183" dur="1" fill="hold">
                                          <p:stCondLst>
                                            <p:cond delay="0"/>
                                          </p:stCondLst>
                                        </p:cTn>
                                        <p:tgtEl>
                                          <p:spTgt spid="175"/>
                                        </p:tgtEl>
                                        <p:attrNameLst>
                                          <p:attrName>style.visibility</p:attrName>
                                        </p:attrNameLst>
                                      </p:cBhvr>
                                      <p:to>
                                        <p:strVal val="visible"/>
                                      </p:to>
                                    </p:set>
                                    <p:anim calcmode="lin" valueType="num">
                                      <p:cBhvr>
                                        <p:cTn id="184" dur="1000" fill="hold"/>
                                        <p:tgtEl>
                                          <p:spTgt spid="175"/>
                                        </p:tgtEl>
                                        <p:attrNameLst>
                                          <p:attrName>ppt_w</p:attrName>
                                        </p:attrNameLst>
                                      </p:cBhvr>
                                      <p:tavLst>
                                        <p:tav tm="0">
                                          <p:val>
                                            <p:fltVal val="0"/>
                                          </p:val>
                                        </p:tav>
                                        <p:tav tm="100000">
                                          <p:val>
                                            <p:strVal val="#ppt_w"/>
                                          </p:val>
                                        </p:tav>
                                      </p:tavLst>
                                    </p:anim>
                                    <p:anim calcmode="lin" valueType="num">
                                      <p:cBhvr>
                                        <p:cTn id="18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2"/>
                                            </p:cond>
                                          </p:stCondLst>
                                          <p:endCondLst>
                                            <p:cond evt="onStopAudio" delay="0">
                                              <p:tgtEl>
                                                <p:sldTgt/>
                                              </p:tgtEl>
                                            </p:cond>
                                          </p:endCondLst>
                                        </p:cTn>
                                        <p:tgtEl>
                                          <p:sndTgt r:embed="rId3" name="AC Dig SFX.wav"/>
                                        </p:tgtEl>
                                      </p:cMediaNode>
                                    </p:audio>
                                  </p:subTnLst>
                                </p:cTn>
                              </p:par>
                            </p:childTnLst>
                          </p:cTn>
                        </p:par>
                        <p:par>
                          <p:cTn id="186" fill="hold">
                            <p:stCondLst>
                              <p:cond delay="1000"/>
                            </p:stCondLst>
                            <p:childTnLst>
                              <p:par>
                                <p:cTn id="187" presetID="45" presetClass="entr" presetSubtype="0" fill="hold" nodeType="afterEffect">
                                  <p:stCondLst>
                                    <p:cond delay="50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12" presetClass="entr" presetSubtype="4" fill="hold" nodeType="afterEffect">
                                  <p:stCondLst>
                                    <p:cond delay="500"/>
                                  </p:stCondLst>
                                  <p:childTnLst>
                                    <p:set>
                                      <p:cBhvr>
                                        <p:cTn id="227" dur="1" fill="hold">
                                          <p:stCondLst>
                                            <p:cond delay="0"/>
                                          </p:stCondLst>
                                        </p:cTn>
                                        <p:tgtEl>
                                          <p:spTgt spid="186"/>
                                        </p:tgtEl>
                                        <p:attrNameLst>
                                          <p:attrName>style.visibility</p:attrName>
                                        </p:attrNameLst>
                                      </p:cBhvr>
                                      <p:to>
                                        <p:strVal val="visible"/>
                                      </p:to>
                                    </p:set>
                                    <p:anim calcmode="lin" valueType="num">
                                      <p:cBhvr additive="base">
                                        <p:cTn id="228" dur="500"/>
                                        <p:tgtEl>
                                          <p:spTgt spid="186"/>
                                        </p:tgtEl>
                                        <p:attrNameLst>
                                          <p:attrName>ppt_y</p:attrName>
                                        </p:attrNameLst>
                                      </p:cBhvr>
                                      <p:tavLst>
                                        <p:tav tm="0">
                                          <p:val>
                                            <p:strVal val="#ppt_y+#ppt_h*1.125000"/>
                                          </p:val>
                                        </p:tav>
                                        <p:tav tm="100000">
                                          <p:val>
                                            <p:strVal val="#ppt_y"/>
                                          </p:val>
                                        </p:tav>
                                      </p:tavLst>
                                    </p:anim>
                                    <p:animEffect transition="in" filter="wipe(up)">
                                      <p:cBhvr>
                                        <p:cTn id="229" dur="500"/>
                                        <p:tgtEl>
                                          <p:spTgt spid="186"/>
                                        </p:tgtEl>
                                      </p:cBhvr>
                                    </p:animEffect>
                                  </p:childTnLst>
                                  <p:subTnLst>
                                    <p:audio>
                                      <p:cMediaNode>
                                        <p:cTn display="0" masterRel="sameClick">
                                          <p:stCondLst>
                                            <p:cond evt="begin" delay="0">
                                              <p:tn val="226"/>
                                            </p:cond>
                                          </p:stCondLst>
                                          <p:endCondLst>
                                            <p:cond evt="onStopAudio" delay="0">
                                              <p:tgtEl>
                                                <p:sldTgt/>
                                              </p:tgtEl>
                                            </p:cond>
                                          </p:endCondLst>
                                        </p:cTn>
                                        <p:tgtEl>
                                          <p:sndTgt r:embed="rId7" name="AC Can SFX.wav"/>
                                        </p:tgtEl>
                                      </p:cMediaNode>
                                    </p:audio>
                                  </p:subTnLst>
                                </p:cTn>
                              </p:par>
                            </p:childTnLst>
                          </p:cTn>
                        </p:par>
                        <p:par>
                          <p:cTn id="230" fill="hold">
                            <p:stCondLst>
                              <p:cond delay="2000"/>
                            </p:stCondLst>
                            <p:childTnLst>
                              <p:par>
                                <p:cTn id="231" presetID="12" presetClass="exit" presetSubtype="4" fill="hold" nodeType="afterEffect">
                                  <p:stCondLst>
                                    <p:cond delay="1000"/>
                                  </p:stCondLst>
                                  <p:childTnLst>
                                    <p:anim calcmode="lin" valueType="num">
                                      <p:cBhvr additive="base">
                                        <p:cTn id="232" dur="500"/>
                                        <p:tgtEl>
                                          <p:spTgt spid="186"/>
                                        </p:tgtEl>
                                        <p:attrNameLst>
                                          <p:attrName>ppt_y</p:attrName>
                                        </p:attrNameLst>
                                      </p:cBhvr>
                                      <p:tavLst>
                                        <p:tav tm="0">
                                          <p:val>
                                            <p:strVal val="#ppt_y"/>
                                          </p:val>
                                        </p:tav>
                                        <p:tav tm="100000">
                                          <p:val>
                                            <p:strVal val="#ppt_y+#ppt_h*1.125000"/>
                                          </p:val>
                                        </p:tav>
                                      </p:tavLst>
                                    </p:anim>
                                    <p:animEffect transition="out" filter="wipe(down)">
                                      <p:cBhvr>
                                        <p:cTn id="233" dur="500"/>
                                        <p:tgtEl>
                                          <p:spTgt spid="186"/>
                                        </p:tgtEl>
                                      </p:cBhvr>
                                    </p:animEffect>
                                    <p:set>
                                      <p:cBhvr>
                                        <p:cTn id="234" dur="1" fill="hold">
                                          <p:stCondLst>
                                            <p:cond delay="499"/>
                                          </p:stCondLst>
                                        </p:cTn>
                                        <p:tgtEl>
                                          <p:spTgt spid="186"/>
                                        </p:tgtEl>
                                        <p:attrNameLst>
                                          <p:attrName>style.visibility</p:attrName>
                                        </p:attrNameLst>
                                      </p:cBhvr>
                                      <p:to>
                                        <p:strVal val="hidden"/>
                                      </p:to>
                                    </p:set>
                                  </p:childTnLst>
                                </p:cTn>
                              </p:par>
                            </p:childTnLst>
                          </p:cTn>
                        </p:par>
                        <p:par>
                          <p:cTn id="235" fill="hold">
                            <p:stCondLst>
                              <p:cond delay="3500"/>
                            </p:stCondLst>
                            <p:childTnLst>
                              <p:par>
                                <p:cTn id="236" presetID="45" presetClass="entr" presetSubtype="0" fill="hold" nodeType="afterEffect">
                                  <p:stCondLst>
                                    <p:cond delay="0"/>
                                  </p:stCondLst>
                                  <p:childTnLst>
                                    <p:set>
                                      <p:cBhvr>
                                        <p:cTn id="237" dur="1" fill="hold">
                                          <p:stCondLst>
                                            <p:cond delay="0"/>
                                          </p:stCondLst>
                                        </p:cTn>
                                        <p:tgtEl>
                                          <p:spTgt spid="110"/>
                                        </p:tgtEl>
                                        <p:attrNameLst>
                                          <p:attrName>style.visibility</p:attrName>
                                        </p:attrNameLst>
                                      </p:cBhvr>
                                      <p:to>
                                        <p:strVal val="visible"/>
                                      </p:to>
                                    </p:set>
                                    <p:animEffect transition="in" filter="fade">
                                      <p:cBhvr>
                                        <p:cTn id="238" dur="500"/>
                                        <p:tgtEl>
                                          <p:spTgt spid="110"/>
                                        </p:tgtEl>
                                      </p:cBhvr>
                                    </p:animEffect>
                                    <p:anim calcmode="lin" valueType="num">
                                      <p:cBhvr>
                                        <p:cTn id="239" dur="500" fill="hold"/>
                                        <p:tgtEl>
                                          <p:spTgt spid="110"/>
                                        </p:tgtEl>
                                        <p:attrNameLst>
                                          <p:attrName>ppt_w</p:attrName>
                                        </p:attrNameLst>
                                      </p:cBhvr>
                                      <p:tavLst>
                                        <p:tav tm="0" fmla="#ppt_w*sin(2.5*pi*$)">
                                          <p:val>
                                            <p:fltVal val="0"/>
                                          </p:val>
                                        </p:tav>
                                        <p:tav tm="100000">
                                          <p:val>
                                            <p:fltVal val="1"/>
                                          </p:val>
                                        </p:tav>
                                      </p:tavLst>
                                    </p:anim>
                                    <p:anim calcmode="lin" valueType="num">
                                      <p:cBhvr>
                                        <p:cTn id="24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41" restart="whenNotActive" fill="hold" evtFilter="cancelBubble" nodeType="interactiveSeq">
                <p:stCondLst>
                  <p:cond evt="onClick" delay="0">
                    <p:tgtEl>
                      <p:spTgt spid="131"/>
                    </p:tgtEl>
                  </p:cond>
                </p:stCondLst>
                <p:endSync evt="end" delay="0">
                  <p:rtn val="all"/>
                </p:endSync>
                <p:childTnLst>
                  <p:par>
                    <p:cTn id="242" fill="hold">
                      <p:stCondLst>
                        <p:cond delay="0"/>
                      </p:stCondLst>
                      <p:childTnLst>
                        <p:par>
                          <p:cTn id="243" fill="hold">
                            <p:stCondLst>
                              <p:cond delay="0"/>
                            </p:stCondLst>
                            <p:childTnLst>
                              <p:par>
                                <p:cTn id="244" presetID="23" presetClass="entr" presetSubtype="16" fill="hold" nodeType="clickEffect">
                                  <p:stCondLst>
                                    <p:cond delay="0"/>
                                  </p:stCondLst>
                                  <p:childTnLst>
                                    <p:set>
                                      <p:cBhvr>
                                        <p:cTn id="245" dur="1" fill="hold">
                                          <p:stCondLst>
                                            <p:cond delay="0"/>
                                          </p:stCondLst>
                                        </p:cTn>
                                        <p:tgtEl>
                                          <p:spTgt spid="167"/>
                                        </p:tgtEl>
                                        <p:attrNameLst>
                                          <p:attrName>style.visibility</p:attrName>
                                        </p:attrNameLst>
                                      </p:cBhvr>
                                      <p:to>
                                        <p:strVal val="visible"/>
                                      </p:to>
                                    </p:set>
                                    <p:anim calcmode="lin" valueType="num">
                                      <p:cBhvr>
                                        <p:cTn id="246" dur="1000" fill="hold"/>
                                        <p:tgtEl>
                                          <p:spTgt spid="167"/>
                                        </p:tgtEl>
                                        <p:attrNameLst>
                                          <p:attrName>ppt_w</p:attrName>
                                        </p:attrNameLst>
                                      </p:cBhvr>
                                      <p:tavLst>
                                        <p:tav tm="0">
                                          <p:val>
                                            <p:fltVal val="0"/>
                                          </p:val>
                                        </p:tav>
                                        <p:tav tm="100000">
                                          <p:val>
                                            <p:strVal val="#ppt_w"/>
                                          </p:val>
                                        </p:tav>
                                      </p:tavLst>
                                    </p:anim>
                                    <p:anim calcmode="lin" valueType="num">
                                      <p:cBhvr>
                                        <p:cTn id="24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4"/>
                                            </p:cond>
                                          </p:stCondLst>
                                          <p:endCondLst>
                                            <p:cond evt="onStopAudio" delay="0">
                                              <p:tgtEl>
                                                <p:sldTgt/>
                                              </p:tgtEl>
                                            </p:cond>
                                          </p:endCondLst>
                                        </p:cTn>
                                        <p:tgtEl>
                                          <p:sndTgt r:embed="rId3" name="AC Dig SFX.wav"/>
                                        </p:tgtEl>
                                      </p:cMediaNode>
                                    </p:audio>
                                  </p:subTnLst>
                                </p:cTn>
                              </p:par>
                            </p:childTnLst>
                          </p:cTn>
                        </p:par>
                        <p:par>
                          <p:cTn id="248" fill="hold">
                            <p:stCondLst>
                              <p:cond delay="1000"/>
                            </p:stCondLst>
                            <p:childTnLst>
                              <p:par>
                                <p:cTn id="249" presetID="45" presetClass="entr" presetSubtype="0" fill="hold" nodeType="afterEffect">
                                  <p:stCondLst>
                                    <p:cond delay="500"/>
                                  </p:stCondLst>
                                  <p:childTnLst>
                                    <p:set>
                                      <p:cBhvr>
                                        <p:cTn id="250" dur="1" fill="hold">
                                          <p:stCondLst>
                                            <p:cond delay="0"/>
                                          </p:stCondLst>
                                        </p:cTn>
                                        <p:tgtEl>
                                          <p:spTgt spid="5"/>
                                        </p:tgtEl>
                                        <p:attrNameLst>
                                          <p:attrName>style.visibility</p:attrName>
                                        </p:attrNameLst>
                                      </p:cBhvr>
                                      <p:to>
                                        <p:strVal val="visible"/>
                                      </p:to>
                                    </p:set>
                                    <p:animEffect transition="in" filter="fade">
                                      <p:cBhvr>
                                        <p:cTn id="251" dur="500"/>
                                        <p:tgtEl>
                                          <p:spTgt spid="5"/>
                                        </p:tgtEl>
                                      </p:cBhvr>
                                    </p:animEffect>
                                    <p:anim calcmode="lin" valueType="num">
                                      <p:cBhvr>
                                        <p:cTn id="252" dur="500" fill="hold"/>
                                        <p:tgtEl>
                                          <p:spTgt spid="5"/>
                                        </p:tgtEl>
                                        <p:attrNameLst>
                                          <p:attrName>ppt_w</p:attrName>
                                        </p:attrNameLst>
                                      </p:cBhvr>
                                      <p:tavLst>
                                        <p:tav tm="0" fmla="#ppt_w*sin(2.5*pi*$)">
                                          <p:val>
                                            <p:fltVal val="0"/>
                                          </p:val>
                                        </p:tav>
                                        <p:tav tm="100000">
                                          <p:val>
                                            <p:fltVal val="1"/>
                                          </p:val>
                                        </p:tav>
                                      </p:tavLst>
                                    </p:anim>
                                    <p:anim calcmode="lin" valueType="num">
                                      <p:cBhvr>
                                        <p:cTn id="25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54" restart="whenNotActive" fill="hold" evtFilter="cancelBubble" nodeType="interactiveSeq">
                <p:stCondLst>
                  <p:cond evt="onClick" delay="0">
                    <p:tgtEl>
                      <p:spTgt spid="132"/>
                    </p:tgtEl>
                  </p:cond>
                </p:stCondLst>
                <p:endSync evt="end" delay="0">
                  <p:rtn val="all"/>
                </p:endSync>
                <p:childTnLst>
                  <p:par>
                    <p:cTn id="255" fill="hold">
                      <p:stCondLst>
                        <p:cond delay="0"/>
                      </p:stCondLst>
                      <p:childTnLst>
                        <p:par>
                          <p:cTn id="256" fill="hold">
                            <p:stCondLst>
                              <p:cond delay="0"/>
                            </p:stCondLst>
                            <p:childTnLst>
                              <p:par>
                                <p:cTn id="257" presetID="23" presetClass="entr" presetSubtype="16" fill="hold" nodeType="clickEffect">
                                  <p:stCondLst>
                                    <p:cond delay="0"/>
                                  </p:stCondLst>
                                  <p:childTnLst>
                                    <p:set>
                                      <p:cBhvr>
                                        <p:cTn id="258" dur="1" fill="hold">
                                          <p:stCondLst>
                                            <p:cond delay="0"/>
                                          </p:stCondLst>
                                        </p:cTn>
                                        <p:tgtEl>
                                          <p:spTgt spid="168"/>
                                        </p:tgtEl>
                                        <p:attrNameLst>
                                          <p:attrName>style.visibility</p:attrName>
                                        </p:attrNameLst>
                                      </p:cBhvr>
                                      <p:to>
                                        <p:strVal val="visible"/>
                                      </p:to>
                                    </p:set>
                                    <p:anim calcmode="lin" valueType="num">
                                      <p:cBhvr>
                                        <p:cTn id="259" dur="1000" fill="hold"/>
                                        <p:tgtEl>
                                          <p:spTgt spid="168"/>
                                        </p:tgtEl>
                                        <p:attrNameLst>
                                          <p:attrName>ppt_w</p:attrName>
                                        </p:attrNameLst>
                                      </p:cBhvr>
                                      <p:tavLst>
                                        <p:tav tm="0">
                                          <p:val>
                                            <p:fltVal val="0"/>
                                          </p:val>
                                        </p:tav>
                                        <p:tav tm="100000">
                                          <p:val>
                                            <p:strVal val="#ppt_w"/>
                                          </p:val>
                                        </p:tav>
                                      </p:tavLst>
                                    </p:anim>
                                    <p:anim calcmode="lin" valueType="num">
                                      <p:cBhvr>
                                        <p:cTn id="26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7"/>
                                            </p:cond>
                                          </p:stCondLst>
                                          <p:endCondLst>
                                            <p:cond evt="onStopAudio" delay="0">
                                              <p:tgtEl>
                                                <p:sldTgt/>
                                              </p:tgtEl>
                                            </p:cond>
                                          </p:endCondLst>
                                        </p:cTn>
                                        <p:tgtEl>
                                          <p:sndTgt r:embed="rId3" name="AC Dig SFX.wav"/>
                                        </p:tgtEl>
                                      </p:cMediaNode>
                                    </p:audio>
                                  </p:subTnLst>
                                </p:cTn>
                              </p:par>
                            </p:childTnLst>
                          </p:cTn>
                        </p:par>
                        <p:par>
                          <p:cTn id="261" fill="hold">
                            <p:stCondLst>
                              <p:cond delay="1000"/>
                            </p:stCondLst>
                            <p:childTnLst>
                              <p:par>
                                <p:cTn id="262" presetID="45" presetClass="entr" presetSubtype="0" fill="hold" nodeType="afterEffect">
                                  <p:stCondLst>
                                    <p:cond delay="500"/>
                                  </p:stCondLst>
                                  <p:childTnLst>
                                    <p:set>
                                      <p:cBhvr>
                                        <p:cTn id="263" dur="1" fill="hold">
                                          <p:stCondLst>
                                            <p:cond delay="0"/>
                                          </p:stCondLst>
                                        </p:cTn>
                                        <p:tgtEl>
                                          <p:spTgt spid="25"/>
                                        </p:tgtEl>
                                        <p:attrNameLst>
                                          <p:attrName>style.visibility</p:attrName>
                                        </p:attrNameLst>
                                      </p:cBhvr>
                                      <p:to>
                                        <p:strVal val="visible"/>
                                      </p:to>
                                    </p:set>
                                    <p:animEffect transition="in" filter="fade">
                                      <p:cBhvr>
                                        <p:cTn id="264" dur="500"/>
                                        <p:tgtEl>
                                          <p:spTgt spid="25"/>
                                        </p:tgtEl>
                                      </p:cBhvr>
                                    </p:animEffect>
                                    <p:anim calcmode="lin" valueType="num">
                                      <p:cBhvr>
                                        <p:cTn id="265" dur="500" fill="hold"/>
                                        <p:tgtEl>
                                          <p:spTgt spid="25"/>
                                        </p:tgtEl>
                                        <p:attrNameLst>
                                          <p:attrName>ppt_w</p:attrName>
                                        </p:attrNameLst>
                                      </p:cBhvr>
                                      <p:tavLst>
                                        <p:tav tm="0" fmla="#ppt_w*sin(2.5*pi*$)">
                                          <p:val>
                                            <p:fltVal val="0"/>
                                          </p:val>
                                        </p:tav>
                                        <p:tav tm="100000">
                                          <p:val>
                                            <p:fltVal val="1"/>
                                          </p:val>
                                        </p:tav>
                                      </p:tavLst>
                                    </p:anim>
                                    <p:anim calcmode="lin" valueType="num">
                                      <p:cBhvr>
                                        <p:cTn id="26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67" restart="whenNotActive" fill="hold" evtFilter="cancelBubble" nodeType="interactiveSeq">
                <p:stCondLst>
                  <p:cond evt="onClick" delay="0">
                    <p:tgtEl>
                      <p:spTgt spid="133"/>
                    </p:tgtEl>
                  </p:cond>
                </p:stCondLst>
                <p:endSync evt="end" delay="0">
                  <p:rtn val="all"/>
                </p:endSync>
                <p:childTnLst>
                  <p:par>
                    <p:cTn id="268" fill="hold">
                      <p:stCondLst>
                        <p:cond delay="0"/>
                      </p:stCondLst>
                      <p:childTnLst>
                        <p:par>
                          <p:cTn id="269" fill="hold">
                            <p:stCondLst>
                              <p:cond delay="0"/>
                            </p:stCondLst>
                            <p:childTnLst>
                              <p:par>
                                <p:cTn id="270" presetID="23" presetClass="entr" presetSubtype="16" fill="hold" nodeType="clickEffect">
                                  <p:stCondLst>
                                    <p:cond delay="0"/>
                                  </p:stCondLst>
                                  <p:childTnLst>
                                    <p:set>
                                      <p:cBhvr>
                                        <p:cTn id="271" dur="1" fill="hold">
                                          <p:stCondLst>
                                            <p:cond delay="0"/>
                                          </p:stCondLst>
                                        </p:cTn>
                                        <p:tgtEl>
                                          <p:spTgt spid="169"/>
                                        </p:tgtEl>
                                        <p:attrNameLst>
                                          <p:attrName>style.visibility</p:attrName>
                                        </p:attrNameLst>
                                      </p:cBhvr>
                                      <p:to>
                                        <p:strVal val="visible"/>
                                      </p:to>
                                    </p:set>
                                    <p:anim calcmode="lin" valueType="num">
                                      <p:cBhvr>
                                        <p:cTn id="272" dur="1000" fill="hold"/>
                                        <p:tgtEl>
                                          <p:spTgt spid="169"/>
                                        </p:tgtEl>
                                        <p:attrNameLst>
                                          <p:attrName>ppt_w</p:attrName>
                                        </p:attrNameLst>
                                      </p:cBhvr>
                                      <p:tavLst>
                                        <p:tav tm="0">
                                          <p:val>
                                            <p:fltVal val="0"/>
                                          </p:val>
                                        </p:tav>
                                        <p:tav tm="100000">
                                          <p:val>
                                            <p:strVal val="#ppt_w"/>
                                          </p:val>
                                        </p:tav>
                                      </p:tavLst>
                                    </p:anim>
                                    <p:anim calcmode="lin" valueType="num">
                                      <p:cBhvr>
                                        <p:cTn id="27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0"/>
                                            </p:cond>
                                          </p:stCondLst>
                                          <p:endCondLst>
                                            <p:cond evt="onStopAudio" delay="0">
                                              <p:tgtEl>
                                                <p:sldTgt/>
                                              </p:tgtEl>
                                            </p:cond>
                                          </p:endCondLst>
                                        </p:cTn>
                                        <p:tgtEl>
                                          <p:sndTgt r:embed="rId3" name="AC Dig SFX.wav"/>
                                        </p:tgtEl>
                                      </p:cMediaNode>
                                    </p:audio>
                                  </p:subTnLst>
                                </p:cTn>
                              </p:par>
                            </p:childTnLst>
                          </p:cTn>
                        </p:par>
                        <p:par>
                          <p:cTn id="274" fill="hold">
                            <p:stCondLst>
                              <p:cond delay="1000"/>
                            </p:stCondLst>
                            <p:childTnLst>
                              <p:par>
                                <p:cTn id="275" presetID="45" presetClass="entr" presetSubtype="0" fill="hold" nodeType="afterEffect">
                                  <p:stCondLst>
                                    <p:cond delay="500"/>
                                  </p:stCondLst>
                                  <p:childTnLst>
                                    <p:set>
                                      <p:cBhvr>
                                        <p:cTn id="276" dur="1" fill="hold">
                                          <p:stCondLst>
                                            <p:cond delay="0"/>
                                          </p:stCondLst>
                                        </p:cTn>
                                        <p:tgtEl>
                                          <p:spTgt spid="26"/>
                                        </p:tgtEl>
                                        <p:attrNameLst>
                                          <p:attrName>style.visibility</p:attrName>
                                        </p:attrNameLst>
                                      </p:cBhvr>
                                      <p:to>
                                        <p:strVal val="visible"/>
                                      </p:to>
                                    </p:set>
                                    <p:animEffect transition="in" filter="fade">
                                      <p:cBhvr>
                                        <p:cTn id="277" dur="500"/>
                                        <p:tgtEl>
                                          <p:spTgt spid="26"/>
                                        </p:tgtEl>
                                      </p:cBhvr>
                                    </p:animEffect>
                                    <p:anim calcmode="lin" valueType="num">
                                      <p:cBhvr>
                                        <p:cTn id="278" dur="500" fill="hold"/>
                                        <p:tgtEl>
                                          <p:spTgt spid="26"/>
                                        </p:tgtEl>
                                        <p:attrNameLst>
                                          <p:attrName>ppt_w</p:attrName>
                                        </p:attrNameLst>
                                      </p:cBhvr>
                                      <p:tavLst>
                                        <p:tav tm="0" fmla="#ppt_w*sin(2.5*pi*$)">
                                          <p:val>
                                            <p:fltVal val="0"/>
                                          </p:val>
                                        </p:tav>
                                        <p:tav tm="100000">
                                          <p:val>
                                            <p:fltVal val="1"/>
                                          </p:val>
                                        </p:tav>
                                      </p:tavLst>
                                    </p:anim>
                                    <p:anim calcmode="lin" valueType="num">
                                      <p:cBhvr>
                                        <p:cTn id="27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80" restart="whenNotActive" fill="hold" evtFilter="cancelBubble" nodeType="interactiveSeq">
                <p:stCondLst>
                  <p:cond evt="onClick" delay="0">
                    <p:tgtEl>
                      <p:spTgt spid="122"/>
                    </p:tgtEl>
                  </p:cond>
                </p:stCondLst>
                <p:endSync evt="end" delay="0">
                  <p:rtn val="all"/>
                </p:endSync>
                <p:childTnLst>
                  <p:par>
                    <p:cTn id="281" fill="hold">
                      <p:stCondLst>
                        <p:cond delay="0"/>
                      </p:stCondLst>
                      <p:childTnLst>
                        <p:par>
                          <p:cTn id="282" fill="hold">
                            <p:stCondLst>
                              <p:cond delay="0"/>
                            </p:stCondLst>
                            <p:childTnLst>
                              <p:par>
                                <p:cTn id="283" presetID="23" presetClass="entr" presetSubtype="16" fill="hold" nodeType="clickEffect">
                                  <p:stCondLst>
                                    <p:cond delay="0"/>
                                  </p:stCondLst>
                                  <p:childTnLst>
                                    <p:set>
                                      <p:cBhvr>
                                        <p:cTn id="284" dur="1" fill="hold">
                                          <p:stCondLst>
                                            <p:cond delay="0"/>
                                          </p:stCondLst>
                                        </p:cTn>
                                        <p:tgtEl>
                                          <p:spTgt spid="158"/>
                                        </p:tgtEl>
                                        <p:attrNameLst>
                                          <p:attrName>style.visibility</p:attrName>
                                        </p:attrNameLst>
                                      </p:cBhvr>
                                      <p:to>
                                        <p:strVal val="visible"/>
                                      </p:to>
                                    </p:set>
                                    <p:anim calcmode="lin" valueType="num">
                                      <p:cBhvr>
                                        <p:cTn id="285" dur="1000" fill="hold"/>
                                        <p:tgtEl>
                                          <p:spTgt spid="158"/>
                                        </p:tgtEl>
                                        <p:attrNameLst>
                                          <p:attrName>ppt_w</p:attrName>
                                        </p:attrNameLst>
                                      </p:cBhvr>
                                      <p:tavLst>
                                        <p:tav tm="0">
                                          <p:val>
                                            <p:fltVal val="0"/>
                                          </p:val>
                                        </p:tav>
                                        <p:tav tm="100000">
                                          <p:val>
                                            <p:strVal val="#ppt_w"/>
                                          </p:val>
                                        </p:tav>
                                      </p:tavLst>
                                    </p:anim>
                                    <p:anim calcmode="lin" valueType="num">
                                      <p:cBhvr>
                                        <p:cTn id="28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3"/>
                                            </p:cond>
                                          </p:stCondLst>
                                          <p:endCondLst>
                                            <p:cond evt="onStopAudio" delay="0">
                                              <p:tgtEl>
                                                <p:sldTgt/>
                                              </p:tgtEl>
                                            </p:cond>
                                          </p:endCondLst>
                                        </p:cTn>
                                        <p:tgtEl>
                                          <p:sndTgt r:embed="rId3" name="AC Dig SFX.wav"/>
                                        </p:tgtEl>
                                      </p:cMediaNode>
                                    </p:audio>
                                  </p:subTnLst>
                                </p:cTn>
                              </p:par>
                            </p:childTnLst>
                          </p:cTn>
                        </p:par>
                        <p:par>
                          <p:cTn id="287" fill="hold">
                            <p:stCondLst>
                              <p:cond delay="1000"/>
                            </p:stCondLst>
                            <p:childTnLst>
                              <p:par>
                                <p:cTn id="288" presetID="45" presetClass="entr" presetSubtype="0" fill="hold" nodeType="afterEffect">
                                  <p:stCondLst>
                                    <p:cond delay="500"/>
                                  </p:stCondLst>
                                  <p:childTnLst>
                                    <p:set>
                                      <p:cBhvr>
                                        <p:cTn id="289" dur="1" fill="hold">
                                          <p:stCondLst>
                                            <p:cond delay="0"/>
                                          </p:stCondLst>
                                        </p:cTn>
                                        <p:tgtEl>
                                          <p:spTgt spid="108"/>
                                        </p:tgtEl>
                                        <p:attrNameLst>
                                          <p:attrName>style.visibility</p:attrName>
                                        </p:attrNameLst>
                                      </p:cBhvr>
                                      <p:to>
                                        <p:strVal val="visible"/>
                                      </p:to>
                                    </p:set>
                                    <p:animEffect transition="in" filter="fade">
                                      <p:cBhvr>
                                        <p:cTn id="290" dur="500"/>
                                        <p:tgtEl>
                                          <p:spTgt spid="108"/>
                                        </p:tgtEl>
                                      </p:cBhvr>
                                    </p:animEffect>
                                    <p:anim calcmode="lin" valueType="num">
                                      <p:cBhvr>
                                        <p:cTn id="291" dur="500" fill="hold"/>
                                        <p:tgtEl>
                                          <p:spTgt spid="108"/>
                                        </p:tgtEl>
                                        <p:attrNameLst>
                                          <p:attrName>ppt_w</p:attrName>
                                        </p:attrNameLst>
                                      </p:cBhvr>
                                      <p:tavLst>
                                        <p:tav tm="0" fmla="#ppt_w*sin(2.5*pi*$)">
                                          <p:val>
                                            <p:fltVal val="0"/>
                                          </p:val>
                                        </p:tav>
                                        <p:tav tm="100000">
                                          <p:val>
                                            <p:fltVal val="1"/>
                                          </p:val>
                                        </p:tav>
                                      </p:tavLst>
                                    </p:anim>
                                    <p:anim calcmode="lin" valueType="num">
                                      <p:cBhvr>
                                        <p:cTn id="29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93" restart="whenNotActive" fill="hold" evtFilter="cancelBubble" nodeType="interactiveSeq">
                <p:stCondLst>
                  <p:cond evt="onClick" delay="0">
                    <p:tgtEl>
                      <p:spTgt spid="123"/>
                    </p:tgtEl>
                  </p:cond>
                </p:stCondLst>
                <p:endSync evt="end" delay="0">
                  <p:rtn val="all"/>
                </p:endSync>
                <p:childTnLst>
                  <p:par>
                    <p:cTn id="294" fill="hold">
                      <p:stCondLst>
                        <p:cond delay="0"/>
                      </p:stCondLst>
                      <p:childTnLst>
                        <p:par>
                          <p:cTn id="295" fill="hold">
                            <p:stCondLst>
                              <p:cond delay="0"/>
                            </p:stCondLst>
                            <p:childTnLst>
                              <p:par>
                                <p:cTn id="296" presetID="23" presetClass="entr" presetSubtype="16" fill="hold" nodeType="clickEffect">
                                  <p:stCondLst>
                                    <p:cond delay="0"/>
                                  </p:stCondLst>
                                  <p:childTnLst>
                                    <p:set>
                                      <p:cBhvr>
                                        <p:cTn id="297" dur="1" fill="hold">
                                          <p:stCondLst>
                                            <p:cond delay="0"/>
                                          </p:stCondLst>
                                        </p:cTn>
                                        <p:tgtEl>
                                          <p:spTgt spid="159"/>
                                        </p:tgtEl>
                                        <p:attrNameLst>
                                          <p:attrName>style.visibility</p:attrName>
                                        </p:attrNameLst>
                                      </p:cBhvr>
                                      <p:to>
                                        <p:strVal val="visible"/>
                                      </p:to>
                                    </p:set>
                                    <p:anim calcmode="lin" valueType="num">
                                      <p:cBhvr>
                                        <p:cTn id="298" dur="1000" fill="hold"/>
                                        <p:tgtEl>
                                          <p:spTgt spid="159"/>
                                        </p:tgtEl>
                                        <p:attrNameLst>
                                          <p:attrName>ppt_w</p:attrName>
                                        </p:attrNameLst>
                                      </p:cBhvr>
                                      <p:tavLst>
                                        <p:tav tm="0">
                                          <p:val>
                                            <p:fltVal val="0"/>
                                          </p:val>
                                        </p:tav>
                                        <p:tav tm="100000">
                                          <p:val>
                                            <p:strVal val="#ppt_w"/>
                                          </p:val>
                                        </p:tav>
                                      </p:tavLst>
                                    </p:anim>
                                    <p:anim calcmode="lin" valueType="num">
                                      <p:cBhvr>
                                        <p:cTn id="29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6"/>
                                            </p:cond>
                                          </p:stCondLst>
                                          <p:endCondLst>
                                            <p:cond evt="onStopAudio" delay="0">
                                              <p:tgtEl>
                                                <p:sldTgt/>
                                              </p:tgtEl>
                                            </p:cond>
                                          </p:endCondLst>
                                        </p:cTn>
                                        <p:tgtEl>
                                          <p:sndTgt r:embed="rId3" name="AC Dig SFX.wav"/>
                                        </p:tgtEl>
                                      </p:cMediaNode>
                                    </p:audio>
                                  </p:subTnLst>
                                </p:cTn>
                              </p:par>
                            </p:childTnLst>
                          </p:cTn>
                        </p:par>
                        <p:par>
                          <p:cTn id="300" fill="hold">
                            <p:stCondLst>
                              <p:cond delay="1000"/>
                            </p:stCondLst>
                            <p:childTnLst>
                              <p:par>
                                <p:cTn id="301" presetID="45" presetClass="entr" presetSubtype="0" fill="hold" nodeType="afterEffect">
                                  <p:stCondLst>
                                    <p:cond delay="50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3"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186938" y="336104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6-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34851"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5-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20571" y="2284629"/>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2 Sign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2 Sig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2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Can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2105880"/>
            <a:ext cx="1326234" cy="1125474"/>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1 Sign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Fossil Sign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1389" y="3234172"/>
            <a:ext cx="1319013" cy="1120334"/>
          </a:xfrm>
          <a:prstGeom prst="rect">
            <a:avLst/>
          </a:prstGeom>
        </p:spPr>
      </p:pic>
      <p:pic>
        <p:nvPicPr>
          <p:cNvPr id="110" name="1 Sign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3+ Sign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1 Sign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85" name="Bell Bag 2-4"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25835" y="4165280"/>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7" name="Bells Sign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1 Sign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3+ Sign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Can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0682" y="4275736"/>
            <a:ext cx="1326234" cy="1125474"/>
          </a:xfrm>
          <a:prstGeom prst="rect">
            <a:avLst/>
          </a:prstGeom>
        </p:spPr>
      </p:pic>
      <p:pic>
        <p:nvPicPr>
          <p:cNvPr id="106" name="1 Sign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1 Sign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1 Sign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2 Sign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3+ Sign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44189023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45" presetClass="entr" presetSubtype="0" fill="hold" nodeType="afterEffect">
                                  <p:stCondLst>
                                    <p:cond delay="500"/>
                                  </p:stCondLst>
                                  <p:childTnLst>
                                    <p:set>
                                      <p:cBhvr>
                                        <p:cTn id="115" dur="1" fill="hold">
                                          <p:stCondLst>
                                            <p:cond delay="0"/>
                                          </p:stCondLst>
                                        </p:cTn>
                                        <p:tgtEl>
                                          <p:spTgt spid="109"/>
                                        </p:tgtEl>
                                        <p:attrNameLst>
                                          <p:attrName>style.visibility</p:attrName>
                                        </p:attrNameLst>
                                      </p:cBhvr>
                                      <p:to>
                                        <p:strVal val="visible"/>
                                      </p:to>
                                    </p:set>
                                    <p:animEffect transition="in" filter="fade">
                                      <p:cBhvr>
                                        <p:cTn id="116" dur="500"/>
                                        <p:tgtEl>
                                          <p:spTgt spid="109"/>
                                        </p:tgtEl>
                                      </p:cBhvr>
                                    </p:animEffect>
                                    <p:anim calcmode="lin" valueType="num">
                                      <p:cBhvr>
                                        <p:cTn id="117" dur="500" fill="hold"/>
                                        <p:tgtEl>
                                          <p:spTgt spid="109"/>
                                        </p:tgtEl>
                                        <p:attrNameLst>
                                          <p:attrName>ppt_w</p:attrName>
                                        </p:attrNameLst>
                                      </p:cBhvr>
                                      <p:tavLst>
                                        <p:tav tm="0" fmla="#ppt_w*sin(2.5*pi*$)">
                                          <p:val>
                                            <p:fltVal val="0"/>
                                          </p:val>
                                        </p:tav>
                                        <p:tav tm="100000">
                                          <p:val>
                                            <p:fltVal val="1"/>
                                          </p:val>
                                        </p:tav>
                                      </p:tavLst>
                                    </p:anim>
                                    <p:anim calcmode="lin" valueType="num">
                                      <p:cBhvr>
                                        <p:cTn id="11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19" restart="whenNotActive" fill="hold" evtFilter="cancelBubble" nodeType="interactiveSeq">
                <p:stCondLst>
                  <p:cond evt="onClick" delay="0">
                    <p:tgtEl>
                      <p:spTgt spid="137"/>
                    </p:tgtEl>
                  </p:cond>
                </p:stCondLst>
                <p:endSync evt="end" delay="0">
                  <p:rtn val="all"/>
                </p:endSync>
                <p:childTnLst>
                  <p:par>
                    <p:cTn id="120" fill="hold">
                      <p:stCondLst>
                        <p:cond delay="0"/>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173"/>
                                        </p:tgtEl>
                                        <p:attrNameLst>
                                          <p:attrName>style.visibility</p:attrName>
                                        </p:attrNameLst>
                                      </p:cBhvr>
                                      <p:to>
                                        <p:strVal val="visible"/>
                                      </p:to>
                                    </p:set>
                                    <p:anim calcmode="lin" valueType="num">
                                      <p:cBhvr>
                                        <p:cTn id="124" dur="1000" fill="hold"/>
                                        <p:tgtEl>
                                          <p:spTgt spid="173"/>
                                        </p:tgtEl>
                                        <p:attrNameLst>
                                          <p:attrName>ppt_w</p:attrName>
                                        </p:attrNameLst>
                                      </p:cBhvr>
                                      <p:tavLst>
                                        <p:tav tm="0">
                                          <p:val>
                                            <p:fltVal val="0"/>
                                          </p:val>
                                        </p:tav>
                                        <p:tav tm="100000">
                                          <p:val>
                                            <p:strVal val="#ppt_w"/>
                                          </p:val>
                                        </p:tav>
                                      </p:tavLst>
                                    </p:anim>
                                    <p:anim calcmode="lin" valueType="num">
                                      <p:cBhvr>
                                        <p:cTn id="12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3" name="AC Dig SFX.wav"/>
                                        </p:tgtEl>
                                      </p:cMediaNode>
                                    </p:audio>
                                  </p:subTnLst>
                                </p:cTn>
                              </p:par>
                            </p:childTnLst>
                          </p:cTn>
                        </p:par>
                        <p:par>
                          <p:cTn id="126" fill="hold">
                            <p:stCondLst>
                              <p:cond delay="1000"/>
                            </p:stCondLst>
                            <p:childTnLst>
                              <p:par>
                                <p:cTn id="127" presetID="45" presetClass="entr" presetSubtype="0" fill="hold" nodeType="afterEffect">
                                  <p:stCondLst>
                                    <p:cond delay="500"/>
                                  </p:stCondLst>
                                  <p:childTnLst>
                                    <p:set>
                                      <p:cBhvr>
                                        <p:cTn id="128" dur="1" fill="hold">
                                          <p:stCondLst>
                                            <p:cond delay="0"/>
                                          </p:stCondLst>
                                        </p:cTn>
                                        <p:tgtEl>
                                          <p:spTgt spid="114"/>
                                        </p:tgtEl>
                                        <p:attrNameLst>
                                          <p:attrName>style.visibility</p:attrName>
                                        </p:attrNameLst>
                                      </p:cBhvr>
                                      <p:to>
                                        <p:strVal val="visible"/>
                                      </p:to>
                                    </p:set>
                                    <p:animEffect transition="in" filter="fade">
                                      <p:cBhvr>
                                        <p:cTn id="129" dur="500"/>
                                        <p:tgtEl>
                                          <p:spTgt spid="114"/>
                                        </p:tgtEl>
                                      </p:cBhvr>
                                    </p:animEffect>
                                    <p:anim calcmode="lin" valueType="num">
                                      <p:cBhvr>
                                        <p:cTn id="130" dur="500" fill="hold"/>
                                        <p:tgtEl>
                                          <p:spTgt spid="114"/>
                                        </p:tgtEl>
                                        <p:attrNameLst>
                                          <p:attrName>ppt_w</p:attrName>
                                        </p:attrNameLst>
                                      </p:cBhvr>
                                      <p:tavLst>
                                        <p:tav tm="0" fmla="#ppt_w*sin(2.5*pi*$)">
                                          <p:val>
                                            <p:fltVal val="0"/>
                                          </p:val>
                                        </p:tav>
                                        <p:tav tm="100000">
                                          <p:val>
                                            <p:fltVal val="1"/>
                                          </p:val>
                                        </p:tav>
                                      </p:tavLst>
                                    </p:anim>
                                    <p:anim calcmode="lin" valueType="num">
                                      <p:cBhvr>
                                        <p:cTn id="13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32" restart="whenNotActive" fill="hold" evtFilter="cancelBubble" nodeType="interactiveSeq">
                <p:stCondLst>
                  <p:cond evt="onClick" delay="0">
                    <p:tgtEl>
                      <p:spTgt spid="138"/>
                    </p:tgtEl>
                  </p:cond>
                </p:stCondLst>
                <p:endSync evt="end" delay="0">
                  <p:rtn val="all"/>
                </p:endSync>
                <p:childTnLst>
                  <p:par>
                    <p:cTn id="133" fill="hold">
                      <p:stCondLst>
                        <p:cond delay="0"/>
                      </p:stCondLst>
                      <p:childTnLst>
                        <p:par>
                          <p:cTn id="134" fill="hold">
                            <p:stCondLst>
                              <p:cond delay="0"/>
                            </p:stCondLst>
                            <p:childTnLst>
                              <p:par>
                                <p:cTn id="135" presetID="23" presetClass="entr" presetSubtype="16" fill="hold" nodeType="clickEffect">
                                  <p:stCondLst>
                                    <p:cond delay="0"/>
                                  </p:stCondLst>
                                  <p:childTnLst>
                                    <p:set>
                                      <p:cBhvr>
                                        <p:cTn id="136" dur="1" fill="hold">
                                          <p:stCondLst>
                                            <p:cond delay="0"/>
                                          </p:stCondLst>
                                        </p:cTn>
                                        <p:tgtEl>
                                          <p:spTgt spid="174"/>
                                        </p:tgtEl>
                                        <p:attrNameLst>
                                          <p:attrName>style.visibility</p:attrName>
                                        </p:attrNameLst>
                                      </p:cBhvr>
                                      <p:to>
                                        <p:strVal val="visible"/>
                                      </p:to>
                                    </p:set>
                                    <p:anim calcmode="lin" valueType="num">
                                      <p:cBhvr>
                                        <p:cTn id="137" dur="1000" fill="hold"/>
                                        <p:tgtEl>
                                          <p:spTgt spid="174"/>
                                        </p:tgtEl>
                                        <p:attrNameLst>
                                          <p:attrName>ppt_w</p:attrName>
                                        </p:attrNameLst>
                                      </p:cBhvr>
                                      <p:tavLst>
                                        <p:tav tm="0">
                                          <p:val>
                                            <p:fltVal val="0"/>
                                          </p:val>
                                        </p:tav>
                                        <p:tav tm="100000">
                                          <p:val>
                                            <p:strVal val="#ppt_w"/>
                                          </p:val>
                                        </p:tav>
                                      </p:tavLst>
                                    </p:anim>
                                    <p:anim calcmode="lin" valueType="num">
                                      <p:cBhvr>
                                        <p:cTn id="13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3" name="AC Dig SFX.wav"/>
                                        </p:tgtEl>
                                      </p:cMediaNode>
                                    </p:audio>
                                  </p:subTnLst>
                                </p:cTn>
                              </p:par>
                            </p:childTnLst>
                          </p:cTn>
                        </p:par>
                        <p:par>
                          <p:cTn id="139" fill="hold">
                            <p:stCondLst>
                              <p:cond delay="1000"/>
                            </p:stCondLst>
                            <p:childTnLst>
                              <p:par>
                                <p:cTn id="140" presetID="12" presetClass="entr" presetSubtype="4" fill="hold" nodeType="afterEffect">
                                  <p:stCondLst>
                                    <p:cond delay="500"/>
                                  </p:stCondLst>
                                  <p:childTnLst>
                                    <p:set>
                                      <p:cBhvr>
                                        <p:cTn id="141" dur="1" fill="hold">
                                          <p:stCondLst>
                                            <p:cond delay="0"/>
                                          </p:stCondLst>
                                        </p:cTn>
                                        <p:tgtEl>
                                          <p:spTgt spid="186"/>
                                        </p:tgtEl>
                                        <p:attrNameLst>
                                          <p:attrName>style.visibility</p:attrName>
                                        </p:attrNameLst>
                                      </p:cBhvr>
                                      <p:to>
                                        <p:strVal val="visible"/>
                                      </p:to>
                                    </p:set>
                                    <p:anim calcmode="lin" valueType="num">
                                      <p:cBhvr additive="base">
                                        <p:cTn id="142" dur="500"/>
                                        <p:tgtEl>
                                          <p:spTgt spid="186"/>
                                        </p:tgtEl>
                                        <p:attrNameLst>
                                          <p:attrName>ppt_y</p:attrName>
                                        </p:attrNameLst>
                                      </p:cBhvr>
                                      <p:tavLst>
                                        <p:tav tm="0">
                                          <p:val>
                                            <p:strVal val="#ppt_y+#ppt_h*1.125000"/>
                                          </p:val>
                                        </p:tav>
                                        <p:tav tm="100000">
                                          <p:val>
                                            <p:strVal val="#ppt_y"/>
                                          </p:val>
                                        </p:tav>
                                      </p:tavLst>
                                    </p:anim>
                                    <p:animEffect transition="in" filter="wipe(up)">
                                      <p:cBhvr>
                                        <p:cTn id="143" dur="500"/>
                                        <p:tgtEl>
                                          <p:spTgt spid="186"/>
                                        </p:tgtEl>
                                      </p:cBhvr>
                                    </p:animEffect>
                                  </p:childTnLst>
                                  <p:subTnLst>
                                    <p:audio>
                                      <p:cMediaNode>
                                        <p:cTn display="0" masterRel="sameClick">
                                          <p:stCondLst>
                                            <p:cond evt="begin" delay="0">
                                              <p:tn val="140"/>
                                            </p:cond>
                                          </p:stCondLst>
                                          <p:endCondLst>
                                            <p:cond evt="onStopAudio" delay="0">
                                              <p:tgtEl>
                                                <p:sldTgt/>
                                              </p:tgtEl>
                                            </p:cond>
                                          </p:endCondLst>
                                        </p:cTn>
                                        <p:tgtEl>
                                          <p:sndTgt r:embed="rId5" name="AC Can SFX.wav"/>
                                        </p:tgtEl>
                                      </p:cMediaNode>
                                    </p:audio>
                                  </p:subTnLst>
                                </p:cTn>
                              </p:par>
                            </p:childTnLst>
                          </p:cTn>
                        </p:par>
                        <p:par>
                          <p:cTn id="144" fill="hold">
                            <p:stCondLst>
                              <p:cond delay="2000"/>
                            </p:stCondLst>
                            <p:childTnLst>
                              <p:par>
                                <p:cTn id="145" presetID="12" presetClass="exit" presetSubtype="4" fill="hold" nodeType="afterEffect">
                                  <p:stCondLst>
                                    <p:cond delay="1000"/>
                                  </p:stCondLst>
                                  <p:childTnLst>
                                    <p:anim calcmode="lin" valueType="num">
                                      <p:cBhvr additive="base">
                                        <p:cTn id="146" dur="500"/>
                                        <p:tgtEl>
                                          <p:spTgt spid="186"/>
                                        </p:tgtEl>
                                        <p:attrNameLst>
                                          <p:attrName>ppt_y</p:attrName>
                                        </p:attrNameLst>
                                      </p:cBhvr>
                                      <p:tavLst>
                                        <p:tav tm="0">
                                          <p:val>
                                            <p:strVal val="#ppt_y"/>
                                          </p:val>
                                        </p:tav>
                                        <p:tav tm="100000">
                                          <p:val>
                                            <p:strVal val="#ppt_y+#ppt_h*1.125000"/>
                                          </p:val>
                                        </p:tav>
                                      </p:tavLst>
                                    </p:anim>
                                    <p:animEffect transition="out" filter="wipe(down)">
                                      <p:cBhvr>
                                        <p:cTn id="147" dur="500"/>
                                        <p:tgtEl>
                                          <p:spTgt spid="186"/>
                                        </p:tgtEl>
                                      </p:cBhvr>
                                    </p:animEffect>
                                    <p:set>
                                      <p:cBhvr>
                                        <p:cTn id="148" dur="1" fill="hold">
                                          <p:stCondLst>
                                            <p:cond delay="499"/>
                                          </p:stCondLst>
                                        </p:cTn>
                                        <p:tgtEl>
                                          <p:spTgt spid="186"/>
                                        </p:tgtEl>
                                        <p:attrNameLst>
                                          <p:attrName>style.visibility</p:attrName>
                                        </p:attrNameLst>
                                      </p:cBhvr>
                                      <p:to>
                                        <p:strVal val="hidden"/>
                                      </p:to>
                                    </p:set>
                                  </p:childTnLst>
                                </p:cTn>
                              </p:par>
                            </p:childTnLst>
                          </p:cTn>
                        </p:par>
                        <p:par>
                          <p:cTn id="149" fill="hold">
                            <p:stCondLst>
                              <p:cond delay="3500"/>
                            </p:stCondLst>
                            <p:childTnLst>
                              <p:par>
                                <p:cTn id="150" presetID="45" presetClass="entr" presetSubtype="0" fill="hold" nodeType="afterEffect">
                                  <p:stCondLst>
                                    <p:cond delay="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12" presetClass="entr" presetSubtype="4" fill="hold" nodeType="afterEffect">
                                  <p:stCondLst>
                                    <p:cond delay="500"/>
                                  </p:stCondLst>
                                  <p:childTnLst>
                                    <p:set>
                                      <p:cBhvr>
                                        <p:cTn id="190" dur="1" fill="hold">
                                          <p:stCondLst>
                                            <p:cond delay="0"/>
                                          </p:stCondLst>
                                        </p:cTn>
                                        <p:tgtEl>
                                          <p:spTgt spid="1032"/>
                                        </p:tgtEl>
                                        <p:attrNameLst>
                                          <p:attrName>style.visibility</p:attrName>
                                        </p:attrNameLst>
                                      </p:cBhvr>
                                      <p:to>
                                        <p:strVal val="visible"/>
                                      </p:to>
                                    </p:set>
                                    <p:anim calcmode="lin" valueType="num">
                                      <p:cBhvr additive="base">
                                        <p:cTn id="191" dur="500"/>
                                        <p:tgtEl>
                                          <p:spTgt spid="1032"/>
                                        </p:tgtEl>
                                        <p:attrNameLst>
                                          <p:attrName>ppt_y</p:attrName>
                                        </p:attrNameLst>
                                      </p:cBhvr>
                                      <p:tavLst>
                                        <p:tav tm="0">
                                          <p:val>
                                            <p:strVal val="#ppt_y+#ppt_h*1.125000"/>
                                          </p:val>
                                        </p:tav>
                                        <p:tav tm="100000">
                                          <p:val>
                                            <p:strVal val="#ppt_y"/>
                                          </p:val>
                                        </p:tav>
                                      </p:tavLst>
                                    </p:anim>
                                    <p:animEffect transition="in" filter="wipe(up)">
                                      <p:cBhvr>
                                        <p:cTn id="192" dur="500"/>
                                        <p:tgtEl>
                                          <p:spTgt spid="1032"/>
                                        </p:tgtEl>
                                      </p:cBhvr>
                                    </p:animEffect>
                                  </p:childTnLst>
                                  <p:subTnLst>
                                    <p:audio>
                                      <p:cMediaNode>
                                        <p:cTn display="0" masterRel="sameClick">
                                          <p:stCondLst>
                                            <p:cond evt="begin" delay="0">
                                              <p:tn val="189"/>
                                            </p:cond>
                                          </p:stCondLst>
                                          <p:endCondLst>
                                            <p:cond evt="onStopAudio" delay="0">
                                              <p:tgtEl>
                                                <p:sldTgt/>
                                              </p:tgtEl>
                                            </p:cond>
                                          </p:endCondLst>
                                        </p:cTn>
                                        <p:tgtEl>
                                          <p:sndTgt r:embed="rId6" name="AC Fossil SFX.wav"/>
                                        </p:tgtEl>
                                      </p:cMediaNode>
                                    </p:audio>
                                  </p:subTnLst>
                                </p:cTn>
                              </p:par>
                            </p:childTnLst>
                          </p:cTn>
                        </p:par>
                        <p:par>
                          <p:cTn id="193" fill="hold">
                            <p:stCondLst>
                              <p:cond delay="2000"/>
                            </p:stCondLst>
                            <p:childTnLst>
                              <p:par>
                                <p:cTn id="194" presetID="12" presetClass="exit" presetSubtype="4" fill="hold" nodeType="afterEffect">
                                  <p:stCondLst>
                                    <p:cond delay="1000"/>
                                  </p:stCondLst>
                                  <p:childTnLst>
                                    <p:anim calcmode="lin" valueType="num">
                                      <p:cBhvr additive="base">
                                        <p:cTn id="195" dur="500"/>
                                        <p:tgtEl>
                                          <p:spTgt spid="1032"/>
                                        </p:tgtEl>
                                        <p:attrNameLst>
                                          <p:attrName>ppt_y</p:attrName>
                                        </p:attrNameLst>
                                      </p:cBhvr>
                                      <p:tavLst>
                                        <p:tav tm="0">
                                          <p:val>
                                            <p:strVal val="#ppt_y"/>
                                          </p:val>
                                        </p:tav>
                                        <p:tav tm="100000">
                                          <p:val>
                                            <p:strVal val="#ppt_y+#ppt_h*1.125000"/>
                                          </p:val>
                                        </p:tav>
                                      </p:tavLst>
                                    </p:anim>
                                    <p:animEffect transition="out" filter="wipe(down)">
                                      <p:cBhvr>
                                        <p:cTn id="196" dur="500"/>
                                        <p:tgtEl>
                                          <p:spTgt spid="1032"/>
                                        </p:tgtEl>
                                      </p:cBhvr>
                                    </p:animEffect>
                                    <p:set>
                                      <p:cBhvr>
                                        <p:cTn id="197" dur="1" fill="hold">
                                          <p:stCondLst>
                                            <p:cond delay="499"/>
                                          </p:stCondLst>
                                        </p:cTn>
                                        <p:tgtEl>
                                          <p:spTgt spid="1032"/>
                                        </p:tgtEl>
                                        <p:attrNameLst>
                                          <p:attrName>style.visibility</p:attrName>
                                        </p:attrNameLst>
                                      </p:cBhvr>
                                      <p:to>
                                        <p:strVal val="hidden"/>
                                      </p:to>
                                    </p:set>
                                  </p:childTnLst>
                                </p:cTn>
                              </p:par>
                            </p:childTnLst>
                          </p:cTn>
                        </p:par>
                        <p:par>
                          <p:cTn id="198" fill="hold">
                            <p:stCondLst>
                              <p:cond delay="3500"/>
                            </p:stCondLst>
                            <p:childTnLst>
                              <p:par>
                                <p:cTn id="199" presetID="45" presetClass="entr" presetSubtype="0" fill="hold" nodeType="afterEffect">
                                  <p:stCondLst>
                                    <p:cond delay="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4" restart="whenNotActive" fill="hold" evtFilter="cancelBubble" nodeType="interactiveSeq">
                <p:stCondLst>
                  <p:cond evt="onClick" delay="0">
                    <p:tgtEl>
                      <p:spTgt spid="130"/>
                    </p:tgtEl>
                  </p:cond>
                </p:stCondLst>
                <p:endSync evt="end" delay="0">
                  <p:rtn val="all"/>
                </p:endSync>
                <p:childTnLst>
                  <p:par>
                    <p:cTn id="205" fill="hold">
                      <p:stCondLst>
                        <p:cond delay="0"/>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166"/>
                                        </p:tgtEl>
                                        <p:attrNameLst>
                                          <p:attrName>style.visibility</p:attrName>
                                        </p:attrNameLst>
                                      </p:cBhvr>
                                      <p:to>
                                        <p:strVal val="visible"/>
                                      </p:to>
                                    </p:set>
                                    <p:anim calcmode="lin" valueType="num">
                                      <p:cBhvr>
                                        <p:cTn id="209" dur="1000" fill="hold"/>
                                        <p:tgtEl>
                                          <p:spTgt spid="166"/>
                                        </p:tgtEl>
                                        <p:attrNameLst>
                                          <p:attrName>ppt_w</p:attrName>
                                        </p:attrNameLst>
                                      </p:cBhvr>
                                      <p:tavLst>
                                        <p:tav tm="0">
                                          <p:val>
                                            <p:fltVal val="0"/>
                                          </p:val>
                                        </p:tav>
                                        <p:tav tm="100000">
                                          <p:val>
                                            <p:strVal val="#ppt_w"/>
                                          </p:val>
                                        </p:tav>
                                      </p:tavLst>
                                    </p:anim>
                                    <p:anim calcmode="lin" valueType="num">
                                      <p:cBhvr>
                                        <p:cTn id="21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7"/>
                                            </p:cond>
                                          </p:stCondLst>
                                          <p:endCondLst>
                                            <p:cond evt="onStopAudio" delay="0">
                                              <p:tgtEl>
                                                <p:sldTgt/>
                                              </p:tgtEl>
                                            </p:cond>
                                          </p:endCondLst>
                                        </p:cTn>
                                        <p:tgtEl>
                                          <p:sndTgt r:embed="rId3" name="AC Dig SFX.wav"/>
                                        </p:tgtEl>
                                      </p:cMediaNode>
                                    </p:audio>
                                  </p:subTnLst>
                                </p:cTn>
                              </p:par>
                            </p:childTnLst>
                          </p:cTn>
                        </p:par>
                        <p:par>
                          <p:cTn id="211" fill="hold">
                            <p:stCondLst>
                              <p:cond delay="1000"/>
                            </p:stCondLst>
                            <p:childTnLst>
                              <p:par>
                                <p:cTn id="212" presetID="45" presetClass="entr" presetSubtype="0" fill="hold" nodeType="afterEffect">
                                  <p:stCondLst>
                                    <p:cond delay="50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17" restart="whenNotActive" fill="hold" evtFilter="cancelBubble" nodeType="interactiveSeq">
                <p:stCondLst>
                  <p:cond evt="onClick" delay="0">
                    <p:tgtEl>
                      <p:spTgt spid="131"/>
                    </p:tgtEl>
                  </p:cond>
                </p:stCondLst>
                <p:endSync evt="end" delay="0">
                  <p:rtn val="all"/>
                </p:endSync>
                <p:childTnLst>
                  <p:par>
                    <p:cTn id="218" fill="hold">
                      <p:stCondLst>
                        <p:cond delay="0"/>
                      </p:stCondLst>
                      <p:childTnLst>
                        <p:par>
                          <p:cTn id="219" fill="hold">
                            <p:stCondLst>
                              <p:cond delay="0"/>
                            </p:stCondLst>
                            <p:childTnLst>
                              <p:par>
                                <p:cTn id="220" presetID="23" presetClass="entr" presetSubtype="16" fill="hold" nodeType="clickEffect">
                                  <p:stCondLst>
                                    <p:cond delay="0"/>
                                  </p:stCondLst>
                                  <p:childTnLst>
                                    <p:set>
                                      <p:cBhvr>
                                        <p:cTn id="221" dur="1" fill="hold">
                                          <p:stCondLst>
                                            <p:cond delay="0"/>
                                          </p:stCondLst>
                                        </p:cTn>
                                        <p:tgtEl>
                                          <p:spTgt spid="167"/>
                                        </p:tgtEl>
                                        <p:attrNameLst>
                                          <p:attrName>style.visibility</p:attrName>
                                        </p:attrNameLst>
                                      </p:cBhvr>
                                      <p:to>
                                        <p:strVal val="visible"/>
                                      </p:to>
                                    </p:set>
                                    <p:anim calcmode="lin" valueType="num">
                                      <p:cBhvr>
                                        <p:cTn id="222" dur="1000" fill="hold"/>
                                        <p:tgtEl>
                                          <p:spTgt spid="167"/>
                                        </p:tgtEl>
                                        <p:attrNameLst>
                                          <p:attrName>ppt_w</p:attrName>
                                        </p:attrNameLst>
                                      </p:cBhvr>
                                      <p:tavLst>
                                        <p:tav tm="0">
                                          <p:val>
                                            <p:fltVal val="0"/>
                                          </p:val>
                                        </p:tav>
                                        <p:tav tm="100000">
                                          <p:val>
                                            <p:strVal val="#ppt_w"/>
                                          </p:val>
                                        </p:tav>
                                      </p:tavLst>
                                    </p:anim>
                                    <p:anim calcmode="lin" valueType="num">
                                      <p:cBhvr>
                                        <p:cTn id="22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0"/>
                                            </p:cond>
                                          </p:stCondLst>
                                          <p:endCondLst>
                                            <p:cond evt="onStopAudio" delay="0">
                                              <p:tgtEl>
                                                <p:sldTgt/>
                                              </p:tgtEl>
                                            </p:cond>
                                          </p:endCondLst>
                                        </p:cTn>
                                        <p:tgtEl>
                                          <p:sndTgt r:embed="rId3" name="AC Dig SFX.wav"/>
                                        </p:tgtEl>
                                      </p:cMediaNode>
                                    </p:audio>
                                  </p:subTnLst>
                                </p:cTn>
                              </p:par>
                            </p:childTnLst>
                          </p:cTn>
                        </p:par>
                        <p:par>
                          <p:cTn id="224" fill="hold">
                            <p:stCondLst>
                              <p:cond delay="1000"/>
                            </p:stCondLst>
                            <p:childTnLst>
                              <p:par>
                                <p:cTn id="225" presetID="45" presetClass="entr" presetSubtype="0" fill="hold" nodeType="afterEffect">
                                  <p:stCondLst>
                                    <p:cond delay="50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45" presetClass="entr" presetSubtype="0" fill="hold" nodeType="afterEffect">
                                  <p:stCondLst>
                                    <p:cond delay="50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12" presetClass="entr" presetSubtype="4" fill="hold" nodeType="afterEffect">
                                  <p:stCondLst>
                                    <p:cond delay="500"/>
                                  </p:stCondLst>
                                  <p:childTnLst>
                                    <p:set>
                                      <p:cBhvr>
                                        <p:cTn id="278" dur="1" fill="hold">
                                          <p:stCondLst>
                                            <p:cond delay="0"/>
                                          </p:stCondLst>
                                        </p:cTn>
                                        <p:tgtEl>
                                          <p:spTgt spid="185"/>
                                        </p:tgtEl>
                                        <p:attrNameLst>
                                          <p:attrName>style.visibility</p:attrName>
                                        </p:attrNameLst>
                                      </p:cBhvr>
                                      <p:to>
                                        <p:strVal val="visible"/>
                                      </p:to>
                                    </p:set>
                                    <p:anim calcmode="lin" valueType="num">
                                      <p:cBhvr additive="base">
                                        <p:cTn id="279" dur="500"/>
                                        <p:tgtEl>
                                          <p:spTgt spid="185"/>
                                        </p:tgtEl>
                                        <p:attrNameLst>
                                          <p:attrName>ppt_y</p:attrName>
                                        </p:attrNameLst>
                                      </p:cBhvr>
                                      <p:tavLst>
                                        <p:tav tm="0">
                                          <p:val>
                                            <p:strVal val="#ppt_y+#ppt_h*1.125000"/>
                                          </p:val>
                                        </p:tav>
                                        <p:tav tm="100000">
                                          <p:val>
                                            <p:strVal val="#ppt_y"/>
                                          </p:val>
                                        </p:tav>
                                      </p:tavLst>
                                    </p:anim>
                                    <p:animEffect transition="in" filter="wipe(up)">
                                      <p:cBhvr>
                                        <p:cTn id="280" dur="500"/>
                                        <p:tgtEl>
                                          <p:spTgt spid="185"/>
                                        </p:tgtEl>
                                      </p:cBhvr>
                                    </p:animEffect>
                                  </p:childTnLst>
                                  <p:subTnLst>
                                    <p:audio>
                                      <p:cMediaNode>
                                        <p:cTn display="0" masterRel="sameClick">
                                          <p:stCondLst>
                                            <p:cond evt="begin" delay="0">
                                              <p:tn val="277"/>
                                            </p:cond>
                                          </p:stCondLst>
                                          <p:endCondLst>
                                            <p:cond evt="onStopAudio" delay="0">
                                              <p:tgtEl>
                                                <p:sldTgt/>
                                              </p:tgtEl>
                                            </p:cond>
                                          </p:endCondLst>
                                        </p:cTn>
                                        <p:tgtEl>
                                          <p:sndTgt r:embed="rId7" name="AC Bells SFX.wav"/>
                                        </p:tgtEl>
                                      </p:cMediaNode>
                                    </p:audio>
                                  </p:subTnLst>
                                </p:cTn>
                              </p:par>
                            </p:childTnLst>
                          </p:cTn>
                        </p:par>
                        <p:par>
                          <p:cTn id="281" fill="hold">
                            <p:stCondLst>
                              <p:cond delay="2000"/>
                            </p:stCondLst>
                            <p:childTnLst>
                              <p:par>
                                <p:cTn id="282" presetID="12" presetClass="exit" presetSubtype="4" fill="hold" nodeType="afterEffect">
                                  <p:stCondLst>
                                    <p:cond delay="1000"/>
                                  </p:stCondLst>
                                  <p:childTnLst>
                                    <p:anim calcmode="lin" valueType="num">
                                      <p:cBhvr additive="base">
                                        <p:cTn id="283" dur="500"/>
                                        <p:tgtEl>
                                          <p:spTgt spid="185"/>
                                        </p:tgtEl>
                                        <p:attrNameLst>
                                          <p:attrName>ppt_y</p:attrName>
                                        </p:attrNameLst>
                                      </p:cBhvr>
                                      <p:tavLst>
                                        <p:tav tm="0">
                                          <p:val>
                                            <p:strVal val="#ppt_y"/>
                                          </p:val>
                                        </p:tav>
                                        <p:tav tm="100000">
                                          <p:val>
                                            <p:strVal val="#ppt_y+#ppt_h*1.125000"/>
                                          </p:val>
                                        </p:tav>
                                      </p:tavLst>
                                    </p:anim>
                                    <p:animEffect transition="out" filter="wipe(down)">
                                      <p:cBhvr>
                                        <p:cTn id="284" dur="500"/>
                                        <p:tgtEl>
                                          <p:spTgt spid="185"/>
                                        </p:tgtEl>
                                      </p:cBhvr>
                                    </p:animEffect>
                                    <p:set>
                                      <p:cBhvr>
                                        <p:cTn id="285" dur="1" fill="hold">
                                          <p:stCondLst>
                                            <p:cond delay="499"/>
                                          </p:stCondLst>
                                        </p:cTn>
                                        <p:tgtEl>
                                          <p:spTgt spid="185"/>
                                        </p:tgtEl>
                                        <p:attrNameLst>
                                          <p:attrName>style.visibility</p:attrName>
                                        </p:attrNameLst>
                                      </p:cBhvr>
                                      <p:to>
                                        <p:strVal val="hidden"/>
                                      </p:to>
                                    </p:set>
                                  </p:childTnLst>
                                </p:cTn>
                              </p:par>
                            </p:childTnLst>
                          </p:cTn>
                        </p:par>
                        <p:par>
                          <p:cTn id="286" fill="hold">
                            <p:stCondLst>
                              <p:cond delay="3500"/>
                            </p:stCondLst>
                            <p:childTnLst>
                              <p:par>
                                <p:cTn id="287" presetID="45" presetClass="entr" presetSubtype="0" fill="hold" nodeType="afterEffect">
                                  <p:stCondLst>
                                    <p:cond delay="0"/>
                                  </p:stCondLst>
                                  <p:childTnLst>
                                    <p:set>
                                      <p:cBhvr>
                                        <p:cTn id="288" dur="1" fill="hold">
                                          <p:stCondLst>
                                            <p:cond delay="0"/>
                                          </p:stCondLst>
                                        </p:cTn>
                                        <p:tgtEl>
                                          <p:spTgt spid="17"/>
                                        </p:tgtEl>
                                        <p:attrNameLst>
                                          <p:attrName>style.visibility</p:attrName>
                                        </p:attrNameLst>
                                      </p:cBhvr>
                                      <p:to>
                                        <p:strVal val="visible"/>
                                      </p:to>
                                    </p:set>
                                    <p:animEffect transition="in" filter="fade">
                                      <p:cBhvr>
                                        <p:cTn id="289" dur="500"/>
                                        <p:tgtEl>
                                          <p:spTgt spid="17"/>
                                        </p:tgtEl>
                                      </p:cBhvr>
                                    </p:animEffect>
                                    <p:anim calcmode="lin" valueType="num">
                                      <p:cBhvr>
                                        <p:cTn id="290" dur="500" fill="hold"/>
                                        <p:tgtEl>
                                          <p:spTgt spid="17"/>
                                        </p:tgtEl>
                                        <p:attrNameLst>
                                          <p:attrName>ppt_w</p:attrName>
                                        </p:attrNameLst>
                                      </p:cBhvr>
                                      <p:tavLst>
                                        <p:tav tm="0" fmla="#ppt_w*sin(2.5*pi*$)">
                                          <p:val>
                                            <p:fltVal val="0"/>
                                          </p:val>
                                        </p:tav>
                                        <p:tav tm="100000">
                                          <p:val>
                                            <p:fltVal val="1"/>
                                          </p:val>
                                        </p:tav>
                                      </p:tavLst>
                                    </p:anim>
                                    <p:anim calcmode="lin" valueType="num">
                                      <p:cBhvr>
                                        <p:cTn id="29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7"/>
                                            </p:cond>
                                          </p:stCondLst>
                                          <p:endCondLst>
                                            <p:cond evt="onStopAudio" delay="0">
                                              <p:tgtEl>
                                                <p:sldTgt/>
                                              </p:tgtEl>
                                            </p:cond>
                                          </p:endCondLst>
                                        </p:cTn>
                                        <p:tgtEl>
                                          <p:sndTgt r:embed="rId8" name="Bells Sign Appear SFX.wav"/>
                                        </p:tgtEl>
                                      </p:cMediaNode>
                                    </p:audio>
                                  </p:subTnLst>
                                </p:cTn>
                              </p:par>
                            </p:childTnLst>
                          </p:cTn>
                        </p:par>
                        <p:par>
                          <p:cTn id="292" fill="hold">
                            <p:stCondLst>
                              <p:cond delay="4000"/>
                            </p:stCondLst>
                            <p:childTnLst>
                              <p:par>
                                <p:cTn id="293" presetID="26" presetClass="emph" presetSubtype="0" fill="hold" nodeType="afterEffect">
                                  <p:stCondLst>
                                    <p:cond delay="0"/>
                                  </p:stCondLst>
                                  <p:childTnLst>
                                    <p:animEffect transition="out" filter="fade">
                                      <p:cBhvr>
                                        <p:cTn id="294" dur="500" tmFilter="0, 0; .2, .5; .8, .5; 1, 0"/>
                                        <p:tgtEl>
                                          <p:spTgt spid="17"/>
                                        </p:tgtEl>
                                      </p:cBhvr>
                                    </p:animEffect>
                                    <p:animScale>
                                      <p:cBhvr>
                                        <p:cTn id="295" dur="250" autoRev="1" fill="hold"/>
                                        <p:tgtEl>
                                          <p:spTgt spid="17"/>
                                        </p:tgtEl>
                                      </p:cBhvr>
                                      <p:by x="105000" y="105000"/>
                                    </p:animScale>
                                  </p:child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12" presetClass="entr" presetSubtype="4" fill="hold" nodeType="afterEffect">
                                  <p:stCondLst>
                                    <p:cond delay="500"/>
                                  </p:stCondLst>
                                  <p:childTnLst>
                                    <p:set>
                                      <p:cBhvr>
                                        <p:cTn id="344" dur="1" fill="hold">
                                          <p:stCondLst>
                                            <p:cond delay="0"/>
                                          </p:stCondLst>
                                        </p:cTn>
                                        <p:tgtEl>
                                          <p:spTgt spid="1050"/>
                                        </p:tgtEl>
                                        <p:attrNameLst>
                                          <p:attrName>style.visibility</p:attrName>
                                        </p:attrNameLst>
                                      </p:cBhvr>
                                      <p:to>
                                        <p:strVal val="visible"/>
                                      </p:to>
                                    </p:set>
                                    <p:anim calcmode="lin" valueType="num">
                                      <p:cBhvr additive="base">
                                        <p:cTn id="345" dur="500"/>
                                        <p:tgtEl>
                                          <p:spTgt spid="1050"/>
                                        </p:tgtEl>
                                        <p:attrNameLst>
                                          <p:attrName>ppt_y</p:attrName>
                                        </p:attrNameLst>
                                      </p:cBhvr>
                                      <p:tavLst>
                                        <p:tav tm="0">
                                          <p:val>
                                            <p:strVal val="#ppt_y+#ppt_h*1.125000"/>
                                          </p:val>
                                        </p:tav>
                                        <p:tav tm="100000">
                                          <p:val>
                                            <p:strVal val="#ppt_y"/>
                                          </p:val>
                                        </p:tav>
                                      </p:tavLst>
                                    </p:anim>
                                    <p:animEffect transition="in" filter="wipe(up)">
                                      <p:cBhvr>
                                        <p:cTn id="346" dur="500"/>
                                        <p:tgtEl>
                                          <p:spTgt spid="1050"/>
                                        </p:tgtEl>
                                      </p:cBhvr>
                                    </p:animEffect>
                                  </p:childTnLst>
                                  <p:subTnLst>
                                    <p:audio>
                                      <p:cMediaNode>
                                        <p:cTn display="0" masterRel="sameClick">
                                          <p:stCondLst>
                                            <p:cond evt="begin" delay="0">
                                              <p:tn val="343"/>
                                            </p:cond>
                                          </p:stCondLst>
                                          <p:endCondLst>
                                            <p:cond evt="onStopAudio" delay="0">
                                              <p:tgtEl>
                                                <p:sldTgt/>
                                              </p:tgtEl>
                                            </p:cond>
                                          </p:endCondLst>
                                        </p:cTn>
                                        <p:tgtEl>
                                          <p:sndTgt r:embed="rId5" name="AC Can SFX.wav"/>
                                        </p:tgtEl>
                                      </p:cMediaNode>
                                    </p:audio>
                                  </p:subTnLst>
                                </p:cTn>
                              </p:par>
                            </p:childTnLst>
                          </p:cTn>
                        </p:par>
                        <p:par>
                          <p:cTn id="347" fill="hold">
                            <p:stCondLst>
                              <p:cond delay="2000"/>
                            </p:stCondLst>
                            <p:childTnLst>
                              <p:par>
                                <p:cTn id="348" presetID="12" presetClass="exit" presetSubtype="4" fill="hold" nodeType="afterEffect">
                                  <p:stCondLst>
                                    <p:cond delay="1000"/>
                                  </p:stCondLst>
                                  <p:childTnLst>
                                    <p:anim calcmode="lin" valueType="num">
                                      <p:cBhvr additive="base">
                                        <p:cTn id="349" dur="500"/>
                                        <p:tgtEl>
                                          <p:spTgt spid="1050"/>
                                        </p:tgtEl>
                                        <p:attrNameLst>
                                          <p:attrName>ppt_y</p:attrName>
                                        </p:attrNameLst>
                                      </p:cBhvr>
                                      <p:tavLst>
                                        <p:tav tm="0">
                                          <p:val>
                                            <p:strVal val="#ppt_y"/>
                                          </p:val>
                                        </p:tav>
                                        <p:tav tm="100000">
                                          <p:val>
                                            <p:strVal val="#ppt_y+#ppt_h*1.125000"/>
                                          </p:val>
                                        </p:tav>
                                      </p:tavLst>
                                    </p:anim>
                                    <p:animEffect transition="out" filter="wipe(down)">
                                      <p:cBhvr>
                                        <p:cTn id="350" dur="500"/>
                                        <p:tgtEl>
                                          <p:spTgt spid="1050"/>
                                        </p:tgtEl>
                                      </p:cBhvr>
                                    </p:animEffect>
                                    <p:set>
                                      <p:cBhvr>
                                        <p:cTn id="351" dur="1" fill="hold">
                                          <p:stCondLst>
                                            <p:cond delay="499"/>
                                          </p:stCondLst>
                                        </p:cTn>
                                        <p:tgtEl>
                                          <p:spTgt spid="1050"/>
                                        </p:tgtEl>
                                        <p:attrNameLst>
                                          <p:attrName>style.visibility</p:attrName>
                                        </p:attrNameLst>
                                      </p:cBhvr>
                                      <p:to>
                                        <p:strVal val="hidden"/>
                                      </p:to>
                                    </p:set>
                                  </p:childTnLst>
                                </p:cTn>
                              </p:par>
                            </p:childTnLst>
                          </p:cTn>
                        </p:par>
                        <p:par>
                          <p:cTn id="352" fill="hold">
                            <p:stCondLst>
                              <p:cond delay="3500"/>
                            </p:stCondLst>
                            <p:childTnLst>
                              <p:par>
                                <p:cTn id="353" presetID="45" presetClass="entr" presetSubtype="0" fill="hold" nodeType="afterEffect">
                                  <p:stCondLst>
                                    <p:cond delay="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05257" y="2249230"/>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4-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21079" y="342293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4-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00441"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2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2 Sign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2 Sign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Can Sign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181" y="1041505"/>
            <a:ext cx="1326234" cy="1125474"/>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1 Sign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Fossil Sign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9199" y="2108450"/>
            <a:ext cx="1319013" cy="1120334"/>
          </a:xfrm>
          <a:prstGeom prst="rect">
            <a:avLst/>
          </a:prstGeom>
        </p:spPr>
      </p:pic>
      <p:pic>
        <p:nvPicPr>
          <p:cNvPr id="109" name="2 Sign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3+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85" name="Bell Bag 1-3" descr="Top 10] Animal Crossing New Horizons Best Bell Making Methods | GAMERS  DECID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4045" r="22286"/>
          <a:stretch/>
        </p:blipFill>
        <p:spPr bwMode="auto">
          <a:xfrm>
            <a:off x="2490566" y="3117954"/>
            <a:ext cx="766483"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1" name="Bells Sign 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8538" y="3231106"/>
            <a:ext cx="1321314" cy="1126466"/>
          </a:xfrm>
          <a:prstGeom prst="rect">
            <a:avLst/>
          </a:prstGeom>
        </p:spPr>
      </p:pic>
      <p:pic>
        <p:nvPicPr>
          <p:cNvPr id="102" name="1 Sign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Can Sign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181" y="3231602"/>
            <a:ext cx="1326234" cy="1125474"/>
          </a:xfrm>
          <a:prstGeom prst="rect">
            <a:avLst/>
          </a:prstGeom>
        </p:spPr>
      </p:pic>
      <p:pic>
        <p:nvPicPr>
          <p:cNvPr id="25" name="3+ Sign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1 Sign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1 Sign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2 Sign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3+ Sign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2 Sign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2 Sign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2 Sign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3+ Sign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9888779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12" presetClass="entr" presetSubtype="4" fill="hold" nodeType="afterEffect">
                                  <p:stCondLst>
                                    <p:cond delay="500"/>
                                  </p:stCondLst>
                                  <p:childTnLst>
                                    <p:set>
                                      <p:cBhvr>
                                        <p:cTn id="50" dur="1" fill="hold">
                                          <p:stCondLst>
                                            <p:cond delay="0"/>
                                          </p:stCondLst>
                                        </p:cTn>
                                        <p:tgtEl>
                                          <p:spTgt spid="186"/>
                                        </p:tgtEl>
                                        <p:attrNameLst>
                                          <p:attrName>style.visibility</p:attrName>
                                        </p:attrNameLst>
                                      </p:cBhvr>
                                      <p:to>
                                        <p:strVal val="visible"/>
                                      </p:to>
                                    </p:set>
                                    <p:anim calcmode="lin" valueType="num">
                                      <p:cBhvr additive="base">
                                        <p:cTn id="51" dur="500"/>
                                        <p:tgtEl>
                                          <p:spTgt spid="186"/>
                                        </p:tgtEl>
                                        <p:attrNameLst>
                                          <p:attrName>ppt_y</p:attrName>
                                        </p:attrNameLst>
                                      </p:cBhvr>
                                      <p:tavLst>
                                        <p:tav tm="0">
                                          <p:val>
                                            <p:strVal val="#ppt_y+#ppt_h*1.125000"/>
                                          </p:val>
                                        </p:tav>
                                        <p:tav tm="100000">
                                          <p:val>
                                            <p:strVal val="#ppt_y"/>
                                          </p:val>
                                        </p:tav>
                                      </p:tavLst>
                                    </p:anim>
                                    <p:animEffect transition="in" filter="wipe(up)">
                                      <p:cBhvr>
                                        <p:cTn id="52" dur="500"/>
                                        <p:tgtEl>
                                          <p:spTgt spid="186"/>
                                        </p:tgtEl>
                                      </p:cBhvr>
                                    </p:animEffect>
                                  </p:childTnLst>
                                  <p:subTnLst>
                                    <p:audio>
                                      <p:cMediaNode>
                                        <p:cTn display="0" masterRel="sameClick">
                                          <p:stCondLst>
                                            <p:cond evt="begin" delay="0">
                                              <p:tn val="49"/>
                                            </p:cond>
                                          </p:stCondLst>
                                          <p:endCondLst>
                                            <p:cond evt="onStopAudio" delay="0">
                                              <p:tgtEl>
                                                <p:sldTgt/>
                                              </p:tgtEl>
                                            </p:cond>
                                          </p:endCondLst>
                                        </p:cTn>
                                        <p:tgtEl>
                                          <p:sndTgt r:embed="rId5" name="AC Can SFX.wav"/>
                                        </p:tgtEl>
                                      </p:cMediaNode>
                                    </p:audio>
                                  </p:subTnLst>
                                </p:cTn>
                              </p:par>
                            </p:childTnLst>
                          </p:cTn>
                        </p:par>
                        <p:par>
                          <p:cTn id="53" fill="hold">
                            <p:stCondLst>
                              <p:cond delay="2000"/>
                            </p:stCondLst>
                            <p:childTnLst>
                              <p:par>
                                <p:cTn id="54" presetID="12" presetClass="exit" presetSubtype="4" fill="hold" nodeType="afterEffect">
                                  <p:stCondLst>
                                    <p:cond delay="1000"/>
                                  </p:stCondLst>
                                  <p:childTnLst>
                                    <p:anim calcmode="lin" valueType="num">
                                      <p:cBhvr additive="base">
                                        <p:cTn id="55" dur="500"/>
                                        <p:tgtEl>
                                          <p:spTgt spid="186"/>
                                        </p:tgtEl>
                                        <p:attrNameLst>
                                          <p:attrName>ppt_y</p:attrName>
                                        </p:attrNameLst>
                                      </p:cBhvr>
                                      <p:tavLst>
                                        <p:tav tm="0">
                                          <p:val>
                                            <p:strVal val="#ppt_y"/>
                                          </p:val>
                                        </p:tav>
                                        <p:tav tm="100000">
                                          <p:val>
                                            <p:strVal val="#ppt_y+#ppt_h*1.125000"/>
                                          </p:val>
                                        </p:tav>
                                      </p:tavLst>
                                    </p:anim>
                                    <p:animEffect transition="out" filter="wipe(down)">
                                      <p:cBhvr>
                                        <p:cTn id="56" dur="500"/>
                                        <p:tgtEl>
                                          <p:spTgt spid="186"/>
                                        </p:tgtEl>
                                      </p:cBhvr>
                                    </p:animEffect>
                                    <p:set>
                                      <p:cBhvr>
                                        <p:cTn id="57" dur="1" fill="hold">
                                          <p:stCondLst>
                                            <p:cond delay="499"/>
                                          </p:stCondLst>
                                        </p:cTn>
                                        <p:tgtEl>
                                          <p:spTgt spid="186"/>
                                        </p:tgtEl>
                                        <p:attrNameLst>
                                          <p:attrName>style.visibility</p:attrName>
                                        </p:attrNameLst>
                                      </p:cBhvr>
                                      <p:to>
                                        <p:strVal val="hidden"/>
                                      </p:to>
                                    </p:set>
                                  </p:childTnLst>
                                </p:cTn>
                              </p:par>
                            </p:childTnLst>
                          </p:cTn>
                        </p:par>
                        <p:par>
                          <p:cTn id="58" fill="hold">
                            <p:stCondLst>
                              <p:cond delay="3500"/>
                            </p:stCondLst>
                            <p:childTnLst>
                              <p:par>
                                <p:cTn id="59" presetID="45" presetClass="entr" presetSubtype="0" fill="hold" nodeType="after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12" presetClass="entr" presetSubtype="4" fill="hold" nodeType="afterEffect">
                                  <p:stCondLst>
                                    <p:cond delay="500"/>
                                  </p:stCondLst>
                                  <p:childTnLst>
                                    <p:set>
                                      <p:cBhvr>
                                        <p:cTn id="112" dur="1" fill="hold">
                                          <p:stCondLst>
                                            <p:cond delay="0"/>
                                          </p:stCondLst>
                                        </p:cTn>
                                        <p:tgtEl>
                                          <p:spTgt spid="1032"/>
                                        </p:tgtEl>
                                        <p:attrNameLst>
                                          <p:attrName>style.visibility</p:attrName>
                                        </p:attrNameLst>
                                      </p:cBhvr>
                                      <p:to>
                                        <p:strVal val="visible"/>
                                      </p:to>
                                    </p:set>
                                    <p:anim calcmode="lin" valueType="num">
                                      <p:cBhvr additive="base">
                                        <p:cTn id="113" dur="500"/>
                                        <p:tgtEl>
                                          <p:spTgt spid="1032"/>
                                        </p:tgtEl>
                                        <p:attrNameLst>
                                          <p:attrName>ppt_y</p:attrName>
                                        </p:attrNameLst>
                                      </p:cBhvr>
                                      <p:tavLst>
                                        <p:tav tm="0">
                                          <p:val>
                                            <p:strVal val="#ppt_y+#ppt_h*1.125000"/>
                                          </p:val>
                                        </p:tav>
                                        <p:tav tm="100000">
                                          <p:val>
                                            <p:strVal val="#ppt_y"/>
                                          </p:val>
                                        </p:tav>
                                      </p:tavLst>
                                    </p:anim>
                                    <p:animEffect transition="in" filter="wipe(up)">
                                      <p:cBhvr>
                                        <p:cTn id="114" dur="500"/>
                                        <p:tgtEl>
                                          <p:spTgt spid="1032"/>
                                        </p:tgtEl>
                                      </p:cBhvr>
                                    </p:animEffect>
                                  </p:childTnLst>
                                  <p:subTnLst>
                                    <p:audio>
                                      <p:cMediaNode>
                                        <p:cTn display="0" masterRel="sameClick">
                                          <p:stCondLst>
                                            <p:cond evt="begin" delay="0">
                                              <p:tn val="111"/>
                                            </p:cond>
                                          </p:stCondLst>
                                          <p:endCondLst>
                                            <p:cond evt="onStopAudio" delay="0">
                                              <p:tgtEl>
                                                <p:sldTgt/>
                                              </p:tgtEl>
                                            </p:cond>
                                          </p:endCondLst>
                                        </p:cTn>
                                        <p:tgtEl>
                                          <p:sndTgt r:embed="rId6" name="AC Fossil SFX.wav"/>
                                        </p:tgtEl>
                                      </p:cMediaNode>
                                    </p:audio>
                                  </p:subTnLst>
                                </p:cTn>
                              </p:par>
                            </p:childTnLst>
                          </p:cTn>
                        </p:par>
                        <p:par>
                          <p:cTn id="115" fill="hold">
                            <p:stCondLst>
                              <p:cond delay="2000"/>
                            </p:stCondLst>
                            <p:childTnLst>
                              <p:par>
                                <p:cTn id="116" presetID="12" presetClass="exit" presetSubtype="4" fill="hold" nodeType="afterEffect">
                                  <p:stCondLst>
                                    <p:cond delay="1000"/>
                                  </p:stCondLst>
                                  <p:childTnLst>
                                    <p:anim calcmode="lin" valueType="num">
                                      <p:cBhvr additive="base">
                                        <p:cTn id="117" dur="500"/>
                                        <p:tgtEl>
                                          <p:spTgt spid="1032"/>
                                        </p:tgtEl>
                                        <p:attrNameLst>
                                          <p:attrName>ppt_y</p:attrName>
                                        </p:attrNameLst>
                                      </p:cBhvr>
                                      <p:tavLst>
                                        <p:tav tm="0">
                                          <p:val>
                                            <p:strVal val="#ppt_y"/>
                                          </p:val>
                                        </p:tav>
                                        <p:tav tm="100000">
                                          <p:val>
                                            <p:strVal val="#ppt_y+#ppt_h*1.125000"/>
                                          </p:val>
                                        </p:tav>
                                      </p:tavLst>
                                    </p:anim>
                                    <p:animEffect transition="out" filter="wipe(down)">
                                      <p:cBhvr>
                                        <p:cTn id="118" dur="500"/>
                                        <p:tgtEl>
                                          <p:spTgt spid="1032"/>
                                        </p:tgtEl>
                                      </p:cBhvr>
                                    </p:animEffect>
                                    <p:set>
                                      <p:cBhvr>
                                        <p:cTn id="119" dur="1" fill="hold">
                                          <p:stCondLst>
                                            <p:cond delay="499"/>
                                          </p:stCondLst>
                                        </p:cTn>
                                        <p:tgtEl>
                                          <p:spTgt spid="1032"/>
                                        </p:tgtEl>
                                        <p:attrNameLst>
                                          <p:attrName>style.visibility</p:attrName>
                                        </p:attrNameLst>
                                      </p:cBhvr>
                                      <p:to>
                                        <p:strVal val="hidden"/>
                                      </p:to>
                                    </p:set>
                                  </p:childTnLst>
                                </p:cTn>
                              </p:par>
                            </p:childTnLst>
                          </p:cTn>
                        </p:par>
                        <p:par>
                          <p:cTn id="120" fill="hold">
                            <p:stCondLst>
                              <p:cond delay="3500"/>
                            </p:stCondLst>
                            <p:childTnLst>
                              <p:par>
                                <p:cTn id="121" presetID="45" presetClass="entr" presetSubtype="0" fill="hold" nodeType="afterEffect">
                                  <p:stCondLst>
                                    <p:cond delay="0"/>
                                  </p:stCondLst>
                                  <p:childTnLst>
                                    <p:set>
                                      <p:cBhvr>
                                        <p:cTn id="122" dur="1" fill="hold">
                                          <p:stCondLst>
                                            <p:cond delay="0"/>
                                          </p:stCondLst>
                                        </p:cTn>
                                        <p:tgtEl>
                                          <p:spTgt spid="100"/>
                                        </p:tgtEl>
                                        <p:attrNameLst>
                                          <p:attrName>style.visibility</p:attrName>
                                        </p:attrNameLst>
                                      </p:cBhvr>
                                      <p:to>
                                        <p:strVal val="visible"/>
                                      </p:to>
                                    </p:set>
                                    <p:animEffect transition="in" filter="fade">
                                      <p:cBhvr>
                                        <p:cTn id="123" dur="500"/>
                                        <p:tgtEl>
                                          <p:spTgt spid="100"/>
                                        </p:tgtEl>
                                      </p:cBhvr>
                                    </p:animEffect>
                                    <p:anim calcmode="lin" valueType="num">
                                      <p:cBhvr>
                                        <p:cTn id="124" dur="500" fill="hold"/>
                                        <p:tgtEl>
                                          <p:spTgt spid="100"/>
                                        </p:tgtEl>
                                        <p:attrNameLst>
                                          <p:attrName>ppt_w</p:attrName>
                                        </p:attrNameLst>
                                      </p:cBhvr>
                                      <p:tavLst>
                                        <p:tav tm="0" fmla="#ppt_w*sin(2.5*pi*$)">
                                          <p:val>
                                            <p:fltVal val="0"/>
                                          </p:val>
                                        </p:tav>
                                        <p:tav tm="100000">
                                          <p:val>
                                            <p:fltVal val="1"/>
                                          </p:val>
                                        </p:tav>
                                      </p:tavLst>
                                    </p:anim>
                                    <p:anim calcmode="lin" valueType="num">
                                      <p:cBhvr>
                                        <p:cTn id="12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26" restart="whenNotActive" fill="hold" evtFilter="cancelBubble" nodeType="interactiveSeq">
                <p:stCondLst>
                  <p:cond evt="onClick" delay="0">
                    <p:tgtEl>
                      <p:spTgt spid="136"/>
                    </p:tgtEl>
                  </p:cond>
                </p:stCondLst>
                <p:endSync evt="end" delay="0">
                  <p:rtn val="all"/>
                </p:endSync>
                <p:childTnLst>
                  <p:par>
                    <p:cTn id="127" fill="hold">
                      <p:stCondLst>
                        <p:cond delay="0"/>
                      </p:stCondLst>
                      <p:childTnLst>
                        <p:par>
                          <p:cTn id="128" fill="hold">
                            <p:stCondLst>
                              <p:cond delay="0"/>
                            </p:stCondLst>
                            <p:childTnLst>
                              <p:par>
                                <p:cTn id="129" presetID="23" presetClass="entr" presetSubtype="16" fill="hold" nodeType="clickEffect">
                                  <p:stCondLst>
                                    <p:cond delay="0"/>
                                  </p:stCondLst>
                                  <p:childTnLst>
                                    <p:set>
                                      <p:cBhvr>
                                        <p:cTn id="130" dur="1" fill="hold">
                                          <p:stCondLst>
                                            <p:cond delay="0"/>
                                          </p:stCondLst>
                                        </p:cTn>
                                        <p:tgtEl>
                                          <p:spTgt spid="172"/>
                                        </p:tgtEl>
                                        <p:attrNameLst>
                                          <p:attrName>style.visibility</p:attrName>
                                        </p:attrNameLst>
                                      </p:cBhvr>
                                      <p:to>
                                        <p:strVal val="visible"/>
                                      </p:to>
                                    </p:set>
                                    <p:anim calcmode="lin" valueType="num">
                                      <p:cBhvr>
                                        <p:cTn id="131" dur="1000" fill="hold"/>
                                        <p:tgtEl>
                                          <p:spTgt spid="172"/>
                                        </p:tgtEl>
                                        <p:attrNameLst>
                                          <p:attrName>ppt_w</p:attrName>
                                        </p:attrNameLst>
                                      </p:cBhvr>
                                      <p:tavLst>
                                        <p:tav tm="0">
                                          <p:val>
                                            <p:fltVal val="0"/>
                                          </p:val>
                                        </p:tav>
                                        <p:tav tm="100000">
                                          <p:val>
                                            <p:strVal val="#ppt_w"/>
                                          </p:val>
                                        </p:tav>
                                      </p:tavLst>
                                    </p:anim>
                                    <p:anim calcmode="lin" valueType="num">
                                      <p:cBhvr>
                                        <p:cTn id="13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9"/>
                                            </p:cond>
                                          </p:stCondLst>
                                          <p:endCondLst>
                                            <p:cond evt="onStopAudio" delay="0">
                                              <p:tgtEl>
                                                <p:sldTgt/>
                                              </p:tgtEl>
                                            </p:cond>
                                          </p:endCondLst>
                                        </p:cTn>
                                        <p:tgtEl>
                                          <p:sndTgt r:embed="rId3" name="AC Dig SFX.wav"/>
                                        </p:tgtEl>
                                      </p:cMediaNode>
                                    </p:audio>
                                  </p:subTnLst>
                                </p:cTn>
                              </p:par>
                            </p:childTnLst>
                          </p:cTn>
                        </p:par>
                        <p:par>
                          <p:cTn id="133" fill="hold">
                            <p:stCondLst>
                              <p:cond delay="1000"/>
                            </p:stCondLst>
                            <p:childTnLst>
                              <p:par>
                                <p:cTn id="134" presetID="45" presetClass="entr" presetSubtype="0" fill="hold" nodeType="afterEffect">
                                  <p:stCondLst>
                                    <p:cond delay="500"/>
                                  </p:stCondLst>
                                  <p:childTnLst>
                                    <p:set>
                                      <p:cBhvr>
                                        <p:cTn id="135" dur="1" fill="hold">
                                          <p:stCondLst>
                                            <p:cond delay="0"/>
                                          </p:stCondLst>
                                        </p:cTn>
                                        <p:tgtEl>
                                          <p:spTgt spid="109"/>
                                        </p:tgtEl>
                                        <p:attrNameLst>
                                          <p:attrName>style.visibility</p:attrName>
                                        </p:attrNameLst>
                                      </p:cBhvr>
                                      <p:to>
                                        <p:strVal val="visible"/>
                                      </p:to>
                                    </p:set>
                                    <p:animEffect transition="in" filter="fade">
                                      <p:cBhvr>
                                        <p:cTn id="136" dur="500"/>
                                        <p:tgtEl>
                                          <p:spTgt spid="109"/>
                                        </p:tgtEl>
                                      </p:cBhvr>
                                    </p:animEffect>
                                    <p:anim calcmode="lin" valueType="num">
                                      <p:cBhvr>
                                        <p:cTn id="137" dur="500" fill="hold"/>
                                        <p:tgtEl>
                                          <p:spTgt spid="109"/>
                                        </p:tgtEl>
                                        <p:attrNameLst>
                                          <p:attrName>ppt_w</p:attrName>
                                        </p:attrNameLst>
                                      </p:cBhvr>
                                      <p:tavLst>
                                        <p:tav tm="0" fmla="#ppt_w*sin(2.5*pi*$)">
                                          <p:val>
                                            <p:fltVal val="0"/>
                                          </p:val>
                                        </p:tav>
                                        <p:tav tm="100000">
                                          <p:val>
                                            <p:fltVal val="1"/>
                                          </p:val>
                                        </p:tav>
                                      </p:tavLst>
                                    </p:anim>
                                    <p:anim calcmode="lin" valueType="num">
                                      <p:cBhvr>
                                        <p:cTn id="13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39" restart="whenNotActive" fill="hold" evtFilter="cancelBubble" nodeType="interactiveSeq">
                <p:stCondLst>
                  <p:cond evt="onClick" delay="0">
                    <p:tgtEl>
                      <p:spTgt spid="137"/>
                    </p:tgtEl>
                  </p:cond>
                </p:stCondLst>
                <p:endSync evt="end" delay="0">
                  <p:rtn val="all"/>
                </p:endSync>
                <p:childTnLst>
                  <p:par>
                    <p:cTn id="140" fill="hold">
                      <p:stCondLst>
                        <p:cond delay="0"/>
                      </p:stCondLst>
                      <p:childTnLst>
                        <p:par>
                          <p:cTn id="141" fill="hold">
                            <p:stCondLst>
                              <p:cond delay="0"/>
                            </p:stCondLst>
                            <p:childTnLst>
                              <p:par>
                                <p:cTn id="142" presetID="23" presetClass="entr" presetSubtype="16" fill="hold" nodeType="clickEffect">
                                  <p:stCondLst>
                                    <p:cond delay="0"/>
                                  </p:stCondLst>
                                  <p:childTnLst>
                                    <p:set>
                                      <p:cBhvr>
                                        <p:cTn id="143" dur="1" fill="hold">
                                          <p:stCondLst>
                                            <p:cond delay="0"/>
                                          </p:stCondLst>
                                        </p:cTn>
                                        <p:tgtEl>
                                          <p:spTgt spid="173"/>
                                        </p:tgtEl>
                                        <p:attrNameLst>
                                          <p:attrName>style.visibility</p:attrName>
                                        </p:attrNameLst>
                                      </p:cBhvr>
                                      <p:to>
                                        <p:strVal val="visible"/>
                                      </p:to>
                                    </p:set>
                                    <p:anim calcmode="lin" valueType="num">
                                      <p:cBhvr>
                                        <p:cTn id="144" dur="1000" fill="hold"/>
                                        <p:tgtEl>
                                          <p:spTgt spid="173"/>
                                        </p:tgtEl>
                                        <p:attrNameLst>
                                          <p:attrName>ppt_w</p:attrName>
                                        </p:attrNameLst>
                                      </p:cBhvr>
                                      <p:tavLst>
                                        <p:tav tm="0">
                                          <p:val>
                                            <p:fltVal val="0"/>
                                          </p:val>
                                        </p:tav>
                                        <p:tav tm="100000">
                                          <p:val>
                                            <p:strVal val="#ppt_w"/>
                                          </p:val>
                                        </p:tav>
                                      </p:tavLst>
                                    </p:anim>
                                    <p:anim calcmode="lin" valueType="num">
                                      <p:cBhvr>
                                        <p:cTn id="14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2"/>
                                            </p:cond>
                                          </p:stCondLst>
                                          <p:endCondLst>
                                            <p:cond evt="onStopAudio" delay="0">
                                              <p:tgtEl>
                                                <p:sldTgt/>
                                              </p:tgtEl>
                                            </p:cond>
                                          </p:endCondLst>
                                        </p:cTn>
                                        <p:tgtEl>
                                          <p:sndTgt r:embed="rId3" name="AC Dig SFX.wav"/>
                                        </p:tgtEl>
                                      </p:cMediaNode>
                                    </p:audio>
                                  </p:subTnLst>
                                </p:cTn>
                              </p:par>
                            </p:childTnLst>
                          </p:cTn>
                        </p:par>
                        <p:par>
                          <p:cTn id="146" fill="hold">
                            <p:stCondLst>
                              <p:cond delay="1000"/>
                            </p:stCondLst>
                            <p:childTnLst>
                              <p:par>
                                <p:cTn id="147" presetID="45" presetClass="entr" presetSubtype="0" fill="hold" nodeType="afterEffect">
                                  <p:stCondLst>
                                    <p:cond delay="500"/>
                                  </p:stCondLst>
                                  <p:childTnLst>
                                    <p:set>
                                      <p:cBhvr>
                                        <p:cTn id="148" dur="1" fill="hold">
                                          <p:stCondLst>
                                            <p:cond delay="0"/>
                                          </p:stCondLst>
                                        </p:cTn>
                                        <p:tgtEl>
                                          <p:spTgt spid="114"/>
                                        </p:tgtEl>
                                        <p:attrNameLst>
                                          <p:attrName>style.visibility</p:attrName>
                                        </p:attrNameLst>
                                      </p:cBhvr>
                                      <p:to>
                                        <p:strVal val="visible"/>
                                      </p:to>
                                    </p:set>
                                    <p:animEffect transition="in" filter="fade">
                                      <p:cBhvr>
                                        <p:cTn id="149" dur="500"/>
                                        <p:tgtEl>
                                          <p:spTgt spid="114"/>
                                        </p:tgtEl>
                                      </p:cBhvr>
                                    </p:animEffect>
                                    <p:anim calcmode="lin" valueType="num">
                                      <p:cBhvr>
                                        <p:cTn id="150" dur="500" fill="hold"/>
                                        <p:tgtEl>
                                          <p:spTgt spid="114"/>
                                        </p:tgtEl>
                                        <p:attrNameLst>
                                          <p:attrName>ppt_w</p:attrName>
                                        </p:attrNameLst>
                                      </p:cBhvr>
                                      <p:tavLst>
                                        <p:tav tm="0" fmla="#ppt_w*sin(2.5*pi*$)">
                                          <p:val>
                                            <p:fltVal val="0"/>
                                          </p:val>
                                        </p:tav>
                                        <p:tav tm="100000">
                                          <p:val>
                                            <p:fltVal val="1"/>
                                          </p:val>
                                        </p:tav>
                                      </p:tavLst>
                                    </p:anim>
                                    <p:anim calcmode="lin" valueType="num">
                                      <p:cBhvr>
                                        <p:cTn id="15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2" restart="whenNotActive" fill="hold" evtFilter="cancelBubble" nodeType="interactiveSeq">
                <p:stCondLst>
                  <p:cond evt="onClick" delay="0">
                    <p:tgtEl>
                      <p:spTgt spid="138"/>
                    </p:tgtEl>
                  </p:cond>
                </p:stCondLst>
                <p:endSync evt="end" delay="0">
                  <p:rtn val="all"/>
                </p:endSync>
                <p:childTnLst>
                  <p:par>
                    <p:cTn id="153" fill="hold">
                      <p:stCondLst>
                        <p:cond delay="0"/>
                      </p:stCondLst>
                      <p:childTnLst>
                        <p:par>
                          <p:cTn id="154" fill="hold">
                            <p:stCondLst>
                              <p:cond delay="0"/>
                            </p:stCondLst>
                            <p:childTnLst>
                              <p:par>
                                <p:cTn id="155" presetID="23" presetClass="entr" presetSubtype="16" fill="hold" nodeType="clickEffect">
                                  <p:stCondLst>
                                    <p:cond delay="0"/>
                                  </p:stCondLst>
                                  <p:childTnLst>
                                    <p:set>
                                      <p:cBhvr>
                                        <p:cTn id="156" dur="1" fill="hold">
                                          <p:stCondLst>
                                            <p:cond delay="0"/>
                                          </p:stCondLst>
                                        </p:cTn>
                                        <p:tgtEl>
                                          <p:spTgt spid="174"/>
                                        </p:tgtEl>
                                        <p:attrNameLst>
                                          <p:attrName>style.visibility</p:attrName>
                                        </p:attrNameLst>
                                      </p:cBhvr>
                                      <p:to>
                                        <p:strVal val="visible"/>
                                      </p:to>
                                    </p:set>
                                    <p:anim calcmode="lin" valueType="num">
                                      <p:cBhvr>
                                        <p:cTn id="157" dur="1000" fill="hold"/>
                                        <p:tgtEl>
                                          <p:spTgt spid="174"/>
                                        </p:tgtEl>
                                        <p:attrNameLst>
                                          <p:attrName>ppt_w</p:attrName>
                                        </p:attrNameLst>
                                      </p:cBhvr>
                                      <p:tavLst>
                                        <p:tav tm="0">
                                          <p:val>
                                            <p:fltVal val="0"/>
                                          </p:val>
                                        </p:tav>
                                        <p:tav tm="100000">
                                          <p:val>
                                            <p:strVal val="#ppt_w"/>
                                          </p:val>
                                        </p:tav>
                                      </p:tavLst>
                                    </p:anim>
                                    <p:anim calcmode="lin" valueType="num">
                                      <p:cBhvr>
                                        <p:cTn id="15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5"/>
                                            </p:cond>
                                          </p:stCondLst>
                                          <p:endCondLst>
                                            <p:cond evt="onStopAudio" delay="0">
                                              <p:tgtEl>
                                                <p:sldTgt/>
                                              </p:tgtEl>
                                            </p:cond>
                                          </p:endCondLst>
                                        </p:cTn>
                                        <p:tgtEl>
                                          <p:sndTgt r:embed="rId3" name="AC Dig SFX.wav"/>
                                        </p:tgtEl>
                                      </p:cMediaNode>
                                    </p:audio>
                                  </p:subTnLst>
                                </p:cTn>
                              </p:par>
                            </p:childTnLst>
                          </p:cTn>
                        </p:par>
                        <p:par>
                          <p:cTn id="159" fill="hold">
                            <p:stCondLst>
                              <p:cond delay="1000"/>
                            </p:stCondLst>
                            <p:childTnLst>
                              <p:par>
                                <p:cTn id="160" presetID="45" presetClass="entr" presetSubtype="0" fill="hold" nodeType="afterEffect">
                                  <p:stCondLst>
                                    <p:cond delay="500"/>
                                  </p:stCondLst>
                                  <p:childTnLst>
                                    <p:set>
                                      <p:cBhvr>
                                        <p:cTn id="161" dur="1" fill="hold">
                                          <p:stCondLst>
                                            <p:cond delay="0"/>
                                          </p:stCondLst>
                                        </p:cTn>
                                        <p:tgtEl>
                                          <p:spTgt spid="190"/>
                                        </p:tgtEl>
                                        <p:attrNameLst>
                                          <p:attrName>style.visibility</p:attrName>
                                        </p:attrNameLst>
                                      </p:cBhvr>
                                      <p:to>
                                        <p:strVal val="visible"/>
                                      </p:to>
                                    </p:set>
                                    <p:animEffect transition="in" filter="fade">
                                      <p:cBhvr>
                                        <p:cTn id="162" dur="500"/>
                                        <p:tgtEl>
                                          <p:spTgt spid="190"/>
                                        </p:tgtEl>
                                      </p:cBhvr>
                                    </p:animEffect>
                                    <p:anim calcmode="lin" valueType="num">
                                      <p:cBhvr>
                                        <p:cTn id="163" dur="500" fill="hold"/>
                                        <p:tgtEl>
                                          <p:spTgt spid="190"/>
                                        </p:tgtEl>
                                        <p:attrNameLst>
                                          <p:attrName>ppt_w</p:attrName>
                                        </p:attrNameLst>
                                      </p:cBhvr>
                                      <p:tavLst>
                                        <p:tav tm="0" fmla="#ppt_w*sin(2.5*pi*$)">
                                          <p:val>
                                            <p:fltVal val="0"/>
                                          </p:val>
                                        </p:tav>
                                        <p:tav tm="100000">
                                          <p:val>
                                            <p:fltVal val="1"/>
                                          </p:val>
                                        </p:tav>
                                      </p:tavLst>
                                    </p:anim>
                                    <p:anim calcmode="lin" valueType="num">
                                      <p:cBhvr>
                                        <p:cTn id="16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5" restart="whenNotActive" fill="hold" evtFilter="cancelBubble" nodeType="interactiveSeq">
                <p:stCondLst>
                  <p:cond evt="onClick" delay="0">
                    <p:tgtEl>
                      <p:spTgt spid="139"/>
                    </p:tgtEl>
                  </p:cond>
                </p:stCondLst>
                <p:endSync evt="end" delay="0">
                  <p:rtn val="all"/>
                </p:endSync>
                <p:childTnLst>
                  <p:par>
                    <p:cTn id="166" fill="hold">
                      <p:stCondLst>
                        <p:cond delay="0"/>
                      </p:stCondLst>
                      <p:childTnLst>
                        <p:par>
                          <p:cTn id="167" fill="hold">
                            <p:stCondLst>
                              <p:cond delay="0"/>
                            </p:stCondLst>
                            <p:childTnLst>
                              <p:par>
                                <p:cTn id="168" presetID="23" presetClass="entr" presetSubtype="16" fill="hold" nodeType="clickEffect">
                                  <p:stCondLst>
                                    <p:cond delay="0"/>
                                  </p:stCondLst>
                                  <p:childTnLst>
                                    <p:set>
                                      <p:cBhvr>
                                        <p:cTn id="169" dur="1" fill="hold">
                                          <p:stCondLst>
                                            <p:cond delay="0"/>
                                          </p:stCondLst>
                                        </p:cTn>
                                        <p:tgtEl>
                                          <p:spTgt spid="175"/>
                                        </p:tgtEl>
                                        <p:attrNameLst>
                                          <p:attrName>style.visibility</p:attrName>
                                        </p:attrNameLst>
                                      </p:cBhvr>
                                      <p:to>
                                        <p:strVal val="visible"/>
                                      </p:to>
                                    </p:set>
                                    <p:anim calcmode="lin" valueType="num">
                                      <p:cBhvr>
                                        <p:cTn id="170" dur="1000" fill="hold"/>
                                        <p:tgtEl>
                                          <p:spTgt spid="175"/>
                                        </p:tgtEl>
                                        <p:attrNameLst>
                                          <p:attrName>ppt_w</p:attrName>
                                        </p:attrNameLst>
                                      </p:cBhvr>
                                      <p:tavLst>
                                        <p:tav tm="0">
                                          <p:val>
                                            <p:fltVal val="0"/>
                                          </p:val>
                                        </p:tav>
                                        <p:tav tm="100000">
                                          <p:val>
                                            <p:strVal val="#ppt_w"/>
                                          </p:val>
                                        </p:tav>
                                      </p:tavLst>
                                    </p:anim>
                                    <p:anim calcmode="lin" valueType="num">
                                      <p:cBhvr>
                                        <p:cTn id="17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8"/>
                                            </p:cond>
                                          </p:stCondLst>
                                          <p:endCondLst>
                                            <p:cond evt="onStopAudio" delay="0">
                                              <p:tgtEl>
                                                <p:sldTgt/>
                                              </p:tgtEl>
                                            </p:cond>
                                          </p:endCondLst>
                                        </p:cTn>
                                        <p:tgtEl>
                                          <p:sndTgt r:embed="rId3" name="AC Dig SFX.wav"/>
                                        </p:tgtEl>
                                      </p:cMediaNode>
                                    </p:audio>
                                  </p:subTnLst>
                                </p:cTn>
                              </p:par>
                            </p:childTnLst>
                          </p:cTn>
                        </p:par>
                        <p:par>
                          <p:cTn id="172" fill="hold">
                            <p:stCondLst>
                              <p:cond delay="1000"/>
                            </p:stCondLst>
                            <p:childTnLst>
                              <p:par>
                                <p:cTn id="173" presetID="45" presetClass="entr" presetSubtype="0" fill="hold" nodeType="afterEffect">
                                  <p:stCondLst>
                                    <p:cond delay="500"/>
                                  </p:stCondLst>
                                  <p:childTnLst>
                                    <p:set>
                                      <p:cBhvr>
                                        <p:cTn id="174" dur="1" fill="hold">
                                          <p:stCondLst>
                                            <p:cond delay="0"/>
                                          </p:stCondLst>
                                        </p:cTn>
                                        <p:tgtEl>
                                          <p:spTgt spid="191"/>
                                        </p:tgtEl>
                                        <p:attrNameLst>
                                          <p:attrName>style.visibility</p:attrName>
                                        </p:attrNameLst>
                                      </p:cBhvr>
                                      <p:to>
                                        <p:strVal val="visible"/>
                                      </p:to>
                                    </p:set>
                                    <p:animEffect transition="in" filter="fade">
                                      <p:cBhvr>
                                        <p:cTn id="175" dur="500"/>
                                        <p:tgtEl>
                                          <p:spTgt spid="191"/>
                                        </p:tgtEl>
                                      </p:cBhvr>
                                    </p:animEffect>
                                    <p:anim calcmode="lin" valueType="num">
                                      <p:cBhvr>
                                        <p:cTn id="176" dur="500" fill="hold"/>
                                        <p:tgtEl>
                                          <p:spTgt spid="191"/>
                                        </p:tgtEl>
                                        <p:attrNameLst>
                                          <p:attrName>ppt_w</p:attrName>
                                        </p:attrNameLst>
                                      </p:cBhvr>
                                      <p:tavLst>
                                        <p:tav tm="0" fmla="#ppt_w*sin(2.5*pi*$)">
                                          <p:val>
                                            <p:fltVal val="0"/>
                                          </p:val>
                                        </p:tav>
                                        <p:tav tm="100000">
                                          <p:val>
                                            <p:fltVal val="1"/>
                                          </p:val>
                                        </p:tav>
                                      </p:tavLst>
                                    </p:anim>
                                    <p:anim calcmode="lin" valueType="num">
                                      <p:cBhvr>
                                        <p:cTn id="17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78" restart="whenNotActive" fill="hold" evtFilter="cancelBubble" nodeType="interactiveSeq">
                <p:stCondLst>
                  <p:cond evt="onClick" delay="0">
                    <p:tgtEl>
                      <p:spTgt spid="128"/>
                    </p:tgtEl>
                  </p:cond>
                </p:stCondLst>
                <p:endSync evt="end" delay="0">
                  <p:rtn val="all"/>
                </p:endSync>
                <p:childTnLst>
                  <p:par>
                    <p:cTn id="179" fill="hold">
                      <p:stCondLst>
                        <p:cond delay="0"/>
                      </p:stCondLst>
                      <p:childTnLst>
                        <p:par>
                          <p:cTn id="180" fill="hold">
                            <p:stCondLst>
                              <p:cond delay="0"/>
                            </p:stCondLst>
                            <p:childTnLst>
                              <p:par>
                                <p:cTn id="181" presetID="23" presetClass="entr" presetSubtype="16" fill="hold" nodeType="clickEffect">
                                  <p:stCondLst>
                                    <p:cond delay="0"/>
                                  </p:stCondLst>
                                  <p:childTnLst>
                                    <p:set>
                                      <p:cBhvr>
                                        <p:cTn id="182" dur="1" fill="hold">
                                          <p:stCondLst>
                                            <p:cond delay="0"/>
                                          </p:stCondLst>
                                        </p:cTn>
                                        <p:tgtEl>
                                          <p:spTgt spid="164"/>
                                        </p:tgtEl>
                                        <p:attrNameLst>
                                          <p:attrName>style.visibility</p:attrName>
                                        </p:attrNameLst>
                                      </p:cBhvr>
                                      <p:to>
                                        <p:strVal val="visible"/>
                                      </p:to>
                                    </p:set>
                                    <p:anim calcmode="lin" valueType="num">
                                      <p:cBhvr>
                                        <p:cTn id="183" dur="1000" fill="hold"/>
                                        <p:tgtEl>
                                          <p:spTgt spid="164"/>
                                        </p:tgtEl>
                                        <p:attrNameLst>
                                          <p:attrName>ppt_w</p:attrName>
                                        </p:attrNameLst>
                                      </p:cBhvr>
                                      <p:tavLst>
                                        <p:tav tm="0">
                                          <p:val>
                                            <p:fltVal val="0"/>
                                          </p:val>
                                        </p:tav>
                                        <p:tav tm="100000">
                                          <p:val>
                                            <p:strVal val="#ppt_w"/>
                                          </p:val>
                                        </p:tav>
                                      </p:tavLst>
                                    </p:anim>
                                    <p:anim calcmode="lin" valueType="num">
                                      <p:cBhvr>
                                        <p:cTn id="18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1"/>
                                            </p:cond>
                                          </p:stCondLst>
                                          <p:endCondLst>
                                            <p:cond evt="onStopAudio" delay="0">
                                              <p:tgtEl>
                                                <p:sldTgt/>
                                              </p:tgtEl>
                                            </p:cond>
                                          </p:endCondLst>
                                        </p:cTn>
                                        <p:tgtEl>
                                          <p:sndTgt r:embed="rId3" name="AC Dig SFX.wav"/>
                                        </p:tgtEl>
                                      </p:cMediaNode>
                                    </p:audio>
                                  </p:subTnLst>
                                </p:cTn>
                              </p:par>
                            </p:childTnLst>
                          </p:cTn>
                        </p:par>
                        <p:par>
                          <p:cTn id="185" fill="hold">
                            <p:stCondLst>
                              <p:cond delay="1000"/>
                            </p:stCondLst>
                            <p:childTnLst>
                              <p:par>
                                <p:cTn id="186" presetID="12" presetClass="entr" presetSubtype="4" fill="hold" nodeType="afterEffect">
                                  <p:stCondLst>
                                    <p:cond delay="500"/>
                                  </p:stCondLst>
                                  <p:childTnLst>
                                    <p:set>
                                      <p:cBhvr>
                                        <p:cTn id="187" dur="1" fill="hold">
                                          <p:stCondLst>
                                            <p:cond delay="0"/>
                                          </p:stCondLst>
                                        </p:cTn>
                                        <p:tgtEl>
                                          <p:spTgt spid="185"/>
                                        </p:tgtEl>
                                        <p:attrNameLst>
                                          <p:attrName>style.visibility</p:attrName>
                                        </p:attrNameLst>
                                      </p:cBhvr>
                                      <p:to>
                                        <p:strVal val="visible"/>
                                      </p:to>
                                    </p:set>
                                    <p:anim calcmode="lin" valueType="num">
                                      <p:cBhvr additive="base">
                                        <p:cTn id="188" dur="500"/>
                                        <p:tgtEl>
                                          <p:spTgt spid="185"/>
                                        </p:tgtEl>
                                        <p:attrNameLst>
                                          <p:attrName>ppt_y</p:attrName>
                                        </p:attrNameLst>
                                      </p:cBhvr>
                                      <p:tavLst>
                                        <p:tav tm="0">
                                          <p:val>
                                            <p:strVal val="#ppt_y+#ppt_h*1.125000"/>
                                          </p:val>
                                        </p:tav>
                                        <p:tav tm="100000">
                                          <p:val>
                                            <p:strVal val="#ppt_y"/>
                                          </p:val>
                                        </p:tav>
                                      </p:tavLst>
                                    </p:anim>
                                    <p:animEffect transition="in" filter="wipe(up)">
                                      <p:cBhvr>
                                        <p:cTn id="189" dur="500"/>
                                        <p:tgtEl>
                                          <p:spTgt spid="185"/>
                                        </p:tgtEl>
                                      </p:cBhvr>
                                    </p:animEffect>
                                  </p:childTnLst>
                                  <p:subTnLst>
                                    <p:audio>
                                      <p:cMediaNode>
                                        <p:cTn display="0" masterRel="sameClick">
                                          <p:stCondLst>
                                            <p:cond evt="begin" delay="0">
                                              <p:tn val="186"/>
                                            </p:cond>
                                          </p:stCondLst>
                                          <p:endCondLst>
                                            <p:cond evt="onStopAudio" delay="0">
                                              <p:tgtEl>
                                                <p:sldTgt/>
                                              </p:tgtEl>
                                            </p:cond>
                                          </p:endCondLst>
                                        </p:cTn>
                                        <p:tgtEl>
                                          <p:sndTgt r:embed="rId7" name="AC Bells SFX.wav"/>
                                        </p:tgtEl>
                                      </p:cMediaNode>
                                    </p:audio>
                                  </p:subTnLst>
                                </p:cTn>
                              </p:par>
                            </p:childTnLst>
                          </p:cTn>
                        </p:par>
                        <p:par>
                          <p:cTn id="190" fill="hold">
                            <p:stCondLst>
                              <p:cond delay="2000"/>
                            </p:stCondLst>
                            <p:childTnLst>
                              <p:par>
                                <p:cTn id="191" presetID="12" presetClass="exit" presetSubtype="4" fill="hold" nodeType="afterEffect">
                                  <p:stCondLst>
                                    <p:cond delay="1000"/>
                                  </p:stCondLst>
                                  <p:childTnLst>
                                    <p:anim calcmode="lin" valueType="num">
                                      <p:cBhvr additive="base">
                                        <p:cTn id="192" dur="500"/>
                                        <p:tgtEl>
                                          <p:spTgt spid="185"/>
                                        </p:tgtEl>
                                        <p:attrNameLst>
                                          <p:attrName>ppt_y</p:attrName>
                                        </p:attrNameLst>
                                      </p:cBhvr>
                                      <p:tavLst>
                                        <p:tav tm="0">
                                          <p:val>
                                            <p:strVal val="#ppt_y"/>
                                          </p:val>
                                        </p:tav>
                                        <p:tav tm="100000">
                                          <p:val>
                                            <p:strVal val="#ppt_y+#ppt_h*1.125000"/>
                                          </p:val>
                                        </p:tav>
                                      </p:tavLst>
                                    </p:anim>
                                    <p:animEffect transition="out" filter="wipe(down)">
                                      <p:cBhvr>
                                        <p:cTn id="193" dur="500"/>
                                        <p:tgtEl>
                                          <p:spTgt spid="185"/>
                                        </p:tgtEl>
                                      </p:cBhvr>
                                    </p:animEffect>
                                    <p:set>
                                      <p:cBhvr>
                                        <p:cTn id="194" dur="1" fill="hold">
                                          <p:stCondLst>
                                            <p:cond delay="499"/>
                                          </p:stCondLst>
                                        </p:cTn>
                                        <p:tgtEl>
                                          <p:spTgt spid="185"/>
                                        </p:tgtEl>
                                        <p:attrNameLst>
                                          <p:attrName>style.visibility</p:attrName>
                                        </p:attrNameLst>
                                      </p:cBhvr>
                                      <p:to>
                                        <p:strVal val="hidden"/>
                                      </p:to>
                                    </p:set>
                                  </p:childTnLst>
                                </p:cTn>
                              </p:par>
                            </p:childTnLst>
                          </p:cTn>
                        </p:par>
                        <p:par>
                          <p:cTn id="195" fill="hold">
                            <p:stCondLst>
                              <p:cond delay="3500"/>
                            </p:stCondLst>
                            <p:childTnLst>
                              <p:par>
                                <p:cTn id="196" presetID="45" presetClass="entr" presetSubtype="0" fill="hold" nodeType="afterEffect">
                                  <p:stCondLst>
                                    <p:cond delay="0"/>
                                  </p:stCondLst>
                                  <p:childTnLst>
                                    <p:set>
                                      <p:cBhvr>
                                        <p:cTn id="197" dur="1" fill="hold">
                                          <p:stCondLst>
                                            <p:cond delay="0"/>
                                          </p:stCondLst>
                                        </p:cTn>
                                        <p:tgtEl>
                                          <p:spTgt spid="101"/>
                                        </p:tgtEl>
                                        <p:attrNameLst>
                                          <p:attrName>style.visibility</p:attrName>
                                        </p:attrNameLst>
                                      </p:cBhvr>
                                      <p:to>
                                        <p:strVal val="visible"/>
                                      </p:to>
                                    </p:set>
                                    <p:animEffect transition="in" filter="fade">
                                      <p:cBhvr>
                                        <p:cTn id="198" dur="500"/>
                                        <p:tgtEl>
                                          <p:spTgt spid="101"/>
                                        </p:tgtEl>
                                      </p:cBhvr>
                                    </p:animEffect>
                                    <p:anim calcmode="lin" valueType="num">
                                      <p:cBhvr>
                                        <p:cTn id="199" dur="500" fill="hold"/>
                                        <p:tgtEl>
                                          <p:spTgt spid="101"/>
                                        </p:tgtEl>
                                        <p:attrNameLst>
                                          <p:attrName>ppt_w</p:attrName>
                                        </p:attrNameLst>
                                      </p:cBhvr>
                                      <p:tavLst>
                                        <p:tav tm="0" fmla="#ppt_w*sin(2.5*pi*$)">
                                          <p:val>
                                            <p:fltVal val="0"/>
                                          </p:val>
                                        </p:tav>
                                        <p:tav tm="100000">
                                          <p:val>
                                            <p:fltVal val="1"/>
                                          </p:val>
                                        </p:tav>
                                      </p:tavLst>
                                    </p:anim>
                                    <p:anim calcmode="lin" valueType="num">
                                      <p:cBhvr>
                                        <p:cTn id="20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6"/>
                                            </p:cond>
                                          </p:stCondLst>
                                          <p:endCondLst>
                                            <p:cond evt="onStopAudio" delay="0">
                                              <p:tgtEl>
                                                <p:sldTgt/>
                                              </p:tgtEl>
                                            </p:cond>
                                          </p:endCondLst>
                                        </p:cTn>
                                        <p:tgtEl>
                                          <p:sndTgt r:embed="rId8" name="Bells Sign Appear SFX.wav"/>
                                        </p:tgtEl>
                                      </p:cMediaNode>
                                    </p:audio>
                                  </p:subTnLst>
                                </p:cTn>
                              </p:par>
                            </p:childTnLst>
                          </p:cTn>
                        </p:par>
                        <p:par>
                          <p:cTn id="201" fill="hold">
                            <p:stCondLst>
                              <p:cond delay="4000"/>
                            </p:stCondLst>
                            <p:childTnLst>
                              <p:par>
                                <p:cTn id="202" presetID="26" presetClass="emph" presetSubtype="0" fill="hold" nodeType="afterEffect">
                                  <p:stCondLst>
                                    <p:cond delay="0"/>
                                  </p:stCondLst>
                                  <p:childTnLst>
                                    <p:animEffect transition="out" filter="fade">
                                      <p:cBhvr>
                                        <p:cTn id="203" dur="500" tmFilter="0, 0; .2, .5; .8, .5; 1, 0"/>
                                        <p:tgtEl>
                                          <p:spTgt spid="101"/>
                                        </p:tgtEl>
                                      </p:cBhvr>
                                    </p:animEffect>
                                    <p:animScale>
                                      <p:cBhvr>
                                        <p:cTn id="204" dur="250" autoRev="1" fill="hold"/>
                                        <p:tgtEl>
                                          <p:spTgt spid="101"/>
                                        </p:tgtEl>
                                      </p:cBhvr>
                                      <p:by x="105000" y="105000"/>
                                    </p:animScale>
                                  </p:child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12" presetClass="entr" presetSubtype="4" fill="hold" nodeType="afterEffect">
                                  <p:stCondLst>
                                    <p:cond delay="500"/>
                                  </p:stCondLst>
                                  <p:childTnLst>
                                    <p:set>
                                      <p:cBhvr>
                                        <p:cTn id="240" dur="1" fill="hold">
                                          <p:stCondLst>
                                            <p:cond delay="0"/>
                                          </p:stCondLst>
                                        </p:cTn>
                                        <p:tgtEl>
                                          <p:spTgt spid="1050"/>
                                        </p:tgtEl>
                                        <p:attrNameLst>
                                          <p:attrName>style.visibility</p:attrName>
                                        </p:attrNameLst>
                                      </p:cBhvr>
                                      <p:to>
                                        <p:strVal val="visible"/>
                                      </p:to>
                                    </p:set>
                                    <p:anim calcmode="lin" valueType="num">
                                      <p:cBhvr additive="base">
                                        <p:cTn id="241" dur="500"/>
                                        <p:tgtEl>
                                          <p:spTgt spid="1050"/>
                                        </p:tgtEl>
                                        <p:attrNameLst>
                                          <p:attrName>ppt_y</p:attrName>
                                        </p:attrNameLst>
                                      </p:cBhvr>
                                      <p:tavLst>
                                        <p:tav tm="0">
                                          <p:val>
                                            <p:strVal val="#ppt_y+#ppt_h*1.125000"/>
                                          </p:val>
                                        </p:tav>
                                        <p:tav tm="100000">
                                          <p:val>
                                            <p:strVal val="#ppt_y"/>
                                          </p:val>
                                        </p:tav>
                                      </p:tavLst>
                                    </p:anim>
                                    <p:animEffect transition="in" filter="wipe(up)">
                                      <p:cBhvr>
                                        <p:cTn id="242" dur="500"/>
                                        <p:tgtEl>
                                          <p:spTgt spid="1050"/>
                                        </p:tgtEl>
                                      </p:cBhvr>
                                    </p:animEffect>
                                  </p:childTnLst>
                                  <p:subTnLst>
                                    <p:audio>
                                      <p:cMediaNode>
                                        <p:cTn display="0" masterRel="sameClick">
                                          <p:stCondLst>
                                            <p:cond evt="begin" delay="0">
                                              <p:tn val="239"/>
                                            </p:cond>
                                          </p:stCondLst>
                                          <p:endCondLst>
                                            <p:cond evt="onStopAudio" delay="0">
                                              <p:tgtEl>
                                                <p:sldTgt/>
                                              </p:tgtEl>
                                            </p:cond>
                                          </p:endCondLst>
                                        </p:cTn>
                                        <p:tgtEl>
                                          <p:sndTgt r:embed="rId5" name="AC Can SFX.wav"/>
                                        </p:tgtEl>
                                      </p:cMediaNode>
                                    </p:audio>
                                  </p:subTnLst>
                                </p:cTn>
                              </p:par>
                            </p:childTnLst>
                          </p:cTn>
                        </p:par>
                        <p:par>
                          <p:cTn id="243" fill="hold">
                            <p:stCondLst>
                              <p:cond delay="2000"/>
                            </p:stCondLst>
                            <p:childTnLst>
                              <p:par>
                                <p:cTn id="244" presetID="12" presetClass="exit" presetSubtype="4" fill="hold" nodeType="afterEffect">
                                  <p:stCondLst>
                                    <p:cond delay="1000"/>
                                  </p:stCondLst>
                                  <p:childTnLst>
                                    <p:anim calcmode="lin" valueType="num">
                                      <p:cBhvr additive="base">
                                        <p:cTn id="245" dur="500"/>
                                        <p:tgtEl>
                                          <p:spTgt spid="1050"/>
                                        </p:tgtEl>
                                        <p:attrNameLst>
                                          <p:attrName>ppt_y</p:attrName>
                                        </p:attrNameLst>
                                      </p:cBhvr>
                                      <p:tavLst>
                                        <p:tav tm="0">
                                          <p:val>
                                            <p:strVal val="#ppt_y"/>
                                          </p:val>
                                        </p:tav>
                                        <p:tav tm="100000">
                                          <p:val>
                                            <p:strVal val="#ppt_y+#ppt_h*1.125000"/>
                                          </p:val>
                                        </p:tav>
                                      </p:tavLst>
                                    </p:anim>
                                    <p:animEffect transition="out" filter="wipe(down)">
                                      <p:cBhvr>
                                        <p:cTn id="246" dur="500"/>
                                        <p:tgtEl>
                                          <p:spTgt spid="1050"/>
                                        </p:tgtEl>
                                      </p:cBhvr>
                                    </p:animEffect>
                                    <p:set>
                                      <p:cBhvr>
                                        <p:cTn id="247" dur="1" fill="hold">
                                          <p:stCondLst>
                                            <p:cond delay="499"/>
                                          </p:stCondLst>
                                        </p:cTn>
                                        <p:tgtEl>
                                          <p:spTgt spid="1050"/>
                                        </p:tgtEl>
                                        <p:attrNameLst>
                                          <p:attrName>style.visibility</p:attrName>
                                        </p:attrNameLst>
                                      </p:cBhvr>
                                      <p:to>
                                        <p:strVal val="hidden"/>
                                      </p:to>
                                    </p:set>
                                  </p:childTnLst>
                                </p:cTn>
                              </p:par>
                            </p:childTnLst>
                          </p:cTn>
                        </p:par>
                        <p:par>
                          <p:cTn id="248" fill="hold">
                            <p:stCondLst>
                              <p:cond delay="3500"/>
                            </p:stCondLst>
                            <p:childTnLst>
                              <p:par>
                                <p:cTn id="249" presetID="45" presetClass="entr" presetSubtype="0" fill="hold" nodeType="afterEffect">
                                  <p:stCondLst>
                                    <p:cond delay="0"/>
                                  </p:stCondLst>
                                  <p:childTnLst>
                                    <p:set>
                                      <p:cBhvr>
                                        <p:cTn id="250" dur="1" fill="hold">
                                          <p:stCondLst>
                                            <p:cond delay="0"/>
                                          </p:stCondLst>
                                        </p:cTn>
                                        <p:tgtEl>
                                          <p:spTgt spid="5"/>
                                        </p:tgtEl>
                                        <p:attrNameLst>
                                          <p:attrName>style.visibility</p:attrName>
                                        </p:attrNameLst>
                                      </p:cBhvr>
                                      <p:to>
                                        <p:strVal val="visible"/>
                                      </p:to>
                                    </p:set>
                                    <p:animEffect transition="in" filter="fade">
                                      <p:cBhvr>
                                        <p:cTn id="251" dur="500"/>
                                        <p:tgtEl>
                                          <p:spTgt spid="5"/>
                                        </p:tgtEl>
                                      </p:cBhvr>
                                    </p:animEffect>
                                    <p:anim calcmode="lin" valueType="num">
                                      <p:cBhvr>
                                        <p:cTn id="252" dur="500" fill="hold"/>
                                        <p:tgtEl>
                                          <p:spTgt spid="5"/>
                                        </p:tgtEl>
                                        <p:attrNameLst>
                                          <p:attrName>ppt_w</p:attrName>
                                        </p:attrNameLst>
                                      </p:cBhvr>
                                      <p:tavLst>
                                        <p:tav tm="0" fmla="#ppt_w*sin(2.5*pi*$)">
                                          <p:val>
                                            <p:fltVal val="0"/>
                                          </p:val>
                                        </p:tav>
                                        <p:tav tm="100000">
                                          <p:val>
                                            <p:fltVal val="1"/>
                                          </p:val>
                                        </p:tav>
                                      </p:tavLst>
                                    </p:anim>
                                    <p:anim calcmode="lin" valueType="num">
                                      <p:cBhvr>
                                        <p:cTn id="25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54" restart="whenNotActive" fill="hold" evtFilter="cancelBubble" nodeType="interactiveSeq">
                <p:stCondLst>
                  <p:cond evt="onClick" delay="0">
                    <p:tgtEl>
                      <p:spTgt spid="132"/>
                    </p:tgtEl>
                  </p:cond>
                </p:stCondLst>
                <p:endSync evt="end" delay="0">
                  <p:rtn val="all"/>
                </p:endSync>
                <p:childTnLst>
                  <p:par>
                    <p:cTn id="255" fill="hold">
                      <p:stCondLst>
                        <p:cond delay="0"/>
                      </p:stCondLst>
                      <p:childTnLst>
                        <p:par>
                          <p:cTn id="256" fill="hold">
                            <p:stCondLst>
                              <p:cond delay="0"/>
                            </p:stCondLst>
                            <p:childTnLst>
                              <p:par>
                                <p:cTn id="257" presetID="23" presetClass="entr" presetSubtype="16" fill="hold" nodeType="clickEffect">
                                  <p:stCondLst>
                                    <p:cond delay="0"/>
                                  </p:stCondLst>
                                  <p:childTnLst>
                                    <p:set>
                                      <p:cBhvr>
                                        <p:cTn id="258" dur="1" fill="hold">
                                          <p:stCondLst>
                                            <p:cond delay="0"/>
                                          </p:stCondLst>
                                        </p:cTn>
                                        <p:tgtEl>
                                          <p:spTgt spid="168"/>
                                        </p:tgtEl>
                                        <p:attrNameLst>
                                          <p:attrName>style.visibility</p:attrName>
                                        </p:attrNameLst>
                                      </p:cBhvr>
                                      <p:to>
                                        <p:strVal val="visible"/>
                                      </p:to>
                                    </p:set>
                                    <p:anim calcmode="lin" valueType="num">
                                      <p:cBhvr>
                                        <p:cTn id="259" dur="1000" fill="hold"/>
                                        <p:tgtEl>
                                          <p:spTgt spid="168"/>
                                        </p:tgtEl>
                                        <p:attrNameLst>
                                          <p:attrName>ppt_w</p:attrName>
                                        </p:attrNameLst>
                                      </p:cBhvr>
                                      <p:tavLst>
                                        <p:tav tm="0">
                                          <p:val>
                                            <p:fltVal val="0"/>
                                          </p:val>
                                        </p:tav>
                                        <p:tav tm="100000">
                                          <p:val>
                                            <p:strVal val="#ppt_w"/>
                                          </p:val>
                                        </p:tav>
                                      </p:tavLst>
                                    </p:anim>
                                    <p:anim calcmode="lin" valueType="num">
                                      <p:cBhvr>
                                        <p:cTn id="26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7"/>
                                            </p:cond>
                                          </p:stCondLst>
                                          <p:endCondLst>
                                            <p:cond evt="onStopAudio" delay="0">
                                              <p:tgtEl>
                                                <p:sldTgt/>
                                              </p:tgtEl>
                                            </p:cond>
                                          </p:endCondLst>
                                        </p:cTn>
                                        <p:tgtEl>
                                          <p:sndTgt r:embed="rId3" name="AC Dig SFX.wav"/>
                                        </p:tgtEl>
                                      </p:cMediaNode>
                                    </p:audio>
                                  </p:subTnLst>
                                </p:cTn>
                              </p:par>
                            </p:childTnLst>
                          </p:cTn>
                        </p:par>
                        <p:par>
                          <p:cTn id="261" fill="hold">
                            <p:stCondLst>
                              <p:cond delay="1000"/>
                            </p:stCondLst>
                            <p:childTnLst>
                              <p:par>
                                <p:cTn id="262" presetID="45" presetClass="entr" presetSubtype="0" fill="hold" nodeType="afterEffect">
                                  <p:stCondLst>
                                    <p:cond delay="500"/>
                                  </p:stCondLst>
                                  <p:childTnLst>
                                    <p:set>
                                      <p:cBhvr>
                                        <p:cTn id="263" dur="1" fill="hold">
                                          <p:stCondLst>
                                            <p:cond delay="0"/>
                                          </p:stCondLst>
                                        </p:cTn>
                                        <p:tgtEl>
                                          <p:spTgt spid="25"/>
                                        </p:tgtEl>
                                        <p:attrNameLst>
                                          <p:attrName>style.visibility</p:attrName>
                                        </p:attrNameLst>
                                      </p:cBhvr>
                                      <p:to>
                                        <p:strVal val="visible"/>
                                      </p:to>
                                    </p:set>
                                    <p:animEffect transition="in" filter="fade">
                                      <p:cBhvr>
                                        <p:cTn id="264" dur="500"/>
                                        <p:tgtEl>
                                          <p:spTgt spid="25"/>
                                        </p:tgtEl>
                                      </p:cBhvr>
                                    </p:animEffect>
                                    <p:anim calcmode="lin" valueType="num">
                                      <p:cBhvr>
                                        <p:cTn id="265" dur="500" fill="hold"/>
                                        <p:tgtEl>
                                          <p:spTgt spid="25"/>
                                        </p:tgtEl>
                                        <p:attrNameLst>
                                          <p:attrName>ppt_w</p:attrName>
                                        </p:attrNameLst>
                                      </p:cBhvr>
                                      <p:tavLst>
                                        <p:tav tm="0" fmla="#ppt_w*sin(2.5*pi*$)">
                                          <p:val>
                                            <p:fltVal val="0"/>
                                          </p:val>
                                        </p:tav>
                                        <p:tav tm="100000">
                                          <p:val>
                                            <p:fltVal val="1"/>
                                          </p:val>
                                        </p:tav>
                                      </p:tavLst>
                                    </p:anim>
                                    <p:anim calcmode="lin" valueType="num">
                                      <p:cBhvr>
                                        <p:cTn id="26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67" restart="whenNotActive" fill="hold" evtFilter="cancelBubble" nodeType="interactiveSeq">
                <p:stCondLst>
                  <p:cond evt="onClick" delay="0">
                    <p:tgtEl>
                      <p:spTgt spid="133"/>
                    </p:tgtEl>
                  </p:cond>
                </p:stCondLst>
                <p:endSync evt="end" delay="0">
                  <p:rtn val="all"/>
                </p:endSync>
                <p:childTnLst>
                  <p:par>
                    <p:cTn id="268" fill="hold">
                      <p:stCondLst>
                        <p:cond delay="0"/>
                      </p:stCondLst>
                      <p:childTnLst>
                        <p:par>
                          <p:cTn id="269" fill="hold">
                            <p:stCondLst>
                              <p:cond delay="0"/>
                            </p:stCondLst>
                            <p:childTnLst>
                              <p:par>
                                <p:cTn id="270" presetID="23" presetClass="entr" presetSubtype="16" fill="hold" nodeType="clickEffect">
                                  <p:stCondLst>
                                    <p:cond delay="0"/>
                                  </p:stCondLst>
                                  <p:childTnLst>
                                    <p:set>
                                      <p:cBhvr>
                                        <p:cTn id="271" dur="1" fill="hold">
                                          <p:stCondLst>
                                            <p:cond delay="0"/>
                                          </p:stCondLst>
                                        </p:cTn>
                                        <p:tgtEl>
                                          <p:spTgt spid="169"/>
                                        </p:tgtEl>
                                        <p:attrNameLst>
                                          <p:attrName>style.visibility</p:attrName>
                                        </p:attrNameLst>
                                      </p:cBhvr>
                                      <p:to>
                                        <p:strVal val="visible"/>
                                      </p:to>
                                    </p:set>
                                    <p:anim calcmode="lin" valueType="num">
                                      <p:cBhvr>
                                        <p:cTn id="272" dur="1000" fill="hold"/>
                                        <p:tgtEl>
                                          <p:spTgt spid="169"/>
                                        </p:tgtEl>
                                        <p:attrNameLst>
                                          <p:attrName>ppt_w</p:attrName>
                                        </p:attrNameLst>
                                      </p:cBhvr>
                                      <p:tavLst>
                                        <p:tav tm="0">
                                          <p:val>
                                            <p:fltVal val="0"/>
                                          </p:val>
                                        </p:tav>
                                        <p:tav tm="100000">
                                          <p:val>
                                            <p:strVal val="#ppt_w"/>
                                          </p:val>
                                        </p:tav>
                                      </p:tavLst>
                                    </p:anim>
                                    <p:anim calcmode="lin" valueType="num">
                                      <p:cBhvr>
                                        <p:cTn id="27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0"/>
                                            </p:cond>
                                          </p:stCondLst>
                                          <p:endCondLst>
                                            <p:cond evt="onStopAudio" delay="0">
                                              <p:tgtEl>
                                                <p:sldTgt/>
                                              </p:tgtEl>
                                            </p:cond>
                                          </p:endCondLst>
                                        </p:cTn>
                                        <p:tgtEl>
                                          <p:sndTgt r:embed="rId3" name="AC Dig SFX.wav"/>
                                        </p:tgtEl>
                                      </p:cMediaNode>
                                    </p:audio>
                                  </p:subTnLst>
                                </p:cTn>
                              </p:par>
                            </p:childTnLst>
                          </p:cTn>
                        </p:par>
                        <p:par>
                          <p:cTn id="274" fill="hold">
                            <p:stCondLst>
                              <p:cond delay="1000"/>
                            </p:stCondLst>
                            <p:childTnLst>
                              <p:par>
                                <p:cTn id="275" presetID="45" presetClass="entr" presetSubtype="0" fill="hold" nodeType="afterEffect">
                                  <p:stCondLst>
                                    <p:cond delay="500"/>
                                  </p:stCondLst>
                                  <p:childTnLst>
                                    <p:set>
                                      <p:cBhvr>
                                        <p:cTn id="276" dur="1" fill="hold">
                                          <p:stCondLst>
                                            <p:cond delay="0"/>
                                          </p:stCondLst>
                                        </p:cTn>
                                        <p:tgtEl>
                                          <p:spTgt spid="26"/>
                                        </p:tgtEl>
                                        <p:attrNameLst>
                                          <p:attrName>style.visibility</p:attrName>
                                        </p:attrNameLst>
                                      </p:cBhvr>
                                      <p:to>
                                        <p:strVal val="visible"/>
                                      </p:to>
                                    </p:set>
                                    <p:animEffect transition="in" filter="fade">
                                      <p:cBhvr>
                                        <p:cTn id="277" dur="500"/>
                                        <p:tgtEl>
                                          <p:spTgt spid="26"/>
                                        </p:tgtEl>
                                      </p:cBhvr>
                                    </p:animEffect>
                                    <p:anim calcmode="lin" valueType="num">
                                      <p:cBhvr>
                                        <p:cTn id="278" dur="500" fill="hold"/>
                                        <p:tgtEl>
                                          <p:spTgt spid="26"/>
                                        </p:tgtEl>
                                        <p:attrNameLst>
                                          <p:attrName>ppt_w</p:attrName>
                                        </p:attrNameLst>
                                      </p:cBhvr>
                                      <p:tavLst>
                                        <p:tav tm="0" fmla="#ppt_w*sin(2.5*pi*$)">
                                          <p:val>
                                            <p:fltVal val="0"/>
                                          </p:val>
                                        </p:tav>
                                        <p:tav tm="100000">
                                          <p:val>
                                            <p:fltVal val="1"/>
                                          </p:val>
                                        </p:tav>
                                      </p:tavLst>
                                    </p:anim>
                                    <p:anim calcmode="lin" valueType="num">
                                      <p:cBhvr>
                                        <p:cTn id="27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80" restart="whenNotActive" fill="hold" evtFilter="cancelBubble" nodeType="interactiveSeq">
                <p:stCondLst>
                  <p:cond evt="onClick" delay="0">
                    <p:tgtEl>
                      <p:spTgt spid="122"/>
                    </p:tgtEl>
                  </p:cond>
                </p:stCondLst>
                <p:endSync evt="end" delay="0">
                  <p:rtn val="all"/>
                </p:endSync>
                <p:childTnLst>
                  <p:par>
                    <p:cTn id="281" fill="hold">
                      <p:stCondLst>
                        <p:cond delay="0"/>
                      </p:stCondLst>
                      <p:childTnLst>
                        <p:par>
                          <p:cTn id="282" fill="hold">
                            <p:stCondLst>
                              <p:cond delay="0"/>
                            </p:stCondLst>
                            <p:childTnLst>
                              <p:par>
                                <p:cTn id="283" presetID="23" presetClass="entr" presetSubtype="16" fill="hold" nodeType="clickEffect">
                                  <p:stCondLst>
                                    <p:cond delay="0"/>
                                  </p:stCondLst>
                                  <p:childTnLst>
                                    <p:set>
                                      <p:cBhvr>
                                        <p:cTn id="284" dur="1" fill="hold">
                                          <p:stCondLst>
                                            <p:cond delay="0"/>
                                          </p:stCondLst>
                                        </p:cTn>
                                        <p:tgtEl>
                                          <p:spTgt spid="158"/>
                                        </p:tgtEl>
                                        <p:attrNameLst>
                                          <p:attrName>style.visibility</p:attrName>
                                        </p:attrNameLst>
                                      </p:cBhvr>
                                      <p:to>
                                        <p:strVal val="visible"/>
                                      </p:to>
                                    </p:set>
                                    <p:anim calcmode="lin" valueType="num">
                                      <p:cBhvr>
                                        <p:cTn id="285" dur="1000" fill="hold"/>
                                        <p:tgtEl>
                                          <p:spTgt spid="158"/>
                                        </p:tgtEl>
                                        <p:attrNameLst>
                                          <p:attrName>ppt_w</p:attrName>
                                        </p:attrNameLst>
                                      </p:cBhvr>
                                      <p:tavLst>
                                        <p:tav tm="0">
                                          <p:val>
                                            <p:fltVal val="0"/>
                                          </p:val>
                                        </p:tav>
                                        <p:tav tm="100000">
                                          <p:val>
                                            <p:strVal val="#ppt_w"/>
                                          </p:val>
                                        </p:tav>
                                      </p:tavLst>
                                    </p:anim>
                                    <p:anim calcmode="lin" valueType="num">
                                      <p:cBhvr>
                                        <p:cTn id="28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3"/>
                                            </p:cond>
                                          </p:stCondLst>
                                          <p:endCondLst>
                                            <p:cond evt="onStopAudio" delay="0">
                                              <p:tgtEl>
                                                <p:sldTgt/>
                                              </p:tgtEl>
                                            </p:cond>
                                          </p:endCondLst>
                                        </p:cTn>
                                        <p:tgtEl>
                                          <p:sndTgt r:embed="rId3" name="AC Dig SFX.wav"/>
                                        </p:tgtEl>
                                      </p:cMediaNode>
                                    </p:audio>
                                  </p:subTnLst>
                                </p:cTn>
                              </p:par>
                            </p:childTnLst>
                          </p:cTn>
                        </p:par>
                        <p:par>
                          <p:cTn id="287" fill="hold">
                            <p:stCondLst>
                              <p:cond delay="1000"/>
                            </p:stCondLst>
                            <p:childTnLst>
                              <p:par>
                                <p:cTn id="288" presetID="45" presetClass="entr" presetSubtype="0" fill="hold" nodeType="afterEffect">
                                  <p:stCondLst>
                                    <p:cond delay="500"/>
                                  </p:stCondLst>
                                  <p:childTnLst>
                                    <p:set>
                                      <p:cBhvr>
                                        <p:cTn id="289" dur="1" fill="hold">
                                          <p:stCondLst>
                                            <p:cond delay="0"/>
                                          </p:stCondLst>
                                        </p:cTn>
                                        <p:tgtEl>
                                          <p:spTgt spid="108"/>
                                        </p:tgtEl>
                                        <p:attrNameLst>
                                          <p:attrName>style.visibility</p:attrName>
                                        </p:attrNameLst>
                                      </p:cBhvr>
                                      <p:to>
                                        <p:strVal val="visible"/>
                                      </p:to>
                                    </p:set>
                                    <p:animEffect transition="in" filter="fade">
                                      <p:cBhvr>
                                        <p:cTn id="290" dur="500"/>
                                        <p:tgtEl>
                                          <p:spTgt spid="108"/>
                                        </p:tgtEl>
                                      </p:cBhvr>
                                    </p:animEffect>
                                    <p:anim calcmode="lin" valueType="num">
                                      <p:cBhvr>
                                        <p:cTn id="291" dur="500" fill="hold"/>
                                        <p:tgtEl>
                                          <p:spTgt spid="108"/>
                                        </p:tgtEl>
                                        <p:attrNameLst>
                                          <p:attrName>ppt_w</p:attrName>
                                        </p:attrNameLst>
                                      </p:cBhvr>
                                      <p:tavLst>
                                        <p:tav tm="0" fmla="#ppt_w*sin(2.5*pi*$)">
                                          <p:val>
                                            <p:fltVal val="0"/>
                                          </p:val>
                                        </p:tav>
                                        <p:tav tm="100000">
                                          <p:val>
                                            <p:fltVal val="1"/>
                                          </p:val>
                                        </p:tav>
                                      </p:tavLst>
                                    </p:anim>
                                    <p:anim calcmode="lin" valueType="num">
                                      <p:cBhvr>
                                        <p:cTn id="29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93" restart="whenNotActive" fill="hold" evtFilter="cancelBubble" nodeType="interactiveSeq">
                <p:stCondLst>
                  <p:cond evt="onClick" delay="0">
                    <p:tgtEl>
                      <p:spTgt spid="123"/>
                    </p:tgtEl>
                  </p:cond>
                </p:stCondLst>
                <p:endSync evt="end" delay="0">
                  <p:rtn val="all"/>
                </p:endSync>
                <p:childTnLst>
                  <p:par>
                    <p:cTn id="294" fill="hold">
                      <p:stCondLst>
                        <p:cond delay="0"/>
                      </p:stCondLst>
                      <p:childTnLst>
                        <p:par>
                          <p:cTn id="295" fill="hold">
                            <p:stCondLst>
                              <p:cond delay="0"/>
                            </p:stCondLst>
                            <p:childTnLst>
                              <p:par>
                                <p:cTn id="296" presetID="23" presetClass="entr" presetSubtype="16" fill="hold" nodeType="clickEffect">
                                  <p:stCondLst>
                                    <p:cond delay="0"/>
                                  </p:stCondLst>
                                  <p:childTnLst>
                                    <p:set>
                                      <p:cBhvr>
                                        <p:cTn id="297" dur="1" fill="hold">
                                          <p:stCondLst>
                                            <p:cond delay="0"/>
                                          </p:stCondLst>
                                        </p:cTn>
                                        <p:tgtEl>
                                          <p:spTgt spid="159"/>
                                        </p:tgtEl>
                                        <p:attrNameLst>
                                          <p:attrName>style.visibility</p:attrName>
                                        </p:attrNameLst>
                                      </p:cBhvr>
                                      <p:to>
                                        <p:strVal val="visible"/>
                                      </p:to>
                                    </p:set>
                                    <p:anim calcmode="lin" valueType="num">
                                      <p:cBhvr>
                                        <p:cTn id="298" dur="1000" fill="hold"/>
                                        <p:tgtEl>
                                          <p:spTgt spid="159"/>
                                        </p:tgtEl>
                                        <p:attrNameLst>
                                          <p:attrName>ppt_w</p:attrName>
                                        </p:attrNameLst>
                                      </p:cBhvr>
                                      <p:tavLst>
                                        <p:tav tm="0">
                                          <p:val>
                                            <p:fltVal val="0"/>
                                          </p:val>
                                        </p:tav>
                                        <p:tav tm="100000">
                                          <p:val>
                                            <p:strVal val="#ppt_w"/>
                                          </p:val>
                                        </p:tav>
                                      </p:tavLst>
                                    </p:anim>
                                    <p:anim calcmode="lin" valueType="num">
                                      <p:cBhvr>
                                        <p:cTn id="29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6"/>
                                            </p:cond>
                                          </p:stCondLst>
                                          <p:endCondLst>
                                            <p:cond evt="onStopAudio" delay="0">
                                              <p:tgtEl>
                                                <p:sldTgt/>
                                              </p:tgtEl>
                                            </p:cond>
                                          </p:endCondLst>
                                        </p:cTn>
                                        <p:tgtEl>
                                          <p:sndTgt r:embed="rId3" name="AC Dig SFX.wav"/>
                                        </p:tgtEl>
                                      </p:cMediaNode>
                                    </p:audio>
                                  </p:subTnLst>
                                </p:cTn>
                              </p:par>
                            </p:childTnLst>
                          </p:cTn>
                        </p:par>
                        <p:par>
                          <p:cTn id="300" fill="hold">
                            <p:stCondLst>
                              <p:cond delay="1000"/>
                            </p:stCondLst>
                            <p:childTnLst>
                              <p:par>
                                <p:cTn id="301" presetID="45" presetClass="entr" presetSubtype="0" fill="hold" nodeType="afterEffect">
                                  <p:stCondLst>
                                    <p:cond delay="50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07436" y="4394941"/>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299924" y="2293651"/>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4-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12473" y="3413730"/>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Can Sig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5589" y="2105880"/>
            <a:ext cx="1326234" cy="1125474"/>
          </a:xfrm>
          <a:prstGeom prst="rect">
            <a:avLst/>
          </a:prstGeom>
        </p:spPr>
      </p:pic>
      <p:pic>
        <p:nvPicPr>
          <p:cNvPr id="109" name="3+ Sign 3-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2105384"/>
            <a:ext cx="1326234" cy="1126466"/>
          </a:xfrm>
          <a:prstGeom prst="rect">
            <a:avLst/>
          </a:prstGeom>
        </p:spPr>
      </p:pic>
      <p:pic>
        <p:nvPicPr>
          <p:cNvPr id="114" name="3+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2 Sign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Can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3231602"/>
            <a:ext cx="1326234" cy="1125474"/>
          </a:xfrm>
          <a:prstGeom prst="rect">
            <a:avLst/>
          </a:prstGeom>
        </p:spPr>
      </p:pic>
      <p:pic>
        <p:nvPicPr>
          <p:cNvPr id="25" name="3+ Sign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1 Sign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Fossil Sign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39199" y="4278306"/>
            <a:ext cx="1319013" cy="1120334"/>
          </a:xfrm>
          <a:prstGeom prst="rect">
            <a:avLst/>
          </a:prstGeom>
        </p:spPr>
      </p:pic>
      <p:pic>
        <p:nvPicPr>
          <p:cNvPr id="112" name="2 Sign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3+ Sign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85" name="Bell Bag 1-5"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33356" y="5266113"/>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6" name="Bells Sign 1-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38538" y="5378382"/>
            <a:ext cx="1321314" cy="1126466"/>
          </a:xfrm>
          <a:prstGeom prst="rect">
            <a:avLst/>
          </a:prstGeom>
        </p:spPr>
      </p:pic>
      <p:pic>
        <p:nvPicPr>
          <p:cNvPr id="107" name="1 Sign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2 Sign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3+ Sign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486786432"/>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12" presetClass="entr" presetSubtype="4" fill="hold" nodeType="afterEffect">
                                  <p:stCondLst>
                                    <p:cond delay="500"/>
                                  </p:stCondLst>
                                  <p:childTnLst>
                                    <p:set>
                                      <p:cBhvr>
                                        <p:cTn id="102" dur="1" fill="hold">
                                          <p:stCondLst>
                                            <p:cond delay="0"/>
                                          </p:stCondLst>
                                        </p:cTn>
                                        <p:tgtEl>
                                          <p:spTgt spid="1050"/>
                                        </p:tgtEl>
                                        <p:attrNameLst>
                                          <p:attrName>style.visibility</p:attrName>
                                        </p:attrNameLst>
                                      </p:cBhvr>
                                      <p:to>
                                        <p:strVal val="visible"/>
                                      </p:to>
                                    </p:set>
                                    <p:anim calcmode="lin" valueType="num">
                                      <p:cBhvr additive="base">
                                        <p:cTn id="103" dur="500"/>
                                        <p:tgtEl>
                                          <p:spTgt spid="1050"/>
                                        </p:tgtEl>
                                        <p:attrNameLst>
                                          <p:attrName>ppt_y</p:attrName>
                                        </p:attrNameLst>
                                      </p:cBhvr>
                                      <p:tavLst>
                                        <p:tav tm="0">
                                          <p:val>
                                            <p:strVal val="#ppt_y+#ppt_h*1.125000"/>
                                          </p:val>
                                        </p:tav>
                                        <p:tav tm="100000">
                                          <p:val>
                                            <p:strVal val="#ppt_y"/>
                                          </p:val>
                                        </p:tav>
                                      </p:tavLst>
                                    </p:anim>
                                    <p:animEffect transition="in" filter="wipe(up)">
                                      <p:cBhvr>
                                        <p:cTn id="104" dur="500"/>
                                        <p:tgtEl>
                                          <p:spTgt spid="1050"/>
                                        </p:tgtEl>
                                      </p:cBhvr>
                                    </p:animEffect>
                                  </p:childTnLst>
                                  <p:subTnLst>
                                    <p:audio>
                                      <p:cMediaNode>
                                        <p:cTn display="0" masterRel="sameClick">
                                          <p:stCondLst>
                                            <p:cond evt="begin" delay="0">
                                              <p:tn val="101"/>
                                            </p:cond>
                                          </p:stCondLst>
                                          <p:endCondLst>
                                            <p:cond evt="onStopAudio" delay="0">
                                              <p:tgtEl>
                                                <p:sldTgt/>
                                              </p:tgtEl>
                                            </p:cond>
                                          </p:endCondLst>
                                        </p:cTn>
                                        <p:tgtEl>
                                          <p:sndTgt r:embed="rId5" name="AC Can SFX.wav"/>
                                        </p:tgtEl>
                                      </p:cMediaNode>
                                    </p:audio>
                                  </p:subTnLst>
                                </p:cTn>
                              </p:par>
                            </p:childTnLst>
                          </p:cTn>
                        </p:par>
                        <p:par>
                          <p:cTn id="105" fill="hold">
                            <p:stCondLst>
                              <p:cond delay="2000"/>
                            </p:stCondLst>
                            <p:childTnLst>
                              <p:par>
                                <p:cTn id="106" presetID="12" presetClass="exit" presetSubtype="4" fill="hold" nodeType="afterEffect">
                                  <p:stCondLst>
                                    <p:cond delay="1000"/>
                                  </p:stCondLst>
                                  <p:childTnLst>
                                    <p:anim calcmode="lin" valueType="num">
                                      <p:cBhvr additive="base">
                                        <p:cTn id="107" dur="500"/>
                                        <p:tgtEl>
                                          <p:spTgt spid="1050"/>
                                        </p:tgtEl>
                                        <p:attrNameLst>
                                          <p:attrName>ppt_y</p:attrName>
                                        </p:attrNameLst>
                                      </p:cBhvr>
                                      <p:tavLst>
                                        <p:tav tm="0">
                                          <p:val>
                                            <p:strVal val="#ppt_y"/>
                                          </p:val>
                                        </p:tav>
                                        <p:tav tm="100000">
                                          <p:val>
                                            <p:strVal val="#ppt_y+#ppt_h*1.125000"/>
                                          </p:val>
                                        </p:tav>
                                      </p:tavLst>
                                    </p:anim>
                                    <p:animEffect transition="out" filter="wipe(down)">
                                      <p:cBhvr>
                                        <p:cTn id="108" dur="500"/>
                                        <p:tgtEl>
                                          <p:spTgt spid="1050"/>
                                        </p:tgtEl>
                                      </p:cBhvr>
                                    </p:animEffect>
                                    <p:set>
                                      <p:cBhvr>
                                        <p:cTn id="109" dur="1" fill="hold">
                                          <p:stCondLst>
                                            <p:cond delay="499"/>
                                          </p:stCondLst>
                                        </p:cTn>
                                        <p:tgtEl>
                                          <p:spTgt spid="1050"/>
                                        </p:tgtEl>
                                        <p:attrNameLst>
                                          <p:attrName>style.visibility</p:attrName>
                                        </p:attrNameLst>
                                      </p:cBhvr>
                                      <p:to>
                                        <p:strVal val="hidden"/>
                                      </p:to>
                                    </p:set>
                                  </p:childTnLst>
                                </p:cTn>
                              </p:par>
                            </p:childTnLst>
                          </p:cTn>
                        </p:par>
                        <p:par>
                          <p:cTn id="110" fill="hold">
                            <p:stCondLst>
                              <p:cond delay="3500"/>
                            </p:stCondLst>
                            <p:childTnLst>
                              <p:par>
                                <p:cTn id="111" presetID="45" presetClass="entr" presetSubtype="0" fill="hold" nodeType="afterEffect">
                                  <p:stCondLst>
                                    <p:cond delay="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12" presetClass="entr" presetSubtype="4" fill="hold" nodeType="afterEffect">
                                  <p:stCondLst>
                                    <p:cond delay="500"/>
                                  </p:stCondLst>
                                  <p:childTnLst>
                                    <p:set>
                                      <p:cBhvr>
                                        <p:cTn id="216" dur="1" fill="hold">
                                          <p:stCondLst>
                                            <p:cond delay="0"/>
                                          </p:stCondLst>
                                        </p:cTn>
                                        <p:tgtEl>
                                          <p:spTgt spid="186"/>
                                        </p:tgtEl>
                                        <p:attrNameLst>
                                          <p:attrName>style.visibility</p:attrName>
                                        </p:attrNameLst>
                                      </p:cBhvr>
                                      <p:to>
                                        <p:strVal val="visible"/>
                                      </p:to>
                                    </p:set>
                                    <p:anim calcmode="lin" valueType="num">
                                      <p:cBhvr additive="base">
                                        <p:cTn id="217" dur="500"/>
                                        <p:tgtEl>
                                          <p:spTgt spid="186"/>
                                        </p:tgtEl>
                                        <p:attrNameLst>
                                          <p:attrName>ppt_y</p:attrName>
                                        </p:attrNameLst>
                                      </p:cBhvr>
                                      <p:tavLst>
                                        <p:tav tm="0">
                                          <p:val>
                                            <p:strVal val="#ppt_y+#ppt_h*1.125000"/>
                                          </p:val>
                                        </p:tav>
                                        <p:tav tm="100000">
                                          <p:val>
                                            <p:strVal val="#ppt_y"/>
                                          </p:val>
                                        </p:tav>
                                      </p:tavLst>
                                    </p:anim>
                                    <p:animEffect transition="in" filter="wipe(up)">
                                      <p:cBhvr>
                                        <p:cTn id="218" dur="500"/>
                                        <p:tgtEl>
                                          <p:spTgt spid="186"/>
                                        </p:tgtEl>
                                      </p:cBhvr>
                                    </p:animEffect>
                                  </p:childTnLst>
                                  <p:subTnLst>
                                    <p:audio>
                                      <p:cMediaNode>
                                        <p:cTn display="0" masterRel="sameClick">
                                          <p:stCondLst>
                                            <p:cond evt="begin" delay="0">
                                              <p:tn val="215"/>
                                            </p:cond>
                                          </p:stCondLst>
                                          <p:endCondLst>
                                            <p:cond evt="onStopAudio" delay="0">
                                              <p:tgtEl>
                                                <p:sldTgt/>
                                              </p:tgtEl>
                                            </p:cond>
                                          </p:endCondLst>
                                        </p:cTn>
                                        <p:tgtEl>
                                          <p:sndTgt r:embed="rId5" name="AC Can SFX.wav"/>
                                        </p:tgtEl>
                                      </p:cMediaNode>
                                    </p:audio>
                                  </p:subTnLst>
                                </p:cTn>
                              </p:par>
                            </p:childTnLst>
                          </p:cTn>
                        </p:par>
                        <p:par>
                          <p:cTn id="219" fill="hold">
                            <p:stCondLst>
                              <p:cond delay="2000"/>
                            </p:stCondLst>
                            <p:childTnLst>
                              <p:par>
                                <p:cTn id="220" presetID="12" presetClass="exit" presetSubtype="4" fill="hold" nodeType="afterEffect">
                                  <p:stCondLst>
                                    <p:cond delay="1000"/>
                                  </p:stCondLst>
                                  <p:childTnLst>
                                    <p:anim calcmode="lin" valueType="num">
                                      <p:cBhvr additive="base">
                                        <p:cTn id="221" dur="500"/>
                                        <p:tgtEl>
                                          <p:spTgt spid="186"/>
                                        </p:tgtEl>
                                        <p:attrNameLst>
                                          <p:attrName>ppt_y</p:attrName>
                                        </p:attrNameLst>
                                      </p:cBhvr>
                                      <p:tavLst>
                                        <p:tav tm="0">
                                          <p:val>
                                            <p:strVal val="#ppt_y"/>
                                          </p:val>
                                        </p:tav>
                                        <p:tav tm="100000">
                                          <p:val>
                                            <p:strVal val="#ppt_y+#ppt_h*1.125000"/>
                                          </p:val>
                                        </p:tav>
                                      </p:tavLst>
                                    </p:anim>
                                    <p:animEffect transition="out" filter="wipe(down)">
                                      <p:cBhvr>
                                        <p:cTn id="222" dur="500"/>
                                        <p:tgtEl>
                                          <p:spTgt spid="186"/>
                                        </p:tgtEl>
                                      </p:cBhvr>
                                    </p:animEffect>
                                    <p:set>
                                      <p:cBhvr>
                                        <p:cTn id="223" dur="1" fill="hold">
                                          <p:stCondLst>
                                            <p:cond delay="499"/>
                                          </p:stCondLst>
                                        </p:cTn>
                                        <p:tgtEl>
                                          <p:spTgt spid="186"/>
                                        </p:tgtEl>
                                        <p:attrNameLst>
                                          <p:attrName>style.visibility</p:attrName>
                                        </p:attrNameLst>
                                      </p:cBhvr>
                                      <p:to>
                                        <p:strVal val="hidden"/>
                                      </p:to>
                                    </p:set>
                                  </p:childTnLst>
                                </p:cTn>
                              </p:par>
                            </p:childTnLst>
                          </p:cTn>
                        </p:par>
                        <p:par>
                          <p:cTn id="224" fill="hold">
                            <p:stCondLst>
                              <p:cond delay="3500"/>
                            </p:stCondLst>
                            <p:childTnLst>
                              <p:par>
                                <p:cTn id="225" presetID="45" presetClass="entr" presetSubtype="0" fill="hold" nodeType="after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45" presetClass="entr" presetSubtype="0" fill="hold" nodeType="afterEffect">
                                  <p:stCondLst>
                                    <p:cond delay="50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12" presetClass="entr" presetSubtype="4" fill="hold" nodeType="afterEffect">
                                  <p:stCondLst>
                                    <p:cond delay="500"/>
                                  </p:stCondLst>
                                  <p:childTnLst>
                                    <p:set>
                                      <p:cBhvr>
                                        <p:cTn id="278" dur="1" fill="hold">
                                          <p:stCondLst>
                                            <p:cond delay="0"/>
                                          </p:stCondLst>
                                        </p:cTn>
                                        <p:tgtEl>
                                          <p:spTgt spid="1032"/>
                                        </p:tgtEl>
                                        <p:attrNameLst>
                                          <p:attrName>style.visibility</p:attrName>
                                        </p:attrNameLst>
                                      </p:cBhvr>
                                      <p:to>
                                        <p:strVal val="visible"/>
                                      </p:to>
                                    </p:set>
                                    <p:anim calcmode="lin" valueType="num">
                                      <p:cBhvr additive="base">
                                        <p:cTn id="279" dur="500"/>
                                        <p:tgtEl>
                                          <p:spTgt spid="1032"/>
                                        </p:tgtEl>
                                        <p:attrNameLst>
                                          <p:attrName>ppt_y</p:attrName>
                                        </p:attrNameLst>
                                      </p:cBhvr>
                                      <p:tavLst>
                                        <p:tav tm="0">
                                          <p:val>
                                            <p:strVal val="#ppt_y+#ppt_h*1.125000"/>
                                          </p:val>
                                        </p:tav>
                                        <p:tav tm="100000">
                                          <p:val>
                                            <p:strVal val="#ppt_y"/>
                                          </p:val>
                                        </p:tav>
                                      </p:tavLst>
                                    </p:anim>
                                    <p:animEffect transition="in" filter="wipe(up)">
                                      <p:cBhvr>
                                        <p:cTn id="280" dur="500"/>
                                        <p:tgtEl>
                                          <p:spTgt spid="1032"/>
                                        </p:tgtEl>
                                      </p:cBhvr>
                                    </p:animEffect>
                                  </p:childTnLst>
                                  <p:subTnLst>
                                    <p:audio>
                                      <p:cMediaNode>
                                        <p:cTn display="0" masterRel="sameClick">
                                          <p:stCondLst>
                                            <p:cond evt="begin" delay="0">
                                              <p:tn val="277"/>
                                            </p:cond>
                                          </p:stCondLst>
                                          <p:endCondLst>
                                            <p:cond evt="onStopAudio" delay="0">
                                              <p:tgtEl>
                                                <p:sldTgt/>
                                              </p:tgtEl>
                                            </p:cond>
                                          </p:endCondLst>
                                        </p:cTn>
                                        <p:tgtEl>
                                          <p:sndTgt r:embed="rId6" name="AC Fossil SFX.wav"/>
                                        </p:tgtEl>
                                      </p:cMediaNode>
                                    </p:audio>
                                  </p:subTnLst>
                                </p:cTn>
                              </p:par>
                            </p:childTnLst>
                          </p:cTn>
                        </p:par>
                        <p:par>
                          <p:cTn id="281" fill="hold">
                            <p:stCondLst>
                              <p:cond delay="2000"/>
                            </p:stCondLst>
                            <p:childTnLst>
                              <p:par>
                                <p:cTn id="282" presetID="12" presetClass="exit" presetSubtype="4" fill="hold" nodeType="afterEffect">
                                  <p:stCondLst>
                                    <p:cond delay="1000"/>
                                  </p:stCondLst>
                                  <p:childTnLst>
                                    <p:anim calcmode="lin" valueType="num">
                                      <p:cBhvr additive="base">
                                        <p:cTn id="283" dur="500"/>
                                        <p:tgtEl>
                                          <p:spTgt spid="1032"/>
                                        </p:tgtEl>
                                        <p:attrNameLst>
                                          <p:attrName>ppt_y</p:attrName>
                                        </p:attrNameLst>
                                      </p:cBhvr>
                                      <p:tavLst>
                                        <p:tav tm="0">
                                          <p:val>
                                            <p:strVal val="#ppt_y"/>
                                          </p:val>
                                        </p:tav>
                                        <p:tav tm="100000">
                                          <p:val>
                                            <p:strVal val="#ppt_y+#ppt_h*1.125000"/>
                                          </p:val>
                                        </p:tav>
                                      </p:tavLst>
                                    </p:anim>
                                    <p:animEffect transition="out" filter="wipe(down)">
                                      <p:cBhvr>
                                        <p:cTn id="284" dur="500"/>
                                        <p:tgtEl>
                                          <p:spTgt spid="1032"/>
                                        </p:tgtEl>
                                      </p:cBhvr>
                                    </p:animEffect>
                                    <p:set>
                                      <p:cBhvr>
                                        <p:cTn id="285" dur="1" fill="hold">
                                          <p:stCondLst>
                                            <p:cond delay="499"/>
                                          </p:stCondLst>
                                        </p:cTn>
                                        <p:tgtEl>
                                          <p:spTgt spid="1032"/>
                                        </p:tgtEl>
                                        <p:attrNameLst>
                                          <p:attrName>style.visibility</p:attrName>
                                        </p:attrNameLst>
                                      </p:cBhvr>
                                      <p:to>
                                        <p:strVal val="hidden"/>
                                      </p:to>
                                    </p:set>
                                  </p:childTnLst>
                                </p:cTn>
                              </p:par>
                            </p:childTnLst>
                          </p:cTn>
                        </p:par>
                        <p:par>
                          <p:cTn id="286" fill="hold">
                            <p:stCondLst>
                              <p:cond delay="3500"/>
                            </p:stCondLst>
                            <p:childTnLst>
                              <p:par>
                                <p:cTn id="287" presetID="45" presetClass="entr" presetSubtype="0" fill="hold" nodeType="afterEffect">
                                  <p:stCondLst>
                                    <p:cond delay="0"/>
                                  </p:stCondLst>
                                  <p:childTnLst>
                                    <p:set>
                                      <p:cBhvr>
                                        <p:cTn id="288" dur="1" fill="hold">
                                          <p:stCondLst>
                                            <p:cond delay="0"/>
                                          </p:stCondLst>
                                        </p:cTn>
                                        <p:tgtEl>
                                          <p:spTgt spid="17"/>
                                        </p:tgtEl>
                                        <p:attrNameLst>
                                          <p:attrName>style.visibility</p:attrName>
                                        </p:attrNameLst>
                                      </p:cBhvr>
                                      <p:to>
                                        <p:strVal val="visible"/>
                                      </p:to>
                                    </p:set>
                                    <p:animEffect transition="in" filter="fade">
                                      <p:cBhvr>
                                        <p:cTn id="289" dur="500"/>
                                        <p:tgtEl>
                                          <p:spTgt spid="17"/>
                                        </p:tgtEl>
                                      </p:cBhvr>
                                    </p:animEffect>
                                    <p:anim calcmode="lin" valueType="num">
                                      <p:cBhvr>
                                        <p:cTn id="290" dur="500" fill="hold"/>
                                        <p:tgtEl>
                                          <p:spTgt spid="17"/>
                                        </p:tgtEl>
                                        <p:attrNameLst>
                                          <p:attrName>ppt_w</p:attrName>
                                        </p:attrNameLst>
                                      </p:cBhvr>
                                      <p:tavLst>
                                        <p:tav tm="0" fmla="#ppt_w*sin(2.5*pi*$)">
                                          <p:val>
                                            <p:fltVal val="0"/>
                                          </p:val>
                                        </p:tav>
                                        <p:tav tm="100000">
                                          <p:val>
                                            <p:fltVal val="1"/>
                                          </p:val>
                                        </p:tav>
                                      </p:tavLst>
                                    </p:anim>
                                    <p:anim calcmode="lin" valueType="num">
                                      <p:cBhvr>
                                        <p:cTn id="29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2" restart="whenNotActive" fill="hold" evtFilter="cancelBubble" nodeType="interactiveSeq">
                <p:stCondLst>
                  <p:cond evt="onClick" delay="0">
                    <p:tgtEl>
                      <p:spTgt spid="124"/>
                    </p:tgtEl>
                  </p:cond>
                </p:stCondLst>
                <p:endSync evt="end" delay="0">
                  <p:rtn val="all"/>
                </p:endSync>
                <p:childTnLst>
                  <p:par>
                    <p:cTn id="293" fill="hold">
                      <p:stCondLst>
                        <p:cond delay="0"/>
                      </p:stCondLst>
                      <p:childTnLst>
                        <p:par>
                          <p:cTn id="294" fill="hold">
                            <p:stCondLst>
                              <p:cond delay="0"/>
                            </p:stCondLst>
                            <p:childTnLst>
                              <p:par>
                                <p:cTn id="295" presetID="23" presetClass="entr" presetSubtype="16" fill="hold" nodeType="clickEffect">
                                  <p:stCondLst>
                                    <p:cond delay="0"/>
                                  </p:stCondLst>
                                  <p:childTnLst>
                                    <p:set>
                                      <p:cBhvr>
                                        <p:cTn id="296" dur="1" fill="hold">
                                          <p:stCondLst>
                                            <p:cond delay="0"/>
                                          </p:stCondLst>
                                        </p:cTn>
                                        <p:tgtEl>
                                          <p:spTgt spid="160"/>
                                        </p:tgtEl>
                                        <p:attrNameLst>
                                          <p:attrName>style.visibility</p:attrName>
                                        </p:attrNameLst>
                                      </p:cBhvr>
                                      <p:to>
                                        <p:strVal val="visible"/>
                                      </p:to>
                                    </p:set>
                                    <p:anim calcmode="lin" valueType="num">
                                      <p:cBhvr>
                                        <p:cTn id="297" dur="1000" fill="hold"/>
                                        <p:tgtEl>
                                          <p:spTgt spid="160"/>
                                        </p:tgtEl>
                                        <p:attrNameLst>
                                          <p:attrName>ppt_w</p:attrName>
                                        </p:attrNameLst>
                                      </p:cBhvr>
                                      <p:tavLst>
                                        <p:tav tm="0">
                                          <p:val>
                                            <p:fltVal val="0"/>
                                          </p:val>
                                        </p:tav>
                                        <p:tav tm="100000">
                                          <p:val>
                                            <p:strVal val="#ppt_w"/>
                                          </p:val>
                                        </p:tav>
                                      </p:tavLst>
                                    </p:anim>
                                    <p:anim calcmode="lin" valueType="num">
                                      <p:cBhvr>
                                        <p:cTn id="29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5"/>
                                            </p:cond>
                                          </p:stCondLst>
                                          <p:endCondLst>
                                            <p:cond evt="onStopAudio" delay="0">
                                              <p:tgtEl>
                                                <p:sldTgt/>
                                              </p:tgtEl>
                                            </p:cond>
                                          </p:endCondLst>
                                        </p:cTn>
                                        <p:tgtEl>
                                          <p:sndTgt r:embed="rId3" name="AC Dig SFX.wav"/>
                                        </p:tgtEl>
                                      </p:cMediaNode>
                                    </p:audio>
                                  </p:subTnLst>
                                </p:cTn>
                              </p:par>
                            </p:childTnLst>
                          </p:cTn>
                        </p:par>
                        <p:par>
                          <p:cTn id="299" fill="hold">
                            <p:stCondLst>
                              <p:cond delay="1000"/>
                            </p:stCondLst>
                            <p:childTnLst>
                              <p:par>
                                <p:cTn id="300" presetID="45" presetClass="entr" presetSubtype="0" fill="hold" nodeType="afterEffect">
                                  <p:stCondLst>
                                    <p:cond delay="500"/>
                                  </p:stCondLst>
                                  <p:childTnLst>
                                    <p:set>
                                      <p:cBhvr>
                                        <p:cTn id="301" dur="1" fill="hold">
                                          <p:stCondLst>
                                            <p:cond delay="0"/>
                                          </p:stCondLst>
                                        </p:cTn>
                                        <p:tgtEl>
                                          <p:spTgt spid="112"/>
                                        </p:tgtEl>
                                        <p:attrNameLst>
                                          <p:attrName>style.visibility</p:attrName>
                                        </p:attrNameLst>
                                      </p:cBhvr>
                                      <p:to>
                                        <p:strVal val="visible"/>
                                      </p:to>
                                    </p:set>
                                    <p:animEffect transition="in" filter="fade">
                                      <p:cBhvr>
                                        <p:cTn id="302" dur="500"/>
                                        <p:tgtEl>
                                          <p:spTgt spid="112"/>
                                        </p:tgtEl>
                                      </p:cBhvr>
                                    </p:animEffect>
                                    <p:anim calcmode="lin" valueType="num">
                                      <p:cBhvr>
                                        <p:cTn id="303" dur="500" fill="hold"/>
                                        <p:tgtEl>
                                          <p:spTgt spid="112"/>
                                        </p:tgtEl>
                                        <p:attrNameLst>
                                          <p:attrName>ppt_w</p:attrName>
                                        </p:attrNameLst>
                                      </p:cBhvr>
                                      <p:tavLst>
                                        <p:tav tm="0" fmla="#ppt_w*sin(2.5*pi*$)">
                                          <p:val>
                                            <p:fltVal val="0"/>
                                          </p:val>
                                        </p:tav>
                                        <p:tav tm="100000">
                                          <p:val>
                                            <p:fltVal val="1"/>
                                          </p:val>
                                        </p:tav>
                                      </p:tavLst>
                                    </p:anim>
                                    <p:anim calcmode="lin" valueType="num">
                                      <p:cBhvr>
                                        <p:cTn id="30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5" restart="whenNotActive" fill="hold" evtFilter="cancelBubble" nodeType="interactiveSeq">
                <p:stCondLst>
                  <p:cond evt="onClick" delay="0">
                    <p:tgtEl>
                      <p:spTgt spid="125"/>
                    </p:tgtEl>
                  </p:cond>
                </p:stCondLst>
                <p:endSync evt="end" delay="0">
                  <p:rtn val="all"/>
                </p:endSync>
                <p:childTnLst>
                  <p:par>
                    <p:cTn id="306" fill="hold">
                      <p:stCondLst>
                        <p:cond delay="0"/>
                      </p:stCondLst>
                      <p:childTnLst>
                        <p:par>
                          <p:cTn id="307" fill="hold">
                            <p:stCondLst>
                              <p:cond delay="0"/>
                            </p:stCondLst>
                            <p:childTnLst>
                              <p:par>
                                <p:cTn id="308" presetID="23" presetClass="entr" presetSubtype="16" fill="hold" nodeType="clickEffect">
                                  <p:stCondLst>
                                    <p:cond delay="0"/>
                                  </p:stCondLst>
                                  <p:childTnLst>
                                    <p:set>
                                      <p:cBhvr>
                                        <p:cTn id="309" dur="1" fill="hold">
                                          <p:stCondLst>
                                            <p:cond delay="0"/>
                                          </p:stCondLst>
                                        </p:cTn>
                                        <p:tgtEl>
                                          <p:spTgt spid="161"/>
                                        </p:tgtEl>
                                        <p:attrNameLst>
                                          <p:attrName>style.visibility</p:attrName>
                                        </p:attrNameLst>
                                      </p:cBhvr>
                                      <p:to>
                                        <p:strVal val="visible"/>
                                      </p:to>
                                    </p:set>
                                    <p:anim calcmode="lin" valueType="num">
                                      <p:cBhvr>
                                        <p:cTn id="310" dur="1000" fill="hold"/>
                                        <p:tgtEl>
                                          <p:spTgt spid="161"/>
                                        </p:tgtEl>
                                        <p:attrNameLst>
                                          <p:attrName>ppt_w</p:attrName>
                                        </p:attrNameLst>
                                      </p:cBhvr>
                                      <p:tavLst>
                                        <p:tav tm="0">
                                          <p:val>
                                            <p:fltVal val="0"/>
                                          </p:val>
                                        </p:tav>
                                        <p:tav tm="100000">
                                          <p:val>
                                            <p:strVal val="#ppt_w"/>
                                          </p:val>
                                        </p:tav>
                                      </p:tavLst>
                                    </p:anim>
                                    <p:anim calcmode="lin" valueType="num">
                                      <p:cBhvr>
                                        <p:cTn id="31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8"/>
                                            </p:cond>
                                          </p:stCondLst>
                                          <p:endCondLst>
                                            <p:cond evt="onStopAudio" delay="0">
                                              <p:tgtEl>
                                                <p:sldTgt/>
                                              </p:tgtEl>
                                            </p:cond>
                                          </p:endCondLst>
                                        </p:cTn>
                                        <p:tgtEl>
                                          <p:sndTgt r:embed="rId3" name="AC Dig SFX.wav"/>
                                        </p:tgtEl>
                                      </p:cMediaNode>
                                    </p:audio>
                                  </p:subTnLst>
                                </p:cTn>
                              </p:par>
                            </p:childTnLst>
                          </p:cTn>
                        </p:par>
                        <p:par>
                          <p:cTn id="312" fill="hold">
                            <p:stCondLst>
                              <p:cond delay="1000"/>
                            </p:stCondLst>
                            <p:childTnLst>
                              <p:par>
                                <p:cTn id="313" presetID="45" presetClass="entr" presetSubtype="0" fill="hold" nodeType="afterEffect">
                                  <p:stCondLst>
                                    <p:cond delay="500"/>
                                  </p:stCondLst>
                                  <p:childTnLst>
                                    <p:set>
                                      <p:cBhvr>
                                        <p:cTn id="314" dur="1" fill="hold">
                                          <p:stCondLst>
                                            <p:cond delay="0"/>
                                          </p:stCondLst>
                                        </p:cTn>
                                        <p:tgtEl>
                                          <p:spTgt spid="115"/>
                                        </p:tgtEl>
                                        <p:attrNameLst>
                                          <p:attrName>style.visibility</p:attrName>
                                        </p:attrNameLst>
                                      </p:cBhvr>
                                      <p:to>
                                        <p:strVal val="visible"/>
                                      </p:to>
                                    </p:set>
                                    <p:animEffect transition="in" filter="fade">
                                      <p:cBhvr>
                                        <p:cTn id="315" dur="500"/>
                                        <p:tgtEl>
                                          <p:spTgt spid="115"/>
                                        </p:tgtEl>
                                      </p:cBhvr>
                                    </p:animEffect>
                                    <p:anim calcmode="lin" valueType="num">
                                      <p:cBhvr>
                                        <p:cTn id="316" dur="500" fill="hold"/>
                                        <p:tgtEl>
                                          <p:spTgt spid="115"/>
                                        </p:tgtEl>
                                        <p:attrNameLst>
                                          <p:attrName>ppt_w</p:attrName>
                                        </p:attrNameLst>
                                      </p:cBhvr>
                                      <p:tavLst>
                                        <p:tav tm="0" fmla="#ppt_w*sin(2.5*pi*$)">
                                          <p:val>
                                            <p:fltVal val="0"/>
                                          </p:val>
                                        </p:tav>
                                        <p:tav tm="100000">
                                          <p:val>
                                            <p:fltVal val="1"/>
                                          </p:val>
                                        </p:tav>
                                      </p:tavLst>
                                    </p:anim>
                                    <p:anim calcmode="lin" valueType="num">
                                      <p:cBhvr>
                                        <p:cTn id="31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18" restart="whenNotActive" fill="hold" evtFilter="cancelBubble" nodeType="interactiveSeq">
                <p:stCondLst>
                  <p:cond evt="onClick" delay="0">
                    <p:tgtEl>
                      <p:spTgt spid="126"/>
                    </p:tgtEl>
                  </p:cond>
                </p:stCondLst>
                <p:endSync evt="end" delay="0">
                  <p:rtn val="all"/>
                </p:endSync>
                <p:childTnLst>
                  <p:par>
                    <p:cTn id="319" fill="hold">
                      <p:stCondLst>
                        <p:cond delay="0"/>
                      </p:stCondLst>
                      <p:childTnLst>
                        <p:par>
                          <p:cTn id="320" fill="hold">
                            <p:stCondLst>
                              <p:cond delay="0"/>
                            </p:stCondLst>
                            <p:childTnLst>
                              <p:par>
                                <p:cTn id="321" presetID="23" presetClass="entr" presetSubtype="16" fill="hold" nodeType="clickEffect">
                                  <p:stCondLst>
                                    <p:cond delay="0"/>
                                  </p:stCondLst>
                                  <p:childTnLst>
                                    <p:set>
                                      <p:cBhvr>
                                        <p:cTn id="322" dur="1" fill="hold">
                                          <p:stCondLst>
                                            <p:cond delay="0"/>
                                          </p:stCondLst>
                                        </p:cTn>
                                        <p:tgtEl>
                                          <p:spTgt spid="162"/>
                                        </p:tgtEl>
                                        <p:attrNameLst>
                                          <p:attrName>style.visibility</p:attrName>
                                        </p:attrNameLst>
                                      </p:cBhvr>
                                      <p:to>
                                        <p:strVal val="visible"/>
                                      </p:to>
                                    </p:set>
                                    <p:anim calcmode="lin" valueType="num">
                                      <p:cBhvr>
                                        <p:cTn id="323" dur="1000" fill="hold"/>
                                        <p:tgtEl>
                                          <p:spTgt spid="162"/>
                                        </p:tgtEl>
                                        <p:attrNameLst>
                                          <p:attrName>ppt_w</p:attrName>
                                        </p:attrNameLst>
                                      </p:cBhvr>
                                      <p:tavLst>
                                        <p:tav tm="0">
                                          <p:val>
                                            <p:fltVal val="0"/>
                                          </p:val>
                                        </p:tav>
                                        <p:tav tm="100000">
                                          <p:val>
                                            <p:strVal val="#ppt_w"/>
                                          </p:val>
                                        </p:tav>
                                      </p:tavLst>
                                    </p:anim>
                                    <p:anim calcmode="lin" valueType="num">
                                      <p:cBhvr>
                                        <p:cTn id="32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1"/>
                                            </p:cond>
                                          </p:stCondLst>
                                          <p:endCondLst>
                                            <p:cond evt="onStopAudio" delay="0">
                                              <p:tgtEl>
                                                <p:sldTgt/>
                                              </p:tgtEl>
                                            </p:cond>
                                          </p:endCondLst>
                                        </p:cTn>
                                        <p:tgtEl>
                                          <p:sndTgt r:embed="rId3" name="AC Dig SFX.wav"/>
                                        </p:tgtEl>
                                      </p:cMediaNode>
                                    </p:audio>
                                  </p:subTnLst>
                                </p:cTn>
                              </p:par>
                            </p:childTnLst>
                          </p:cTn>
                        </p:par>
                        <p:par>
                          <p:cTn id="325" fill="hold">
                            <p:stCondLst>
                              <p:cond delay="1000"/>
                            </p:stCondLst>
                            <p:childTnLst>
                              <p:par>
                                <p:cTn id="326" presetID="45" presetClass="entr" presetSubtype="0" fill="hold" nodeType="afterEffect">
                                  <p:stCondLst>
                                    <p:cond delay="500"/>
                                  </p:stCondLst>
                                  <p:childTnLst>
                                    <p:set>
                                      <p:cBhvr>
                                        <p:cTn id="327" dur="1" fill="hold">
                                          <p:stCondLst>
                                            <p:cond delay="0"/>
                                          </p:stCondLst>
                                        </p:cTn>
                                        <p:tgtEl>
                                          <p:spTgt spid="6"/>
                                        </p:tgtEl>
                                        <p:attrNameLst>
                                          <p:attrName>style.visibility</p:attrName>
                                        </p:attrNameLst>
                                      </p:cBhvr>
                                      <p:to>
                                        <p:strVal val="visible"/>
                                      </p:to>
                                    </p:set>
                                    <p:animEffect transition="in" filter="fade">
                                      <p:cBhvr>
                                        <p:cTn id="328" dur="500"/>
                                        <p:tgtEl>
                                          <p:spTgt spid="6"/>
                                        </p:tgtEl>
                                      </p:cBhvr>
                                    </p:animEffect>
                                    <p:anim calcmode="lin" valueType="num">
                                      <p:cBhvr>
                                        <p:cTn id="329" dur="500" fill="hold"/>
                                        <p:tgtEl>
                                          <p:spTgt spid="6"/>
                                        </p:tgtEl>
                                        <p:attrNameLst>
                                          <p:attrName>ppt_w</p:attrName>
                                        </p:attrNameLst>
                                      </p:cBhvr>
                                      <p:tavLst>
                                        <p:tav tm="0" fmla="#ppt_w*sin(2.5*pi*$)">
                                          <p:val>
                                            <p:fltVal val="0"/>
                                          </p:val>
                                        </p:tav>
                                        <p:tav tm="100000">
                                          <p:val>
                                            <p:fltVal val="1"/>
                                          </p:val>
                                        </p:tav>
                                      </p:tavLst>
                                    </p:anim>
                                    <p:anim calcmode="lin" valueType="num">
                                      <p:cBhvr>
                                        <p:cTn id="33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1" restart="whenNotActive" fill="hold" evtFilter="cancelBubble" nodeType="interactiveSeq">
                <p:stCondLst>
                  <p:cond evt="onClick" delay="0">
                    <p:tgtEl>
                      <p:spTgt spid="127"/>
                    </p:tgtEl>
                  </p:cond>
                </p:stCondLst>
                <p:endSync evt="end" delay="0">
                  <p:rtn val="all"/>
                </p:endSync>
                <p:childTnLst>
                  <p:par>
                    <p:cTn id="332" fill="hold">
                      <p:stCondLst>
                        <p:cond delay="0"/>
                      </p:stCondLst>
                      <p:childTnLst>
                        <p:par>
                          <p:cTn id="333" fill="hold">
                            <p:stCondLst>
                              <p:cond delay="0"/>
                            </p:stCondLst>
                            <p:childTnLst>
                              <p:par>
                                <p:cTn id="334" presetID="23" presetClass="entr" presetSubtype="16" fill="hold" nodeType="clickEffect">
                                  <p:stCondLst>
                                    <p:cond delay="0"/>
                                  </p:stCondLst>
                                  <p:childTnLst>
                                    <p:set>
                                      <p:cBhvr>
                                        <p:cTn id="335" dur="1" fill="hold">
                                          <p:stCondLst>
                                            <p:cond delay="0"/>
                                          </p:stCondLst>
                                        </p:cTn>
                                        <p:tgtEl>
                                          <p:spTgt spid="163"/>
                                        </p:tgtEl>
                                        <p:attrNameLst>
                                          <p:attrName>style.visibility</p:attrName>
                                        </p:attrNameLst>
                                      </p:cBhvr>
                                      <p:to>
                                        <p:strVal val="visible"/>
                                      </p:to>
                                    </p:set>
                                    <p:anim calcmode="lin" valueType="num">
                                      <p:cBhvr>
                                        <p:cTn id="336" dur="1000" fill="hold"/>
                                        <p:tgtEl>
                                          <p:spTgt spid="163"/>
                                        </p:tgtEl>
                                        <p:attrNameLst>
                                          <p:attrName>ppt_w</p:attrName>
                                        </p:attrNameLst>
                                      </p:cBhvr>
                                      <p:tavLst>
                                        <p:tav tm="0">
                                          <p:val>
                                            <p:fltVal val="0"/>
                                          </p:val>
                                        </p:tav>
                                        <p:tav tm="100000">
                                          <p:val>
                                            <p:strVal val="#ppt_w"/>
                                          </p:val>
                                        </p:tav>
                                      </p:tavLst>
                                    </p:anim>
                                    <p:anim calcmode="lin" valueType="num">
                                      <p:cBhvr>
                                        <p:cTn id="33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4"/>
                                            </p:cond>
                                          </p:stCondLst>
                                          <p:endCondLst>
                                            <p:cond evt="onStopAudio" delay="0">
                                              <p:tgtEl>
                                                <p:sldTgt/>
                                              </p:tgtEl>
                                            </p:cond>
                                          </p:endCondLst>
                                        </p:cTn>
                                        <p:tgtEl>
                                          <p:sndTgt r:embed="rId3" name="AC Dig SFX.wav"/>
                                        </p:tgtEl>
                                      </p:cMediaNode>
                                    </p:audio>
                                  </p:subTnLst>
                                </p:cTn>
                              </p:par>
                            </p:childTnLst>
                          </p:cTn>
                        </p:par>
                        <p:par>
                          <p:cTn id="338" fill="hold">
                            <p:stCondLst>
                              <p:cond delay="1000"/>
                            </p:stCondLst>
                            <p:childTnLst>
                              <p:par>
                                <p:cTn id="339" presetID="45" presetClass="entr" presetSubtype="0" fill="hold" nodeType="afterEffect">
                                  <p:stCondLst>
                                    <p:cond delay="500"/>
                                  </p:stCondLst>
                                  <p:childTnLst>
                                    <p:set>
                                      <p:cBhvr>
                                        <p:cTn id="340" dur="1" fill="hold">
                                          <p:stCondLst>
                                            <p:cond delay="0"/>
                                          </p:stCondLst>
                                        </p:cTn>
                                        <p:tgtEl>
                                          <p:spTgt spid="189"/>
                                        </p:tgtEl>
                                        <p:attrNameLst>
                                          <p:attrName>style.visibility</p:attrName>
                                        </p:attrNameLst>
                                      </p:cBhvr>
                                      <p:to>
                                        <p:strVal val="visible"/>
                                      </p:to>
                                    </p:set>
                                    <p:animEffect transition="in" filter="fade">
                                      <p:cBhvr>
                                        <p:cTn id="341" dur="500"/>
                                        <p:tgtEl>
                                          <p:spTgt spid="189"/>
                                        </p:tgtEl>
                                      </p:cBhvr>
                                    </p:animEffect>
                                    <p:anim calcmode="lin" valueType="num">
                                      <p:cBhvr>
                                        <p:cTn id="342" dur="500" fill="hold"/>
                                        <p:tgtEl>
                                          <p:spTgt spid="189"/>
                                        </p:tgtEl>
                                        <p:attrNameLst>
                                          <p:attrName>ppt_w</p:attrName>
                                        </p:attrNameLst>
                                      </p:cBhvr>
                                      <p:tavLst>
                                        <p:tav tm="0" fmla="#ppt_w*sin(2.5*pi*$)">
                                          <p:val>
                                            <p:fltVal val="0"/>
                                          </p:val>
                                        </p:tav>
                                        <p:tav tm="100000">
                                          <p:val>
                                            <p:fltVal val="1"/>
                                          </p:val>
                                        </p:tav>
                                      </p:tavLst>
                                    </p:anim>
                                    <p:anim calcmode="lin" valueType="num">
                                      <p:cBhvr>
                                        <p:cTn id="34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4" restart="whenNotActive" fill="hold" evtFilter="cancelBubble" nodeType="interactiveSeq">
                <p:stCondLst>
                  <p:cond evt="onClick" delay="0">
                    <p:tgtEl>
                      <p:spTgt spid="9"/>
                    </p:tgtEl>
                  </p:cond>
                </p:stCondLst>
                <p:endSync evt="end" delay="0">
                  <p:rtn val="all"/>
                </p:endSync>
                <p:childTnLst>
                  <p:par>
                    <p:cTn id="345" fill="hold">
                      <p:stCondLst>
                        <p:cond delay="0"/>
                      </p:stCondLst>
                      <p:childTnLst>
                        <p:par>
                          <p:cTn id="346" fill="hold">
                            <p:stCondLst>
                              <p:cond delay="0"/>
                            </p:stCondLst>
                            <p:childTnLst>
                              <p:par>
                                <p:cTn id="347" presetID="23" presetClass="entr" presetSubtype="16" fill="hold" nodeType="clickEffect">
                                  <p:stCondLst>
                                    <p:cond delay="0"/>
                                  </p:stCondLst>
                                  <p:childTnLst>
                                    <p:set>
                                      <p:cBhvr>
                                        <p:cTn id="348" dur="1" fill="hold">
                                          <p:stCondLst>
                                            <p:cond delay="0"/>
                                          </p:stCondLst>
                                        </p:cTn>
                                        <p:tgtEl>
                                          <p:spTgt spid="35"/>
                                        </p:tgtEl>
                                        <p:attrNameLst>
                                          <p:attrName>style.visibility</p:attrName>
                                        </p:attrNameLst>
                                      </p:cBhvr>
                                      <p:to>
                                        <p:strVal val="visible"/>
                                      </p:to>
                                    </p:set>
                                    <p:anim calcmode="lin" valueType="num">
                                      <p:cBhvr>
                                        <p:cTn id="349" dur="1000" fill="hold"/>
                                        <p:tgtEl>
                                          <p:spTgt spid="35"/>
                                        </p:tgtEl>
                                        <p:attrNameLst>
                                          <p:attrName>ppt_w</p:attrName>
                                        </p:attrNameLst>
                                      </p:cBhvr>
                                      <p:tavLst>
                                        <p:tav tm="0">
                                          <p:val>
                                            <p:fltVal val="0"/>
                                          </p:val>
                                        </p:tav>
                                        <p:tav tm="100000">
                                          <p:val>
                                            <p:strVal val="#ppt_w"/>
                                          </p:val>
                                        </p:tav>
                                      </p:tavLst>
                                    </p:anim>
                                    <p:anim calcmode="lin" valueType="num">
                                      <p:cBhvr>
                                        <p:cTn id="350"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7"/>
                                            </p:cond>
                                          </p:stCondLst>
                                          <p:endCondLst>
                                            <p:cond evt="onStopAudio" delay="0">
                                              <p:tgtEl>
                                                <p:sldTgt/>
                                              </p:tgtEl>
                                            </p:cond>
                                          </p:endCondLst>
                                        </p:cTn>
                                        <p:tgtEl>
                                          <p:sndTgt r:embed="rId3" name="AC Dig SFX.wav"/>
                                        </p:tgtEl>
                                      </p:cMediaNode>
                                    </p:audio>
                                  </p:subTnLst>
                                </p:cTn>
                              </p:par>
                            </p:childTnLst>
                          </p:cTn>
                        </p:par>
                        <p:par>
                          <p:cTn id="351" fill="hold">
                            <p:stCondLst>
                              <p:cond delay="1000"/>
                            </p:stCondLst>
                            <p:childTnLst>
                              <p:par>
                                <p:cTn id="352" presetID="12" presetClass="entr" presetSubtype="4" fill="hold" nodeType="afterEffect">
                                  <p:stCondLst>
                                    <p:cond delay="500"/>
                                  </p:stCondLst>
                                  <p:childTnLst>
                                    <p:set>
                                      <p:cBhvr>
                                        <p:cTn id="353" dur="1" fill="hold">
                                          <p:stCondLst>
                                            <p:cond delay="0"/>
                                          </p:stCondLst>
                                        </p:cTn>
                                        <p:tgtEl>
                                          <p:spTgt spid="185"/>
                                        </p:tgtEl>
                                        <p:attrNameLst>
                                          <p:attrName>style.visibility</p:attrName>
                                        </p:attrNameLst>
                                      </p:cBhvr>
                                      <p:to>
                                        <p:strVal val="visible"/>
                                      </p:to>
                                    </p:set>
                                    <p:anim calcmode="lin" valueType="num">
                                      <p:cBhvr additive="base">
                                        <p:cTn id="354" dur="500"/>
                                        <p:tgtEl>
                                          <p:spTgt spid="185"/>
                                        </p:tgtEl>
                                        <p:attrNameLst>
                                          <p:attrName>ppt_y</p:attrName>
                                        </p:attrNameLst>
                                      </p:cBhvr>
                                      <p:tavLst>
                                        <p:tav tm="0">
                                          <p:val>
                                            <p:strVal val="#ppt_y+#ppt_h*1.125000"/>
                                          </p:val>
                                        </p:tav>
                                        <p:tav tm="100000">
                                          <p:val>
                                            <p:strVal val="#ppt_y"/>
                                          </p:val>
                                        </p:tav>
                                      </p:tavLst>
                                    </p:anim>
                                    <p:animEffect transition="in" filter="wipe(up)">
                                      <p:cBhvr>
                                        <p:cTn id="355" dur="500"/>
                                        <p:tgtEl>
                                          <p:spTgt spid="185"/>
                                        </p:tgtEl>
                                      </p:cBhvr>
                                    </p:animEffect>
                                  </p:childTnLst>
                                  <p:subTnLst>
                                    <p:audio>
                                      <p:cMediaNode>
                                        <p:cTn display="0" masterRel="sameClick">
                                          <p:stCondLst>
                                            <p:cond evt="begin" delay="0">
                                              <p:tn val="352"/>
                                            </p:cond>
                                          </p:stCondLst>
                                          <p:endCondLst>
                                            <p:cond evt="onStopAudio" delay="0">
                                              <p:tgtEl>
                                                <p:sldTgt/>
                                              </p:tgtEl>
                                            </p:cond>
                                          </p:endCondLst>
                                        </p:cTn>
                                        <p:tgtEl>
                                          <p:sndTgt r:embed="rId7" name="AC Bells SFX.wav"/>
                                        </p:tgtEl>
                                      </p:cMediaNode>
                                    </p:audio>
                                  </p:subTnLst>
                                </p:cTn>
                              </p:par>
                            </p:childTnLst>
                          </p:cTn>
                        </p:par>
                        <p:par>
                          <p:cTn id="356" fill="hold">
                            <p:stCondLst>
                              <p:cond delay="2000"/>
                            </p:stCondLst>
                            <p:childTnLst>
                              <p:par>
                                <p:cTn id="357" presetID="12" presetClass="exit" presetSubtype="4" fill="hold" nodeType="afterEffect">
                                  <p:stCondLst>
                                    <p:cond delay="1000"/>
                                  </p:stCondLst>
                                  <p:childTnLst>
                                    <p:anim calcmode="lin" valueType="num">
                                      <p:cBhvr additive="base">
                                        <p:cTn id="358" dur="500"/>
                                        <p:tgtEl>
                                          <p:spTgt spid="185"/>
                                        </p:tgtEl>
                                        <p:attrNameLst>
                                          <p:attrName>ppt_y</p:attrName>
                                        </p:attrNameLst>
                                      </p:cBhvr>
                                      <p:tavLst>
                                        <p:tav tm="0">
                                          <p:val>
                                            <p:strVal val="#ppt_y"/>
                                          </p:val>
                                        </p:tav>
                                        <p:tav tm="100000">
                                          <p:val>
                                            <p:strVal val="#ppt_y+#ppt_h*1.125000"/>
                                          </p:val>
                                        </p:tav>
                                      </p:tavLst>
                                    </p:anim>
                                    <p:animEffect transition="out" filter="wipe(down)">
                                      <p:cBhvr>
                                        <p:cTn id="359" dur="500"/>
                                        <p:tgtEl>
                                          <p:spTgt spid="185"/>
                                        </p:tgtEl>
                                      </p:cBhvr>
                                    </p:animEffect>
                                    <p:set>
                                      <p:cBhvr>
                                        <p:cTn id="360" dur="1" fill="hold">
                                          <p:stCondLst>
                                            <p:cond delay="499"/>
                                          </p:stCondLst>
                                        </p:cTn>
                                        <p:tgtEl>
                                          <p:spTgt spid="185"/>
                                        </p:tgtEl>
                                        <p:attrNameLst>
                                          <p:attrName>style.visibility</p:attrName>
                                        </p:attrNameLst>
                                      </p:cBhvr>
                                      <p:to>
                                        <p:strVal val="hidden"/>
                                      </p:to>
                                    </p:set>
                                  </p:childTnLst>
                                </p:cTn>
                              </p:par>
                            </p:childTnLst>
                          </p:cTn>
                        </p:par>
                        <p:par>
                          <p:cTn id="361" fill="hold">
                            <p:stCondLst>
                              <p:cond delay="3500"/>
                            </p:stCondLst>
                            <p:childTnLst>
                              <p:par>
                                <p:cTn id="362" presetID="45" presetClass="entr" presetSubtype="0" fill="hold" nodeType="afterEffect">
                                  <p:stCondLst>
                                    <p:cond delay="0"/>
                                  </p:stCondLst>
                                  <p:childTnLst>
                                    <p:set>
                                      <p:cBhvr>
                                        <p:cTn id="363" dur="1" fill="hold">
                                          <p:stCondLst>
                                            <p:cond delay="0"/>
                                          </p:stCondLst>
                                        </p:cTn>
                                        <p:tgtEl>
                                          <p:spTgt spid="106"/>
                                        </p:tgtEl>
                                        <p:attrNameLst>
                                          <p:attrName>style.visibility</p:attrName>
                                        </p:attrNameLst>
                                      </p:cBhvr>
                                      <p:to>
                                        <p:strVal val="visible"/>
                                      </p:to>
                                    </p:set>
                                    <p:animEffect transition="in" filter="fade">
                                      <p:cBhvr>
                                        <p:cTn id="364" dur="500"/>
                                        <p:tgtEl>
                                          <p:spTgt spid="106"/>
                                        </p:tgtEl>
                                      </p:cBhvr>
                                    </p:animEffect>
                                    <p:anim calcmode="lin" valueType="num">
                                      <p:cBhvr>
                                        <p:cTn id="365" dur="500" fill="hold"/>
                                        <p:tgtEl>
                                          <p:spTgt spid="106"/>
                                        </p:tgtEl>
                                        <p:attrNameLst>
                                          <p:attrName>ppt_w</p:attrName>
                                        </p:attrNameLst>
                                      </p:cBhvr>
                                      <p:tavLst>
                                        <p:tav tm="0" fmla="#ppt_w*sin(2.5*pi*$)">
                                          <p:val>
                                            <p:fltVal val="0"/>
                                          </p:val>
                                        </p:tav>
                                        <p:tav tm="100000">
                                          <p:val>
                                            <p:fltVal val="1"/>
                                          </p:val>
                                        </p:tav>
                                      </p:tavLst>
                                    </p:anim>
                                    <p:anim calcmode="lin" valueType="num">
                                      <p:cBhvr>
                                        <p:cTn id="366"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2"/>
                                            </p:cond>
                                          </p:stCondLst>
                                          <p:endCondLst>
                                            <p:cond evt="onStopAudio" delay="0">
                                              <p:tgtEl>
                                                <p:sldTgt/>
                                              </p:tgtEl>
                                            </p:cond>
                                          </p:endCondLst>
                                        </p:cTn>
                                        <p:tgtEl>
                                          <p:sndTgt r:embed="rId8" name="Bells Sign Appear SFX.wav"/>
                                        </p:tgtEl>
                                      </p:cMediaNode>
                                    </p:audio>
                                  </p:subTnLst>
                                </p:cTn>
                              </p:par>
                            </p:childTnLst>
                          </p:cTn>
                        </p:par>
                        <p:par>
                          <p:cTn id="367" fill="hold">
                            <p:stCondLst>
                              <p:cond delay="4000"/>
                            </p:stCondLst>
                            <p:childTnLst>
                              <p:par>
                                <p:cTn id="368" presetID="26" presetClass="emph" presetSubtype="0" fill="hold" nodeType="afterEffect">
                                  <p:stCondLst>
                                    <p:cond delay="0"/>
                                  </p:stCondLst>
                                  <p:childTnLst>
                                    <p:animEffect transition="out" filter="fade">
                                      <p:cBhvr>
                                        <p:cTn id="369" dur="500" tmFilter="0, 0; .2, .5; .8, .5; 1, 0"/>
                                        <p:tgtEl>
                                          <p:spTgt spid="106"/>
                                        </p:tgtEl>
                                      </p:cBhvr>
                                    </p:animEffect>
                                    <p:animScale>
                                      <p:cBhvr>
                                        <p:cTn id="370" dur="250" autoRev="1" fill="hold"/>
                                        <p:tgtEl>
                                          <p:spTgt spid="106"/>
                                        </p:tgtEl>
                                      </p:cBhvr>
                                      <p:by x="105000" y="105000"/>
                                    </p:animScale>
                                  </p:child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
          <p:cNvSpPr txBox="1"/>
          <p:nvPr/>
        </p:nvSpPr>
        <p:spPr>
          <a:xfrm>
            <a:off x="1306092" y="4565940"/>
            <a:ext cx="6187232" cy="1708160"/>
          </a:xfrm>
          <a:prstGeom prst="rect">
            <a:avLst/>
          </a:prstGeom>
          <a:noFill/>
        </p:spPr>
        <p:txBody>
          <a:bodyPr wrap="square" rtlCol="0" anchor="t">
            <a:spAutoFit/>
          </a:bodyPr>
          <a:lstStyle/>
          <a:p>
            <a:pPr>
              <a:lnSpc>
                <a:spcPct val="125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But…first things first. Yes, yes! Let me tell you </a:t>
            </a:r>
            <a:r>
              <a:rPr lang="en-US" sz="2800" b="1" spc="100" dirty="0" smtClean="0">
                <a:solidFill>
                  <a:srgbClr val="E08338"/>
                </a:solidFill>
                <a:latin typeface="Segoe UI" panose="020B0502040204020203" pitchFamily="34" charset="0"/>
                <a:ea typeface="Tahoma" panose="020B0604030504040204" pitchFamily="34" charset="0"/>
                <a:cs typeface="Segoe UI" panose="020B0502040204020203" pitchFamily="34" charset="0"/>
              </a:rPr>
              <a:t>how to play</a:t>
            </a: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 the game.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Tom Nook Voice SFX"/>
          <p:cNvSpPr/>
          <p:nvPr/>
        </p:nvSpPr>
        <p:spPr>
          <a:xfrm>
            <a:off x="0" y="0"/>
            <a:ext cx="79512" cy="79512"/>
          </a:xfrm>
          <a:prstGeom prst="rect">
            <a:avLst/>
          </a:prstGeom>
          <a:solidFill>
            <a:srgbClr val="698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om Nook" descr="Pin by Alejandro Fernandez Leal on Tom Nook | Animal crossing, Animal  crossing characters, Animal crossing game"/>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85000"/>
                    </a14:imgEffect>
                  </a14:imgLayer>
                </a14:imgProps>
              </a:ext>
              <a:ext uri="{28A0092B-C50C-407E-A947-70E740481C1C}">
                <a14:useLocalDpi xmlns:a14="http://schemas.microsoft.com/office/drawing/2010/main" val="0"/>
              </a:ext>
            </a:extLst>
          </a:blip>
          <a:srcRect b="3529"/>
          <a:stretch/>
        </p:blipFill>
        <p:spPr bwMode="auto">
          <a:xfrm>
            <a:off x="7708803" y="696778"/>
            <a:ext cx="4301074" cy="596749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5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Tom Nook Voice.wav"/>
                                        </p:tgtEl>
                                      </p:cMediaNode>
                                    </p:audio>
                                  </p:subTnLst>
                                </p:cTn>
                              </p:par>
                              <p:par>
                                <p:cTn id="8" presetID="1" presetClass="entr" presetSubtype="0" fill="hold" grpId="0" nodeType="withEffect">
                                  <p:stCondLst>
                                    <p:cond delay="0"/>
                                  </p:stCondLst>
                                  <p:iterate type="lt">
                                    <p:tmAbs val="40"/>
                                  </p:iterate>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6-5"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11025645" y="5505445"/>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299924" y="5574703"/>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3-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8924" y="445205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2105384"/>
            <a:ext cx="1326234" cy="1126466"/>
          </a:xfrm>
          <a:prstGeom prst="rect">
            <a:avLst/>
          </a:prstGeom>
        </p:spPr>
      </p:pic>
      <p:pic>
        <p:nvPicPr>
          <p:cNvPr id="114" name="2 Sign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2 Sign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2 Sign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1266" y="2105880"/>
            <a:ext cx="1325065" cy="1125474"/>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7779" y="3231106"/>
            <a:ext cx="1326234" cy="1126466"/>
          </a:xfrm>
          <a:prstGeom prst="rect">
            <a:avLst/>
          </a:prstGeom>
        </p:spPr>
      </p:pic>
      <p:pic>
        <p:nvPicPr>
          <p:cNvPr id="110" name="3+ Sign 3-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9480" y="3231106"/>
            <a:ext cx="1326234" cy="1126466"/>
          </a:xfrm>
          <a:prstGeom prst="rect">
            <a:avLst/>
          </a:prstGeom>
        </p:spPr>
      </p:pic>
      <p:pic>
        <p:nvPicPr>
          <p:cNvPr id="5" name="2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1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1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Can Sign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8843" y="4275736"/>
            <a:ext cx="1326234" cy="1125474"/>
          </a:xfrm>
          <a:prstGeom prst="rect">
            <a:avLst/>
          </a:prstGeom>
        </p:spPr>
      </p:pic>
      <p:pic>
        <p:nvPicPr>
          <p:cNvPr id="115" name="2 Sign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1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5" name="Bell Bag 6-4" descr="Top 10] Animal Crossing New Horizons Best Bell Making Methods | GAMERS  DECID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857506" y="4165433"/>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9" name="Bells Sign 6-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Can Sign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5589" y="5378878"/>
            <a:ext cx="1326234" cy="1125474"/>
          </a:xfrm>
          <a:prstGeom prst="rect">
            <a:avLst/>
          </a:prstGeom>
        </p:spPr>
      </p:pic>
      <p:pic>
        <p:nvPicPr>
          <p:cNvPr id="111" name="3+ Sign 3-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5378382"/>
            <a:ext cx="1326234" cy="1126466"/>
          </a:xfrm>
          <a:prstGeom prst="rect">
            <a:avLst/>
          </a:prstGeom>
        </p:spPr>
      </p:pic>
      <p:pic>
        <p:nvPicPr>
          <p:cNvPr id="116" name="2 Sign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1 Sign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5378878"/>
            <a:ext cx="1325065" cy="1125474"/>
          </a:xfrm>
          <a:prstGeom prst="rect">
            <a:avLst/>
          </a:prstGeom>
        </p:spPr>
      </p:pic>
      <p:pic>
        <p:nvPicPr>
          <p:cNvPr id="187" name="Fossil Sign 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4292" y="5381448"/>
            <a:ext cx="1319013" cy="1120334"/>
          </a:xfrm>
          <a:prstGeom prst="rect">
            <a:avLst/>
          </a:prstGeom>
        </p:spPr>
      </p:pic>
    </p:spTree>
    <p:extLst>
      <p:ext uri="{BB962C8B-B14F-4D97-AF65-F5344CB8AC3E}">
        <p14:creationId xmlns:p14="http://schemas.microsoft.com/office/powerpoint/2010/main" val="3700522063"/>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45" presetClass="entr" presetSubtype="0" fill="hold" nodeType="afterEffect">
                                  <p:stCondLst>
                                    <p:cond delay="500"/>
                                  </p:stCondLst>
                                  <p:childTnLst>
                                    <p:set>
                                      <p:cBhvr>
                                        <p:cTn id="115" dur="1" fill="hold">
                                          <p:stCondLst>
                                            <p:cond delay="0"/>
                                          </p:stCondLst>
                                        </p:cTn>
                                        <p:tgtEl>
                                          <p:spTgt spid="109"/>
                                        </p:tgtEl>
                                        <p:attrNameLst>
                                          <p:attrName>style.visibility</p:attrName>
                                        </p:attrNameLst>
                                      </p:cBhvr>
                                      <p:to>
                                        <p:strVal val="visible"/>
                                      </p:to>
                                    </p:set>
                                    <p:animEffect transition="in" filter="fade">
                                      <p:cBhvr>
                                        <p:cTn id="116" dur="500"/>
                                        <p:tgtEl>
                                          <p:spTgt spid="109"/>
                                        </p:tgtEl>
                                      </p:cBhvr>
                                    </p:animEffect>
                                    <p:anim calcmode="lin" valueType="num">
                                      <p:cBhvr>
                                        <p:cTn id="117" dur="500" fill="hold"/>
                                        <p:tgtEl>
                                          <p:spTgt spid="109"/>
                                        </p:tgtEl>
                                        <p:attrNameLst>
                                          <p:attrName>ppt_w</p:attrName>
                                        </p:attrNameLst>
                                      </p:cBhvr>
                                      <p:tavLst>
                                        <p:tav tm="0" fmla="#ppt_w*sin(2.5*pi*$)">
                                          <p:val>
                                            <p:fltVal val="0"/>
                                          </p:val>
                                        </p:tav>
                                        <p:tav tm="100000">
                                          <p:val>
                                            <p:fltVal val="1"/>
                                          </p:val>
                                        </p:tav>
                                      </p:tavLst>
                                    </p:anim>
                                    <p:anim calcmode="lin" valueType="num">
                                      <p:cBhvr>
                                        <p:cTn id="11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19" restart="whenNotActive" fill="hold" evtFilter="cancelBubble" nodeType="interactiveSeq">
                <p:stCondLst>
                  <p:cond evt="onClick" delay="0">
                    <p:tgtEl>
                      <p:spTgt spid="137"/>
                    </p:tgtEl>
                  </p:cond>
                </p:stCondLst>
                <p:endSync evt="end" delay="0">
                  <p:rtn val="all"/>
                </p:endSync>
                <p:childTnLst>
                  <p:par>
                    <p:cTn id="120" fill="hold">
                      <p:stCondLst>
                        <p:cond delay="0"/>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173"/>
                                        </p:tgtEl>
                                        <p:attrNameLst>
                                          <p:attrName>style.visibility</p:attrName>
                                        </p:attrNameLst>
                                      </p:cBhvr>
                                      <p:to>
                                        <p:strVal val="visible"/>
                                      </p:to>
                                    </p:set>
                                    <p:anim calcmode="lin" valueType="num">
                                      <p:cBhvr>
                                        <p:cTn id="124" dur="1000" fill="hold"/>
                                        <p:tgtEl>
                                          <p:spTgt spid="173"/>
                                        </p:tgtEl>
                                        <p:attrNameLst>
                                          <p:attrName>ppt_w</p:attrName>
                                        </p:attrNameLst>
                                      </p:cBhvr>
                                      <p:tavLst>
                                        <p:tav tm="0">
                                          <p:val>
                                            <p:fltVal val="0"/>
                                          </p:val>
                                        </p:tav>
                                        <p:tav tm="100000">
                                          <p:val>
                                            <p:strVal val="#ppt_w"/>
                                          </p:val>
                                        </p:tav>
                                      </p:tavLst>
                                    </p:anim>
                                    <p:anim calcmode="lin" valueType="num">
                                      <p:cBhvr>
                                        <p:cTn id="12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3" name="AC Dig SFX.wav"/>
                                        </p:tgtEl>
                                      </p:cMediaNode>
                                    </p:audio>
                                  </p:subTnLst>
                                </p:cTn>
                              </p:par>
                            </p:childTnLst>
                          </p:cTn>
                        </p:par>
                        <p:par>
                          <p:cTn id="126" fill="hold">
                            <p:stCondLst>
                              <p:cond delay="1000"/>
                            </p:stCondLst>
                            <p:childTnLst>
                              <p:par>
                                <p:cTn id="127" presetID="45" presetClass="entr" presetSubtype="0" fill="hold" nodeType="afterEffect">
                                  <p:stCondLst>
                                    <p:cond delay="500"/>
                                  </p:stCondLst>
                                  <p:childTnLst>
                                    <p:set>
                                      <p:cBhvr>
                                        <p:cTn id="128" dur="1" fill="hold">
                                          <p:stCondLst>
                                            <p:cond delay="0"/>
                                          </p:stCondLst>
                                        </p:cTn>
                                        <p:tgtEl>
                                          <p:spTgt spid="114"/>
                                        </p:tgtEl>
                                        <p:attrNameLst>
                                          <p:attrName>style.visibility</p:attrName>
                                        </p:attrNameLst>
                                      </p:cBhvr>
                                      <p:to>
                                        <p:strVal val="visible"/>
                                      </p:to>
                                    </p:set>
                                    <p:animEffect transition="in" filter="fade">
                                      <p:cBhvr>
                                        <p:cTn id="129" dur="500"/>
                                        <p:tgtEl>
                                          <p:spTgt spid="114"/>
                                        </p:tgtEl>
                                      </p:cBhvr>
                                    </p:animEffect>
                                    <p:anim calcmode="lin" valueType="num">
                                      <p:cBhvr>
                                        <p:cTn id="130" dur="500" fill="hold"/>
                                        <p:tgtEl>
                                          <p:spTgt spid="114"/>
                                        </p:tgtEl>
                                        <p:attrNameLst>
                                          <p:attrName>ppt_w</p:attrName>
                                        </p:attrNameLst>
                                      </p:cBhvr>
                                      <p:tavLst>
                                        <p:tav tm="0" fmla="#ppt_w*sin(2.5*pi*$)">
                                          <p:val>
                                            <p:fltVal val="0"/>
                                          </p:val>
                                        </p:tav>
                                        <p:tav tm="100000">
                                          <p:val>
                                            <p:fltVal val="1"/>
                                          </p:val>
                                        </p:tav>
                                      </p:tavLst>
                                    </p:anim>
                                    <p:anim calcmode="lin" valueType="num">
                                      <p:cBhvr>
                                        <p:cTn id="13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32" restart="whenNotActive" fill="hold" evtFilter="cancelBubble" nodeType="interactiveSeq">
                <p:stCondLst>
                  <p:cond evt="onClick" delay="0">
                    <p:tgtEl>
                      <p:spTgt spid="138"/>
                    </p:tgtEl>
                  </p:cond>
                </p:stCondLst>
                <p:endSync evt="end" delay="0">
                  <p:rtn val="all"/>
                </p:endSync>
                <p:childTnLst>
                  <p:par>
                    <p:cTn id="133" fill="hold">
                      <p:stCondLst>
                        <p:cond delay="0"/>
                      </p:stCondLst>
                      <p:childTnLst>
                        <p:par>
                          <p:cTn id="134" fill="hold">
                            <p:stCondLst>
                              <p:cond delay="0"/>
                            </p:stCondLst>
                            <p:childTnLst>
                              <p:par>
                                <p:cTn id="135" presetID="23" presetClass="entr" presetSubtype="16" fill="hold" nodeType="clickEffect">
                                  <p:stCondLst>
                                    <p:cond delay="0"/>
                                  </p:stCondLst>
                                  <p:childTnLst>
                                    <p:set>
                                      <p:cBhvr>
                                        <p:cTn id="136" dur="1" fill="hold">
                                          <p:stCondLst>
                                            <p:cond delay="0"/>
                                          </p:stCondLst>
                                        </p:cTn>
                                        <p:tgtEl>
                                          <p:spTgt spid="174"/>
                                        </p:tgtEl>
                                        <p:attrNameLst>
                                          <p:attrName>style.visibility</p:attrName>
                                        </p:attrNameLst>
                                      </p:cBhvr>
                                      <p:to>
                                        <p:strVal val="visible"/>
                                      </p:to>
                                    </p:set>
                                    <p:anim calcmode="lin" valueType="num">
                                      <p:cBhvr>
                                        <p:cTn id="137" dur="1000" fill="hold"/>
                                        <p:tgtEl>
                                          <p:spTgt spid="174"/>
                                        </p:tgtEl>
                                        <p:attrNameLst>
                                          <p:attrName>ppt_w</p:attrName>
                                        </p:attrNameLst>
                                      </p:cBhvr>
                                      <p:tavLst>
                                        <p:tav tm="0">
                                          <p:val>
                                            <p:fltVal val="0"/>
                                          </p:val>
                                        </p:tav>
                                        <p:tav tm="100000">
                                          <p:val>
                                            <p:strVal val="#ppt_w"/>
                                          </p:val>
                                        </p:tav>
                                      </p:tavLst>
                                    </p:anim>
                                    <p:anim calcmode="lin" valueType="num">
                                      <p:cBhvr>
                                        <p:cTn id="13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3" name="AC Dig SFX.wav"/>
                                        </p:tgtEl>
                                      </p:cMediaNode>
                                    </p:audio>
                                  </p:subTnLst>
                                </p:cTn>
                              </p:par>
                            </p:childTnLst>
                          </p:cTn>
                        </p:par>
                        <p:par>
                          <p:cTn id="139" fill="hold">
                            <p:stCondLst>
                              <p:cond delay="1000"/>
                            </p:stCondLst>
                            <p:childTnLst>
                              <p:par>
                                <p:cTn id="140" presetID="45" presetClass="entr" presetSubtype="0" fill="hold" nodeType="afterEffect">
                                  <p:stCondLst>
                                    <p:cond delay="500"/>
                                  </p:stCondLst>
                                  <p:childTnLst>
                                    <p:set>
                                      <p:cBhvr>
                                        <p:cTn id="141" dur="1" fill="hold">
                                          <p:stCondLst>
                                            <p:cond delay="0"/>
                                          </p:stCondLst>
                                        </p:cTn>
                                        <p:tgtEl>
                                          <p:spTgt spid="190"/>
                                        </p:tgtEl>
                                        <p:attrNameLst>
                                          <p:attrName>style.visibility</p:attrName>
                                        </p:attrNameLst>
                                      </p:cBhvr>
                                      <p:to>
                                        <p:strVal val="visible"/>
                                      </p:to>
                                    </p:set>
                                    <p:animEffect transition="in" filter="fade">
                                      <p:cBhvr>
                                        <p:cTn id="142" dur="500"/>
                                        <p:tgtEl>
                                          <p:spTgt spid="190"/>
                                        </p:tgtEl>
                                      </p:cBhvr>
                                    </p:animEffect>
                                    <p:anim calcmode="lin" valueType="num">
                                      <p:cBhvr>
                                        <p:cTn id="143" dur="500" fill="hold"/>
                                        <p:tgtEl>
                                          <p:spTgt spid="190"/>
                                        </p:tgtEl>
                                        <p:attrNameLst>
                                          <p:attrName>ppt_w</p:attrName>
                                        </p:attrNameLst>
                                      </p:cBhvr>
                                      <p:tavLst>
                                        <p:tav tm="0" fmla="#ppt_w*sin(2.5*pi*$)">
                                          <p:val>
                                            <p:fltVal val="0"/>
                                          </p:val>
                                        </p:tav>
                                        <p:tav tm="100000">
                                          <p:val>
                                            <p:fltVal val="1"/>
                                          </p:val>
                                        </p:tav>
                                      </p:tavLst>
                                    </p:anim>
                                    <p:anim calcmode="lin" valueType="num">
                                      <p:cBhvr>
                                        <p:cTn id="14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45" restart="whenNotActive" fill="hold" evtFilter="cancelBubble" nodeType="interactiveSeq">
                <p:stCondLst>
                  <p:cond evt="onClick" delay="0">
                    <p:tgtEl>
                      <p:spTgt spid="139"/>
                    </p:tgtEl>
                  </p:cond>
                </p:stCondLst>
                <p:endSync evt="end" delay="0">
                  <p:rtn val="all"/>
                </p:endSync>
                <p:childTnLst>
                  <p:par>
                    <p:cTn id="146" fill="hold">
                      <p:stCondLst>
                        <p:cond delay="0"/>
                      </p:stCondLst>
                      <p:childTnLst>
                        <p:par>
                          <p:cTn id="147" fill="hold">
                            <p:stCondLst>
                              <p:cond delay="0"/>
                            </p:stCondLst>
                            <p:childTnLst>
                              <p:par>
                                <p:cTn id="148" presetID="23" presetClass="entr" presetSubtype="16" fill="hold" nodeType="clickEffect">
                                  <p:stCondLst>
                                    <p:cond delay="0"/>
                                  </p:stCondLst>
                                  <p:childTnLst>
                                    <p:set>
                                      <p:cBhvr>
                                        <p:cTn id="149" dur="1" fill="hold">
                                          <p:stCondLst>
                                            <p:cond delay="0"/>
                                          </p:stCondLst>
                                        </p:cTn>
                                        <p:tgtEl>
                                          <p:spTgt spid="175"/>
                                        </p:tgtEl>
                                        <p:attrNameLst>
                                          <p:attrName>style.visibility</p:attrName>
                                        </p:attrNameLst>
                                      </p:cBhvr>
                                      <p:to>
                                        <p:strVal val="visible"/>
                                      </p:to>
                                    </p:set>
                                    <p:anim calcmode="lin" valueType="num">
                                      <p:cBhvr>
                                        <p:cTn id="150" dur="1000" fill="hold"/>
                                        <p:tgtEl>
                                          <p:spTgt spid="175"/>
                                        </p:tgtEl>
                                        <p:attrNameLst>
                                          <p:attrName>ppt_w</p:attrName>
                                        </p:attrNameLst>
                                      </p:cBhvr>
                                      <p:tavLst>
                                        <p:tav tm="0">
                                          <p:val>
                                            <p:fltVal val="0"/>
                                          </p:val>
                                        </p:tav>
                                        <p:tav tm="100000">
                                          <p:val>
                                            <p:strVal val="#ppt_w"/>
                                          </p:val>
                                        </p:tav>
                                      </p:tavLst>
                                    </p:anim>
                                    <p:anim calcmode="lin" valueType="num">
                                      <p:cBhvr>
                                        <p:cTn id="15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8"/>
                                            </p:cond>
                                          </p:stCondLst>
                                          <p:endCondLst>
                                            <p:cond evt="onStopAudio" delay="0">
                                              <p:tgtEl>
                                                <p:sldTgt/>
                                              </p:tgtEl>
                                            </p:cond>
                                          </p:endCondLst>
                                        </p:cTn>
                                        <p:tgtEl>
                                          <p:sndTgt r:embed="rId3" name="AC Dig SFX.wav"/>
                                        </p:tgtEl>
                                      </p:cMediaNode>
                                    </p:audio>
                                  </p:subTnLst>
                                </p:cTn>
                              </p:par>
                            </p:childTnLst>
                          </p:cTn>
                        </p:par>
                        <p:par>
                          <p:cTn id="152" fill="hold">
                            <p:stCondLst>
                              <p:cond delay="1000"/>
                            </p:stCondLst>
                            <p:childTnLst>
                              <p:par>
                                <p:cTn id="153" presetID="45" presetClass="entr" presetSubtype="0" fill="hold" nodeType="afterEffect">
                                  <p:stCondLst>
                                    <p:cond delay="500"/>
                                  </p:stCondLst>
                                  <p:childTnLst>
                                    <p:set>
                                      <p:cBhvr>
                                        <p:cTn id="154" dur="1" fill="hold">
                                          <p:stCondLst>
                                            <p:cond delay="0"/>
                                          </p:stCondLst>
                                        </p:cTn>
                                        <p:tgtEl>
                                          <p:spTgt spid="191"/>
                                        </p:tgtEl>
                                        <p:attrNameLst>
                                          <p:attrName>style.visibility</p:attrName>
                                        </p:attrNameLst>
                                      </p:cBhvr>
                                      <p:to>
                                        <p:strVal val="visible"/>
                                      </p:to>
                                    </p:set>
                                    <p:animEffect transition="in" filter="fade">
                                      <p:cBhvr>
                                        <p:cTn id="155" dur="500"/>
                                        <p:tgtEl>
                                          <p:spTgt spid="191"/>
                                        </p:tgtEl>
                                      </p:cBhvr>
                                    </p:animEffect>
                                    <p:anim calcmode="lin" valueType="num">
                                      <p:cBhvr>
                                        <p:cTn id="156" dur="500" fill="hold"/>
                                        <p:tgtEl>
                                          <p:spTgt spid="191"/>
                                        </p:tgtEl>
                                        <p:attrNameLst>
                                          <p:attrName>ppt_w</p:attrName>
                                        </p:attrNameLst>
                                      </p:cBhvr>
                                      <p:tavLst>
                                        <p:tav tm="0" fmla="#ppt_w*sin(2.5*pi*$)">
                                          <p:val>
                                            <p:fltVal val="0"/>
                                          </p:val>
                                        </p:tav>
                                        <p:tav tm="100000">
                                          <p:val>
                                            <p:fltVal val="1"/>
                                          </p:val>
                                        </p:tav>
                                      </p:tavLst>
                                    </p:anim>
                                    <p:anim calcmode="lin" valueType="num">
                                      <p:cBhvr>
                                        <p:cTn id="15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58" restart="whenNotActive" fill="hold" evtFilter="cancelBubble" nodeType="interactiveSeq">
                <p:stCondLst>
                  <p:cond evt="onClick" delay="0">
                    <p:tgtEl>
                      <p:spTgt spid="128"/>
                    </p:tgtEl>
                  </p:cond>
                </p:stCondLst>
                <p:endSync evt="end" delay="0">
                  <p:rtn val="all"/>
                </p:endSync>
                <p:childTnLst>
                  <p:par>
                    <p:cTn id="159" fill="hold">
                      <p:stCondLst>
                        <p:cond delay="0"/>
                      </p:stCondLst>
                      <p:childTnLst>
                        <p:par>
                          <p:cTn id="160" fill="hold">
                            <p:stCondLst>
                              <p:cond delay="0"/>
                            </p:stCondLst>
                            <p:childTnLst>
                              <p:par>
                                <p:cTn id="161" presetID="23" presetClass="entr" presetSubtype="16" fill="hold" nodeType="clickEffect">
                                  <p:stCondLst>
                                    <p:cond delay="0"/>
                                  </p:stCondLst>
                                  <p:childTnLst>
                                    <p:set>
                                      <p:cBhvr>
                                        <p:cTn id="162" dur="1" fill="hold">
                                          <p:stCondLst>
                                            <p:cond delay="0"/>
                                          </p:stCondLst>
                                        </p:cTn>
                                        <p:tgtEl>
                                          <p:spTgt spid="164"/>
                                        </p:tgtEl>
                                        <p:attrNameLst>
                                          <p:attrName>style.visibility</p:attrName>
                                        </p:attrNameLst>
                                      </p:cBhvr>
                                      <p:to>
                                        <p:strVal val="visible"/>
                                      </p:to>
                                    </p:set>
                                    <p:anim calcmode="lin" valueType="num">
                                      <p:cBhvr>
                                        <p:cTn id="163" dur="1000" fill="hold"/>
                                        <p:tgtEl>
                                          <p:spTgt spid="164"/>
                                        </p:tgtEl>
                                        <p:attrNameLst>
                                          <p:attrName>ppt_w</p:attrName>
                                        </p:attrNameLst>
                                      </p:cBhvr>
                                      <p:tavLst>
                                        <p:tav tm="0">
                                          <p:val>
                                            <p:fltVal val="0"/>
                                          </p:val>
                                        </p:tav>
                                        <p:tav tm="100000">
                                          <p:val>
                                            <p:strVal val="#ppt_w"/>
                                          </p:val>
                                        </p:tav>
                                      </p:tavLst>
                                    </p:anim>
                                    <p:anim calcmode="lin" valueType="num">
                                      <p:cBhvr>
                                        <p:cTn id="16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1"/>
                                            </p:cond>
                                          </p:stCondLst>
                                          <p:endCondLst>
                                            <p:cond evt="onStopAudio" delay="0">
                                              <p:tgtEl>
                                                <p:sldTgt/>
                                              </p:tgtEl>
                                            </p:cond>
                                          </p:endCondLst>
                                        </p:cTn>
                                        <p:tgtEl>
                                          <p:sndTgt r:embed="rId3" name="AC Dig SFX.wav"/>
                                        </p:tgtEl>
                                      </p:cMediaNode>
                                    </p:audio>
                                  </p:subTnLst>
                                </p:cTn>
                              </p:par>
                            </p:childTnLst>
                          </p:cTn>
                        </p:par>
                        <p:par>
                          <p:cTn id="165" fill="hold">
                            <p:stCondLst>
                              <p:cond delay="1000"/>
                            </p:stCondLst>
                            <p:childTnLst>
                              <p:par>
                                <p:cTn id="166" presetID="45" presetClass="entr" presetSubtype="0" fill="hold" nodeType="afterEffect">
                                  <p:stCondLst>
                                    <p:cond delay="50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500"/>
                                        <p:tgtEl>
                                          <p:spTgt spid="101"/>
                                        </p:tgtEl>
                                      </p:cBhvr>
                                    </p:animEffect>
                                    <p:anim calcmode="lin" valueType="num">
                                      <p:cBhvr>
                                        <p:cTn id="169" dur="500" fill="hold"/>
                                        <p:tgtEl>
                                          <p:spTgt spid="101"/>
                                        </p:tgtEl>
                                        <p:attrNameLst>
                                          <p:attrName>ppt_w</p:attrName>
                                        </p:attrNameLst>
                                      </p:cBhvr>
                                      <p:tavLst>
                                        <p:tav tm="0" fmla="#ppt_w*sin(2.5*pi*$)">
                                          <p:val>
                                            <p:fltVal val="0"/>
                                          </p:val>
                                        </p:tav>
                                        <p:tav tm="100000">
                                          <p:val>
                                            <p:fltVal val="1"/>
                                          </p:val>
                                        </p:tav>
                                      </p:tavLst>
                                    </p:anim>
                                    <p:anim calcmode="lin" valueType="num">
                                      <p:cBhvr>
                                        <p:cTn id="17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71" restart="whenNotActive" fill="hold" evtFilter="cancelBubble" nodeType="interactiveSeq">
                <p:stCondLst>
                  <p:cond evt="onClick" delay="0">
                    <p:tgtEl>
                      <p:spTgt spid="129"/>
                    </p:tgtEl>
                  </p:cond>
                </p:stCondLst>
                <p:endSync evt="end" delay="0">
                  <p:rtn val="all"/>
                </p:endSync>
                <p:childTnLst>
                  <p:par>
                    <p:cTn id="172" fill="hold">
                      <p:stCondLst>
                        <p:cond delay="0"/>
                      </p:stCondLst>
                      <p:childTnLst>
                        <p:par>
                          <p:cTn id="173" fill="hold">
                            <p:stCondLst>
                              <p:cond delay="0"/>
                            </p:stCondLst>
                            <p:childTnLst>
                              <p:par>
                                <p:cTn id="174" presetID="23" presetClass="entr" presetSubtype="16" fill="hold" nodeType="clickEffect">
                                  <p:stCondLst>
                                    <p:cond delay="0"/>
                                  </p:stCondLst>
                                  <p:childTnLst>
                                    <p:set>
                                      <p:cBhvr>
                                        <p:cTn id="175" dur="1" fill="hold">
                                          <p:stCondLst>
                                            <p:cond delay="0"/>
                                          </p:stCondLst>
                                        </p:cTn>
                                        <p:tgtEl>
                                          <p:spTgt spid="165"/>
                                        </p:tgtEl>
                                        <p:attrNameLst>
                                          <p:attrName>style.visibility</p:attrName>
                                        </p:attrNameLst>
                                      </p:cBhvr>
                                      <p:to>
                                        <p:strVal val="visible"/>
                                      </p:to>
                                    </p:set>
                                    <p:anim calcmode="lin" valueType="num">
                                      <p:cBhvr>
                                        <p:cTn id="176" dur="1000" fill="hold"/>
                                        <p:tgtEl>
                                          <p:spTgt spid="165"/>
                                        </p:tgtEl>
                                        <p:attrNameLst>
                                          <p:attrName>ppt_w</p:attrName>
                                        </p:attrNameLst>
                                      </p:cBhvr>
                                      <p:tavLst>
                                        <p:tav tm="0">
                                          <p:val>
                                            <p:fltVal val="0"/>
                                          </p:val>
                                        </p:tav>
                                        <p:tav tm="100000">
                                          <p:val>
                                            <p:strVal val="#ppt_w"/>
                                          </p:val>
                                        </p:tav>
                                      </p:tavLst>
                                    </p:anim>
                                    <p:anim calcmode="lin" valueType="num">
                                      <p:cBhvr>
                                        <p:cTn id="17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C Dig SFX.wav"/>
                                        </p:tgtEl>
                                      </p:cMediaNode>
                                    </p:audio>
                                  </p:subTnLst>
                                </p:cTn>
                              </p:par>
                            </p:childTnLst>
                          </p:cTn>
                        </p:par>
                        <p:par>
                          <p:cTn id="178" fill="hold">
                            <p:stCondLst>
                              <p:cond delay="1000"/>
                            </p:stCondLst>
                            <p:childTnLst>
                              <p:par>
                                <p:cTn id="179" presetID="45" presetClass="entr" presetSubtype="0" fill="hold" nodeType="afterEffect">
                                  <p:stCondLst>
                                    <p:cond delay="500"/>
                                  </p:stCondLst>
                                  <p:childTnLst>
                                    <p:set>
                                      <p:cBhvr>
                                        <p:cTn id="180" dur="1" fill="hold">
                                          <p:stCondLst>
                                            <p:cond delay="0"/>
                                          </p:stCondLst>
                                        </p:cTn>
                                        <p:tgtEl>
                                          <p:spTgt spid="102"/>
                                        </p:tgtEl>
                                        <p:attrNameLst>
                                          <p:attrName>style.visibility</p:attrName>
                                        </p:attrNameLst>
                                      </p:cBhvr>
                                      <p:to>
                                        <p:strVal val="visible"/>
                                      </p:to>
                                    </p:set>
                                    <p:animEffect transition="in" filter="fade">
                                      <p:cBhvr>
                                        <p:cTn id="181" dur="500"/>
                                        <p:tgtEl>
                                          <p:spTgt spid="102"/>
                                        </p:tgtEl>
                                      </p:cBhvr>
                                    </p:animEffect>
                                    <p:anim calcmode="lin" valueType="num">
                                      <p:cBhvr>
                                        <p:cTn id="182" dur="500" fill="hold"/>
                                        <p:tgtEl>
                                          <p:spTgt spid="102"/>
                                        </p:tgtEl>
                                        <p:attrNameLst>
                                          <p:attrName>ppt_w</p:attrName>
                                        </p:attrNameLst>
                                      </p:cBhvr>
                                      <p:tavLst>
                                        <p:tav tm="0" fmla="#ppt_w*sin(2.5*pi*$)">
                                          <p:val>
                                            <p:fltVal val="0"/>
                                          </p:val>
                                        </p:tav>
                                        <p:tav tm="100000">
                                          <p:val>
                                            <p:fltVal val="1"/>
                                          </p:val>
                                        </p:tav>
                                      </p:tavLst>
                                    </p:anim>
                                    <p:anim calcmode="lin" valueType="num">
                                      <p:cBhvr>
                                        <p:cTn id="18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84" restart="whenNotActive" fill="hold" evtFilter="cancelBubble" nodeType="interactiveSeq">
                <p:stCondLst>
                  <p:cond evt="onClick" delay="0">
                    <p:tgtEl>
                      <p:spTgt spid="130"/>
                    </p:tgtEl>
                  </p:cond>
                </p:stCondLst>
                <p:endSync evt="end" delay="0">
                  <p:rtn val="all"/>
                </p:endSync>
                <p:childTnLst>
                  <p:par>
                    <p:cTn id="185" fill="hold">
                      <p:stCondLst>
                        <p:cond delay="0"/>
                      </p:stCondLst>
                      <p:childTnLst>
                        <p:par>
                          <p:cTn id="186" fill="hold">
                            <p:stCondLst>
                              <p:cond delay="0"/>
                            </p:stCondLst>
                            <p:childTnLst>
                              <p:par>
                                <p:cTn id="187" presetID="23" presetClass="entr" presetSubtype="16" fill="hold" nodeType="clickEffect">
                                  <p:stCondLst>
                                    <p:cond delay="0"/>
                                  </p:stCondLst>
                                  <p:childTnLst>
                                    <p:set>
                                      <p:cBhvr>
                                        <p:cTn id="188" dur="1" fill="hold">
                                          <p:stCondLst>
                                            <p:cond delay="0"/>
                                          </p:stCondLst>
                                        </p:cTn>
                                        <p:tgtEl>
                                          <p:spTgt spid="166"/>
                                        </p:tgtEl>
                                        <p:attrNameLst>
                                          <p:attrName>style.visibility</p:attrName>
                                        </p:attrNameLst>
                                      </p:cBhvr>
                                      <p:to>
                                        <p:strVal val="visible"/>
                                      </p:to>
                                    </p:set>
                                    <p:anim calcmode="lin" valueType="num">
                                      <p:cBhvr>
                                        <p:cTn id="189" dur="1000" fill="hold"/>
                                        <p:tgtEl>
                                          <p:spTgt spid="166"/>
                                        </p:tgtEl>
                                        <p:attrNameLst>
                                          <p:attrName>ppt_w</p:attrName>
                                        </p:attrNameLst>
                                      </p:cBhvr>
                                      <p:tavLst>
                                        <p:tav tm="0">
                                          <p:val>
                                            <p:fltVal val="0"/>
                                          </p:val>
                                        </p:tav>
                                        <p:tav tm="100000">
                                          <p:val>
                                            <p:strVal val="#ppt_w"/>
                                          </p:val>
                                        </p:tav>
                                      </p:tavLst>
                                    </p:anim>
                                    <p:anim calcmode="lin" valueType="num">
                                      <p:cBhvr>
                                        <p:cTn id="19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3" name="AC Dig SFX.wav"/>
                                        </p:tgtEl>
                                      </p:cMediaNode>
                                    </p:audio>
                                  </p:subTnLst>
                                </p:cTn>
                              </p:par>
                            </p:childTnLst>
                          </p:cTn>
                        </p:par>
                        <p:par>
                          <p:cTn id="191" fill="hold">
                            <p:stCondLst>
                              <p:cond delay="1000"/>
                            </p:stCondLst>
                            <p:childTnLst>
                              <p:par>
                                <p:cTn id="192" presetID="45" presetClass="entr" presetSubtype="0" fill="hold" nodeType="afterEffect">
                                  <p:stCondLst>
                                    <p:cond delay="500"/>
                                  </p:stCondLst>
                                  <p:childTnLst>
                                    <p:set>
                                      <p:cBhvr>
                                        <p:cTn id="193" dur="1" fill="hold">
                                          <p:stCondLst>
                                            <p:cond delay="0"/>
                                          </p:stCondLst>
                                        </p:cTn>
                                        <p:tgtEl>
                                          <p:spTgt spid="110"/>
                                        </p:tgtEl>
                                        <p:attrNameLst>
                                          <p:attrName>style.visibility</p:attrName>
                                        </p:attrNameLst>
                                      </p:cBhvr>
                                      <p:to>
                                        <p:strVal val="visible"/>
                                      </p:to>
                                    </p:set>
                                    <p:animEffect transition="in" filter="fade">
                                      <p:cBhvr>
                                        <p:cTn id="194" dur="500"/>
                                        <p:tgtEl>
                                          <p:spTgt spid="110"/>
                                        </p:tgtEl>
                                      </p:cBhvr>
                                    </p:animEffect>
                                    <p:anim calcmode="lin" valueType="num">
                                      <p:cBhvr>
                                        <p:cTn id="195" dur="500" fill="hold"/>
                                        <p:tgtEl>
                                          <p:spTgt spid="110"/>
                                        </p:tgtEl>
                                        <p:attrNameLst>
                                          <p:attrName>ppt_w</p:attrName>
                                        </p:attrNameLst>
                                      </p:cBhvr>
                                      <p:tavLst>
                                        <p:tav tm="0" fmla="#ppt_w*sin(2.5*pi*$)">
                                          <p:val>
                                            <p:fltVal val="0"/>
                                          </p:val>
                                        </p:tav>
                                        <p:tav tm="100000">
                                          <p:val>
                                            <p:fltVal val="1"/>
                                          </p:val>
                                        </p:tav>
                                      </p:tavLst>
                                    </p:anim>
                                    <p:anim calcmode="lin" valueType="num">
                                      <p:cBhvr>
                                        <p:cTn id="19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197" restart="whenNotActive" fill="hold" evtFilter="cancelBubble" nodeType="interactiveSeq">
                <p:stCondLst>
                  <p:cond evt="onClick" delay="0">
                    <p:tgtEl>
                      <p:spTgt spid="131"/>
                    </p:tgtEl>
                  </p:cond>
                </p:stCondLst>
                <p:endSync evt="end" delay="0">
                  <p:rtn val="all"/>
                </p:endSync>
                <p:childTnLst>
                  <p:par>
                    <p:cTn id="198" fill="hold">
                      <p:stCondLst>
                        <p:cond delay="0"/>
                      </p:stCondLst>
                      <p:childTnLst>
                        <p:par>
                          <p:cTn id="199" fill="hold">
                            <p:stCondLst>
                              <p:cond delay="0"/>
                            </p:stCondLst>
                            <p:childTnLst>
                              <p:par>
                                <p:cTn id="200" presetID="23" presetClass="entr" presetSubtype="16" fill="hold" nodeType="clickEffect">
                                  <p:stCondLst>
                                    <p:cond delay="0"/>
                                  </p:stCondLst>
                                  <p:childTnLst>
                                    <p:set>
                                      <p:cBhvr>
                                        <p:cTn id="201" dur="1" fill="hold">
                                          <p:stCondLst>
                                            <p:cond delay="0"/>
                                          </p:stCondLst>
                                        </p:cTn>
                                        <p:tgtEl>
                                          <p:spTgt spid="167"/>
                                        </p:tgtEl>
                                        <p:attrNameLst>
                                          <p:attrName>style.visibility</p:attrName>
                                        </p:attrNameLst>
                                      </p:cBhvr>
                                      <p:to>
                                        <p:strVal val="visible"/>
                                      </p:to>
                                    </p:set>
                                    <p:anim calcmode="lin" valueType="num">
                                      <p:cBhvr>
                                        <p:cTn id="202" dur="1000" fill="hold"/>
                                        <p:tgtEl>
                                          <p:spTgt spid="167"/>
                                        </p:tgtEl>
                                        <p:attrNameLst>
                                          <p:attrName>ppt_w</p:attrName>
                                        </p:attrNameLst>
                                      </p:cBhvr>
                                      <p:tavLst>
                                        <p:tav tm="0">
                                          <p:val>
                                            <p:fltVal val="0"/>
                                          </p:val>
                                        </p:tav>
                                        <p:tav tm="100000">
                                          <p:val>
                                            <p:strVal val="#ppt_w"/>
                                          </p:val>
                                        </p:tav>
                                      </p:tavLst>
                                    </p:anim>
                                    <p:anim calcmode="lin" valueType="num">
                                      <p:cBhvr>
                                        <p:cTn id="20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3" name="AC Dig SFX.wav"/>
                                        </p:tgtEl>
                                      </p:cMediaNode>
                                    </p:audio>
                                  </p:subTnLst>
                                </p:cTn>
                              </p:par>
                            </p:childTnLst>
                          </p:cTn>
                        </p:par>
                        <p:par>
                          <p:cTn id="204" fill="hold">
                            <p:stCondLst>
                              <p:cond delay="1000"/>
                            </p:stCondLst>
                            <p:childTnLst>
                              <p:par>
                                <p:cTn id="205" presetID="45" presetClass="entr" presetSubtype="0" fill="hold" nodeType="afterEffect">
                                  <p:stCondLst>
                                    <p:cond delay="50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500"/>
                                        <p:tgtEl>
                                          <p:spTgt spid="5"/>
                                        </p:tgtEl>
                                      </p:cBhvr>
                                    </p:animEffect>
                                    <p:anim calcmode="lin" valueType="num">
                                      <p:cBhvr>
                                        <p:cTn id="208" dur="500" fill="hold"/>
                                        <p:tgtEl>
                                          <p:spTgt spid="5"/>
                                        </p:tgtEl>
                                        <p:attrNameLst>
                                          <p:attrName>ppt_w</p:attrName>
                                        </p:attrNameLst>
                                      </p:cBhvr>
                                      <p:tavLst>
                                        <p:tav tm="0" fmla="#ppt_w*sin(2.5*pi*$)">
                                          <p:val>
                                            <p:fltVal val="0"/>
                                          </p:val>
                                        </p:tav>
                                        <p:tav tm="100000">
                                          <p:val>
                                            <p:fltVal val="1"/>
                                          </p:val>
                                        </p:tav>
                                      </p:tavLst>
                                    </p:anim>
                                    <p:anim calcmode="lin" valueType="num">
                                      <p:cBhvr>
                                        <p:cTn id="20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10" restart="whenNotActive" fill="hold" evtFilter="cancelBubble" nodeType="interactiveSeq">
                <p:stCondLst>
                  <p:cond evt="onClick" delay="0">
                    <p:tgtEl>
                      <p:spTgt spid="132"/>
                    </p:tgtEl>
                  </p:cond>
                </p:stCondLst>
                <p:endSync evt="end" delay="0">
                  <p:rtn val="all"/>
                </p:endSync>
                <p:childTnLst>
                  <p:par>
                    <p:cTn id="211" fill="hold">
                      <p:stCondLst>
                        <p:cond delay="0"/>
                      </p:stCondLst>
                      <p:childTnLst>
                        <p:par>
                          <p:cTn id="212" fill="hold">
                            <p:stCondLst>
                              <p:cond delay="0"/>
                            </p:stCondLst>
                            <p:childTnLst>
                              <p:par>
                                <p:cTn id="213" presetID="23" presetClass="entr" presetSubtype="16" fill="hold" nodeType="clickEffect">
                                  <p:stCondLst>
                                    <p:cond delay="0"/>
                                  </p:stCondLst>
                                  <p:childTnLst>
                                    <p:set>
                                      <p:cBhvr>
                                        <p:cTn id="214" dur="1" fill="hold">
                                          <p:stCondLst>
                                            <p:cond delay="0"/>
                                          </p:stCondLst>
                                        </p:cTn>
                                        <p:tgtEl>
                                          <p:spTgt spid="168"/>
                                        </p:tgtEl>
                                        <p:attrNameLst>
                                          <p:attrName>style.visibility</p:attrName>
                                        </p:attrNameLst>
                                      </p:cBhvr>
                                      <p:to>
                                        <p:strVal val="visible"/>
                                      </p:to>
                                    </p:set>
                                    <p:anim calcmode="lin" valueType="num">
                                      <p:cBhvr>
                                        <p:cTn id="215" dur="1000" fill="hold"/>
                                        <p:tgtEl>
                                          <p:spTgt spid="168"/>
                                        </p:tgtEl>
                                        <p:attrNameLst>
                                          <p:attrName>ppt_w</p:attrName>
                                        </p:attrNameLst>
                                      </p:cBhvr>
                                      <p:tavLst>
                                        <p:tav tm="0">
                                          <p:val>
                                            <p:fltVal val="0"/>
                                          </p:val>
                                        </p:tav>
                                        <p:tav tm="100000">
                                          <p:val>
                                            <p:strVal val="#ppt_w"/>
                                          </p:val>
                                        </p:tav>
                                      </p:tavLst>
                                    </p:anim>
                                    <p:anim calcmode="lin" valueType="num">
                                      <p:cBhvr>
                                        <p:cTn id="21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3" name="AC Dig SFX.wav"/>
                                        </p:tgtEl>
                                      </p:cMediaNode>
                                    </p:audio>
                                  </p:subTnLst>
                                </p:cTn>
                              </p:par>
                            </p:childTnLst>
                          </p:cTn>
                        </p:par>
                        <p:par>
                          <p:cTn id="217" fill="hold">
                            <p:stCondLst>
                              <p:cond delay="1000"/>
                            </p:stCondLst>
                            <p:childTnLst>
                              <p:par>
                                <p:cTn id="218" presetID="45" presetClass="entr" presetSubtype="0" fill="hold" nodeType="afterEffect">
                                  <p:stCondLst>
                                    <p:cond delay="500"/>
                                  </p:stCondLst>
                                  <p:childTnLst>
                                    <p:set>
                                      <p:cBhvr>
                                        <p:cTn id="219" dur="1" fill="hold">
                                          <p:stCondLst>
                                            <p:cond delay="0"/>
                                          </p:stCondLst>
                                        </p:cTn>
                                        <p:tgtEl>
                                          <p:spTgt spid="25"/>
                                        </p:tgtEl>
                                        <p:attrNameLst>
                                          <p:attrName>style.visibility</p:attrName>
                                        </p:attrNameLst>
                                      </p:cBhvr>
                                      <p:to>
                                        <p:strVal val="visible"/>
                                      </p:to>
                                    </p:set>
                                    <p:animEffect transition="in" filter="fade">
                                      <p:cBhvr>
                                        <p:cTn id="220" dur="500"/>
                                        <p:tgtEl>
                                          <p:spTgt spid="25"/>
                                        </p:tgtEl>
                                      </p:cBhvr>
                                    </p:animEffect>
                                    <p:anim calcmode="lin" valueType="num">
                                      <p:cBhvr>
                                        <p:cTn id="221" dur="500" fill="hold"/>
                                        <p:tgtEl>
                                          <p:spTgt spid="25"/>
                                        </p:tgtEl>
                                        <p:attrNameLst>
                                          <p:attrName>ppt_w</p:attrName>
                                        </p:attrNameLst>
                                      </p:cBhvr>
                                      <p:tavLst>
                                        <p:tav tm="0" fmla="#ppt_w*sin(2.5*pi*$)">
                                          <p:val>
                                            <p:fltVal val="0"/>
                                          </p:val>
                                        </p:tav>
                                        <p:tav tm="100000">
                                          <p:val>
                                            <p:fltVal val="1"/>
                                          </p:val>
                                        </p:tav>
                                      </p:tavLst>
                                    </p:anim>
                                    <p:anim calcmode="lin" valueType="num">
                                      <p:cBhvr>
                                        <p:cTn id="22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23" restart="whenNotActive" fill="hold" evtFilter="cancelBubble" nodeType="interactiveSeq">
                <p:stCondLst>
                  <p:cond evt="onClick" delay="0">
                    <p:tgtEl>
                      <p:spTgt spid="133"/>
                    </p:tgtEl>
                  </p:cond>
                </p:stCondLst>
                <p:endSync evt="end" delay="0">
                  <p:rtn val="all"/>
                </p:endSync>
                <p:childTnLst>
                  <p:par>
                    <p:cTn id="224" fill="hold">
                      <p:stCondLst>
                        <p:cond delay="0"/>
                      </p:stCondLst>
                      <p:childTnLst>
                        <p:par>
                          <p:cTn id="225" fill="hold">
                            <p:stCondLst>
                              <p:cond delay="0"/>
                            </p:stCondLst>
                            <p:childTnLst>
                              <p:par>
                                <p:cTn id="226" presetID="23" presetClass="entr" presetSubtype="16" fill="hold" nodeType="clickEffect">
                                  <p:stCondLst>
                                    <p:cond delay="0"/>
                                  </p:stCondLst>
                                  <p:childTnLst>
                                    <p:set>
                                      <p:cBhvr>
                                        <p:cTn id="227" dur="1" fill="hold">
                                          <p:stCondLst>
                                            <p:cond delay="0"/>
                                          </p:stCondLst>
                                        </p:cTn>
                                        <p:tgtEl>
                                          <p:spTgt spid="169"/>
                                        </p:tgtEl>
                                        <p:attrNameLst>
                                          <p:attrName>style.visibility</p:attrName>
                                        </p:attrNameLst>
                                      </p:cBhvr>
                                      <p:to>
                                        <p:strVal val="visible"/>
                                      </p:to>
                                    </p:set>
                                    <p:anim calcmode="lin" valueType="num">
                                      <p:cBhvr>
                                        <p:cTn id="228" dur="1000" fill="hold"/>
                                        <p:tgtEl>
                                          <p:spTgt spid="169"/>
                                        </p:tgtEl>
                                        <p:attrNameLst>
                                          <p:attrName>ppt_w</p:attrName>
                                        </p:attrNameLst>
                                      </p:cBhvr>
                                      <p:tavLst>
                                        <p:tav tm="0">
                                          <p:val>
                                            <p:fltVal val="0"/>
                                          </p:val>
                                        </p:tav>
                                        <p:tav tm="100000">
                                          <p:val>
                                            <p:strVal val="#ppt_w"/>
                                          </p:val>
                                        </p:tav>
                                      </p:tavLst>
                                    </p:anim>
                                    <p:anim calcmode="lin" valueType="num">
                                      <p:cBhvr>
                                        <p:cTn id="22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3" name="AC Dig SFX.wav"/>
                                        </p:tgtEl>
                                      </p:cMediaNode>
                                    </p:audio>
                                  </p:subTnLst>
                                </p:cTn>
                              </p:par>
                            </p:childTnLst>
                          </p:cTn>
                        </p:par>
                        <p:par>
                          <p:cTn id="230" fill="hold">
                            <p:stCondLst>
                              <p:cond delay="1000"/>
                            </p:stCondLst>
                            <p:childTnLst>
                              <p:par>
                                <p:cTn id="231" presetID="45" presetClass="entr" presetSubtype="0" fill="hold" nodeType="afterEffect">
                                  <p:stCondLst>
                                    <p:cond delay="500"/>
                                  </p:stCondLst>
                                  <p:childTnLst>
                                    <p:set>
                                      <p:cBhvr>
                                        <p:cTn id="232" dur="1" fill="hold">
                                          <p:stCondLst>
                                            <p:cond delay="0"/>
                                          </p:stCondLst>
                                        </p:cTn>
                                        <p:tgtEl>
                                          <p:spTgt spid="26"/>
                                        </p:tgtEl>
                                        <p:attrNameLst>
                                          <p:attrName>style.visibility</p:attrName>
                                        </p:attrNameLst>
                                      </p:cBhvr>
                                      <p:to>
                                        <p:strVal val="visible"/>
                                      </p:to>
                                    </p:set>
                                    <p:animEffect transition="in" filter="fade">
                                      <p:cBhvr>
                                        <p:cTn id="233" dur="500"/>
                                        <p:tgtEl>
                                          <p:spTgt spid="26"/>
                                        </p:tgtEl>
                                      </p:cBhvr>
                                    </p:animEffect>
                                    <p:anim calcmode="lin" valueType="num">
                                      <p:cBhvr>
                                        <p:cTn id="234" dur="500" fill="hold"/>
                                        <p:tgtEl>
                                          <p:spTgt spid="26"/>
                                        </p:tgtEl>
                                        <p:attrNameLst>
                                          <p:attrName>ppt_w</p:attrName>
                                        </p:attrNameLst>
                                      </p:cBhvr>
                                      <p:tavLst>
                                        <p:tav tm="0" fmla="#ppt_w*sin(2.5*pi*$)">
                                          <p:val>
                                            <p:fltVal val="0"/>
                                          </p:val>
                                        </p:tav>
                                        <p:tav tm="100000">
                                          <p:val>
                                            <p:fltVal val="1"/>
                                          </p:val>
                                        </p:tav>
                                      </p:tavLst>
                                    </p:anim>
                                    <p:anim calcmode="lin" valueType="num">
                                      <p:cBhvr>
                                        <p:cTn id="23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36" restart="whenNotActive" fill="hold" evtFilter="cancelBubble" nodeType="interactiveSeq">
                <p:stCondLst>
                  <p:cond evt="onClick" delay="0">
                    <p:tgtEl>
                      <p:spTgt spid="122"/>
                    </p:tgtEl>
                  </p:cond>
                </p:stCondLst>
                <p:endSync evt="end" delay="0">
                  <p:rtn val="all"/>
                </p:endSync>
                <p:childTnLst>
                  <p:par>
                    <p:cTn id="237" fill="hold">
                      <p:stCondLst>
                        <p:cond delay="0"/>
                      </p:stCondLst>
                      <p:childTnLst>
                        <p:par>
                          <p:cTn id="238" fill="hold">
                            <p:stCondLst>
                              <p:cond delay="0"/>
                            </p:stCondLst>
                            <p:childTnLst>
                              <p:par>
                                <p:cTn id="239" presetID="23" presetClass="entr" presetSubtype="16" fill="hold" nodeType="clickEffect">
                                  <p:stCondLst>
                                    <p:cond delay="0"/>
                                  </p:stCondLst>
                                  <p:childTnLst>
                                    <p:set>
                                      <p:cBhvr>
                                        <p:cTn id="240" dur="1" fill="hold">
                                          <p:stCondLst>
                                            <p:cond delay="0"/>
                                          </p:stCondLst>
                                        </p:cTn>
                                        <p:tgtEl>
                                          <p:spTgt spid="158"/>
                                        </p:tgtEl>
                                        <p:attrNameLst>
                                          <p:attrName>style.visibility</p:attrName>
                                        </p:attrNameLst>
                                      </p:cBhvr>
                                      <p:to>
                                        <p:strVal val="visible"/>
                                      </p:to>
                                    </p:set>
                                    <p:anim calcmode="lin" valueType="num">
                                      <p:cBhvr>
                                        <p:cTn id="241" dur="1000" fill="hold"/>
                                        <p:tgtEl>
                                          <p:spTgt spid="158"/>
                                        </p:tgtEl>
                                        <p:attrNameLst>
                                          <p:attrName>ppt_w</p:attrName>
                                        </p:attrNameLst>
                                      </p:cBhvr>
                                      <p:tavLst>
                                        <p:tav tm="0">
                                          <p:val>
                                            <p:fltVal val="0"/>
                                          </p:val>
                                        </p:tav>
                                        <p:tav tm="100000">
                                          <p:val>
                                            <p:strVal val="#ppt_w"/>
                                          </p:val>
                                        </p:tav>
                                      </p:tavLst>
                                    </p:anim>
                                    <p:anim calcmode="lin" valueType="num">
                                      <p:cBhvr>
                                        <p:cTn id="24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3" name="AC Dig SFX.wav"/>
                                        </p:tgtEl>
                                      </p:cMediaNode>
                                    </p:audio>
                                  </p:subTnLst>
                                </p:cTn>
                              </p:par>
                            </p:childTnLst>
                          </p:cTn>
                        </p:par>
                        <p:par>
                          <p:cTn id="243" fill="hold">
                            <p:stCondLst>
                              <p:cond delay="1000"/>
                            </p:stCondLst>
                            <p:childTnLst>
                              <p:par>
                                <p:cTn id="244" presetID="45" presetClass="entr" presetSubtype="0" fill="hold" nodeType="afterEffect">
                                  <p:stCondLst>
                                    <p:cond delay="500"/>
                                  </p:stCondLst>
                                  <p:childTnLst>
                                    <p:set>
                                      <p:cBhvr>
                                        <p:cTn id="245" dur="1" fill="hold">
                                          <p:stCondLst>
                                            <p:cond delay="0"/>
                                          </p:stCondLst>
                                        </p:cTn>
                                        <p:tgtEl>
                                          <p:spTgt spid="108"/>
                                        </p:tgtEl>
                                        <p:attrNameLst>
                                          <p:attrName>style.visibility</p:attrName>
                                        </p:attrNameLst>
                                      </p:cBhvr>
                                      <p:to>
                                        <p:strVal val="visible"/>
                                      </p:to>
                                    </p:set>
                                    <p:animEffect transition="in" filter="fade">
                                      <p:cBhvr>
                                        <p:cTn id="246" dur="500"/>
                                        <p:tgtEl>
                                          <p:spTgt spid="108"/>
                                        </p:tgtEl>
                                      </p:cBhvr>
                                    </p:animEffect>
                                    <p:anim calcmode="lin" valueType="num">
                                      <p:cBhvr>
                                        <p:cTn id="247" dur="500" fill="hold"/>
                                        <p:tgtEl>
                                          <p:spTgt spid="108"/>
                                        </p:tgtEl>
                                        <p:attrNameLst>
                                          <p:attrName>ppt_w</p:attrName>
                                        </p:attrNameLst>
                                      </p:cBhvr>
                                      <p:tavLst>
                                        <p:tav tm="0" fmla="#ppt_w*sin(2.5*pi*$)">
                                          <p:val>
                                            <p:fltVal val="0"/>
                                          </p:val>
                                        </p:tav>
                                        <p:tav tm="100000">
                                          <p:val>
                                            <p:fltVal val="1"/>
                                          </p:val>
                                        </p:tav>
                                      </p:tavLst>
                                    </p:anim>
                                    <p:anim calcmode="lin" valueType="num">
                                      <p:cBhvr>
                                        <p:cTn id="24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49" restart="whenNotActive" fill="hold" evtFilter="cancelBubble" nodeType="interactiveSeq">
                <p:stCondLst>
                  <p:cond evt="onClick" delay="0">
                    <p:tgtEl>
                      <p:spTgt spid="123"/>
                    </p:tgtEl>
                  </p:cond>
                </p:stCondLst>
                <p:endSync evt="end" delay="0">
                  <p:rtn val="all"/>
                </p:endSync>
                <p:childTnLst>
                  <p:par>
                    <p:cTn id="250" fill="hold">
                      <p:stCondLst>
                        <p:cond delay="0"/>
                      </p:stCondLst>
                      <p:childTnLst>
                        <p:par>
                          <p:cTn id="251" fill="hold">
                            <p:stCondLst>
                              <p:cond delay="0"/>
                            </p:stCondLst>
                            <p:childTnLst>
                              <p:par>
                                <p:cTn id="252" presetID="23" presetClass="entr" presetSubtype="16" fill="hold" nodeType="clickEffect">
                                  <p:stCondLst>
                                    <p:cond delay="0"/>
                                  </p:stCondLst>
                                  <p:childTnLst>
                                    <p:set>
                                      <p:cBhvr>
                                        <p:cTn id="253" dur="1" fill="hold">
                                          <p:stCondLst>
                                            <p:cond delay="0"/>
                                          </p:stCondLst>
                                        </p:cTn>
                                        <p:tgtEl>
                                          <p:spTgt spid="159"/>
                                        </p:tgtEl>
                                        <p:attrNameLst>
                                          <p:attrName>style.visibility</p:attrName>
                                        </p:attrNameLst>
                                      </p:cBhvr>
                                      <p:to>
                                        <p:strVal val="visible"/>
                                      </p:to>
                                    </p:set>
                                    <p:anim calcmode="lin" valueType="num">
                                      <p:cBhvr>
                                        <p:cTn id="254" dur="1000" fill="hold"/>
                                        <p:tgtEl>
                                          <p:spTgt spid="159"/>
                                        </p:tgtEl>
                                        <p:attrNameLst>
                                          <p:attrName>ppt_w</p:attrName>
                                        </p:attrNameLst>
                                      </p:cBhvr>
                                      <p:tavLst>
                                        <p:tav tm="0">
                                          <p:val>
                                            <p:fltVal val="0"/>
                                          </p:val>
                                        </p:tav>
                                        <p:tav tm="100000">
                                          <p:val>
                                            <p:strVal val="#ppt_w"/>
                                          </p:val>
                                        </p:tav>
                                      </p:tavLst>
                                    </p:anim>
                                    <p:anim calcmode="lin" valueType="num">
                                      <p:cBhvr>
                                        <p:cTn id="25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3" name="AC Dig SFX.wav"/>
                                        </p:tgtEl>
                                      </p:cMediaNode>
                                    </p:audio>
                                  </p:subTnLst>
                                </p:cTn>
                              </p:par>
                            </p:childTnLst>
                          </p:cTn>
                        </p:par>
                        <p:par>
                          <p:cTn id="256" fill="hold">
                            <p:stCondLst>
                              <p:cond delay="1000"/>
                            </p:stCondLst>
                            <p:childTnLst>
                              <p:par>
                                <p:cTn id="257" presetID="45" presetClass="entr" presetSubtype="0" fill="hold" nodeType="afterEffect">
                                  <p:stCondLst>
                                    <p:cond delay="500"/>
                                  </p:stCondLst>
                                  <p:childTnLst>
                                    <p:set>
                                      <p:cBhvr>
                                        <p:cTn id="258" dur="1" fill="hold">
                                          <p:stCondLst>
                                            <p:cond delay="0"/>
                                          </p:stCondLst>
                                        </p:cTn>
                                        <p:tgtEl>
                                          <p:spTgt spid="17"/>
                                        </p:tgtEl>
                                        <p:attrNameLst>
                                          <p:attrName>style.visibility</p:attrName>
                                        </p:attrNameLst>
                                      </p:cBhvr>
                                      <p:to>
                                        <p:strVal val="visible"/>
                                      </p:to>
                                    </p:set>
                                    <p:animEffect transition="in" filter="fade">
                                      <p:cBhvr>
                                        <p:cTn id="259" dur="500"/>
                                        <p:tgtEl>
                                          <p:spTgt spid="17"/>
                                        </p:tgtEl>
                                      </p:cBhvr>
                                    </p:animEffect>
                                    <p:anim calcmode="lin" valueType="num">
                                      <p:cBhvr>
                                        <p:cTn id="260" dur="500" fill="hold"/>
                                        <p:tgtEl>
                                          <p:spTgt spid="17"/>
                                        </p:tgtEl>
                                        <p:attrNameLst>
                                          <p:attrName>ppt_w</p:attrName>
                                        </p:attrNameLst>
                                      </p:cBhvr>
                                      <p:tavLst>
                                        <p:tav tm="0" fmla="#ppt_w*sin(2.5*pi*$)">
                                          <p:val>
                                            <p:fltVal val="0"/>
                                          </p:val>
                                        </p:tav>
                                        <p:tav tm="100000">
                                          <p:val>
                                            <p:fltVal val="1"/>
                                          </p:val>
                                        </p:tav>
                                      </p:tavLst>
                                    </p:anim>
                                    <p:anim calcmode="lin" valueType="num">
                                      <p:cBhvr>
                                        <p:cTn id="26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62" restart="whenNotActive" fill="hold" evtFilter="cancelBubble" nodeType="interactiveSeq">
                <p:stCondLst>
                  <p:cond evt="onClick" delay="0">
                    <p:tgtEl>
                      <p:spTgt spid="124"/>
                    </p:tgtEl>
                  </p:cond>
                </p:stCondLst>
                <p:endSync evt="end" delay="0">
                  <p:rtn val="all"/>
                </p:endSync>
                <p:childTnLst>
                  <p:par>
                    <p:cTn id="263" fill="hold">
                      <p:stCondLst>
                        <p:cond delay="0"/>
                      </p:stCondLst>
                      <p:childTnLst>
                        <p:par>
                          <p:cTn id="264" fill="hold">
                            <p:stCondLst>
                              <p:cond delay="0"/>
                            </p:stCondLst>
                            <p:childTnLst>
                              <p:par>
                                <p:cTn id="265" presetID="23" presetClass="entr" presetSubtype="16" fill="hold" nodeType="clickEffect">
                                  <p:stCondLst>
                                    <p:cond delay="0"/>
                                  </p:stCondLst>
                                  <p:childTnLst>
                                    <p:set>
                                      <p:cBhvr>
                                        <p:cTn id="266" dur="1" fill="hold">
                                          <p:stCondLst>
                                            <p:cond delay="0"/>
                                          </p:stCondLst>
                                        </p:cTn>
                                        <p:tgtEl>
                                          <p:spTgt spid="160"/>
                                        </p:tgtEl>
                                        <p:attrNameLst>
                                          <p:attrName>style.visibility</p:attrName>
                                        </p:attrNameLst>
                                      </p:cBhvr>
                                      <p:to>
                                        <p:strVal val="visible"/>
                                      </p:to>
                                    </p:set>
                                    <p:anim calcmode="lin" valueType="num">
                                      <p:cBhvr>
                                        <p:cTn id="267" dur="1000" fill="hold"/>
                                        <p:tgtEl>
                                          <p:spTgt spid="160"/>
                                        </p:tgtEl>
                                        <p:attrNameLst>
                                          <p:attrName>ppt_w</p:attrName>
                                        </p:attrNameLst>
                                      </p:cBhvr>
                                      <p:tavLst>
                                        <p:tav tm="0">
                                          <p:val>
                                            <p:fltVal val="0"/>
                                          </p:val>
                                        </p:tav>
                                        <p:tav tm="100000">
                                          <p:val>
                                            <p:strVal val="#ppt_w"/>
                                          </p:val>
                                        </p:tav>
                                      </p:tavLst>
                                    </p:anim>
                                    <p:anim calcmode="lin" valueType="num">
                                      <p:cBhvr>
                                        <p:cTn id="26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3" name="AC Dig SFX.wav"/>
                                        </p:tgtEl>
                                      </p:cMediaNode>
                                    </p:audio>
                                  </p:subTnLst>
                                </p:cTn>
                              </p:par>
                            </p:childTnLst>
                          </p:cTn>
                        </p:par>
                        <p:par>
                          <p:cTn id="269" fill="hold">
                            <p:stCondLst>
                              <p:cond delay="1000"/>
                            </p:stCondLst>
                            <p:childTnLst>
                              <p:par>
                                <p:cTn id="270" presetID="12" presetClass="entr" presetSubtype="4" fill="hold" nodeType="afterEffect">
                                  <p:stCondLst>
                                    <p:cond delay="500"/>
                                  </p:stCondLst>
                                  <p:childTnLst>
                                    <p:set>
                                      <p:cBhvr>
                                        <p:cTn id="271" dur="1" fill="hold">
                                          <p:stCondLst>
                                            <p:cond delay="0"/>
                                          </p:stCondLst>
                                        </p:cTn>
                                        <p:tgtEl>
                                          <p:spTgt spid="186"/>
                                        </p:tgtEl>
                                        <p:attrNameLst>
                                          <p:attrName>style.visibility</p:attrName>
                                        </p:attrNameLst>
                                      </p:cBhvr>
                                      <p:to>
                                        <p:strVal val="visible"/>
                                      </p:to>
                                    </p:set>
                                    <p:anim calcmode="lin" valueType="num">
                                      <p:cBhvr additive="base">
                                        <p:cTn id="272" dur="500"/>
                                        <p:tgtEl>
                                          <p:spTgt spid="186"/>
                                        </p:tgtEl>
                                        <p:attrNameLst>
                                          <p:attrName>ppt_y</p:attrName>
                                        </p:attrNameLst>
                                      </p:cBhvr>
                                      <p:tavLst>
                                        <p:tav tm="0">
                                          <p:val>
                                            <p:strVal val="#ppt_y+#ppt_h*1.125000"/>
                                          </p:val>
                                        </p:tav>
                                        <p:tav tm="100000">
                                          <p:val>
                                            <p:strVal val="#ppt_y"/>
                                          </p:val>
                                        </p:tav>
                                      </p:tavLst>
                                    </p:anim>
                                    <p:animEffect transition="in" filter="wipe(up)">
                                      <p:cBhvr>
                                        <p:cTn id="273" dur="500"/>
                                        <p:tgtEl>
                                          <p:spTgt spid="186"/>
                                        </p:tgtEl>
                                      </p:cBhvr>
                                    </p:animEffect>
                                  </p:childTnLst>
                                  <p:subTnLst>
                                    <p:audio>
                                      <p:cMediaNode>
                                        <p:cTn display="0" masterRel="sameClick">
                                          <p:stCondLst>
                                            <p:cond evt="begin" delay="0">
                                              <p:tn val="270"/>
                                            </p:cond>
                                          </p:stCondLst>
                                          <p:endCondLst>
                                            <p:cond evt="onStopAudio" delay="0">
                                              <p:tgtEl>
                                                <p:sldTgt/>
                                              </p:tgtEl>
                                            </p:cond>
                                          </p:endCondLst>
                                        </p:cTn>
                                        <p:tgtEl>
                                          <p:sndTgt r:embed="rId5" name="AC Can SFX.wav"/>
                                        </p:tgtEl>
                                      </p:cMediaNode>
                                    </p:audio>
                                  </p:subTnLst>
                                </p:cTn>
                              </p:par>
                            </p:childTnLst>
                          </p:cTn>
                        </p:par>
                        <p:par>
                          <p:cTn id="274" fill="hold">
                            <p:stCondLst>
                              <p:cond delay="2000"/>
                            </p:stCondLst>
                            <p:childTnLst>
                              <p:par>
                                <p:cTn id="275" presetID="12" presetClass="exit" presetSubtype="4" fill="hold" nodeType="afterEffect">
                                  <p:stCondLst>
                                    <p:cond delay="1000"/>
                                  </p:stCondLst>
                                  <p:childTnLst>
                                    <p:anim calcmode="lin" valueType="num">
                                      <p:cBhvr additive="base">
                                        <p:cTn id="276" dur="500"/>
                                        <p:tgtEl>
                                          <p:spTgt spid="186"/>
                                        </p:tgtEl>
                                        <p:attrNameLst>
                                          <p:attrName>ppt_y</p:attrName>
                                        </p:attrNameLst>
                                      </p:cBhvr>
                                      <p:tavLst>
                                        <p:tav tm="0">
                                          <p:val>
                                            <p:strVal val="#ppt_y"/>
                                          </p:val>
                                        </p:tav>
                                        <p:tav tm="100000">
                                          <p:val>
                                            <p:strVal val="#ppt_y+#ppt_h*1.125000"/>
                                          </p:val>
                                        </p:tav>
                                      </p:tavLst>
                                    </p:anim>
                                    <p:animEffect transition="out" filter="wipe(down)">
                                      <p:cBhvr>
                                        <p:cTn id="277" dur="500"/>
                                        <p:tgtEl>
                                          <p:spTgt spid="186"/>
                                        </p:tgtEl>
                                      </p:cBhvr>
                                    </p:animEffect>
                                    <p:set>
                                      <p:cBhvr>
                                        <p:cTn id="278" dur="1" fill="hold">
                                          <p:stCondLst>
                                            <p:cond delay="499"/>
                                          </p:stCondLst>
                                        </p:cTn>
                                        <p:tgtEl>
                                          <p:spTgt spid="186"/>
                                        </p:tgtEl>
                                        <p:attrNameLst>
                                          <p:attrName>style.visibility</p:attrName>
                                        </p:attrNameLst>
                                      </p:cBhvr>
                                      <p:to>
                                        <p:strVal val="hidden"/>
                                      </p:to>
                                    </p:set>
                                  </p:childTnLst>
                                </p:cTn>
                              </p:par>
                            </p:childTnLst>
                          </p:cTn>
                        </p:par>
                        <p:par>
                          <p:cTn id="279" fill="hold">
                            <p:stCondLst>
                              <p:cond delay="3500"/>
                            </p:stCondLst>
                            <p:childTnLst>
                              <p:par>
                                <p:cTn id="280" presetID="45" presetClass="entr" presetSubtype="0" fill="hold" nodeType="afterEffect">
                                  <p:stCondLst>
                                    <p:cond delay="0"/>
                                  </p:stCondLst>
                                  <p:childTnLst>
                                    <p:set>
                                      <p:cBhvr>
                                        <p:cTn id="281" dur="1" fill="hold">
                                          <p:stCondLst>
                                            <p:cond delay="0"/>
                                          </p:stCondLst>
                                        </p:cTn>
                                        <p:tgtEl>
                                          <p:spTgt spid="112"/>
                                        </p:tgtEl>
                                        <p:attrNameLst>
                                          <p:attrName>style.visibility</p:attrName>
                                        </p:attrNameLst>
                                      </p:cBhvr>
                                      <p:to>
                                        <p:strVal val="visible"/>
                                      </p:to>
                                    </p:set>
                                    <p:animEffect transition="in" filter="fade">
                                      <p:cBhvr>
                                        <p:cTn id="282" dur="500"/>
                                        <p:tgtEl>
                                          <p:spTgt spid="112"/>
                                        </p:tgtEl>
                                      </p:cBhvr>
                                    </p:animEffect>
                                    <p:anim calcmode="lin" valueType="num">
                                      <p:cBhvr>
                                        <p:cTn id="283" dur="500" fill="hold"/>
                                        <p:tgtEl>
                                          <p:spTgt spid="112"/>
                                        </p:tgtEl>
                                        <p:attrNameLst>
                                          <p:attrName>ppt_w</p:attrName>
                                        </p:attrNameLst>
                                      </p:cBhvr>
                                      <p:tavLst>
                                        <p:tav tm="0" fmla="#ppt_w*sin(2.5*pi*$)">
                                          <p:val>
                                            <p:fltVal val="0"/>
                                          </p:val>
                                        </p:tav>
                                        <p:tav tm="100000">
                                          <p:val>
                                            <p:fltVal val="1"/>
                                          </p:val>
                                        </p:tav>
                                      </p:tavLst>
                                    </p:anim>
                                    <p:anim calcmode="lin" valueType="num">
                                      <p:cBhvr>
                                        <p:cTn id="28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85" restart="whenNotActive" fill="hold" evtFilter="cancelBubble" nodeType="interactiveSeq">
                <p:stCondLst>
                  <p:cond evt="onClick" delay="0">
                    <p:tgtEl>
                      <p:spTgt spid="125"/>
                    </p:tgtEl>
                  </p:cond>
                </p:stCondLst>
                <p:endSync evt="end" delay="0">
                  <p:rtn val="all"/>
                </p:endSync>
                <p:childTnLst>
                  <p:par>
                    <p:cTn id="286" fill="hold">
                      <p:stCondLst>
                        <p:cond delay="0"/>
                      </p:stCondLst>
                      <p:childTnLst>
                        <p:par>
                          <p:cTn id="287" fill="hold">
                            <p:stCondLst>
                              <p:cond delay="0"/>
                            </p:stCondLst>
                            <p:childTnLst>
                              <p:par>
                                <p:cTn id="288" presetID="23" presetClass="entr" presetSubtype="16" fill="hold" nodeType="clickEffect">
                                  <p:stCondLst>
                                    <p:cond delay="0"/>
                                  </p:stCondLst>
                                  <p:childTnLst>
                                    <p:set>
                                      <p:cBhvr>
                                        <p:cTn id="289" dur="1" fill="hold">
                                          <p:stCondLst>
                                            <p:cond delay="0"/>
                                          </p:stCondLst>
                                        </p:cTn>
                                        <p:tgtEl>
                                          <p:spTgt spid="161"/>
                                        </p:tgtEl>
                                        <p:attrNameLst>
                                          <p:attrName>style.visibility</p:attrName>
                                        </p:attrNameLst>
                                      </p:cBhvr>
                                      <p:to>
                                        <p:strVal val="visible"/>
                                      </p:to>
                                    </p:set>
                                    <p:anim calcmode="lin" valueType="num">
                                      <p:cBhvr>
                                        <p:cTn id="290" dur="1000" fill="hold"/>
                                        <p:tgtEl>
                                          <p:spTgt spid="161"/>
                                        </p:tgtEl>
                                        <p:attrNameLst>
                                          <p:attrName>ppt_w</p:attrName>
                                        </p:attrNameLst>
                                      </p:cBhvr>
                                      <p:tavLst>
                                        <p:tav tm="0">
                                          <p:val>
                                            <p:fltVal val="0"/>
                                          </p:val>
                                        </p:tav>
                                        <p:tav tm="100000">
                                          <p:val>
                                            <p:strVal val="#ppt_w"/>
                                          </p:val>
                                        </p:tav>
                                      </p:tavLst>
                                    </p:anim>
                                    <p:anim calcmode="lin" valueType="num">
                                      <p:cBhvr>
                                        <p:cTn id="29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3" name="AC Dig SFX.wav"/>
                                        </p:tgtEl>
                                      </p:cMediaNode>
                                    </p:audio>
                                  </p:subTnLst>
                                </p:cTn>
                              </p:par>
                            </p:childTnLst>
                          </p:cTn>
                        </p:par>
                        <p:par>
                          <p:cTn id="292" fill="hold">
                            <p:stCondLst>
                              <p:cond delay="1000"/>
                            </p:stCondLst>
                            <p:childTnLst>
                              <p:par>
                                <p:cTn id="293" presetID="45" presetClass="entr" presetSubtype="0" fill="hold" nodeType="afterEffect">
                                  <p:stCondLst>
                                    <p:cond delay="500"/>
                                  </p:stCondLst>
                                  <p:childTnLst>
                                    <p:set>
                                      <p:cBhvr>
                                        <p:cTn id="294" dur="1" fill="hold">
                                          <p:stCondLst>
                                            <p:cond delay="0"/>
                                          </p:stCondLst>
                                        </p:cTn>
                                        <p:tgtEl>
                                          <p:spTgt spid="115"/>
                                        </p:tgtEl>
                                        <p:attrNameLst>
                                          <p:attrName>style.visibility</p:attrName>
                                        </p:attrNameLst>
                                      </p:cBhvr>
                                      <p:to>
                                        <p:strVal val="visible"/>
                                      </p:to>
                                    </p:set>
                                    <p:animEffect transition="in" filter="fade">
                                      <p:cBhvr>
                                        <p:cTn id="295" dur="500"/>
                                        <p:tgtEl>
                                          <p:spTgt spid="115"/>
                                        </p:tgtEl>
                                      </p:cBhvr>
                                    </p:animEffect>
                                    <p:anim calcmode="lin" valueType="num">
                                      <p:cBhvr>
                                        <p:cTn id="296" dur="500" fill="hold"/>
                                        <p:tgtEl>
                                          <p:spTgt spid="115"/>
                                        </p:tgtEl>
                                        <p:attrNameLst>
                                          <p:attrName>ppt_w</p:attrName>
                                        </p:attrNameLst>
                                      </p:cBhvr>
                                      <p:tavLst>
                                        <p:tav tm="0" fmla="#ppt_w*sin(2.5*pi*$)">
                                          <p:val>
                                            <p:fltVal val="0"/>
                                          </p:val>
                                        </p:tav>
                                        <p:tav tm="100000">
                                          <p:val>
                                            <p:fltVal val="1"/>
                                          </p:val>
                                        </p:tav>
                                      </p:tavLst>
                                    </p:anim>
                                    <p:anim calcmode="lin" valueType="num">
                                      <p:cBhvr>
                                        <p:cTn id="29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298" restart="whenNotActive" fill="hold" evtFilter="cancelBubble" nodeType="interactiveSeq">
                <p:stCondLst>
                  <p:cond evt="onClick" delay="0">
                    <p:tgtEl>
                      <p:spTgt spid="126"/>
                    </p:tgtEl>
                  </p:cond>
                </p:stCondLst>
                <p:endSync evt="end" delay="0">
                  <p:rtn val="all"/>
                </p:endSync>
                <p:childTnLst>
                  <p:par>
                    <p:cTn id="299" fill="hold">
                      <p:stCondLst>
                        <p:cond delay="0"/>
                      </p:stCondLst>
                      <p:childTnLst>
                        <p:par>
                          <p:cTn id="300" fill="hold">
                            <p:stCondLst>
                              <p:cond delay="0"/>
                            </p:stCondLst>
                            <p:childTnLst>
                              <p:par>
                                <p:cTn id="301" presetID="23" presetClass="entr" presetSubtype="16" fill="hold" nodeType="clickEffect">
                                  <p:stCondLst>
                                    <p:cond delay="0"/>
                                  </p:stCondLst>
                                  <p:childTnLst>
                                    <p:set>
                                      <p:cBhvr>
                                        <p:cTn id="302" dur="1" fill="hold">
                                          <p:stCondLst>
                                            <p:cond delay="0"/>
                                          </p:stCondLst>
                                        </p:cTn>
                                        <p:tgtEl>
                                          <p:spTgt spid="162"/>
                                        </p:tgtEl>
                                        <p:attrNameLst>
                                          <p:attrName>style.visibility</p:attrName>
                                        </p:attrNameLst>
                                      </p:cBhvr>
                                      <p:to>
                                        <p:strVal val="visible"/>
                                      </p:to>
                                    </p:set>
                                    <p:anim calcmode="lin" valueType="num">
                                      <p:cBhvr>
                                        <p:cTn id="303" dur="1000" fill="hold"/>
                                        <p:tgtEl>
                                          <p:spTgt spid="162"/>
                                        </p:tgtEl>
                                        <p:attrNameLst>
                                          <p:attrName>ppt_w</p:attrName>
                                        </p:attrNameLst>
                                      </p:cBhvr>
                                      <p:tavLst>
                                        <p:tav tm="0">
                                          <p:val>
                                            <p:fltVal val="0"/>
                                          </p:val>
                                        </p:tav>
                                        <p:tav tm="100000">
                                          <p:val>
                                            <p:strVal val="#ppt_w"/>
                                          </p:val>
                                        </p:tav>
                                      </p:tavLst>
                                    </p:anim>
                                    <p:anim calcmode="lin" valueType="num">
                                      <p:cBhvr>
                                        <p:cTn id="30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3" name="AC Dig SFX.wav"/>
                                        </p:tgtEl>
                                      </p:cMediaNode>
                                    </p:audio>
                                  </p:subTnLst>
                                </p:cTn>
                              </p:par>
                            </p:childTnLst>
                          </p:cTn>
                        </p:par>
                        <p:par>
                          <p:cTn id="305" fill="hold">
                            <p:stCondLst>
                              <p:cond delay="1000"/>
                            </p:stCondLst>
                            <p:childTnLst>
                              <p:par>
                                <p:cTn id="306" presetID="45" presetClass="entr" presetSubtype="0" fill="hold" nodeType="afterEffect">
                                  <p:stCondLst>
                                    <p:cond delay="500"/>
                                  </p:stCondLst>
                                  <p:childTnLst>
                                    <p:set>
                                      <p:cBhvr>
                                        <p:cTn id="307" dur="1" fill="hold">
                                          <p:stCondLst>
                                            <p:cond delay="0"/>
                                          </p:stCondLst>
                                        </p:cTn>
                                        <p:tgtEl>
                                          <p:spTgt spid="6"/>
                                        </p:tgtEl>
                                        <p:attrNameLst>
                                          <p:attrName>style.visibility</p:attrName>
                                        </p:attrNameLst>
                                      </p:cBhvr>
                                      <p:to>
                                        <p:strVal val="visible"/>
                                      </p:to>
                                    </p:set>
                                    <p:animEffect transition="in" filter="fade">
                                      <p:cBhvr>
                                        <p:cTn id="308" dur="500"/>
                                        <p:tgtEl>
                                          <p:spTgt spid="6"/>
                                        </p:tgtEl>
                                      </p:cBhvr>
                                    </p:animEffect>
                                    <p:anim calcmode="lin" valueType="num">
                                      <p:cBhvr>
                                        <p:cTn id="309" dur="500" fill="hold"/>
                                        <p:tgtEl>
                                          <p:spTgt spid="6"/>
                                        </p:tgtEl>
                                        <p:attrNameLst>
                                          <p:attrName>ppt_w</p:attrName>
                                        </p:attrNameLst>
                                      </p:cBhvr>
                                      <p:tavLst>
                                        <p:tav tm="0" fmla="#ppt_w*sin(2.5*pi*$)">
                                          <p:val>
                                            <p:fltVal val="0"/>
                                          </p:val>
                                        </p:tav>
                                        <p:tav tm="100000">
                                          <p:val>
                                            <p:fltVal val="1"/>
                                          </p:val>
                                        </p:tav>
                                      </p:tavLst>
                                    </p:anim>
                                    <p:anim calcmode="lin" valueType="num">
                                      <p:cBhvr>
                                        <p:cTn id="31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11" restart="whenNotActive" fill="hold" evtFilter="cancelBubble" nodeType="interactiveSeq">
                <p:stCondLst>
                  <p:cond evt="onClick" delay="0">
                    <p:tgtEl>
                      <p:spTgt spid="127"/>
                    </p:tgtEl>
                  </p:cond>
                </p:stCondLst>
                <p:endSync evt="end" delay="0">
                  <p:rtn val="all"/>
                </p:endSync>
                <p:childTnLst>
                  <p:par>
                    <p:cTn id="312" fill="hold">
                      <p:stCondLst>
                        <p:cond delay="0"/>
                      </p:stCondLst>
                      <p:childTnLst>
                        <p:par>
                          <p:cTn id="313" fill="hold">
                            <p:stCondLst>
                              <p:cond delay="0"/>
                            </p:stCondLst>
                            <p:childTnLst>
                              <p:par>
                                <p:cTn id="314" presetID="23" presetClass="entr" presetSubtype="16" fill="hold" nodeType="clickEffect">
                                  <p:stCondLst>
                                    <p:cond delay="0"/>
                                  </p:stCondLst>
                                  <p:childTnLst>
                                    <p:set>
                                      <p:cBhvr>
                                        <p:cTn id="315" dur="1" fill="hold">
                                          <p:stCondLst>
                                            <p:cond delay="0"/>
                                          </p:stCondLst>
                                        </p:cTn>
                                        <p:tgtEl>
                                          <p:spTgt spid="163"/>
                                        </p:tgtEl>
                                        <p:attrNameLst>
                                          <p:attrName>style.visibility</p:attrName>
                                        </p:attrNameLst>
                                      </p:cBhvr>
                                      <p:to>
                                        <p:strVal val="visible"/>
                                      </p:to>
                                    </p:set>
                                    <p:anim calcmode="lin" valueType="num">
                                      <p:cBhvr>
                                        <p:cTn id="316" dur="1000" fill="hold"/>
                                        <p:tgtEl>
                                          <p:spTgt spid="163"/>
                                        </p:tgtEl>
                                        <p:attrNameLst>
                                          <p:attrName>ppt_w</p:attrName>
                                        </p:attrNameLst>
                                      </p:cBhvr>
                                      <p:tavLst>
                                        <p:tav tm="0">
                                          <p:val>
                                            <p:fltVal val="0"/>
                                          </p:val>
                                        </p:tav>
                                        <p:tav tm="100000">
                                          <p:val>
                                            <p:strVal val="#ppt_w"/>
                                          </p:val>
                                        </p:tav>
                                      </p:tavLst>
                                    </p:anim>
                                    <p:anim calcmode="lin" valueType="num">
                                      <p:cBhvr>
                                        <p:cTn id="31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3" name="AC Dig SFX.wav"/>
                                        </p:tgtEl>
                                      </p:cMediaNode>
                                    </p:audio>
                                  </p:subTnLst>
                                </p:cTn>
                              </p:par>
                            </p:childTnLst>
                          </p:cTn>
                        </p:par>
                        <p:par>
                          <p:cTn id="318" fill="hold">
                            <p:stCondLst>
                              <p:cond delay="1000"/>
                            </p:stCondLst>
                            <p:childTnLst>
                              <p:par>
                                <p:cTn id="319" presetID="12" presetClass="entr" presetSubtype="4" fill="hold" nodeType="afterEffect">
                                  <p:stCondLst>
                                    <p:cond delay="500"/>
                                  </p:stCondLst>
                                  <p:childTnLst>
                                    <p:set>
                                      <p:cBhvr>
                                        <p:cTn id="320" dur="1" fill="hold">
                                          <p:stCondLst>
                                            <p:cond delay="0"/>
                                          </p:stCondLst>
                                        </p:cTn>
                                        <p:tgtEl>
                                          <p:spTgt spid="185"/>
                                        </p:tgtEl>
                                        <p:attrNameLst>
                                          <p:attrName>style.visibility</p:attrName>
                                        </p:attrNameLst>
                                      </p:cBhvr>
                                      <p:to>
                                        <p:strVal val="visible"/>
                                      </p:to>
                                    </p:set>
                                    <p:anim calcmode="lin" valueType="num">
                                      <p:cBhvr additive="base">
                                        <p:cTn id="321" dur="500"/>
                                        <p:tgtEl>
                                          <p:spTgt spid="185"/>
                                        </p:tgtEl>
                                        <p:attrNameLst>
                                          <p:attrName>ppt_y</p:attrName>
                                        </p:attrNameLst>
                                      </p:cBhvr>
                                      <p:tavLst>
                                        <p:tav tm="0">
                                          <p:val>
                                            <p:strVal val="#ppt_y+#ppt_h*1.125000"/>
                                          </p:val>
                                        </p:tav>
                                        <p:tav tm="100000">
                                          <p:val>
                                            <p:strVal val="#ppt_y"/>
                                          </p:val>
                                        </p:tav>
                                      </p:tavLst>
                                    </p:anim>
                                    <p:animEffect transition="in" filter="wipe(up)">
                                      <p:cBhvr>
                                        <p:cTn id="322" dur="500"/>
                                        <p:tgtEl>
                                          <p:spTgt spid="185"/>
                                        </p:tgtEl>
                                      </p:cBhvr>
                                    </p:animEffect>
                                  </p:childTnLst>
                                  <p:subTnLst>
                                    <p:audio>
                                      <p:cMediaNode>
                                        <p:cTn display="0" masterRel="sameClick">
                                          <p:stCondLst>
                                            <p:cond evt="begin" delay="0">
                                              <p:tn val="319"/>
                                            </p:cond>
                                          </p:stCondLst>
                                          <p:endCondLst>
                                            <p:cond evt="onStopAudio" delay="0">
                                              <p:tgtEl>
                                                <p:sldTgt/>
                                              </p:tgtEl>
                                            </p:cond>
                                          </p:endCondLst>
                                        </p:cTn>
                                        <p:tgtEl>
                                          <p:sndTgt r:embed="rId6" name="AC Bells SFX.wav"/>
                                        </p:tgtEl>
                                      </p:cMediaNode>
                                    </p:audio>
                                  </p:subTnLst>
                                </p:cTn>
                              </p:par>
                            </p:childTnLst>
                          </p:cTn>
                        </p:par>
                        <p:par>
                          <p:cTn id="323" fill="hold">
                            <p:stCondLst>
                              <p:cond delay="2000"/>
                            </p:stCondLst>
                            <p:childTnLst>
                              <p:par>
                                <p:cTn id="324" presetID="12" presetClass="exit" presetSubtype="4" fill="hold" nodeType="afterEffect">
                                  <p:stCondLst>
                                    <p:cond delay="1000"/>
                                  </p:stCondLst>
                                  <p:childTnLst>
                                    <p:anim calcmode="lin" valueType="num">
                                      <p:cBhvr additive="base">
                                        <p:cTn id="325" dur="500"/>
                                        <p:tgtEl>
                                          <p:spTgt spid="185"/>
                                        </p:tgtEl>
                                        <p:attrNameLst>
                                          <p:attrName>ppt_y</p:attrName>
                                        </p:attrNameLst>
                                      </p:cBhvr>
                                      <p:tavLst>
                                        <p:tav tm="0">
                                          <p:val>
                                            <p:strVal val="#ppt_y"/>
                                          </p:val>
                                        </p:tav>
                                        <p:tav tm="100000">
                                          <p:val>
                                            <p:strVal val="#ppt_y+#ppt_h*1.125000"/>
                                          </p:val>
                                        </p:tav>
                                      </p:tavLst>
                                    </p:anim>
                                    <p:animEffect transition="out" filter="wipe(down)">
                                      <p:cBhvr>
                                        <p:cTn id="326" dur="500"/>
                                        <p:tgtEl>
                                          <p:spTgt spid="185"/>
                                        </p:tgtEl>
                                      </p:cBhvr>
                                    </p:animEffect>
                                    <p:set>
                                      <p:cBhvr>
                                        <p:cTn id="327" dur="1" fill="hold">
                                          <p:stCondLst>
                                            <p:cond delay="499"/>
                                          </p:stCondLst>
                                        </p:cTn>
                                        <p:tgtEl>
                                          <p:spTgt spid="185"/>
                                        </p:tgtEl>
                                        <p:attrNameLst>
                                          <p:attrName>style.visibility</p:attrName>
                                        </p:attrNameLst>
                                      </p:cBhvr>
                                      <p:to>
                                        <p:strVal val="hidden"/>
                                      </p:to>
                                    </p:set>
                                  </p:childTnLst>
                                </p:cTn>
                              </p:par>
                            </p:childTnLst>
                          </p:cTn>
                        </p:par>
                        <p:par>
                          <p:cTn id="328" fill="hold">
                            <p:stCondLst>
                              <p:cond delay="3500"/>
                            </p:stCondLst>
                            <p:childTnLst>
                              <p:par>
                                <p:cTn id="329" presetID="45" presetClass="entr" presetSubtype="0" fill="hold" nodeType="afterEffect">
                                  <p:stCondLst>
                                    <p:cond delay="0"/>
                                  </p:stCondLst>
                                  <p:childTnLst>
                                    <p:set>
                                      <p:cBhvr>
                                        <p:cTn id="330" dur="1" fill="hold">
                                          <p:stCondLst>
                                            <p:cond delay="0"/>
                                          </p:stCondLst>
                                        </p:cTn>
                                        <p:tgtEl>
                                          <p:spTgt spid="189"/>
                                        </p:tgtEl>
                                        <p:attrNameLst>
                                          <p:attrName>style.visibility</p:attrName>
                                        </p:attrNameLst>
                                      </p:cBhvr>
                                      <p:to>
                                        <p:strVal val="visible"/>
                                      </p:to>
                                    </p:set>
                                    <p:animEffect transition="in" filter="fade">
                                      <p:cBhvr>
                                        <p:cTn id="331" dur="500"/>
                                        <p:tgtEl>
                                          <p:spTgt spid="189"/>
                                        </p:tgtEl>
                                      </p:cBhvr>
                                    </p:animEffect>
                                    <p:anim calcmode="lin" valueType="num">
                                      <p:cBhvr>
                                        <p:cTn id="332" dur="500" fill="hold"/>
                                        <p:tgtEl>
                                          <p:spTgt spid="189"/>
                                        </p:tgtEl>
                                        <p:attrNameLst>
                                          <p:attrName>ppt_w</p:attrName>
                                        </p:attrNameLst>
                                      </p:cBhvr>
                                      <p:tavLst>
                                        <p:tav tm="0" fmla="#ppt_w*sin(2.5*pi*$)">
                                          <p:val>
                                            <p:fltVal val="0"/>
                                          </p:val>
                                        </p:tav>
                                        <p:tav tm="100000">
                                          <p:val>
                                            <p:fltVal val="1"/>
                                          </p:val>
                                        </p:tav>
                                      </p:tavLst>
                                    </p:anim>
                                    <p:anim calcmode="lin" valueType="num">
                                      <p:cBhvr>
                                        <p:cTn id="33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9"/>
                                            </p:cond>
                                          </p:stCondLst>
                                          <p:endCondLst>
                                            <p:cond evt="onStopAudio" delay="0">
                                              <p:tgtEl>
                                                <p:sldTgt/>
                                              </p:tgtEl>
                                            </p:cond>
                                          </p:endCondLst>
                                        </p:cTn>
                                        <p:tgtEl>
                                          <p:sndTgt r:embed="rId7" name="Bells Sign Appear SFX.wav"/>
                                        </p:tgtEl>
                                      </p:cMediaNode>
                                    </p:audio>
                                  </p:subTnLst>
                                </p:cTn>
                              </p:par>
                            </p:childTnLst>
                          </p:cTn>
                        </p:par>
                        <p:par>
                          <p:cTn id="334" fill="hold">
                            <p:stCondLst>
                              <p:cond delay="4000"/>
                            </p:stCondLst>
                            <p:childTnLst>
                              <p:par>
                                <p:cTn id="335" presetID="26" presetClass="emph" presetSubtype="0" fill="hold" nodeType="afterEffect">
                                  <p:stCondLst>
                                    <p:cond delay="0"/>
                                  </p:stCondLst>
                                  <p:childTnLst>
                                    <p:animEffect transition="out" filter="fade">
                                      <p:cBhvr>
                                        <p:cTn id="336" dur="500" tmFilter="0, 0; .2, .5; .8, .5; 1, 0"/>
                                        <p:tgtEl>
                                          <p:spTgt spid="189"/>
                                        </p:tgtEl>
                                      </p:cBhvr>
                                    </p:animEffect>
                                    <p:animScale>
                                      <p:cBhvr>
                                        <p:cTn id="337" dur="250" autoRev="1" fill="hold"/>
                                        <p:tgtEl>
                                          <p:spTgt spid="189"/>
                                        </p:tgtEl>
                                      </p:cBhvr>
                                      <p:by x="105000" y="105000"/>
                                    </p:animScale>
                                  </p:childTnLst>
                                </p:cTn>
                              </p:par>
                            </p:childTnLst>
                          </p:cTn>
                        </p:par>
                      </p:childTnLst>
                    </p:cTn>
                  </p:par>
                </p:childTnLst>
              </p:cTn>
              <p:nextCondLst>
                <p:cond evt="onClick" delay="0">
                  <p:tgtEl>
                    <p:spTgt spid="127"/>
                  </p:tgtEl>
                </p:cond>
              </p:nextCondLst>
            </p:seq>
            <p:seq concurrent="1" nextAc="seek">
              <p:cTn id="338" restart="whenNotActive" fill="hold" evtFilter="cancelBubble" nodeType="interactiveSeq">
                <p:stCondLst>
                  <p:cond evt="onClick" delay="0">
                    <p:tgtEl>
                      <p:spTgt spid="9"/>
                    </p:tgtEl>
                  </p:cond>
                </p:stCondLst>
                <p:endSync evt="end" delay="0">
                  <p:rtn val="all"/>
                </p:endSync>
                <p:childTnLst>
                  <p:par>
                    <p:cTn id="339" fill="hold">
                      <p:stCondLst>
                        <p:cond delay="0"/>
                      </p:stCondLst>
                      <p:childTnLst>
                        <p:par>
                          <p:cTn id="340" fill="hold">
                            <p:stCondLst>
                              <p:cond delay="0"/>
                            </p:stCondLst>
                            <p:childTnLst>
                              <p:par>
                                <p:cTn id="341" presetID="23" presetClass="entr" presetSubtype="16" fill="hold" nodeType="clickEffect">
                                  <p:stCondLst>
                                    <p:cond delay="0"/>
                                  </p:stCondLst>
                                  <p:childTnLst>
                                    <p:set>
                                      <p:cBhvr>
                                        <p:cTn id="342" dur="1" fill="hold">
                                          <p:stCondLst>
                                            <p:cond delay="0"/>
                                          </p:stCondLst>
                                        </p:cTn>
                                        <p:tgtEl>
                                          <p:spTgt spid="35"/>
                                        </p:tgtEl>
                                        <p:attrNameLst>
                                          <p:attrName>style.visibility</p:attrName>
                                        </p:attrNameLst>
                                      </p:cBhvr>
                                      <p:to>
                                        <p:strVal val="visible"/>
                                      </p:to>
                                    </p:set>
                                    <p:anim calcmode="lin" valueType="num">
                                      <p:cBhvr>
                                        <p:cTn id="343" dur="1000" fill="hold"/>
                                        <p:tgtEl>
                                          <p:spTgt spid="35"/>
                                        </p:tgtEl>
                                        <p:attrNameLst>
                                          <p:attrName>ppt_w</p:attrName>
                                        </p:attrNameLst>
                                      </p:cBhvr>
                                      <p:tavLst>
                                        <p:tav tm="0">
                                          <p:val>
                                            <p:fltVal val="0"/>
                                          </p:val>
                                        </p:tav>
                                        <p:tav tm="100000">
                                          <p:val>
                                            <p:strVal val="#ppt_w"/>
                                          </p:val>
                                        </p:tav>
                                      </p:tavLst>
                                    </p:anim>
                                    <p:anim calcmode="lin" valueType="num">
                                      <p:cBhvr>
                                        <p:cTn id="34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1"/>
                                            </p:cond>
                                          </p:stCondLst>
                                          <p:endCondLst>
                                            <p:cond evt="onStopAudio" delay="0">
                                              <p:tgtEl>
                                                <p:sldTgt/>
                                              </p:tgtEl>
                                            </p:cond>
                                          </p:endCondLst>
                                        </p:cTn>
                                        <p:tgtEl>
                                          <p:sndTgt r:embed="rId3" name="AC Dig SFX.wav"/>
                                        </p:tgtEl>
                                      </p:cMediaNode>
                                    </p:audio>
                                  </p:subTnLst>
                                </p:cTn>
                              </p:par>
                            </p:childTnLst>
                          </p:cTn>
                        </p:par>
                        <p:par>
                          <p:cTn id="345" fill="hold">
                            <p:stCondLst>
                              <p:cond delay="1000"/>
                            </p:stCondLst>
                            <p:childTnLst>
                              <p:par>
                                <p:cTn id="346" presetID="45" presetClass="entr" presetSubtype="0" fill="hold" nodeType="afterEffect">
                                  <p:stCondLst>
                                    <p:cond delay="500"/>
                                  </p:stCondLst>
                                  <p:childTnLst>
                                    <p:set>
                                      <p:cBhvr>
                                        <p:cTn id="347" dur="1" fill="hold">
                                          <p:stCondLst>
                                            <p:cond delay="0"/>
                                          </p:stCondLst>
                                        </p:cTn>
                                        <p:tgtEl>
                                          <p:spTgt spid="106"/>
                                        </p:tgtEl>
                                        <p:attrNameLst>
                                          <p:attrName>style.visibility</p:attrName>
                                        </p:attrNameLst>
                                      </p:cBhvr>
                                      <p:to>
                                        <p:strVal val="visible"/>
                                      </p:to>
                                    </p:set>
                                    <p:animEffect transition="in" filter="fade">
                                      <p:cBhvr>
                                        <p:cTn id="348" dur="500"/>
                                        <p:tgtEl>
                                          <p:spTgt spid="106"/>
                                        </p:tgtEl>
                                      </p:cBhvr>
                                    </p:animEffect>
                                    <p:anim calcmode="lin" valueType="num">
                                      <p:cBhvr>
                                        <p:cTn id="349" dur="500" fill="hold"/>
                                        <p:tgtEl>
                                          <p:spTgt spid="106"/>
                                        </p:tgtEl>
                                        <p:attrNameLst>
                                          <p:attrName>ppt_w</p:attrName>
                                        </p:attrNameLst>
                                      </p:cBhvr>
                                      <p:tavLst>
                                        <p:tav tm="0" fmla="#ppt_w*sin(2.5*pi*$)">
                                          <p:val>
                                            <p:fltVal val="0"/>
                                          </p:val>
                                        </p:tav>
                                        <p:tav tm="100000">
                                          <p:val>
                                            <p:fltVal val="1"/>
                                          </p:val>
                                        </p:tav>
                                      </p:tavLst>
                                    </p:anim>
                                    <p:anim calcmode="lin" valueType="num">
                                      <p:cBhvr>
                                        <p:cTn id="35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1" restart="whenNotActive" fill="hold" evtFilter="cancelBubble" nodeType="interactiveSeq">
                <p:stCondLst>
                  <p:cond evt="onClick" delay="0">
                    <p:tgtEl>
                      <p:spTgt spid="14"/>
                    </p:tgtEl>
                  </p:cond>
                </p:stCondLst>
                <p:endSync evt="end" delay="0">
                  <p:rtn val="all"/>
                </p:endSync>
                <p:childTnLst>
                  <p:par>
                    <p:cTn id="352" fill="hold">
                      <p:stCondLst>
                        <p:cond delay="0"/>
                      </p:stCondLst>
                      <p:childTnLst>
                        <p:par>
                          <p:cTn id="353" fill="hold">
                            <p:stCondLst>
                              <p:cond delay="0"/>
                            </p:stCondLst>
                            <p:childTnLst>
                              <p:par>
                                <p:cTn id="354" presetID="23" presetClass="entr" presetSubtype="16" fill="hold" nodeType="clickEffect">
                                  <p:stCondLst>
                                    <p:cond delay="0"/>
                                  </p:stCondLst>
                                  <p:childTnLst>
                                    <p:set>
                                      <p:cBhvr>
                                        <p:cTn id="355" dur="1" fill="hold">
                                          <p:stCondLst>
                                            <p:cond delay="0"/>
                                          </p:stCondLst>
                                        </p:cTn>
                                        <p:tgtEl>
                                          <p:spTgt spid="117"/>
                                        </p:tgtEl>
                                        <p:attrNameLst>
                                          <p:attrName>style.visibility</p:attrName>
                                        </p:attrNameLst>
                                      </p:cBhvr>
                                      <p:to>
                                        <p:strVal val="visible"/>
                                      </p:to>
                                    </p:set>
                                    <p:anim calcmode="lin" valueType="num">
                                      <p:cBhvr>
                                        <p:cTn id="356" dur="1000" fill="hold"/>
                                        <p:tgtEl>
                                          <p:spTgt spid="117"/>
                                        </p:tgtEl>
                                        <p:attrNameLst>
                                          <p:attrName>ppt_w</p:attrName>
                                        </p:attrNameLst>
                                      </p:cBhvr>
                                      <p:tavLst>
                                        <p:tav tm="0">
                                          <p:val>
                                            <p:fltVal val="0"/>
                                          </p:val>
                                        </p:tav>
                                        <p:tav tm="100000">
                                          <p:val>
                                            <p:strVal val="#ppt_w"/>
                                          </p:val>
                                        </p:tav>
                                      </p:tavLst>
                                    </p:anim>
                                    <p:anim calcmode="lin" valueType="num">
                                      <p:cBhvr>
                                        <p:cTn id="35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4"/>
                                            </p:cond>
                                          </p:stCondLst>
                                          <p:endCondLst>
                                            <p:cond evt="onStopAudio" delay="0">
                                              <p:tgtEl>
                                                <p:sldTgt/>
                                              </p:tgtEl>
                                            </p:cond>
                                          </p:endCondLst>
                                        </p:cTn>
                                        <p:tgtEl>
                                          <p:sndTgt r:embed="rId3" name="AC Dig SFX.wav"/>
                                        </p:tgtEl>
                                      </p:cMediaNode>
                                    </p:audio>
                                  </p:subTnLst>
                                </p:cTn>
                              </p:par>
                            </p:childTnLst>
                          </p:cTn>
                        </p:par>
                        <p:par>
                          <p:cTn id="358" fill="hold">
                            <p:stCondLst>
                              <p:cond delay="1000"/>
                            </p:stCondLst>
                            <p:childTnLst>
                              <p:par>
                                <p:cTn id="359" presetID="12" presetClass="entr" presetSubtype="4" fill="hold" nodeType="afterEffect">
                                  <p:stCondLst>
                                    <p:cond delay="500"/>
                                  </p:stCondLst>
                                  <p:childTnLst>
                                    <p:set>
                                      <p:cBhvr>
                                        <p:cTn id="360" dur="1" fill="hold">
                                          <p:stCondLst>
                                            <p:cond delay="0"/>
                                          </p:stCondLst>
                                        </p:cTn>
                                        <p:tgtEl>
                                          <p:spTgt spid="1050"/>
                                        </p:tgtEl>
                                        <p:attrNameLst>
                                          <p:attrName>style.visibility</p:attrName>
                                        </p:attrNameLst>
                                      </p:cBhvr>
                                      <p:to>
                                        <p:strVal val="visible"/>
                                      </p:to>
                                    </p:set>
                                    <p:anim calcmode="lin" valueType="num">
                                      <p:cBhvr additive="base">
                                        <p:cTn id="361" dur="500"/>
                                        <p:tgtEl>
                                          <p:spTgt spid="1050"/>
                                        </p:tgtEl>
                                        <p:attrNameLst>
                                          <p:attrName>ppt_y</p:attrName>
                                        </p:attrNameLst>
                                      </p:cBhvr>
                                      <p:tavLst>
                                        <p:tav tm="0">
                                          <p:val>
                                            <p:strVal val="#ppt_y+#ppt_h*1.125000"/>
                                          </p:val>
                                        </p:tav>
                                        <p:tav tm="100000">
                                          <p:val>
                                            <p:strVal val="#ppt_y"/>
                                          </p:val>
                                        </p:tav>
                                      </p:tavLst>
                                    </p:anim>
                                    <p:animEffect transition="in" filter="wipe(up)">
                                      <p:cBhvr>
                                        <p:cTn id="362" dur="500"/>
                                        <p:tgtEl>
                                          <p:spTgt spid="1050"/>
                                        </p:tgtEl>
                                      </p:cBhvr>
                                    </p:animEffect>
                                  </p:childTnLst>
                                  <p:subTnLst>
                                    <p:audio>
                                      <p:cMediaNode>
                                        <p:cTn display="0" masterRel="sameClick">
                                          <p:stCondLst>
                                            <p:cond evt="begin" delay="0">
                                              <p:tn val="359"/>
                                            </p:cond>
                                          </p:stCondLst>
                                          <p:endCondLst>
                                            <p:cond evt="onStopAudio" delay="0">
                                              <p:tgtEl>
                                                <p:sldTgt/>
                                              </p:tgtEl>
                                            </p:cond>
                                          </p:endCondLst>
                                        </p:cTn>
                                        <p:tgtEl>
                                          <p:sndTgt r:embed="rId5" name="AC Can SFX.wav"/>
                                        </p:tgtEl>
                                      </p:cMediaNode>
                                    </p:audio>
                                  </p:subTnLst>
                                </p:cTn>
                              </p:par>
                            </p:childTnLst>
                          </p:cTn>
                        </p:par>
                        <p:par>
                          <p:cTn id="363" fill="hold">
                            <p:stCondLst>
                              <p:cond delay="2000"/>
                            </p:stCondLst>
                            <p:childTnLst>
                              <p:par>
                                <p:cTn id="364" presetID="12" presetClass="exit" presetSubtype="4" fill="hold" nodeType="afterEffect">
                                  <p:stCondLst>
                                    <p:cond delay="1000"/>
                                  </p:stCondLst>
                                  <p:childTnLst>
                                    <p:anim calcmode="lin" valueType="num">
                                      <p:cBhvr additive="base">
                                        <p:cTn id="365" dur="500"/>
                                        <p:tgtEl>
                                          <p:spTgt spid="1050"/>
                                        </p:tgtEl>
                                        <p:attrNameLst>
                                          <p:attrName>ppt_y</p:attrName>
                                        </p:attrNameLst>
                                      </p:cBhvr>
                                      <p:tavLst>
                                        <p:tav tm="0">
                                          <p:val>
                                            <p:strVal val="#ppt_y"/>
                                          </p:val>
                                        </p:tav>
                                        <p:tav tm="100000">
                                          <p:val>
                                            <p:strVal val="#ppt_y+#ppt_h*1.125000"/>
                                          </p:val>
                                        </p:tav>
                                      </p:tavLst>
                                    </p:anim>
                                    <p:animEffect transition="out" filter="wipe(down)">
                                      <p:cBhvr>
                                        <p:cTn id="366" dur="500"/>
                                        <p:tgtEl>
                                          <p:spTgt spid="1050"/>
                                        </p:tgtEl>
                                      </p:cBhvr>
                                    </p:animEffect>
                                    <p:set>
                                      <p:cBhvr>
                                        <p:cTn id="367" dur="1" fill="hold">
                                          <p:stCondLst>
                                            <p:cond delay="499"/>
                                          </p:stCondLst>
                                        </p:cTn>
                                        <p:tgtEl>
                                          <p:spTgt spid="1050"/>
                                        </p:tgtEl>
                                        <p:attrNameLst>
                                          <p:attrName>style.visibility</p:attrName>
                                        </p:attrNameLst>
                                      </p:cBhvr>
                                      <p:to>
                                        <p:strVal val="hidden"/>
                                      </p:to>
                                    </p:set>
                                  </p:childTnLst>
                                </p:cTn>
                              </p:par>
                            </p:childTnLst>
                          </p:cTn>
                        </p:par>
                        <p:par>
                          <p:cTn id="368" fill="hold">
                            <p:stCondLst>
                              <p:cond delay="3500"/>
                            </p:stCondLst>
                            <p:childTnLst>
                              <p:par>
                                <p:cTn id="369" presetID="45" presetClass="entr" presetSubtype="0" fill="hold" nodeType="afterEffect">
                                  <p:stCondLst>
                                    <p:cond delay="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12" presetClass="entr" presetSubtype="4" fill="hold" nodeType="afterEffect">
                                  <p:stCondLst>
                                    <p:cond delay="500"/>
                                  </p:stCondLst>
                                  <p:childTnLst>
                                    <p:set>
                                      <p:cBhvr>
                                        <p:cTn id="422" dur="1" fill="hold">
                                          <p:stCondLst>
                                            <p:cond delay="0"/>
                                          </p:stCondLst>
                                        </p:cTn>
                                        <p:tgtEl>
                                          <p:spTgt spid="1032"/>
                                        </p:tgtEl>
                                        <p:attrNameLst>
                                          <p:attrName>style.visibility</p:attrName>
                                        </p:attrNameLst>
                                      </p:cBhvr>
                                      <p:to>
                                        <p:strVal val="visible"/>
                                      </p:to>
                                    </p:set>
                                    <p:anim calcmode="lin" valueType="num">
                                      <p:cBhvr additive="base">
                                        <p:cTn id="423" dur="500"/>
                                        <p:tgtEl>
                                          <p:spTgt spid="1032"/>
                                        </p:tgtEl>
                                        <p:attrNameLst>
                                          <p:attrName>ppt_y</p:attrName>
                                        </p:attrNameLst>
                                      </p:cBhvr>
                                      <p:tavLst>
                                        <p:tav tm="0">
                                          <p:val>
                                            <p:strVal val="#ppt_y+#ppt_h*1.125000"/>
                                          </p:val>
                                        </p:tav>
                                        <p:tav tm="100000">
                                          <p:val>
                                            <p:strVal val="#ppt_y"/>
                                          </p:val>
                                        </p:tav>
                                      </p:tavLst>
                                    </p:anim>
                                    <p:animEffect transition="in" filter="wipe(up)">
                                      <p:cBhvr>
                                        <p:cTn id="424" dur="500"/>
                                        <p:tgtEl>
                                          <p:spTgt spid="1032"/>
                                        </p:tgtEl>
                                      </p:cBhvr>
                                    </p:animEffect>
                                  </p:childTnLst>
                                  <p:subTnLst>
                                    <p:audio>
                                      <p:cMediaNode>
                                        <p:cTn display="0" masterRel="sameClick">
                                          <p:stCondLst>
                                            <p:cond evt="begin" delay="0">
                                              <p:tn val="421"/>
                                            </p:cond>
                                          </p:stCondLst>
                                          <p:endCondLst>
                                            <p:cond evt="onStopAudio" delay="0">
                                              <p:tgtEl>
                                                <p:sldTgt/>
                                              </p:tgtEl>
                                            </p:cond>
                                          </p:endCondLst>
                                        </p:cTn>
                                        <p:tgtEl>
                                          <p:sndTgt r:embed="rId8" name="AC Fossil SFX.wav"/>
                                        </p:tgtEl>
                                      </p:cMediaNode>
                                    </p:audio>
                                  </p:subTnLst>
                                </p:cTn>
                              </p:par>
                            </p:childTnLst>
                          </p:cTn>
                        </p:par>
                        <p:par>
                          <p:cTn id="425" fill="hold">
                            <p:stCondLst>
                              <p:cond delay="2000"/>
                            </p:stCondLst>
                            <p:childTnLst>
                              <p:par>
                                <p:cTn id="426" presetID="12" presetClass="exit" presetSubtype="4" fill="hold" nodeType="afterEffect">
                                  <p:stCondLst>
                                    <p:cond delay="1000"/>
                                  </p:stCondLst>
                                  <p:childTnLst>
                                    <p:anim calcmode="lin" valueType="num">
                                      <p:cBhvr additive="base">
                                        <p:cTn id="427" dur="500"/>
                                        <p:tgtEl>
                                          <p:spTgt spid="1032"/>
                                        </p:tgtEl>
                                        <p:attrNameLst>
                                          <p:attrName>ppt_y</p:attrName>
                                        </p:attrNameLst>
                                      </p:cBhvr>
                                      <p:tavLst>
                                        <p:tav tm="0">
                                          <p:val>
                                            <p:strVal val="#ppt_y"/>
                                          </p:val>
                                        </p:tav>
                                        <p:tav tm="100000">
                                          <p:val>
                                            <p:strVal val="#ppt_y+#ppt_h*1.125000"/>
                                          </p:val>
                                        </p:tav>
                                      </p:tavLst>
                                    </p:anim>
                                    <p:animEffect transition="out" filter="wipe(down)">
                                      <p:cBhvr>
                                        <p:cTn id="428" dur="500"/>
                                        <p:tgtEl>
                                          <p:spTgt spid="1032"/>
                                        </p:tgtEl>
                                      </p:cBhvr>
                                    </p:animEffect>
                                    <p:set>
                                      <p:cBhvr>
                                        <p:cTn id="429" dur="1" fill="hold">
                                          <p:stCondLst>
                                            <p:cond delay="499"/>
                                          </p:stCondLst>
                                        </p:cTn>
                                        <p:tgtEl>
                                          <p:spTgt spid="1032"/>
                                        </p:tgtEl>
                                        <p:attrNameLst>
                                          <p:attrName>style.visibility</p:attrName>
                                        </p:attrNameLst>
                                      </p:cBhvr>
                                      <p:to>
                                        <p:strVal val="hidden"/>
                                      </p:to>
                                    </p:set>
                                  </p:childTnLst>
                                </p:cTn>
                              </p:par>
                            </p:childTnLst>
                          </p:cTn>
                        </p:par>
                        <p:par>
                          <p:cTn id="430" fill="hold">
                            <p:stCondLst>
                              <p:cond delay="3500"/>
                            </p:stCondLst>
                            <p:childTnLst>
                              <p:par>
                                <p:cTn id="431" presetID="45" presetClass="entr" presetSubtype="0" fill="hold" nodeType="afterEffect">
                                  <p:stCondLst>
                                    <p:cond delay="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594676" y="2259524"/>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593253" y="3424055"/>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4-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045" r="21170"/>
          <a:stretch/>
        </p:blipFill>
        <p:spPr bwMode="auto">
          <a:xfrm>
            <a:off x="7596624" y="939142"/>
            <a:ext cx="779930"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4-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08958" y="5556189"/>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1041009"/>
            <a:ext cx="1326234" cy="1126466"/>
          </a:xfrm>
          <a:prstGeom prst="rect">
            <a:avLst/>
          </a:prstGeom>
        </p:spPr>
      </p:pic>
      <p:pic>
        <p:nvPicPr>
          <p:cNvPr id="98" name="2 Sign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1 Sign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Bells Sign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1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1041505"/>
            <a:ext cx="1325065" cy="1125474"/>
          </a:xfrm>
          <a:prstGeom prst="rect">
            <a:avLst/>
          </a:prstGeom>
        </p:spPr>
      </p:pic>
      <p:pic>
        <p:nvPicPr>
          <p:cNvPr id="184" name="2 Sign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1041009"/>
            <a:ext cx="1326233" cy="1126466"/>
          </a:xfrm>
          <a:prstGeom prst="rect">
            <a:avLst/>
          </a:prstGeom>
        </p:spPr>
      </p:pic>
      <p:pic>
        <p:nvPicPr>
          <p:cNvPr id="99" name="3+ Sign 1-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2105384"/>
            <a:ext cx="1326234" cy="1126466"/>
          </a:xfrm>
          <a:prstGeom prst="rect">
            <a:avLst/>
          </a:prstGeom>
        </p:spPr>
      </p:pic>
      <p:pic>
        <p:nvPicPr>
          <p:cNvPr id="100" name="2 Sig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1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Fossil Sign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4791" y="2108450"/>
            <a:ext cx="1319013" cy="1120334"/>
          </a:xfrm>
          <a:prstGeom prst="rect">
            <a:avLst/>
          </a:prstGeom>
        </p:spPr>
      </p:pic>
      <p:pic>
        <p:nvPicPr>
          <p:cNvPr id="190" name="1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2105384"/>
            <a:ext cx="1326233" cy="1126466"/>
          </a:xfrm>
          <a:prstGeom prst="rect">
            <a:avLst/>
          </a:prstGeom>
        </p:spPr>
      </p:pic>
      <p:pic>
        <p:nvPicPr>
          <p:cNvPr id="191" name="2 Sign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1266" y="2105880"/>
            <a:ext cx="1325065" cy="1125474"/>
          </a:xfrm>
          <a:prstGeom prst="rect">
            <a:avLst/>
          </a:prstGeom>
        </p:spPr>
      </p:pic>
      <p:pic>
        <p:nvPicPr>
          <p:cNvPr id="101" name="Can Sign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36078" y="3231602"/>
            <a:ext cx="1326234" cy="1125474"/>
          </a:xfrm>
          <a:prstGeom prst="rect">
            <a:avLst/>
          </a:prstGeom>
        </p:spPr>
      </p:pic>
      <p:pic>
        <p:nvPicPr>
          <p:cNvPr id="102" name="2 Sign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4275240"/>
            <a:ext cx="1326234" cy="1126466"/>
          </a:xfrm>
          <a:prstGeom prst="rect">
            <a:avLst/>
          </a:prstGeom>
        </p:spPr>
      </p:pic>
      <p:pic>
        <p:nvPicPr>
          <p:cNvPr id="115" name="3+ Sign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5638843" y="5378382"/>
            <a:ext cx="1326234" cy="1126466"/>
          </a:xfrm>
          <a:prstGeom prst="rect">
            <a:avLst/>
          </a:prstGeom>
        </p:spPr>
      </p:pic>
      <p:pic>
        <p:nvPicPr>
          <p:cNvPr id="116" name="Can Sign 4-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1181" y="5378878"/>
            <a:ext cx="1326234" cy="1125474"/>
          </a:xfrm>
          <a:prstGeom prst="rect">
            <a:avLst/>
          </a:prstGeom>
        </p:spPr>
      </p:pic>
      <p:pic>
        <p:nvPicPr>
          <p:cNvPr id="183" name="3+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247920297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12" presetClass="entr" presetSubtype="4" fill="hold" nodeType="afterEffect">
                                  <p:stCondLst>
                                    <p:cond delay="500"/>
                                  </p:stCondLst>
                                  <p:childTnLst>
                                    <p:set>
                                      <p:cBhvr>
                                        <p:cTn id="50" dur="1" fill="hold">
                                          <p:stCondLst>
                                            <p:cond delay="0"/>
                                          </p:stCondLst>
                                        </p:cTn>
                                        <p:tgtEl>
                                          <p:spTgt spid="185"/>
                                        </p:tgtEl>
                                        <p:attrNameLst>
                                          <p:attrName>style.visibility</p:attrName>
                                        </p:attrNameLst>
                                      </p:cBhvr>
                                      <p:to>
                                        <p:strVal val="visible"/>
                                      </p:to>
                                    </p:set>
                                    <p:anim calcmode="lin" valueType="num">
                                      <p:cBhvr additive="base">
                                        <p:cTn id="51" dur="500"/>
                                        <p:tgtEl>
                                          <p:spTgt spid="185"/>
                                        </p:tgtEl>
                                        <p:attrNameLst>
                                          <p:attrName>ppt_y</p:attrName>
                                        </p:attrNameLst>
                                      </p:cBhvr>
                                      <p:tavLst>
                                        <p:tav tm="0">
                                          <p:val>
                                            <p:strVal val="#ppt_y+#ppt_h*1.125000"/>
                                          </p:val>
                                        </p:tav>
                                        <p:tav tm="100000">
                                          <p:val>
                                            <p:strVal val="#ppt_y"/>
                                          </p:val>
                                        </p:tav>
                                      </p:tavLst>
                                    </p:anim>
                                    <p:animEffect transition="in" filter="wipe(up)">
                                      <p:cBhvr>
                                        <p:cTn id="52" dur="500"/>
                                        <p:tgtEl>
                                          <p:spTgt spid="185"/>
                                        </p:tgtEl>
                                      </p:cBhvr>
                                    </p:animEffect>
                                  </p:childTnLst>
                                  <p:subTnLst>
                                    <p:audio>
                                      <p:cMediaNode>
                                        <p:cTn display="0" masterRel="sameClick">
                                          <p:stCondLst>
                                            <p:cond evt="begin" delay="0">
                                              <p:tn val="49"/>
                                            </p:cond>
                                          </p:stCondLst>
                                          <p:endCondLst>
                                            <p:cond evt="onStopAudio" delay="0">
                                              <p:tgtEl>
                                                <p:sldTgt/>
                                              </p:tgtEl>
                                            </p:cond>
                                          </p:endCondLst>
                                        </p:cTn>
                                        <p:tgtEl>
                                          <p:sndTgt r:embed="rId5" name="AC Bells SFX.wav"/>
                                        </p:tgtEl>
                                      </p:cMediaNode>
                                    </p:audio>
                                  </p:subTnLst>
                                </p:cTn>
                              </p:par>
                            </p:childTnLst>
                          </p:cTn>
                        </p:par>
                        <p:par>
                          <p:cTn id="53" fill="hold">
                            <p:stCondLst>
                              <p:cond delay="2000"/>
                            </p:stCondLst>
                            <p:childTnLst>
                              <p:par>
                                <p:cTn id="54" presetID="12" presetClass="exit" presetSubtype="4" fill="hold" nodeType="afterEffect">
                                  <p:stCondLst>
                                    <p:cond delay="1000"/>
                                  </p:stCondLst>
                                  <p:childTnLst>
                                    <p:anim calcmode="lin" valueType="num">
                                      <p:cBhvr additive="base">
                                        <p:cTn id="55" dur="500"/>
                                        <p:tgtEl>
                                          <p:spTgt spid="185"/>
                                        </p:tgtEl>
                                        <p:attrNameLst>
                                          <p:attrName>ppt_y</p:attrName>
                                        </p:attrNameLst>
                                      </p:cBhvr>
                                      <p:tavLst>
                                        <p:tav tm="0">
                                          <p:val>
                                            <p:strVal val="#ppt_y"/>
                                          </p:val>
                                        </p:tav>
                                        <p:tav tm="100000">
                                          <p:val>
                                            <p:strVal val="#ppt_y+#ppt_h*1.125000"/>
                                          </p:val>
                                        </p:tav>
                                      </p:tavLst>
                                    </p:anim>
                                    <p:animEffect transition="out" filter="wipe(down)">
                                      <p:cBhvr>
                                        <p:cTn id="56" dur="500"/>
                                        <p:tgtEl>
                                          <p:spTgt spid="185"/>
                                        </p:tgtEl>
                                      </p:cBhvr>
                                    </p:animEffect>
                                    <p:set>
                                      <p:cBhvr>
                                        <p:cTn id="57" dur="1" fill="hold">
                                          <p:stCondLst>
                                            <p:cond delay="499"/>
                                          </p:stCondLst>
                                        </p:cTn>
                                        <p:tgtEl>
                                          <p:spTgt spid="185"/>
                                        </p:tgtEl>
                                        <p:attrNameLst>
                                          <p:attrName>style.visibility</p:attrName>
                                        </p:attrNameLst>
                                      </p:cBhvr>
                                      <p:to>
                                        <p:strVal val="hidden"/>
                                      </p:to>
                                    </p:set>
                                  </p:childTnLst>
                                </p:cTn>
                              </p:par>
                            </p:childTnLst>
                          </p:cTn>
                        </p:par>
                        <p:par>
                          <p:cTn id="58" fill="hold">
                            <p:stCondLst>
                              <p:cond delay="3500"/>
                            </p:stCondLst>
                            <p:childTnLst>
                              <p:par>
                                <p:cTn id="59" presetID="45" presetClass="entr" presetSubtype="0" fill="hold" nodeType="after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6" name="Bells Sign Appear SFX.wav"/>
                                        </p:tgtEl>
                                      </p:cMediaNode>
                                    </p:audio>
                                  </p:subTnLst>
                                </p:cTn>
                              </p:par>
                            </p:childTnLst>
                          </p:cTn>
                        </p:par>
                        <p:par>
                          <p:cTn id="64" fill="hold">
                            <p:stCondLst>
                              <p:cond delay="4000"/>
                            </p:stCondLst>
                            <p:childTnLst>
                              <p:par>
                                <p:cTn id="65" presetID="26" presetClass="emph" presetSubtype="0" fill="hold" nodeType="afterEffect">
                                  <p:stCondLst>
                                    <p:cond delay="0"/>
                                  </p:stCondLst>
                                  <p:childTnLst>
                                    <p:animEffect transition="out" filter="fade">
                                      <p:cBhvr>
                                        <p:cTn id="66" dur="500" tmFilter="0, 0; .2, .5; .8, .5; 1, 0"/>
                                        <p:tgtEl>
                                          <p:spTgt spid="113"/>
                                        </p:tgtEl>
                                      </p:cBhvr>
                                    </p:animEffect>
                                    <p:animScale>
                                      <p:cBhvr>
                                        <p:cTn id="67" dur="250" autoRev="1" fill="hold"/>
                                        <p:tgtEl>
                                          <p:spTgt spid="113"/>
                                        </p:tgtEl>
                                      </p:cBhvr>
                                      <p:by x="105000" y="105000"/>
                                    </p:animScale>
                                  </p:childTnLst>
                                </p:cTn>
                              </p:par>
                            </p:childTnLst>
                          </p:cTn>
                        </p:par>
                      </p:childTnLst>
                    </p:cTn>
                  </p:par>
                </p:childTnLst>
              </p:cTn>
              <p:nextCondLst>
                <p:cond evt="onClick" delay="0">
                  <p:tgtEl>
                    <p:spTgt spid="143"/>
                  </p:tgtEl>
                </p:cond>
              </p:nextCondLst>
            </p:seq>
            <p:seq concurrent="1" nextAc="seek">
              <p:cTn id="68" restart="whenNotActive" fill="hold" evtFilter="cancelBubble" nodeType="interactiveSeq">
                <p:stCondLst>
                  <p:cond evt="onClick" delay="0">
                    <p:tgtEl>
                      <p:spTgt spid="144"/>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80"/>
                                        </p:tgtEl>
                                        <p:attrNameLst>
                                          <p:attrName>style.visibility</p:attrName>
                                        </p:attrNameLst>
                                      </p:cBhvr>
                                      <p:to>
                                        <p:strVal val="visible"/>
                                      </p:to>
                                    </p:set>
                                    <p:anim calcmode="lin" valueType="num">
                                      <p:cBhvr>
                                        <p:cTn id="73" dur="1000" fill="hold"/>
                                        <p:tgtEl>
                                          <p:spTgt spid="180"/>
                                        </p:tgtEl>
                                        <p:attrNameLst>
                                          <p:attrName>ppt_w</p:attrName>
                                        </p:attrNameLst>
                                      </p:cBhvr>
                                      <p:tavLst>
                                        <p:tav tm="0">
                                          <p:val>
                                            <p:fltVal val="0"/>
                                          </p:val>
                                        </p:tav>
                                        <p:tav tm="100000">
                                          <p:val>
                                            <p:strVal val="#ppt_w"/>
                                          </p:val>
                                        </p:tav>
                                      </p:tavLst>
                                    </p:anim>
                                    <p:anim calcmode="lin" valueType="num">
                                      <p:cBhvr>
                                        <p:cTn id="74"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AC Dig SFX.wav"/>
                                        </p:tgtEl>
                                      </p:cMediaNode>
                                    </p:audio>
                                  </p:subTnLst>
                                </p:cTn>
                              </p:par>
                            </p:childTnLst>
                          </p:cTn>
                        </p:par>
                        <p:par>
                          <p:cTn id="75" fill="hold">
                            <p:stCondLst>
                              <p:cond delay="1000"/>
                            </p:stCondLst>
                            <p:childTnLst>
                              <p:par>
                                <p:cTn id="76" presetID="45" presetClass="entr" presetSubtype="0" fill="hold" nodeType="afterEffect">
                                  <p:stCondLst>
                                    <p:cond delay="500"/>
                                  </p:stCondLst>
                                  <p:childTnLst>
                                    <p:set>
                                      <p:cBhvr>
                                        <p:cTn id="77" dur="1" fill="hold">
                                          <p:stCondLst>
                                            <p:cond delay="0"/>
                                          </p:stCondLst>
                                        </p:cTn>
                                        <p:tgtEl>
                                          <p:spTgt spid="156"/>
                                        </p:tgtEl>
                                        <p:attrNameLst>
                                          <p:attrName>style.visibility</p:attrName>
                                        </p:attrNameLst>
                                      </p:cBhvr>
                                      <p:to>
                                        <p:strVal val="visible"/>
                                      </p:to>
                                    </p:set>
                                    <p:animEffect transition="in" filter="fade">
                                      <p:cBhvr>
                                        <p:cTn id="78" dur="500"/>
                                        <p:tgtEl>
                                          <p:spTgt spid="156"/>
                                        </p:tgtEl>
                                      </p:cBhvr>
                                    </p:animEffect>
                                    <p:anim calcmode="lin" valueType="num">
                                      <p:cBhvr>
                                        <p:cTn id="79" dur="500" fill="hold"/>
                                        <p:tgtEl>
                                          <p:spTgt spid="156"/>
                                        </p:tgtEl>
                                        <p:attrNameLst>
                                          <p:attrName>ppt_w</p:attrName>
                                        </p:attrNameLst>
                                      </p:cBhvr>
                                      <p:tavLst>
                                        <p:tav tm="0" fmla="#ppt_w*sin(2.5*pi*$)">
                                          <p:val>
                                            <p:fltVal val="0"/>
                                          </p:val>
                                        </p:tav>
                                        <p:tav tm="100000">
                                          <p:val>
                                            <p:fltVal val="1"/>
                                          </p:val>
                                        </p:tav>
                                      </p:tavLst>
                                    </p:anim>
                                    <p:anim calcmode="lin" valueType="num">
                                      <p:cBhvr>
                                        <p:cTn id="80"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81" restart="whenNotActive" fill="hold" evtFilter="cancelBubble" nodeType="interactiveSeq">
                <p:stCondLst>
                  <p:cond evt="onClick" delay="0">
                    <p:tgtEl>
                      <p:spTgt spid="145"/>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81"/>
                                        </p:tgtEl>
                                        <p:attrNameLst>
                                          <p:attrName>style.visibility</p:attrName>
                                        </p:attrNameLst>
                                      </p:cBhvr>
                                      <p:to>
                                        <p:strVal val="visible"/>
                                      </p:to>
                                    </p:set>
                                    <p:anim calcmode="lin" valueType="num">
                                      <p:cBhvr>
                                        <p:cTn id="86" dur="1000" fill="hold"/>
                                        <p:tgtEl>
                                          <p:spTgt spid="181"/>
                                        </p:tgtEl>
                                        <p:attrNameLst>
                                          <p:attrName>ppt_w</p:attrName>
                                        </p:attrNameLst>
                                      </p:cBhvr>
                                      <p:tavLst>
                                        <p:tav tm="0">
                                          <p:val>
                                            <p:fltVal val="0"/>
                                          </p:val>
                                        </p:tav>
                                        <p:tav tm="100000">
                                          <p:val>
                                            <p:strVal val="#ppt_w"/>
                                          </p:val>
                                        </p:tav>
                                      </p:tavLst>
                                    </p:anim>
                                    <p:anim calcmode="lin" valueType="num">
                                      <p:cBhvr>
                                        <p:cTn id="8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AC Dig SFX.wav"/>
                                        </p:tgtEl>
                                      </p:cMediaNode>
                                    </p:audio>
                                  </p:subTnLst>
                                </p:cTn>
                              </p:par>
                            </p:childTnLst>
                          </p:cTn>
                        </p:par>
                        <p:par>
                          <p:cTn id="88" fill="hold">
                            <p:stCondLst>
                              <p:cond delay="1000"/>
                            </p:stCondLst>
                            <p:childTnLst>
                              <p:par>
                                <p:cTn id="89" presetID="45" presetClass="entr" presetSubtype="0" fill="hold" nodeType="afterEffect">
                                  <p:stCondLst>
                                    <p:cond delay="500"/>
                                  </p:stCondLst>
                                  <p:childTnLst>
                                    <p:set>
                                      <p:cBhvr>
                                        <p:cTn id="90" dur="1" fill="hold">
                                          <p:stCondLst>
                                            <p:cond delay="0"/>
                                          </p:stCondLst>
                                        </p:cTn>
                                        <p:tgtEl>
                                          <p:spTgt spid="184"/>
                                        </p:tgtEl>
                                        <p:attrNameLst>
                                          <p:attrName>style.visibility</p:attrName>
                                        </p:attrNameLst>
                                      </p:cBhvr>
                                      <p:to>
                                        <p:strVal val="visible"/>
                                      </p:to>
                                    </p:set>
                                    <p:animEffect transition="in" filter="fade">
                                      <p:cBhvr>
                                        <p:cTn id="91" dur="500"/>
                                        <p:tgtEl>
                                          <p:spTgt spid="184"/>
                                        </p:tgtEl>
                                      </p:cBhvr>
                                    </p:animEffect>
                                    <p:anim calcmode="lin" valueType="num">
                                      <p:cBhvr>
                                        <p:cTn id="92" dur="500" fill="hold"/>
                                        <p:tgtEl>
                                          <p:spTgt spid="184"/>
                                        </p:tgtEl>
                                        <p:attrNameLst>
                                          <p:attrName>ppt_w</p:attrName>
                                        </p:attrNameLst>
                                      </p:cBhvr>
                                      <p:tavLst>
                                        <p:tav tm="0" fmla="#ppt_w*sin(2.5*pi*$)">
                                          <p:val>
                                            <p:fltVal val="0"/>
                                          </p:val>
                                        </p:tav>
                                        <p:tav tm="100000">
                                          <p:val>
                                            <p:fltVal val="1"/>
                                          </p:val>
                                        </p:tav>
                                      </p:tavLst>
                                    </p:anim>
                                    <p:anim calcmode="lin" valueType="num">
                                      <p:cBhvr>
                                        <p:cTn id="9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4" restart="whenNotActive" fill="hold" evtFilter="cancelBubble" nodeType="interactiveSeq">
                <p:stCondLst>
                  <p:cond evt="onClick" delay="0">
                    <p:tgtEl>
                      <p:spTgt spid="134"/>
                    </p:tgtEl>
                  </p:cond>
                </p:stCondLst>
                <p:endSync evt="end" delay="0">
                  <p:rtn val="all"/>
                </p:endSync>
                <p:childTnLst>
                  <p:par>
                    <p:cTn id="95" fill="hold">
                      <p:stCondLst>
                        <p:cond delay="0"/>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170"/>
                                        </p:tgtEl>
                                        <p:attrNameLst>
                                          <p:attrName>style.visibility</p:attrName>
                                        </p:attrNameLst>
                                      </p:cBhvr>
                                      <p:to>
                                        <p:strVal val="visible"/>
                                      </p:to>
                                    </p:set>
                                    <p:anim calcmode="lin" valueType="num">
                                      <p:cBhvr>
                                        <p:cTn id="99" dur="1000" fill="hold"/>
                                        <p:tgtEl>
                                          <p:spTgt spid="170"/>
                                        </p:tgtEl>
                                        <p:attrNameLst>
                                          <p:attrName>ppt_w</p:attrName>
                                        </p:attrNameLst>
                                      </p:cBhvr>
                                      <p:tavLst>
                                        <p:tav tm="0">
                                          <p:val>
                                            <p:fltVal val="0"/>
                                          </p:val>
                                        </p:tav>
                                        <p:tav tm="100000">
                                          <p:val>
                                            <p:strVal val="#ppt_w"/>
                                          </p:val>
                                        </p:tav>
                                      </p:tavLst>
                                    </p:anim>
                                    <p:anim calcmode="lin" valueType="num">
                                      <p:cBhvr>
                                        <p:cTn id="10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3" name="AC Dig SFX.wav"/>
                                        </p:tgtEl>
                                      </p:cMediaNode>
                                    </p:audio>
                                  </p:subTnLst>
                                </p:cTn>
                              </p:par>
                            </p:childTnLst>
                          </p:cTn>
                        </p:par>
                        <p:par>
                          <p:cTn id="101" fill="hold">
                            <p:stCondLst>
                              <p:cond delay="1000"/>
                            </p:stCondLst>
                            <p:childTnLst>
                              <p:par>
                                <p:cTn id="102" presetID="45" presetClass="entr" presetSubtype="0" fill="hold" nodeType="afterEffect">
                                  <p:stCondLst>
                                    <p:cond delay="50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500"/>
                                        <p:tgtEl>
                                          <p:spTgt spid="99"/>
                                        </p:tgtEl>
                                      </p:cBhvr>
                                    </p:animEffect>
                                    <p:anim calcmode="lin" valueType="num">
                                      <p:cBhvr>
                                        <p:cTn id="105" dur="500" fill="hold"/>
                                        <p:tgtEl>
                                          <p:spTgt spid="99"/>
                                        </p:tgtEl>
                                        <p:attrNameLst>
                                          <p:attrName>ppt_w</p:attrName>
                                        </p:attrNameLst>
                                      </p:cBhvr>
                                      <p:tavLst>
                                        <p:tav tm="0" fmla="#ppt_w*sin(2.5*pi*$)">
                                          <p:val>
                                            <p:fltVal val="0"/>
                                          </p:val>
                                        </p:tav>
                                        <p:tav tm="100000">
                                          <p:val>
                                            <p:fltVal val="1"/>
                                          </p:val>
                                        </p:tav>
                                      </p:tavLst>
                                    </p:anim>
                                    <p:anim calcmode="lin" valueType="num">
                                      <p:cBhvr>
                                        <p:cTn id="10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7" restart="whenNotActive" fill="hold" evtFilter="cancelBubble" nodeType="interactiveSeq">
                <p:stCondLst>
                  <p:cond evt="onClick" delay="0">
                    <p:tgtEl>
                      <p:spTgt spid="135"/>
                    </p:tgtEl>
                  </p:cond>
                </p:stCondLst>
                <p:endSync evt="end" delay="0">
                  <p:rtn val="all"/>
                </p:endSync>
                <p:childTnLst>
                  <p:par>
                    <p:cTn id="108" fill="hold">
                      <p:stCondLst>
                        <p:cond delay="0"/>
                      </p:stCondLst>
                      <p:childTnLst>
                        <p:par>
                          <p:cTn id="109" fill="hold">
                            <p:stCondLst>
                              <p:cond delay="0"/>
                            </p:stCondLst>
                            <p:childTnLst>
                              <p:par>
                                <p:cTn id="110" presetID="23" presetClass="entr" presetSubtype="16" fill="hold" nodeType="clickEffect">
                                  <p:stCondLst>
                                    <p:cond delay="0"/>
                                  </p:stCondLst>
                                  <p:childTnLst>
                                    <p:set>
                                      <p:cBhvr>
                                        <p:cTn id="111" dur="1" fill="hold">
                                          <p:stCondLst>
                                            <p:cond delay="0"/>
                                          </p:stCondLst>
                                        </p:cTn>
                                        <p:tgtEl>
                                          <p:spTgt spid="171"/>
                                        </p:tgtEl>
                                        <p:attrNameLst>
                                          <p:attrName>style.visibility</p:attrName>
                                        </p:attrNameLst>
                                      </p:cBhvr>
                                      <p:to>
                                        <p:strVal val="visible"/>
                                      </p:to>
                                    </p:set>
                                    <p:anim calcmode="lin" valueType="num">
                                      <p:cBhvr>
                                        <p:cTn id="112" dur="1000" fill="hold"/>
                                        <p:tgtEl>
                                          <p:spTgt spid="171"/>
                                        </p:tgtEl>
                                        <p:attrNameLst>
                                          <p:attrName>ppt_w</p:attrName>
                                        </p:attrNameLst>
                                      </p:cBhvr>
                                      <p:tavLst>
                                        <p:tav tm="0">
                                          <p:val>
                                            <p:fltVal val="0"/>
                                          </p:val>
                                        </p:tav>
                                        <p:tav tm="100000">
                                          <p:val>
                                            <p:strVal val="#ppt_w"/>
                                          </p:val>
                                        </p:tav>
                                      </p:tavLst>
                                    </p:anim>
                                    <p:anim calcmode="lin" valueType="num">
                                      <p:cBhvr>
                                        <p:cTn id="11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3" name="AC Dig SFX.wav"/>
                                        </p:tgtEl>
                                      </p:cMediaNode>
                                    </p:audio>
                                  </p:subTnLst>
                                </p:cTn>
                              </p:par>
                            </p:childTnLst>
                          </p:cTn>
                        </p:par>
                        <p:par>
                          <p:cTn id="114" fill="hold">
                            <p:stCondLst>
                              <p:cond delay="1000"/>
                            </p:stCondLst>
                            <p:childTnLst>
                              <p:par>
                                <p:cTn id="115" presetID="45" presetClass="entr" presetSubtype="0" fill="hold" nodeType="afterEffect">
                                  <p:stCondLst>
                                    <p:cond delay="500"/>
                                  </p:stCondLst>
                                  <p:childTnLst>
                                    <p:set>
                                      <p:cBhvr>
                                        <p:cTn id="116" dur="1" fill="hold">
                                          <p:stCondLst>
                                            <p:cond delay="0"/>
                                          </p:stCondLst>
                                        </p:cTn>
                                        <p:tgtEl>
                                          <p:spTgt spid="100"/>
                                        </p:tgtEl>
                                        <p:attrNameLst>
                                          <p:attrName>style.visibility</p:attrName>
                                        </p:attrNameLst>
                                      </p:cBhvr>
                                      <p:to>
                                        <p:strVal val="visible"/>
                                      </p:to>
                                    </p:set>
                                    <p:animEffect transition="in" filter="fade">
                                      <p:cBhvr>
                                        <p:cTn id="117" dur="500"/>
                                        <p:tgtEl>
                                          <p:spTgt spid="100"/>
                                        </p:tgtEl>
                                      </p:cBhvr>
                                    </p:animEffect>
                                    <p:anim calcmode="lin" valueType="num">
                                      <p:cBhvr>
                                        <p:cTn id="118" dur="500" fill="hold"/>
                                        <p:tgtEl>
                                          <p:spTgt spid="100"/>
                                        </p:tgtEl>
                                        <p:attrNameLst>
                                          <p:attrName>ppt_w</p:attrName>
                                        </p:attrNameLst>
                                      </p:cBhvr>
                                      <p:tavLst>
                                        <p:tav tm="0" fmla="#ppt_w*sin(2.5*pi*$)">
                                          <p:val>
                                            <p:fltVal val="0"/>
                                          </p:val>
                                        </p:tav>
                                        <p:tav tm="100000">
                                          <p:val>
                                            <p:fltVal val="1"/>
                                          </p:val>
                                        </p:tav>
                                      </p:tavLst>
                                    </p:anim>
                                    <p:anim calcmode="lin" valueType="num">
                                      <p:cBhvr>
                                        <p:cTn id="11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20" restart="whenNotActive" fill="hold" evtFilter="cancelBubble" nodeType="interactiveSeq">
                <p:stCondLst>
                  <p:cond evt="onClick" delay="0">
                    <p:tgtEl>
                      <p:spTgt spid="136"/>
                    </p:tgtEl>
                  </p:cond>
                </p:stCondLst>
                <p:endSync evt="end" delay="0">
                  <p:rtn val="all"/>
                </p:endSync>
                <p:childTnLst>
                  <p:par>
                    <p:cTn id="121" fill="hold">
                      <p:stCondLst>
                        <p:cond delay="0"/>
                      </p:stCondLst>
                      <p:childTnLst>
                        <p:par>
                          <p:cTn id="122" fill="hold">
                            <p:stCondLst>
                              <p:cond delay="0"/>
                            </p:stCondLst>
                            <p:childTnLst>
                              <p:par>
                                <p:cTn id="123" presetID="23" presetClass="entr" presetSubtype="16" fill="hold" nodeType="clickEffect">
                                  <p:stCondLst>
                                    <p:cond delay="0"/>
                                  </p:stCondLst>
                                  <p:childTnLst>
                                    <p:set>
                                      <p:cBhvr>
                                        <p:cTn id="124" dur="1" fill="hold">
                                          <p:stCondLst>
                                            <p:cond delay="0"/>
                                          </p:stCondLst>
                                        </p:cTn>
                                        <p:tgtEl>
                                          <p:spTgt spid="172"/>
                                        </p:tgtEl>
                                        <p:attrNameLst>
                                          <p:attrName>style.visibility</p:attrName>
                                        </p:attrNameLst>
                                      </p:cBhvr>
                                      <p:to>
                                        <p:strVal val="visible"/>
                                      </p:to>
                                    </p:set>
                                    <p:anim calcmode="lin" valueType="num">
                                      <p:cBhvr>
                                        <p:cTn id="125" dur="1000" fill="hold"/>
                                        <p:tgtEl>
                                          <p:spTgt spid="172"/>
                                        </p:tgtEl>
                                        <p:attrNameLst>
                                          <p:attrName>ppt_w</p:attrName>
                                        </p:attrNameLst>
                                      </p:cBhvr>
                                      <p:tavLst>
                                        <p:tav tm="0">
                                          <p:val>
                                            <p:fltVal val="0"/>
                                          </p:val>
                                        </p:tav>
                                        <p:tav tm="100000">
                                          <p:val>
                                            <p:strVal val="#ppt_w"/>
                                          </p:val>
                                        </p:tav>
                                      </p:tavLst>
                                    </p:anim>
                                    <p:anim calcmode="lin" valueType="num">
                                      <p:cBhvr>
                                        <p:cTn id="12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3"/>
                                            </p:cond>
                                          </p:stCondLst>
                                          <p:endCondLst>
                                            <p:cond evt="onStopAudio" delay="0">
                                              <p:tgtEl>
                                                <p:sldTgt/>
                                              </p:tgtEl>
                                            </p:cond>
                                          </p:endCondLst>
                                        </p:cTn>
                                        <p:tgtEl>
                                          <p:sndTgt r:embed="rId3" name="AC Dig SFX.wav"/>
                                        </p:tgtEl>
                                      </p:cMediaNode>
                                    </p:audio>
                                  </p:subTnLst>
                                </p:cTn>
                              </p:par>
                            </p:childTnLst>
                          </p:cTn>
                        </p:par>
                        <p:par>
                          <p:cTn id="127" fill="hold">
                            <p:stCondLst>
                              <p:cond delay="1000"/>
                            </p:stCondLst>
                            <p:childTnLst>
                              <p:par>
                                <p:cTn id="128" presetID="45" presetClass="entr" presetSubtype="0" fill="hold" nodeType="afterEffect">
                                  <p:stCondLst>
                                    <p:cond delay="500"/>
                                  </p:stCondLst>
                                  <p:childTnLst>
                                    <p:set>
                                      <p:cBhvr>
                                        <p:cTn id="129" dur="1" fill="hold">
                                          <p:stCondLst>
                                            <p:cond delay="0"/>
                                          </p:stCondLst>
                                        </p:cTn>
                                        <p:tgtEl>
                                          <p:spTgt spid="109"/>
                                        </p:tgtEl>
                                        <p:attrNameLst>
                                          <p:attrName>style.visibility</p:attrName>
                                        </p:attrNameLst>
                                      </p:cBhvr>
                                      <p:to>
                                        <p:strVal val="visible"/>
                                      </p:to>
                                    </p:set>
                                    <p:animEffect transition="in" filter="fade">
                                      <p:cBhvr>
                                        <p:cTn id="130" dur="500"/>
                                        <p:tgtEl>
                                          <p:spTgt spid="109"/>
                                        </p:tgtEl>
                                      </p:cBhvr>
                                    </p:animEffect>
                                    <p:anim calcmode="lin" valueType="num">
                                      <p:cBhvr>
                                        <p:cTn id="131" dur="500" fill="hold"/>
                                        <p:tgtEl>
                                          <p:spTgt spid="109"/>
                                        </p:tgtEl>
                                        <p:attrNameLst>
                                          <p:attrName>ppt_w</p:attrName>
                                        </p:attrNameLst>
                                      </p:cBhvr>
                                      <p:tavLst>
                                        <p:tav tm="0" fmla="#ppt_w*sin(2.5*pi*$)">
                                          <p:val>
                                            <p:fltVal val="0"/>
                                          </p:val>
                                        </p:tav>
                                        <p:tav tm="100000">
                                          <p:val>
                                            <p:fltVal val="1"/>
                                          </p:val>
                                        </p:tav>
                                      </p:tavLst>
                                    </p:anim>
                                    <p:anim calcmode="lin" valueType="num">
                                      <p:cBhvr>
                                        <p:cTn id="13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33" restart="whenNotActive" fill="hold" evtFilter="cancelBubble" nodeType="interactiveSeq">
                <p:stCondLst>
                  <p:cond evt="onClick" delay="0">
                    <p:tgtEl>
                      <p:spTgt spid="137"/>
                    </p:tgtEl>
                  </p:cond>
                </p:stCondLst>
                <p:endSync evt="end" delay="0">
                  <p:rtn val="all"/>
                </p:endSync>
                <p:childTnLst>
                  <p:par>
                    <p:cTn id="134" fill="hold">
                      <p:stCondLst>
                        <p:cond delay="0"/>
                      </p:stCondLst>
                      <p:childTnLst>
                        <p:par>
                          <p:cTn id="135" fill="hold">
                            <p:stCondLst>
                              <p:cond delay="0"/>
                            </p:stCondLst>
                            <p:childTnLst>
                              <p:par>
                                <p:cTn id="136" presetID="23" presetClass="entr" presetSubtype="16" fill="hold" nodeType="clickEffect">
                                  <p:stCondLst>
                                    <p:cond delay="0"/>
                                  </p:stCondLst>
                                  <p:childTnLst>
                                    <p:set>
                                      <p:cBhvr>
                                        <p:cTn id="137" dur="1" fill="hold">
                                          <p:stCondLst>
                                            <p:cond delay="0"/>
                                          </p:stCondLst>
                                        </p:cTn>
                                        <p:tgtEl>
                                          <p:spTgt spid="173"/>
                                        </p:tgtEl>
                                        <p:attrNameLst>
                                          <p:attrName>style.visibility</p:attrName>
                                        </p:attrNameLst>
                                      </p:cBhvr>
                                      <p:to>
                                        <p:strVal val="visible"/>
                                      </p:to>
                                    </p:set>
                                    <p:anim calcmode="lin" valueType="num">
                                      <p:cBhvr>
                                        <p:cTn id="138" dur="1000" fill="hold"/>
                                        <p:tgtEl>
                                          <p:spTgt spid="173"/>
                                        </p:tgtEl>
                                        <p:attrNameLst>
                                          <p:attrName>ppt_w</p:attrName>
                                        </p:attrNameLst>
                                      </p:cBhvr>
                                      <p:tavLst>
                                        <p:tav tm="0">
                                          <p:val>
                                            <p:fltVal val="0"/>
                                          </p:val>
                                        </p:tav>
                                        <p:tav tm="100000">
                                          <p:val>
                                            <p:strVal val="#ppt_w"/>
                                          </p:val>
                                        </p:tav>
                                      </p:tavLst>
                                    </p:anim>
                                    <p:anim calcmode="lin" valueType="num">
                                      <p:cBhvr>
                                        <p:cTn id="13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6"/>
                                            </p:cond>
                                          </p:stCondLst>
                                          <p:endCondLst>
                                            <p:cond evt="onStopAudio" delay="0">
                                              <p:tgtEl>
                                                <p:sldTgt/>
                                              </p:tgtEl>
                                            </p:cond>
                                          </p:endCondLst>
                                        </p:cTn>
                                        <p:tgtEl>
                                          <p:sndTgt r:embed="rId3" name="AC Dig SFX.wav"/>
                                        </p:tgtEl>
                                      </p:cMediaNode>
                                    </p:audio>
                                  </p:subTnLst>
                                </p:cTn>
                              </p:par>
                            </p:childTnLst>
                          </p:cTn>
                        </p:par>
                        <p:par>
                          <p:cTn id="140" fill="hold">
                            <p:stCondLst>
                              <p:cond delay="1000"/>
                            </p:stCondLst>
                            <p:childTnLst>
                              <p:par>
                                <p:cTn id="141" presetID="12" presetClass="entr" presetSubtype="4" fill="hold" nodeType="afterEffect">
                                  <p:stCondLst>
                                    <p:cond delay="500"/>
                                  </p:stCondLst>
                                  <p:childTnLst>
                                    <p:set>
                                      <p:cBhvr>
                                        <p:cTn id="142" dur="1" fill="hold">
                                          <p:stCondLst>
                                            <p:cond delay="0"/>
                                          </p:stCondLst>
                                        </p:cTn>
                                        <p:tgtEl>
                                          <p:spTgt spid="1032"/>
                                        </p:tgtEl>
                                        <p:attrNameLst>
                                          <p:attrName>style.visibility</p:attrName>
                                        </p:attrNameLst>
                                      </p:cBhvr>
                                      <p:to>
                                        <p:strVal val="visible"/>
                                      </p:to>
                                    </p:set>
                                    <p:anim calcmode="lin" valueType="num">
                                      <p:cBhvr additive="base">
                                        <p:cTn id="143" dur="500"/>
                                        <p:tgtEl>
                                          <p:spTgt spid="1032"/>
                                        </p:tgtEl>
                                        <p:attrNameLst>
                                          <p:attrName>ppt_y</p:attrName>
                                        </p:attrNameLst>
                                      </p:cBhvr>
                                      <p:tavLst>
                                        <p:tav tm="0">
                                          <p:val>
                                            <p:strVal val="#ppt_y+#ppt_h*1.125000"/>
                                          </p:val>
                                        </p:tav>
                                        <p:tav tm="100000">
                                          <p:val>
                                            <p:strVal val="#ppt_y"/>
                                          </p:val>
                                        </p:tav>
                                      </p:tavLst>
                                    </p:anim>
                                    <p:animEffect transition="in" filter="wipe(up)">
                                      <p:cBhvr>
                                        <p:cTn id="144" dur="500"/>
                                        <p:tgtEl>
                                          <p:spTgt spid="1032"/>
                                        </p:tgtEl>
                                      </p:cBhvr>
                                    </p:animEffect>
                                  </p:childTnLst>
                                  <p:subTnLst>
                                    <p:audio>
                                      <p:cMediaNode>
                                        <p:cTn display="0" masterRel="sameClick">
                                          <p:stCondLst>
                                            <p:cond evt="begin" delay="0">
                                              <p:tn val="141"/>
                                            </p:cond>
                                          </p:stCondLst>
                                          <p:endCondLst>
                                            <p:cond evt="onStopAudio" delay="0">
                                              <p:tgtEl>
                                                <p:sldTgt/>
                                              </p:tgtEl>
                                            </p:cond>
                                          </p:endCondLst>
                                        </p:cTn>
                                        <p:tgtEl>
                                          <p:sndTgt r:embed="rId7" name="AC Fossil SFX.wav"/>
                                        </p:tgtEl>
                                      </p:cMediaNode>
                                    </p:audio>
                                  </p:subTnLst>
                                </p:cTn>
                              </p:par>
                            </p:childTnLst>
                          </p:cTn>
                        </p:par>
                        <p:par>
                          <p:cTn id="145" fill="hold">
                            <p:stCondLst>
                              <p:cond delay="2000"/>
                            </p:stCondLst>
                            <p:childTnLst>
                              <p:par>
                                <p:cTn id="146" presetID="12" presetClass="exit" presetSubtype="4" fill="hold" nodeType="afterEffect">
                                  <p:stCondLst>
                                    <p:cond delay="1000"/>
                                  </p:stCondLst>
                                  <p:childTnLst>
                                    <p:anim calcmode="lin" valueType="num">
                                      <p:cBhvr additive="base">
                                        <p:cTn id="147" dur="500"/>
                                        <p:tgtEl>
                                          <p:spTgt spid="1032"/>
                                        </p:tgtEl>
                                        <p:attrNameLst>
                                          <p:attrName>ppt_y</p:attrName>
                                        </p:attrNameLst>
                                      </p:cBhvr>
                                      <p:tavLst>
                                        <p:tav tm="0">
                                          <p:val>
                                            <p:strVal val="#ppt_y"/>
                                          </p:val>
                                        </p:tav>
                                        <p:tav tm="100000">
                                          <p:val>
                                            <p:strVal val="#ppt_y+#ppt_h*1.125000"/>
                                          </p:val>
                                        </p:tav>
                                      </p:tavLst>
                                    </p:anim>
                                    <p:animEffect transition="out" filter="wipe(down)">
                                      <p:cBhvr>
                                        <p:cTn id="148" dur="500"/>
                                        <p:tgtEl>
                                          <p:spTgt spid="1032"/>
                                        </p:tgtEl>
                                      </p:cBhvr>
                                    </p:animEffect>
                                    <p:set>
                                      <p:cBhvr>
                                        <p:cTn id="149" dur="1" fill="hold">
                                          <p:stCondLst>
                                            <p:cond delay="499"/>
                                          </p:stCondLst>
                                        </p:cTn>
                                        <p:tgtEl>
                                          <p:spTgt spid="1032"/>
                                        </p:tgtEl>
                                        <p:attrNameLst>
                                          <p:attrName>style.visibility</p:attrName>
                                        </p:attrNameLst>
                                      </p:cBhvr>
                                      <p:to>
                                        <p:strVal val="hidden"/>
                                      </p:to>
                                    </p:set>
                                  </p:childTnLst>
                                </p:cTn>
                              </p:par>
                            </p:childTnLst>
                          </p:cTn>
                        </p:par>
                        <p:par>
                          <p:cTn id="150" fill="hold">
                            <p:stCondLst>
                              <p:cond delay="3500"/>
                            </p:stCondLst>
                            <p:childTnLst>
                              <p:par>
                                <p:cTn id="151" presetID="45" presetClass="entr" presetSubtype="0" fill="hold" nodeType="afterEffect">
                                  <p:stCondLst>
                                    <p:cond delay="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45" presetClass="entr" presetSubtype="0" fill="hold" nodeType="afterEffect">
                                  <p:stCondLst>
                                    <p:cond delay="5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45" presetClass="entr" presetSubtype="0" fill="hold" nodeType="afterEffect">
                                  <p:stCondLst>
                                    <p:cond delay="500"/>
                                  </p:stCondLst>
                                  <p:childTnLst>
                                    <p:set>
                                      <p:cBhvr>
                                        <p:cTn id="178" dur="1" fill="hold">
                                          <p:stCondLst>
                                            <p:cond delay="0"/>
                                          </p:stCondLst>
                                        </p:cTn>
                                        <p:tgtEl>
                                          <p:spTgt spid="191"/>
                                        </p:tgtEl>
                                        <p:attrNameLst>
                                          <p:attrName>style.visibility</p:attrName>
                                        </p:attrNameLst>
                                      </p:cBhvr>
                                      <p:to>
                                        <p:strVal val="visible"/>
                                      </p:to>
                                    </p:set>
                                    <p:animEffect transition="in" filter="fade">
                                      <p:cBhvr>
                                        <p:cTn id="179" dur="500"/>
                                        <p:tgtEl>
                                          <p:spTgt spid="191"/>
                                        </p:tgtEl>
                                      </p:cBhvr>
                                    </p:animEffect>
                                    <p:anim calcmode="lin" valueType="num">
                                      <p:cBhvr>
                                        <p:cTn id="180" dur="500" fill="hold"/>
                                        <p:tgtEl>
                                          <p:spTgt spid="191"/>
                                        </p:tgtEl>
                                        <p:attrNameLst>
                                          <p:attrName>ppt_w</p:attrName>
                                        </p:attrNameLst>
                                      </p:cBhvr>
                                      <p:tavLst>
                                        <p:tav tm="0" fmla="#ppt_w*sin(2.5*pi*$)">
                                          <p:val>
                                            <p:fltVal val="0"/>
                                          </p:val>
                                        </p:tav>
                                        <p:tav tm="100000">
                                          <p:val>
                                            <p:fltVal val="1"/>
                                          </p:val>
                                        </p:tav>
                                      </p:tavLst>
                                    </p:anim>
                                    <p:anim calcmode="lin" valueType="num">
                                      <p:cBhvr>
                                        <p:cTn id="18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82" restart="whenNotActive" fill="hold" evtFilter="cancelBubble" nodeType="interactiveSeq">
                <p:stCondLst>
                  <p:cond evt="onClick" delay="0">
                    <p:tgtEl>
                      <p:spTgt spid="128"/>
                    </p:tgtEl>
                  </p:cond>
                </p:stCondLst>
                <p:endSync evt="end" delay="0">
                  <p:rtn val="all"/>
                </p:endSync>
                <p:childTnLst>
                  <p:par>
                    <p:cTn id="183" fill="hold">
                      <p:stCondLst>
                        <p:cond delay="0"/>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164"/>
                                        </p:tgtEl>
                                        <p:attrNameLst>
                                          <p:attrName>style.visibility</p:attrName>
                                        </p:attrNameLst>
                                      </p:cBhvr>
                                      <p:to>
                                        <p:strVal val="visible"/>
                                      </p:to>
                                    </p:set>
                                    <p:anim calcmode="lin" valueType="num">
                                      <p:cBhvr>
                                        <p:cTn id="187" dur="1000" fill="hold"/>
                                        <p:tgtEl>
                                          <p:spTgt spid="164"/>
                                        </p:tgtEl>
                                        <p:attrNameLst>
                                          <p:attrName>ppt_w</p:attrName>
                                        </p:attrNameLst>
                                      </p:cBhvr>
                                      <p:tavLst>
                                        <p:tav tm="0">
                                          <p:val>
                                            <p:fltVal val="0"/>
                                          </p:val>
                                        </p:tav>
                                        <p:tav tm="100000">
                                          <p:val>
                                            <p:strVal val="#ppt_w"/>
                                          </p:val>
                                        </p:tav>
                                      </p:tavLst>
                                    </p:anim>
                                    <p:anim calcmode="lin" valueType="num">
                                      <p:cBhvr>
                                        <p:cTn id="18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5"/>
                                            </p:cond>
                                          </p:stCondLst>
                                          <p:endCondLst>
                                            <p:cond evt="onStopAudio" delay="0">
                                              <p:tgtEl>
                                                <p:sldTgt/>
                                              </p:tgtEl>
                                            </p:cond>
                                          </p:endCondLst>
                                        </p:cTn>
                                        <p:tgtEl>
                                          <p:sndTgt r:embed="rId3" name="AC Dig SFX.wav"/>
                                        </p:tgtEl>
                                      </p:cMediaNode>
                                    </p:audio>
                                  </p:subTnLst>
                                </p:cTn>
                              </p:par>
                            </p:childTnLst>
                          </p:cTn>
                        </p:par>
                        <p:par>
                          <p:cTn id="189" fill="hold">
                            <p:stCondLst>
                              <p:cond delay="1000"/>
                            </p:stCondLst>
                            <p:childTnLst>
                              <p:par>
                                <p:cTn id="190" presetID="12" presetClass="entr" presetSubtype="4" fill="hold" nodeType="afterEffect">
                                  <p:stCondLst>
                                    <p:cond delay="500"/>
                                  </p:stCondLst>
                                  <p:childTnLst>
                                    <p:set>
                                      <p:cBhvr>
                                        <p:cTn id="191" dur="1" fill="hold">
                                          <p:stCondLst>
                                            <p:cond delay="0"/>
                                          </p:stCondLst>
                                        </p:cTn>
                                        <p:tgtEl>
                                          <p:spTgt spid="1050"/>
                                        </p:tgtEl>
                                        <p:attrNameLst>
                                          <p:attrName>style.visibility</p:attrName>
                                        </p:attrNameLst>
                                      </p:cBhvr>
                                      <p:to>
                                        <p:strVal val="visible"/>
                                      </p:to>
                                    </p:set>
                                    <p:anim calcmode="lin" valueType="num">
                                      <p:cBhvr additive="base">
                                        <p:cTn id="192" dur="500"/>
                                        <p:tgtEl>
                                          <p:spTgt spid="1050"/>
                                        </p:tgtEl>
                                        <p:attrNameLst>
                                          <p:attrName>ppt_y</p:attrName>
                                        </p:attrNameLst>
                                      </p:cBhvr>
                                      <p:tavLst>
                                        <p:tav tm="0">
                                          <p:val>
                                            <p:strVal val="#ppt_y+#ppt_h*1.125000"/>
                                          </p:val>
                                        </p:tav>
                                        <p:tav tm="100000">
                                          <p:val>
                                            <p:strVal val="#ppt_y"/>
                                          </p:val>
                                        </p:tav>
                                      </p:tavLst>
                                    </p:anim>
                                    <p:animEffect transition="in" filter="wipe(up)">
                                      <p:cBhvr>
                                        <p:cTn id="193" dur="500"/>
                                        <p:tgtEl>
                                          <p:spTgt spid="1050"/>
                                        </p:tgtEl>
                                      </p:cBhvr>
                                    </p:animEffect>
                                  </p:childTnLst>
                                  <p:subTnLst>
                                    <p:audio>
                                      <p:cMediaNode>
                                        <p:cTn display="0" masterRel="sameClick">
                                          <p:stCondLst>
                                            <p:cond evt="begin" delay="0">
                                              <p:tn val="190"/>
                                            </p:cond>
                                          </p:stCondLst>
                                          <p:endCondLst>
                                            <p:cond evt="onStopAudio" delay="0">
                                              <p:tgtEl>
                                                <p:sldTgt/>
                                              </p:tgtEl>
                                            </p:cond>
                                          </p:endCondLst>
                                        </p:cTn>
                                        <p:tgtEl>
                                          <p:sndTgt r:embed="rId8" name="AC Can SFX.wav"/>
                                        </p:tgtEl>
                                      </p:cMediaNode>
                                    </p:audio>
                                  </p:subTnLst>
                                </p:cTn>
                              </p:par>
                            </p:childTnLst>
                          </p:cTn>
                        </p:par>
                        <p:par>
                          <p:cTn id="194" fill="hold">
                            <p:stCondLst>
                              <p:cond delay="2000"/>
                            </p:stCondLst>
                            <p:childTnLst>
                              <p:par>
                                <p:cTn id="195" presetID="12" presetClass="exit" presetSubtype="4" fill="hold" nodeType="afterEffect">
                                  <p:stCondLst>
                                    <p:cond delay="1000"/>
                                  </p:stCondLst>
                                  <p:childTnLst>
                                    <p:anim calcmode="lin" valueType="num">
                                      <p:cBhvr additive="base">
                                        <p:cTn id="196" dur="500"/>
                                        <p:tgtEl>
                                          <p:spTgt spid="1050"/>
                                        </p:tgtEl>
                                        <p:attrNameLst>
                                          <p:attrName>ppt_y</p:attrName>
                                        </p:attrNameLst>
                                      </p:cBhvr>
                                      <p:tavLst>
                                        <p:tav tm="0">
                                          <p:val>
                                            <p:strVal val="#ppt_y"/>
                                          </p:val>
                                        </p:tav>
                                        <p:tav tm="100000">
                                          <p:val>
                                            <p:strVal val="#ppt_y+#ppt_h*1.125000"/>
                                          </p:val>
                                        </p:tav>
                                      </p:tavLst>
                                    </p:anim>
                                    <p:animEffect transition="out" filter="wipe(down)">
                                      <p:cBhvr>
                                        <p:cTn id="197" dur="500"/>
                                        <p:tgtEl>
                                          <p:spTgt spid="1050"/>
                                        </p:tgtEl>
                                      </p:cBhvr>
                                    </p:animEffect>
                                    <p:set>
                                      <p:cBhvr>
                                        <p:cTn id="198" dur="1" fill="hold">
                                          <p:stCondLst>
                                            <p:cond delay="499"/>
                                          </p:stCondLst>
                                        </p:cTn>
                                        <p:tgtEl>
                                          <p:spTgt spid="1050"/>
                                        </p:tgtEl>
                                        <p:attrNameLst>
                                          <p:attrName>style.visibility</p:attrName>
                                        </p:attrNameLst>
                                      </p:cBhvr>
                                      <p:to>
                                        <p:strVal val="hidden"/>
                                      </p:to>
                                    </p:set>
                                  </p:childTnLst>
                                </p:cTn>
                              </p:par>
                            </p:childTnLst>
                          </p:cTn>
                        </p:par>
                        <p:par>
                          <p:cTn id="199" fill="hold">
                            <p:stCondLst>
                              <p:cond delay="3500"/>
                            </p:stCondLst>
                            <p:childTnLst>
                              <p:par>
                                <p:cTn id="200" presetID="45" presetClass="entr" presetSubtype="0" fill="hold" nodeType="afterEffect">
                                  <p:stCondLst>
                                    <p:cond delay="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45" presetClass="entr" presetSubtype="0" fill="hold" nodeType="afterEffect">
                                  <p:stCondLst>
                                    <p:cond delay="50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anim calcmode="lin" valueType="num">
                                      <p:cBhvr>
                                        <p:cTn id="255" dur="500" fill="hold"/>
                                        <p:tgtEl>
                                          <p:spTgt spid="25"/>
                                        </p:tgtEl>
                                        <p:attrNameLst>
                                          <p:attrName>ppt_w</p:attrName>
                                        </p:attrNameLst>
                                      </p:cBhvr>
                                      <p:tavLst>
                                        <p:tav tm="0" fmla="#ppt_w*sin(2.5*pi*$)">
                                          <p:val>
                                            <p:fltVal val="0"/>
                                          </p:val>
                                        </p:tav>
                                        <p:tav tm="100000">
                                          <p:val>
                                            <p:fltVal val="1"/>
                                          </p:val>
                                        </p:tav>
                                      </p:tavLst>
                                    </p:anim>
                                    <p:anim calcmode="lin" valueType="num">
                                      <p:cBhvr>
                                        <p:cTn id="25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12" presetClass="entr" presetSubtype="4" fill="hold" nodeType="afterEffect">
                                  <p:stCondLst>
                                    <p:cond delay="500"/>
                                  </p:stCondLst>
                                  <p:childTnLst>
                                    <p:set>
                                      <p:cBhvr>
                                        <p:cTn id="396" dur="1" fill="hold">
                                          <p:stCondLst>
                                            <p:cond delay="0"/>
                                          </p:stCondLst>
                                        </p:cTn>
                                        <p:tgtEl>
                                          <p:spTgt spid="186"/>
                                        </p:tgtEl>
                                        <p:attrNameLst>
                                          <p:attrName>style.visibility</p:attrName>
                                        </p:attrNameLst>
                                      </p:cBhvr>
                                      <p:to>
                                        <p:strVal val="visible"/>
                                      </p:to>
                                    </p:set>
                                    <p:anim calcmode="lin" valueType="num">
                                      <p:cBhvr additive="base">
                                        <p:cTn id="397" dur="500"/>
                                        <p:tgtEl>
                                          <p:spTgt spid="186"/>
                                        </p:tgtEl>
                                        <p:attrNameLst>
                                          <p:attrName>ppt_y</p:attrName>
                                        </p:attrNameLst>
                                      </p:cBhvr>
                                      <p:tavLst>
                                        <p:tav tm="0">
                                          <p:val>
                                            <p:strVal val="#ppt_y+#ppt_h*1.125000"/>
                                          </p:val>
                                        </p:tav>
                                        <p:tav tm="100000">
                                          <p:val>
                                            <p:strVal val="#ppt_y"/>
                                          </p:val>
                                        </p:tav>
                                      </p:tavLst>
                                    </p:anim>
                                    <p:animEffect transition="in" filter="wipe(up)">
                                      <p:cBhvr>
                                        <p:cTn id="398" dur="500"/>
                                        <p:tgtEl>
                                          <p:spTgt spid="186"/>
                                        </p:tgtEl>
                                      </p:cBhvr>
                                    </p:animEffect>
                                  </p:childTnLst>
                                  <p:subTnLst>
                                    <p:audio>
                                      <p:cMediaNode>
                                        <p:cTn display="0" masterRel="sameClick">
                                          <p:stCondLst>
                                            <p:cond evt="begin" delay="0">
                                              <p:tn val="395"/>
                                            </p:cond>
                                          </p:stCondLst>
                                          <p:endCondLst>
                                            <p:cond evt="onStopAudio" delay="0">
                                              <p:tgtEl>
                                                <p:sldTgt/>
                                              </p:tgtEl>
                                            </p:cond>
                                          </p:endCondLst>
                                        </p:cTn>
                                        <p:tgtEl>
                                          <p:sndTgt r:embed="rId8" name="AC Can SFX.wav"/>
                                        </p:tgtEl>
                                      </p:cMediaNode>
                                    </p:audio>
                                  </p:subTnLst>
                                </p:cTn>
                              </p:par>
                            </p:childTnLst>
                          </p:cTn>
                        </p:par>
                        <p:par>
                          <p:cTn id="399" fill="hold">
                            <p:stCondLst>
                              <p:cond delay="2000"/>
                            </p:stCondLst>
                            <p:childTnLst>
                              <p:par>
                                <p:cTn id="400" presetID="12" presetClass="exit" presetSubtype="4" fill="hold" nodeType="afterEffect">
                                  <p:stCondLst>
                                    <p:cond delay="1000"/>
                                  </p:stCondLst>
                                  <p:childTnLst>
                                    <p:anim calcmode="lin" valueType="num">
                                      <p:cBhvr additive="base">
                                        <p:cTn id="401" dur="500"/>
                                        <p:tgtEl>
                                          <p:spTgt spid="186"/>
                                        </p:tgtEl>
                                        <p:attrNameLst>
                                          <p:attrName>ppt_y</p:attrName>
                                        </p:attrNameLst>
                                      </p:cBhvr>
                                      <p:tavLst>
                                        <p:tav tm="0">
                                          <p:val>
                                            <p:strVal val="#ppt_y"/>
                                          </p:val>
                                        </p:tav>
                                        <p:tav tm="100000">
                                          <p:val>
                                            <p:strVal val="#ppt_y+#ppt_h*1.125000"/>
                                          </p:val>
                                        </p:tav>
                                      </p:tavLst>
                                    </p:anim>
                                    <p:animEffect transition="out" filter="wipe(down)">
                                      <p:cBhvr>
                                        <p:cTn id="402" dur="500"/>
                                        <p:tgtEl>
                                          <p:spTgt spid="186"/>
                                        </p:tgtEl>
                                      </p:cBhvr>
                                    </p:animEffect>
                                    <p:set>
                                      <p:cBhvr>
                                        <p:cTn id="403" dur="1" fill="hold">
                                          <p:stCondLst>
                                            <p:cond delay="499"/>
                                          </p:stCondLst>
                                        </p:cTn>
                                        <p:tgtEl>
                                          <p:spTgt spid="186"/>
                                        </p:tgtEl>
                                        <p:attrNameLst>
                                          <p:attrName>style.visibility</p:attrName>
                                        </p:attrNameLst>
                                      </p:cBhvr>
                                      <p:to>
                                        <p:strVal val="hidden"/>
                                      </p:to>
                                    </p:set>
                                  </p:childTnLst>
                                </p:cTn>
                              </p:par>
                            </p:childTnLst>
                          </p:cTn>
                        </p:par>
                        <p:par>
                          <p:cTn id="404" fill="hold">
                            <p:stCondLst>
                              <p:cond delay="3500"/>
                            </p:stCondLst>
                            <p:childTnLst>
                              <p:par>
                                <p:cTn id="405" presetID="45" presetClass="entr" presetSubtype="0" fill="hold" nodeType="afterEffect">
                                  <p:stCondLst>
                                    <p:cond delay="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1-1"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2494513" y="1208148"/>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5-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26061"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5" name="Bell Bag 2-1" descr="Top 10] Animal Crossing New Horizons Best Bell Making Methods | GAMERS  DECID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779" r="21751"/>
          <a:stretch/>
        </p:blipFill>
        <p:spPr bwMode="auto">
          <a:xfrm>
            <a:off x="4211521" y="952466"/>
            <a:ext cx="76408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6" name="Can 6-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31177" y="2291395"/>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Fossil Sign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9688" y="1044075"/>
            <a:ext cx="1319013" cy="1120334"/>
          </a:xfrm>
          <a:prstGeom prst="rect">
            <a:avLst/>
          </a:prstGeom>
        </p:spPr>
      </p:pic>
      <p:pic>
        <p:nvPicPr>
          <p:cNvPr id="98" name="Bells Sign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049" y="1041009"/>
            <a:ext cx="1321314" cy="1126466"/>
          </a:xfrm>
          <a:prstGeom prst="rect">
            <a:avLst/>
          </a:prstGeom>
        </p:spPr>
      </p:pic>
      <p:pic>
        <p:nvPicPr>
          <p:cNvPr id="97" name="1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2 Sign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3+ Sign 5-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1 Sign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1 Sig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1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3+ Sign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Can Sign 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0682" y="2105880"/>
            <a:ext cx="1326234" cy="1125474"/>
          </a:xfrm>
          <a:prstGeom prst="rect">
            <a:avLst/>
          </a:prstGeom>
        </p:spPr>
      </p:pic>
      <p:pic>
        <p:nvPicPr>
          <p:cNvPr id="101" name="2 Sign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2 Sign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3+ Sign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3+ Sign 1-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4275240"/>
            <a:ext cx="1326234" cy="1126466"/>
          </a:xfrm>
          <a:prstGeom prst="rect">
            <a:avLst/>
          </a:prstGeom>
        </p:spPr>
      </p:pic>
      <p:pic>
        <p:nvPicPr>
          <p:cNvPr id="115" name="3+ Sign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Can Sign 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8979" y="4275736"/>
            <a:ext cx="1326234" cy="1125474"/>
          </a:xfrm>
          <a:prstGeom prst="rect">
            <a:avLst/>
          </a:prstGeom>
        </p:spPr>
      </p:pic>
      <p:pic>
        <p:nvPicPr>
          <p:cNvPr id="189" name="3+ Sign 6-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759536955"/>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1032"/>
                                        </p:tgtEl>
                                        <p:attrNameLst>
                                          <p:attrName>style.visibility</p:attrName>
                                        </p:attrNameLst>
                                      </p:cBhvr>
                                      <p:to>
                                        <p:strVal val="visible"/>
                                      </p:to>
                                    </p:set>
                                    <p:anim calcmode="lin" valueType="num">
                                      <p:cBhvr additive="base">
                                        <p:cTn id="12" dur="500"/>
                                        <p:tgtEl>
                                          <p:spTgt spid="1032"/>
                                        </p:tgtEl>
                                        <p:attrNameLst>
                                          <p:attrName>ppt_y</p:attrName>
                                        </p:attrNameLst>
                                      </p:cBhvr>
                                      <p:tavLst>
                                        <p:tav tm="0">
                                          <p:val>
                                            <p:strVal val="#ppt_y+#ppt_h*1.125000"/>
                                          </p:val>
                                        </p:tav>
                                        <p:tav tm="100000">
                                          <p:val>
                                            <p:strVal val="#ppt_y"/>
                                          </p:val>
                                        </p:tav>
                                      </p:tavLst>
                                    </p:anim>
                                    <p:animEffect transition="in" filter="wipe(up)">
                                      <p:cBhvr>
                                        <p:cTn id="13" dur="500"/>
                                        <p:tgtEl>
                                          <p:spTgt spid="1032"/>
                                        </p:tgtEl>
                                      </p:cBhvr>
                                    </p:animEffect>
                                  </p:childTnLst>
                                  <p:subTnLst>
                                    <p:audio>
                                      <p:cMediaNode>
                                        <p:cTn display="0" masterRel="sameClick">
                                          <p:stCondLst>
                                            <p:cond evt="begin" delay="0">
                                              <p:tn val="10"/>
                                            </p:cond>
                                          </p:stCondLst>
                                          <p:endCondLst>
                                            <p:cond evt="onStopAudio" delay="0">
                                              <p:tgtEl>
                                                <p:sldTgt/>
                                              </p:tgtEl>
                                            </p:cond>
                                          </p:endCondLst>
                                        </p:cTn>
                                        <p:tgtEl>
                                          <p:sndTgt r:embed="rId4" name="AC Fossil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1032"/>
                                        </p:tgtEl>
                                        <p:attrNameLst>
                                          <p:attrName>ppt_y</p:attrName>
                                        </p:attrNameLst>
                                      </p:cBhvr>
                                      <p:tavLst>
                                        <p:tav tm="0">
                                          <p:val>
                                            <p:strVal val="#ppt_y"/>
                                          </p:val>
                                        </p:tav>
                                        <p:tav tm="100000">
                                          <p:val>
                                            <p:strVal val="#ppt_y+#ppt_h*1.125000"/>
                                          </p:val>
                                        </p:tav>
                                      </p:tavLst>
                                    </p:anim>
                                    <p:animEffect transition="out" filter="wipe(down)">
                                      <p:cBhvr>
                                        <p:cTn id="17" dur="500"/>
                                        <p:tgtEl>
                                          <p:spTgt spid="1032"/>
                                        </p:tgtEl>
                                      </p:cBhvr>
                                    </p:animEffect>
                                    <p:set>
                                      <p:cBhvr>
                                        <p:cTn id="18" dur="1" fill="hold">
                                          <p:stCondLst>
                                            <p:cond delay="499"/>
                                          </p:stCondLst>
                                        </p:cTn>
                                        <p:tgtEl>
                                          <p:spTgt spid="1032"/>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77"/>
                                        </p:tgtEl>
                                        <p:attrNameLst>
                                          <p:attrName>style.visibility</p:attrName>
                                        </p:attrNameLst>
                                      </p:cBhvr>
                                      <p:to>
                                        <p:strVal val="visible"/>
                                      </p:to>
                                    </p:set>
                                    <p:anim calcmode="lin" valueType="num">
                                      <p:cBhvr>
                                        <p:cTn id="30" dur="1000" fill="hold"/>
                                        <p:tgtEl>
                                          <p:spTgt spid="177"/>
                                        </p:tgtEl>
                                        <p:attrNameLst>
                                          <p:attrName>ppt_w</p:attrName>
                                        </p:attrNameLst>
                                      </p:cBhvr>
                                      <p:tavLst>
                                        <p:tav tm="0">
                                          <p:val>
                                            <p:fltVal val="0"/>
                                          </p:val>
                                        </p:tav>
                                        <p:tav tm="100000">
                                          <p:val>
                                            <p:strVal val="#ppt_w"/>
                                          </p:val>
                                        </p:tav>
                                      </p:tavLst>
                                    </p:anim>
                                    <p:anim calcmode="lin" valueType="num">
                                      <p:cBhvr>
                                        <p:cTn id="3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AC Dig SFX.wav"/>
                                        </p:tgtEl>
                                      </p:cMediaNode>
                                    </p:audio>
                                  </p:subTnLst>
                                </p:cTn>
                              </p:par>
                            </p:childTnLst>
                          </p:cTn>
                        </p:par>
                        <p:par>
                          <p:cTn id="32" fill="hold">
                            <p:stCondLst>
                              <p:cond delay="1000"/>
                            </p:stCondLst>
                            <p:childTnLst>
                              <p:par>
                                <p:cTn id="33" presetID="12" presetClass="entr" presetSubtype="4" fill="hold" nodeType="afterEffect">
                                  <p:stCondLst>
                                    <p:cond delay="500"/>
                                  </p:stCondLst>
                                  <p:childTnLst>
                                    <p:set>
                                      <p:cBhvr>
                                        <p:cTn id="34" dur="1" fill="hold">
                                          <p:stCondLst>
                                            <p:cond delay="0"/>
                                          </p:stCondLst>
                                        </p:cTn>
                                        <p:tgtEl>
                                          <p:spTgt spid="185"/>
                                        </p:tgtEl>
                                        <p:attrNameLst>
                                          <p:attrName>style.visibility</p:attrName>
                                        </p:attrNameLst>
                                      </p:cBhvr>
                                      <p:to>
                                        <p:strVal val="visible"/>
                                      </p:to>
                                    </p:set>
                                    <p:anim calcmode="lin" valueType="num">
                                      <p:cBhvr additive="base">
                                        <p:cTn id="35" dur="500"/>
                                        <p:tgtEl>
                                          <p:spTgt spid="185"/>
                                        </p:tgtEl>
                                        <p:attrNameLst>
                                          <p:attrName>ppt_y</p:attrName>
                                        </p:attrNameLst>
                                      </p:cBhvr>
                                      <p:tavLst>
                                        <p:tav tm="0">
                                          <p:val>
                                            <p:strVal val="#ppt_y+#ppt_h*1.125000"/>
                                          </p:val>
                                        </p:tav>
                                        <p:tav tm="100000">
                                          <p:val>
                                            <p:strVal val="#ppt_y"/>
                                          </p:val>
                                        </p:tav>
                                      </p:tavLst>
                                    </p:anim>
                                    <p:animEffect transition="in" filter="wipe(up)">
                                      <p:cBhvr>
                                        <p:cTn id="36" dur="500"/>
                                        <p:tgtEl>
                                          <p:spTgt spid="185"/>
                                        </p:tgtEl>
                                      </p:cBhvr>
                                    </p:animEffect>
                                  </p:childTnLst>
                                  <p:subTnLst>
                                    <p:audio>
                                      <p:cMediaNode>
                                        <p:cTn display="0" masterRel="sameClick">
                                          <p:stCondLst>
                                            <p:cond evt="begin" delay="0">
                                              <p:tn val="33"/>
                                            </p:cond>
                                          </p:stCondLst>
                                          <p:endCondLst>
                                            <p:cond evt="onStopAudio" delay="0">
                                              <p:tgtEl>
                                                <p:sldTgt/>
                                              </p:tgtEl>
                                            </p:cond>
                                          </p:endCondLst>
                                        </p:cTn>
                                        <p:tgtEl>
                                          <p:sndTgt r:embed="rId6" name="AC Bells SFX.wav"/>
                                        </p:tgtEl>
                                      </p:cMediaNode>
                                    </p:audio>
                                  </p:subTnLst>
                                </p:cTn>
                              </p:par>
                            </p:childTnLst>
                          </p:cTn>
                        </p:par>
                        <p:par>
                          <p:cTn id="37" fill="hold">
                            <p:stCondLst>
                              <p:cond delay="2000"/>
                            </p:stCondLst>
                            <p:childTnLst>
                              <p:par>
                                <p:cTn id="38" presetID="12" presetClass="exit" presetSubtype="4" fill="hold" nodeType="afterEffect">
                                  <p:stCondLst>
                                    <p:cond delay="1000"/>
                                  </p:stCondLst>
                                  <p:childTnLst>
                                    <p:anim calcmode="lin" valueType="num">
                                      <p:cBhvr additive="base">
                                        <p:cTn id="39" dur="500"/>
                                        <p:tgtEl>
                                          <p:spTgt spid="185"/>
                                        </p:tgtEl>
                                        <p:attrNameLst>
                                          <p:attrName>ppt_y</p:attrName>
                                        </p:attrNameLst>
                                      </p:cBhvr>
                                      <p:tavLst>
                                        <p:tav tm="0">
                                          <p:val>
                                            <p:strVal val="#ppt_y"/>
                                          </p:val>
                                        </p:tav>
                                        <p:tav tm="100000">
                                          <p:val>
                                            <p:strVal val="#ppt_y+#ppt_h*1.125000"/>
                                          </p:val>
                                        </p:tav>
                                      </p:tavLst>
                                    </p:anim>
                                    <p:animEffect transition="out" filter="wipe(down)">
                                      <p:cBhvr>
                                        <p:cTn id="40" dur="500"/>
                                        <p:tgtEl>
                                          <p:spTgt spid="185"/>
                                        </p:tgtEl>
                                      </p:cBhvr>
                                    </p:animEffect>
                                    <p:set>
                                      <p:cBhvr>
                                        <p:cTn id="41" dur="1" fill="hold">
                                          <p:stCondLst>
                                            <p:cond delay="499"/>
                                          </p:stCondLst>
                                        </p:cTn>
                                        <p:tgtEl>
                                          <p:spTgt spid="185"/>
                                        </p:tgtEl>
                                        <p:attrNameLst>
                                          <p:attrName>style.visibility</p:attrName>
                                        </p:attrNameLst>
                                      </p:cBhvr>
                                      <p:to>
                                        <p:strVal val="hidden"/>
                                      </p:to>
                                    </p:set>
                                  </p:childTnLst>
                                </p:cTn>
                              </p:par>
                            </p:childTnLst>
                          </p:cTn>
                        </p:par>
                        <p:par>
                          <p:cTn id="42" fill="hold">
                            <p:stCondLst>
                              <p:cond delay="3500"/>
                            </p:stCondLst>
                            <p:childTnLst>
                              <p:par>
                                <p:cTn id="43" presetID="45" presetClass="entr" presetSubtype="0" fill="hold" nodeType="after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fade">
                                      <p:cBhvr>
                                        <p:cTn id="45" dur="500"/>
                                        <p:tgtEl>
                                          <p:spTgt spid="98"/>
                                        </p:tgtEl>
                                      </p:cBhvr>
                                    </p:animEffect>
                                    <p:anim calcmode="lin" valueType="num">
                                      <p:cBhvr>
                                        <p:cTn id="46" dur="500" fill="hold"/>
                                        <p:tgtEl>
                                          <p:spTgt spid="98"/>
                                        </p:tgtEl>
                                        <p:attrNameLst>
                                          <p:attrName>ppt_w</p:attrName>
                                        </p:attrNameLst>
                                      </p:cBhvr>
                                      <p:tavLst>
                                        <p:tav tm="0" fmla="#ppt_w*sin(2.5*pi*$)">
                                          <p:val>
                                            <p:fltVal val="0"/>
                                          </p:val>
                                        </p:tav>
                                        <p:tav tm="100000">
                                          <p:val>
                                            <p:fltVal val="1"/>
                                          </p:val>
                                        </p:tav>
                                      </p:tavLst>
                                    </p:anim>
                                    <p:anim calcmode="lin" valueType="num">
                                      <p:cBhvr>
                                        <p:cTn id="4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7" name="Bells Sign Appear SFX.wav"/>
                                        </p:tgtEl>
                                      </p:cMediaNode>
                                    </p:audio>
                                  </p:subTnLst>
                                </p:cTn>
                              </p:par>
                            </p:childTnLst>
                          </p:cTn>
                        </p:par>
                        <p:par>
                          <p:cTn id="48" fill="hold">
                            <p:stCondLst>
                              <p:cond delay="4000"/>
                            </p:stCondLst>
                            <p:childTnLst>
                              <p:par>
                                <p:cTn id="49" presetID="26" presetClass="emph" presetSubtype="0" fill="hold" nodeType="afterEffect">
                                  <p:stCondLst>
                                    <p:cond delay="0"/>
                                  </p:stCondLst>
                                  <p:childTnLst>
                                    <p:animEffect transition="out" filter="fade">
                                      <p:cBhvr>
                                        <p:cTn id="50" dur="500" tmFilter="0, 0; .2, .5; .8, .5; 1, 0"/>
                                        <p:tgtEl>
                                          <p:spTgt spid="98"/>
                                        </p:tgtEl>
                                      </p:cBhvr>
                                    </p:animEffect>
                                    <p:animScale>
                                      <p:cBhvr>
                                        <p:cTn id="51" dur="250" autoRev="1" fill="hold"/>
                                        <p:tgtEl>
                                          <p:spTgt spid="98"/>
                                        </p:tgtEl>
                                      </p:cBhvr>
                                      <p:by x="105000" y="105000"/>
                                    </p:animScale>
                                  </p:childTnLst>
                                </p:cTn>
                              </p:par>
                            </p:childTnLst>
                          </p:cTn>
                        </p:par>
                      </p:childTnLst>
                    </p:cTn>
                  </p:par>
                </p:childTnLst>
              </p:cTn>
              <p:nextCondLst>
                <p:cond evt="onClick" delay="0">
                  <p:tgtEl>
                    <p:spTgt spid="141"/>
                  </p:tgtEl>
                </p:cond>
              </p:nextCondLst>
            </p:seq>
            <p:seq concurrent="1" nextAc="seek">
              <p:cTn id="52" restart="whenNotActive" fill="hold" evtFilter="cancelBubble" nodeType="interactiveSeq">
                <p:stCondLst>
                  <p:cond evt="onClick" delay="0">
                    <p:tgtEl>
                      <p:spTgt spid="142"/>
                    </p:tgtEl>
                  </p:cond>
                </p:stCondLst>
                <p:endSync evt="end" delay="0">
                  <p:rtn val="all"/>
                </p:endSync>
                <p:childTnLst>
                  <p:par>
                    <p:cTn id="53" fill="hold">
                      <p:stCondLst>
                        <p:cond delay="0"/>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178"/>
                                        </p:tgtEl>
                                        <p:attrNameLst>
                                          <p:attrName>style.visibility</p:attrName>
                                        </p:attrNameLst>
                                      </p:cBhvr>
                                      <p:to>
                                        <p:strVal val="visible"/>
                                      </p:to>
                                    </p:set>
                                    <p:anim calcmode="lin" valueType="num">
                                      <p:cBhvr>
                                        <p:cTn id="57" dur="1000" fill="hold"/>
                                        <p:tgtEl>
                                          <p:spTgt spid="178"/>
                                        </p:tgtEl>
                                        <p:attrNameLst>
                                          <p:attrName>ppt_w</p:attrName>
                                        </p:attrNameLst>
                                      </p:cBhvr>
                                      <p:tavLst>
                                        <p:tav tm="0">
                                          <p:val>
                                            <p:fltVal val="0"/>
                                          </p:val>
                                        </p:tav>
                                        <p:tav tm="100000">
                                          <p:val>
                                            <p:strVal val="#ppt_w"/>
                                          </p:val>
                                        </p:tav>
                                      </p:tavLst>
                                    </p:anim>
                                    <p:anim calcmode="lin" valueType="num">
                                      <p:cBhvr>
                                        <p:cTn id="58"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AC Dig SFX.wav"/>
                                        </p:tgtEl>
                                      </p:cMediaNode>
                                    </p:audio>
                                  </p:subTnLst>
                                </p:cTn>
                              </p:par>
                            </p:childTnLst>
                          </p:cTn>
                        </p:par>
                        <p:par>
                          <p:cTn id="59" fill="hold">
                            <p:stCondLst>
                              <p:cond delay="1000"/>
                            </p:stCondLst>
                            <p:childTnLst>
                              <p:par>
                                <p:cTn id="60" presetID="45" presetClass="entr" presetSubtype="0" fill="hold" nodeType="afterEffect">
                                  <p:stCondLst>
                                    <p:cond delay="50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anim calcmode="lin" valueType="num">
                                      <p:cBhvr>
                                        <p:cTn id="63" dur="500" fill="hold"/>
                                        <p:tgtEl>
                                          <p:spTgt spid="97"/>
                                        </p:tgtEl>
                                        <p:attrNameLst>
                                          <p:attrName>ppt_w</p:attrName>
                                        </p:attrNameLst>
                                      </p:cBhvr>
                                      <p:tavLst>
                                        <p:tav tm="0" fmla="#ppt_w*sin(2.5*pi*$)">
                                          <p:val>
                                            <p:fltVal val="0"/>
                                          </p:val>
                                        </p:tav>
                                        <p:tav tm="100000">
                                          <p:val>
                                            <p:fltVal val="1"/>
                                          </p:val>
                                        </p:tav>
                                      </p:tavLst>
                                    </p:anim>
                                    <p:anim calcmode="lin" valueType="num">
                                      <p:cBhvr>
                                        <p:cTn id="64"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2"/>
                  </p:tgtEl>
                </p:cond>
              </p:nextCondLst>
            </p:seq>
            <p:seq concurrent="1" nextAc="seek">
              <p:cTn id="65" restart="whenNotActive" fill="hold" evtFilter="cancelBubble" nodeType="interactiveSeq">
                <p:stCondLst>
                  <p:cond evt="onClick" delay="0">
                    <p:tgtEl>
                      <p:spTgt spid="143"/>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79"/>
                                        </p:tgtEl>
                                        <p:attrNameLst>
                                          <p:attrName>style.visibility</p:attrName>
                                        </p:attrNameLst>
                                      </p:cBhvr>
                                      <p:to>
                                        <p:strVal val="visible"/>
                                      </p:to>
                                    </p:set>
                                    <p:anim calcmode="lin" valueType="num">
                                      <p:cBhvr>
                                        <p:cTn id="70" dur="1000" fill="hold"/>
                                        <p:tgtEl>
                                          <p:spTgt spid="179"/>
                                        </p:tgtEl>
                                        <p:attrNameLst>
                                          <p:attrName>ppt_w</p:attrName>
                                        </p:attrNameLst>
                                      </p:cBhvr>
                                      <p:tavLst>
                                        <p:tav tm="0">
                                          <p:val>
                                            <p:fltVal val="0"/>
                                          </p:val>
                                        </p:tav>
                                        <p:tav tm="100000">
                                          <p:val>
                                            <p:strVal val="#ppt_w"/>
                                          </p:val>
                                        </p:tav>
                                      </p:tavLst>
                                    </p:anim>
                                    <p:anim calcmode="lin" valueType="num">
                                      <p:cBhvr>
                                        <p:cTn id="71"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3" name="AC Dig SFX.wav"/>
                                        </p:tgtEl>
                                      </p:cMediaNode>
                                    </p:audio>
                                  </p:subTnLst>
                                </p:cTn>
                              </p:par>
                            </p:childTnLst>
                          </p:cTn>
                        </p:par>
                        <p:par>
                          <p:cTn id="72" fill="hold">
                            <p:stCondLst>
                              <p:cond delay="1000"/>
                            </p:stCondLst>
                            <p:childTnLst>
                              <p:par>
                                <p:cTn id="73" presetID="45" presetClass="entr" presetSubtype="0" fill="hold" nodeType="afterEffect">
                                  <p:stCondLst>
                                    <p:cond delay="500"/>
                                  </p:stCondLst>
                                  <p:childTnLst>
                                    <p:set>
                                      <p:cBhvr>
                                        <p:cTn id="74" dur="1" fill="hold">
                                          <p:stCondLst>
                                            <p:cond delay="0"/>
                                          </p:stCondLst>
                                        </p:cTn>
                                        <p:tgtEl>
                                          <p:spTgt spid="113"/>
                                        </p:tgtEl>
                                        <p:attrNameLst>
                                          <p:attrName>style.visibility</p:attrName>
                                        </p:attrNameLst>
                                      </p:cBhvr>
                                      <p:to>
                                        <p:strVal val="visible"/>
                                      </p:to>
                                    </p:set>
                                    <p:animEffect transition="in" filter="fade">
                                      <p:cBhvr>
                                        <p:cTn id="75" dur="500"/>
                                        <p:tgtEl>
                                          <p:spTgt spid="113"/>
                                        </p:tgtEl>
                                      </p:cBhvr>
                                    </p:animEffect>
                                    <p:anim calcmode="lin" valueType="num">
                                      <p:cBhvr>
                                        <p:cTn id="76" dur="500" fill="hold"/>
                                        <p:tgtEl>
                                          <p:spTgt spid="113"/>
                                        </p:tgtEl>
                                        <p:attrNameLst>
                                          <p:attrName>ppt_w</p:attrName>
                                        </p:attrNameLst>
                                      </p:cBhvr>
                                      <p:tavLst>
                                        <p:tav tm="0" fmla="#ppt_w*sin(2.5*pi*$)">
                                          <p:val>
                                            <p:fltVal val="0"/>
                                          </p:val>
                                        </p:tav>
                                        <p:tav tm="100000">
                                          <p:val>
                                            <p:fltVal val="1"/>
                                          </p:val>
                                        </p:tav>
                                      </p:tavLst>
                                    </p:anim>
                                    <p:anim calcmode="lin" valueType="num">
                                      <p:cBhvr>
                                        <p:cTn id="77"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3"/>
                  </p:tgtEl>
                </p:cond>
              </p:nextCondLst>
            </p:seq>
            <p:seq concurrent="1" nextAc="seek">
              <p:cTn id="78" restart="whenNotActive" fill="hold" evtFilter="cancelBubble" nodeType="interactiveSeq">
                <p:stCondLst>
                  <p:cond evt="onClick" delay="0">
                    <p:tgtEl>
                      <p:spTgt spid="144"/>
                    </p:tgtEl>
                  </p:cond>
                </p:stCondLst>
                <p:endSync evt="end" delay="0">
                  <p:rtn val="all"/>
                </p:endSync>
                <p:childTnLst>
                  <p:par>
                    <p:cTn id="79" fill="hold">
                      <p:stCondLst>
                        <p:cond delay="0"/>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180"/>
                                        </p:tgtEl>
                                        <p:attrNameLst>
                                          <p:attrName>style.visibility</p:attrName>
                                        </p:attrNameLst>
                                      </p:cBhvr>
                                      <p:to>
                                        <p:strVal val="visible"/>
                                      </p:to>
                                    </p:set>
                                    <p:anim calcmode="lin" valueType="num">
                                      <p:cBhvr>
                                        <p:cTn id="83" dur="1000" fill="hold"/>
                                        <p:tgtEl>
                                          <p:spTgt spid="180"/>
                                        </p:tgtEl>
                                        <p:attrNameLst>
                                          <p:attrName>ppt_w</p:attrName>
                                        </p:attrNameLst>
                                      </p:cBhvr>
                                      <p:tavLst>
                                        <p:tav tm="0">
                                          <p:val>
                                            <p:fltVal val="0"/>
                                          </p:val>
                                        </p:tav>
                                        <p:tav tm="100000">
                                          <p:val>
                                            <p:strVal val="#ppt_w"/>
                                          </p:val>
                                        </p:tav>
                                      </p:tavLst>
                                    </p:anim>
                                    <p:anim calcmode="lin" valueType="num">
                                      <p:cBhvr>
                                        <p:cTn id="84"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AC Dig SFX.wav"/>
                                        </p:tgtEl>
                                      </p:cMediaNode>
                                    </p:audio>
                                  </p:subTnLst>
                                </p:cTn>
                              </p:par>
                            </p:childTnLst>
                          </p:cTn>
                        </p:par>
                        <p:par>
                          <p:cTn id="85" fill="hold">
                            <p:stCondLst>
                              <p:cond delay="1000"/>
                            </p:stCondLst>
                            <p:childTnLst>
                              <p:par>
                                <p:cTn id="86" presetID="45" presetClass="entr" presetSubtype="0" fill="hold" nodeType="afterEffect">
                                  <p:stCondLst>
                                    <p:cond delay="500"/>
                                  </p:stCondLst>
                                  <p:childTnLst>
                                    <p:set>
                                      <p:cBhvr>
                                        <p:cTn id="87" dur="1" fill="hold">
                                          <p:stCondLst>
                                            <p:cond delay="0"/>
                                          </p:stCondLst>
                                        </p:cTn>
                                        <p:tgtEl>
                                          <p:spTgt spid="156"/>
                                        </p:tgtEl>
                                        <p:attrNameLst>
                                          <p:attrName>style.visibility</p:attrName>
                                        </p:attrNameLst>
                                      </p:cBhvr>
                                      <p:to>
                                        <p:strVal val="visible"/>
                                      </p:to>
                                    </p:set>
                                    <p:animEffect transition="in" filter="fade">
                                      <p:cBhvr>
                                        <p:cTn id="88" dur="500"/>
                                        <p:tgtEl>
                                          <p:spTgt spid="156"/>
                                        </p:tgtEl>
                                      </p:cBhvr>
                                    </p:animEffect>
                                    <p:anim calcmode="lin" valueType="num">
                                      <p:cBhvr>
                                        <p:cTn id="89" dur="500" fill="hold"/>
                                        <p:tgtEl>
                                          <p:spTgt spid="156"/>
                                        </p:tgtEl>
                                        <p:attrNameLst>
                                          <p:attrName>ppt_w</p:attrName>
                                        </p:attrNameLst>
                                      </p:cBhvr>
                                      <p:tavLst>
                                        <p:tav tm="0" fmla="#ppt_w*sin(2.5*pi*$)">
                                          <p:val>
                                            <p:fltVal val="0"/>
                                          </p:val>
                                        </p:tav>
                                        <p:tav tm="100000">
                                          <p:val>
                                            <p:fltVal val="1"/>
                                          </p:val>
                                        </p:tav>
                                      </p:tavLst>
                                    </p:anim>
                                    <p:anim calcmode="lin" valueType="num">
                                      <p:cBhvr>
                                        <p:cTn id="90"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45"/>
                    </p:tgtEl>
                  </p:cond>
                </p:stCondLst>
                <p:endSync evt="end" delay="0">
                  <p:rtn val="all"/>
                </p:endSync>
                <p:childTnLst>
                  <p:par>
                    <p:cTn id="92" fill="hold">
                      <p:stCondLst>
                        <p:cond delay="0"/>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181"/>
                                        </p:tgtEl>
                                        <p:attrNameLst>
                                          <p:attrName>style.visibility</p:attrName>
                                        </p:attrNameLst>
                                      </p:cBhvr>
                                      <p:to>
                                        <p:strVal val="visible"/>
                                      </p:to>
                                    </p:set>
                                    <p:anim calcmode="lin" valueType="num">
                                      <p:cBhvr>
                                        <p:cTn id="96" dur="1000" fill="hold"/>
                                        <p:tgtEl>
                                          <p:spTgt spid="181"/>
                                        </p:tgtEl>
                                        <p:attrNameLst>
                                          <p:attrName>ppt_w</p:attrName>
                                        </p:attrNameLst>
                                      </p:cBhvr>
                                      <p:tavLst>
                                        <p:tav tm="0">
                                          <p:val>
                                            <p:fltVal val="0"/>
                                          </p:val>
                                        </p:tav>
                                        <p:tav tm="100000">
                                          <p:val>
                                            <p:strVal val="#ppt_w"/>
                                          </p:val>
                                        </p:tav>
                                      </p:tavLst>
                                    </p:anim>
                                    <p:anim calcmode="lin" valueType="num">
                                      <p:cBhvr>
                                        <p:cTn id="97"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AC Dig SFX.wav"/>
                                        </p:tgtEl>
                                      </p:cMediaNode>
                                    </p:audio>
                                  </p:subTnLst>
                                </p:cTn>
                              </p:par>
                            </p:childTnLst>
                          </p:cTn>
                        </p:par>
                        <p:par>
                          <p:cTn id="98" fill="hold">
                            <p:stCondLst>
                              <p:cond delay="1000"/>
                            </p:stCondLst>
                            <p:childTnLst>
                              <p:par>
                                <p:cTn id="99" presetID="45" presetClass="entr" presetSubtype="0" fill="hold" nodeType="afterEffect">
                                  <p:stCondLst>
                                    <p:cond delay="500"/>
                                  </p:stCondLst>
                                  <p:childTnLst>
                                    <p:set>
                                      <p:cBhvr>
                                        <p:cTn id="100" dur="1" fill="hold">
                                          <p:stCondLst>
                                            <p:cond delay="0"/>
                                          </p:stCondLst>
                                        </p:cTn>
                                        <p:tgtEl>
                                          <p:spTgt spid="184"/>
                                        </p:tgtEl>
                                        <p:attrNameLst>
                                          <p:attrName>style.visibility</p:attrName>
                                        </p:attrNameLst>
                                      </p:cBhvr>
                                      <p:to>
                                        <p:strVal val="visible"/>
                                      </p:to>
                                    </p:set>
                                    <p:animEffect transition="in" filter="fade">
                                      <p:cBhvr>
                                        <p:cTn id="101" dur="500"/>
                                        <p:tgtEl>
                                          <p:spTgt spid="184"/>
                                        </p:tgtEl>
                                      </p:cBhvr>
                                    </p:animEffect>
                                    <p:anim calcmode="lin" valueType="num">
                                      <p:cBhvr>
                                        <p:cTn id="102" dur="500" fill="hold"/>
                                        <p:tgtEl>
                                          <p:spTgt spid="184"/>
                                        </p:tgtEl>
                                        <p:attrNameLst>
                                          <p:attrName>ppt_w</p:attrName>
                                        </p:attrNameLst>
                                      </p:cBhvr>
                                      <p:tavLst>
                                        <p:tav tm="0" fmla="#ppt_w*sin(2.5*pi*$)">
                                          <p:val>
                                            <p:fltVal val="0"/>
                                          </p:val>
                                        </p:tav>
                                        <p:tav tm="100000">
                                          <p:val>
                                            <p:fltVal val="1"/>
                                          </p:val>
                                        </p:tav>
                                      </p:tavLst>
                                    </p:anim>
                                    <p:anim calcmode="lin" valueType="num">
                                      <p:cBhvr>
                                        <p:cTn id="103"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5"/>
                  </p:tgtEl>
                </p:cond>
              </p:nextCondLst>
            </p:seq>
            <p:seq concurrent="1" nextAc="seek">
              <p:cTn id="104" restart="whenNotActive" fill="hold" evtFilter="cancelBubble" nodeType="interactiveSeq">
                <p:stCondLst>
                  <p:cond evt="onClick" delay="0">
                    <p:tgtEl>
                      <p:spTgt spid="134"/>
                    </p:tgtEl>
                  </p:cond>
                </p:stCondLst>
                <p:endSync evt="end" delay="0">
                  <p:rtn val="all"/>
                </p:endSync>
                <p:childTnLst>
                  <p:par>
                    <p:cTn id="105" fill="hold">
                      <p:stCondLst>
                        <p:cond delay="0"/>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1000" fill="hold"/>
                                        <p:tgtEl>
                                          <p:spTgt spid="170"/>
                                        </p:tgtEl>
                                        <p:attrNameLst>
                                          <p:attrName>ppt_w</p:attrName>
                                        </p:attrNameLst>
                                      </p:cBhvr>
                                      <p:tavLst>
                                        <p:tav tm="0">
                                          <p:val>
                                            <p:fltVal val="0"/>
                                          </p:val>
                                        </p:tav>
                                        <p:tav tm="100000">
                                          <p:val>
                                            <p:strVal val="#ppt_w"/>
                                          </p:val>
                                        </p:tav>
                                      </p:tavLst>
                                    </p:anim>
                                    <p:anim calcmode="lin" valueType="num">
                                      <p:cBhvr>
                                        <p:cTn id="110"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AC Dig SFX.wav"/>
                                        </p:tgtEl>
                                      </p:cMediaNode>
                                    </p:audio>
                                  </p:subTnLst>
                                </p:cTn>
                              </p:par>
                            </p:childTnLst>
                          </p:cTn>
                        </p:par>
                        <p:par>
                          <p:cTn id="111" fill="hold">
                            <p:stCondLst>
                              <p:cond delay="1000"/>
                            </p:stCondLst>
                            <p:childTnLst>
                              <p:par>
                                <p:cTn id="112" presetID="45" presetClass="entr" presetSubtype="0" fill="hold" nodeType="afterEffect">
                                  <p:stCondLst>
                                    <p:cond delay="50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anim calcmode="lin" valueType="num">
                                      <p:cBhvr>
                                        <p:cTn id="115" dur="500" fill="hold"/>
                                        <p:tgtEl>
                                          <p:spTgt spid="99"/>
                                        </p:tgtEl>
                                        <p:attrNameLst>
                                          <p:attrName>ppt_w</p:attrName>
                                        </p:attrNameLst>
                                      </p:cBhvr>
                                      <p:tavLst>
                                        <p:tav tm="0" fmla="#ppt_w*sin(2.5*pi*$)">
                                          <p:val>
                                            <p:fltVal val="0"/>
                                          </p:val>
                                        </p:tav>
                                        <p:tav tm="100000">
                                          <p:val>
                                            <p:fltVal val="1"/>
                                          </p:val>
                                        </p:tav>
                                      </p:tavLst>
                                    </p:anim>
                                    <p:anim calcmode="lin" valueType="num">
                                      <p:cBhvr>
                                        <p:cTn id="116"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4"/>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171"/>
                                        </p:tgtEl>
                                        <p:attrNameLst>
                                          <p:attrName>style.visibility</p:attrName>
                                        </p:attrNameLst>
                                      </p:cBhvr>
                                      <p:to>
                                        <p:strVal val="visible"/>
                                      </p:to>
                                    </p:set>
                                    <p:anim calcmode="lin" valueType="num">
                                      <p:cBhvr>
                                        <p:cTn id="122" dur="1000" fill="hold"/>
                                        <p:tgtEl>
                                          <p:spTgt spid="171"/>
                                        </p:tgtEl>
                                        <p:attrNameLst>
                                          <p:attrName>ppt_w</p:attrName>
                                        </p:attrNameLst>
                                      </p:cBhvr>
                                      <p:tavLst>
                                        <p:tav tm="0">
                                          <p:val>
                                            <p:fltVal val="0"/>
                                          </p:val>
                                        </p:tav>
                                        <p:tav tm="100000">
                                          <p:val>
                                            <p:strVal val="#ppt_w"/>
                                          </p:val>
                                        </p:tav>
                                      </p:tavLst>
                                    </p:anim>
                                    <p:anim calcmode="lin" valueType="num">
                                      <p:cBhvr>
                                        <p:cTn id="12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3" name="AC Dig SFX.wav"/>
                                        </p:tgtEl>
                                      </p:cMediaNode>
                                    </p:audio>
                                  </p:subTnLst>
                                </p:cTn>
                              </p:par>
                            </p:childTnLst>
                          </p:cTn>
                        </p:par>
                        <p:par>
                          <p:cTn id="124" fill="hold">
                            <p:stCondLst>
                              <p:cond delay="1000"/>
                            </p:stCondLst>
                            <p:childTnLst>
                              <p:par>
                                <p:cTn id="125" presetID="45" presetClass="entr" presetSubtype="0" fill="hold" nodeType="afterEffect">
                                  <p:stCondLst>
                                    <p:cond delay="50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anim calcmode="lin" valueType="num">
                                      <p:cBhvr>
                                        <p:cTn id="128" dur="500" fill="hold"/>
                                        <p:tgtEl>
                                          <p:spTgt spid="100"/>
                                        </p:tgtEl>
                                        <p:attrNameLst>
                                          <p:attrName>ppt_w</p:attrName>
                                        </p:attrNameLst>
                                      </p:cBhvr>
                                      <p:tavLst>
                                        <p:tav tm="0" fmla="#ppt_w*sin(2.5*pi*$)">
                                          <p:val>
                                            <p:fltVal val="0"/>
                                          </p:val>
                                        </p:tav>
                                        <p:tav tm="100000">
                                          <p:val>
                                            <p:fltVal val="1"/>
                                          </p:val>
                                        </p:tav>
                                      </p:tavLst>
                                    </p:anim>
                                    <p:anim calcmode="lin" valueType="num">
                                      <p:cBhvr>
                                        <p:cTn id="12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5"/>
                  </p:tgtEl>
                </p:cond>
              </p:nextCondLst>
            </p:seq>
            <p:seq concurrent="1" nextAc="seek">
              <p:cTn id="130" restart="whenNotActive" fill="hold" evtFilter="cancelBubble" nodeType="interactiveSeq">
                <p:stCondLst>
                  <p:cond evt="onClick" delay="0">
                    <p:tgtEl>
                      <p:spTgt spid="136"/>
                    </p:tgtEl>
                  </p:cond>
                </p:stCondLst>
                <p:endSync evt="end" delay="0">
                  <p:rtn val="all"/>
                </p:endSync>
                <p:childTnLst>
                  <p:par>
                    <p:cTn id="131" fill="hold">
                      <p:stCondLst>
                        <p:cond delay="0"/>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172"/>
                                        </p:tgtEl>
                                        <p:attrNameLst>
                                          <p:attrName>style.visibility</p:attrName>
                                        </p:attrNameLst>
                                      </p:cBhvr>
                                      <p:to>
                                        <p:strVal val="visible"/>
                                      </p:to>
                                    </p:set>
                                    <p:anim calcmode="lin" valueType="num">
                                      <p:cBhvr>
                                        <p:cTn id="135" dur="1000" fill="hold"/>
                                        <p:tgtEl>
                                          <p:spTgt spid="172"/>
                                        </p:tgtEl>
                                        <p:attrNameLst>
                                          <p:attrName>ppt_w</p:attrName>
                                        </p:attrNameLst>
                                      </p:cBhvr>
                                      <p:tavLst>
                                        <p:tav tm="0">
                                          <p:val>
                                            <p:fltVal val="0"/>
                                          </p:val>
                                        </p:tav>
                                        <p:tav tm="100000">
                                          <p:val>
                                            <p:strVal val="#ppt_w"/>
                                          </p:val>
                                        </p:tav>
                                      </p:tavLst>
                                    </p:anim>
                                    <p:anim calcmode="lin" valueType="num">
                                      <p:cBhvr>
                                        <p:cTn id="13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3" name="AC Dig SFX.wav"/>
                                        </p:tgtEl>
                                      </p:cMediaNode>
                                    </p:audio>
                                  </p:subTnLst>
                                </p:cTn>
                              </p:par>
                            </p:childTnLst>
                          </p:cTn>
                        </p:par>
                        <p:par>
                          <p:cTn id="137" fill="hold">
                            <p:stCondLst>
                              <p:cond delay="1000"/>
                            </p:stCondLst>
                            <p:childTnLst>
                              <p:par>
                                <p:cTn id="138" presetID="45" presetClass="entr" presetSubtype="0" fill="hold" nodeType="afterEffect">
                                  <p:stCondLst>
                                    <p:cond delay="50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anim calcmode="lin" valueType="num">
                                      <p:cBhvr>
                                        <p:cTn id="141" dur="500" fill="hold"/>
                                        <p:tgtEl>
                                          <p:spTgt spid="109"/>
                                        </p:tgtEl>
                                        <p:attrNameLst>
                                          <p:attrName>ppt_w</p:attrName>
                                        </p:attrNameLst>
                                      </p:cBhvr>
                                      <p:tavLst>
                                        <p:tav tm="0" fmla="#ppt_w*sin(2.5*pi*$)">
                                          <p:val>
                                            <p:fltVal val="0"/>
                                          </p:val>
                                        </p:tav>
                                        <p:tav tm="100000">
                                          <p:val>
                                            <p:fltVal val="1"/>
                                          </p:val>
                                        </p:tav>
                                      </p:tavLst>
                                    </p:anim>
                                    <p:anim calcmode="lin" valueType="num">
                                      <p:cBhvr>
                                        <p:cTn id="14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6"/>
                  </p:tgtEl>
                </p:cond>
              </p:nextCondLst>
            </p:seq>
            <p:seq concurrent="1" nextAc="seek">
              <p:cTn id="143" restart="whenNotActive" fill="hold" evtFilter="cancelBubble" nodeType="interactiveSeq">
                <p:stCondLst>
                  <p:cond evt="onClick" delay="0">
                    <p:tgtEl>
                      <p:spTgt spid="137"/>
                    </p:tgtEl>
                  </p:cond>
                </p:stCondLst>
                <p:endSync evt="end" delay="0">
                  <p:rtn val="all"/>
                </p:endSync>
                <p:childTnLst>
                  <p:par>
                    <p:cTn id="144" fill="hold">
                      <p:stCondLst>
                        <p:cond delay="0"/>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73"/>
                                        </p:tgtEl>
                                        <p:attrNameLst>
                                          <p:attrName>style.visibility</p:attrName>
                                        </p:attrNameLst>
                                      </p:cBhvr>
                                      <p:to>
                                        <p:strVal val="visible"/>
                                      </p:to>
                                    </p:set>
                                    <p:anim calcmode="lin" valueType="num">
                                      <p:cBhvr>
                                        <p:cTn id="148" dur="1000" fill="hold"/>
                                        <p:tgtEl>
                                          <p:spTgt spid="173"/>
                                        </p:tgtEl>
                                        <p:attrNameLst>
                                          <p:attrName>ppt_w</p:attrName>
                                        </p:attrNameLst>
                                      </p:cBhvr>
                                      <p:tavLst>
                                        <p:tav tm="0">
                                          <p:val>
                                            <p:fltVal val="0"/>
                                          </p:val>
                                        </p:tav>
                                        <p:tav tm="100000">
                                          <p:val>
                                            <p:strVal val="#ppt_w"/>
                                          </p:val>
                                        </p:tav>
                                      </p:tavLst>
                                    </p:anim>
                                    <p:anim calcmode="lin" valueType="num">
                                      <p:cBhvr>
                                        <p:cTn id="14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6"/>
                                            </p:cond>
                                          </p:stCondLst>
                                          <p:endCondLst>
                                            <p:cond evt="onStopAudio" delay="0">
                                              <p:tgtEl>
                                                <p:sldTgt/>
                                              </p:tgtEl>
                                            </p:cond>
                                          </p:endCondLst>
                                        </p:cTn>
                                        <p:tgtEl>
                                          <p:sndTgt r:embed="rId3" name="AC Dig SFX.wav"/>
                                        </p:tgtEl>
                                      </p:cMediaNode>
                                    </p:audio>
                                  </p:subTnLst>
                                </p:cTn>
                              </p:par>
                            </p:childTnLst>
                          </p:cTn>
                        </p:par>
                        <p:par>
                          <p:cTn id="150" fill="hold">
                            <p:stCondLst>
                              <p:cond delay="1000"/>
                            </p:stCondLst>
                            <p:childTnLst>
                              <p:par>
                                <p:cTn id="151" presetID="45" presetClass="entr" presetSubtype="0" fill="hold" nodeType="afterEffect">
                                  <p:stCondLst>
                                    <p:cond delay="500"/>
                                  </p:stCondLst>
                                  <p:childTnLst>
                                    <p:set>
                                      <p:cBhvr>
                                        <p:cTn id="152" dur="1" fill="hold">
                                          <p:stCondLst>
                                            <p:cond delay="0"/>
                                          </p:stCondLst>
                                        </p:cTn>
                                        <p:tgtEl>
                                          <p:spTgt spid="114"/>
                                        </p:tgtEl>
                                        <p:attrNameLst>
                                          <p:attrName>style.visibility</p:attrName>
                                        </p:attrNameLst>
                                      </p:cBhvr>
                                      <p:to>
                                        <p:strVal val="visible"/>
                                      </p:to>
                                    </p:set>
                                    <p:animEffect transition="in" filter="fade">
                                      <p:cBhvr>
                                        <p:cTn id="153" dur="500"/>
                                        <p:tgtEl>
                                          <p:spTgt spid="114"/>
                                        </p:tgtEl>
                                      </p:cBhvr>
                                    </p:animEffect>
                                    <p:anim calcmode="lin" valueType="num">
                                      <p:cBhvr>
                                        <p:cTn id="154" dur="500" fill="hold"/>
                                        <p:tgtEl>
                                          <p:spTgt spid="114"/>
                                        </p:tgtEl>
                                        <p:attrNameLst>
                                          <p:attrName>ppt_w</p:attrName>
                                        </p:attrNameLst>
                                      </p:cBhvr>
                                      <p:tavLst>
                                        <p:tav tm="0" fmla="#ppt_w*sin(2.5*pi*$)">
                                          <p:val>
                                            <p:fltVal val="0"/>
                                          </p:val>
                                        </p:tav>
                                        <p:tav tm="100000">
                                          <p:val>
                                            <p:fltVal val="1"/>
                                          </p:val>
                                        </p:tav>
                                      </p:tavLst>
                                    </p:anim>
                                    <p:anim calcmode="lin" valueType="num">
                                      <p:cBhvr>
                                        <p:cTn id="15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7"/>
                  </p:tgtEl>
                </p:cond>
              </p:nextCondLst>
            </p:seq>
            <p:seq concurrent="1" nextAc="seek">
              <p:cTn id="156" restart="whenNotActive" fill="hold" evtFilter="cancelBubble" nodeType="interactiveSeq">
                <p:stCondLst>
                  <p:cond evt="onClick" delay="0">
                    <p:tgtEl>
                      <p:spTgt spid="138"/>
                    </p:tgtEl>
                  </p:cond>
                </p:stCondLst>
                <p:endSync evt="end" delay="0">
                  <p:rtn val="all"/>
                </p:endSync>
                <p:childTnLst>
                  <p:par>
                    <p:cTn id="157" fill="hold">
                      <p:stCondLst>
                        <p:cond delay="0"/>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p:cTn id="161" dur="1000" fill="hold"/>
                                        <p:tgtEl>
                                          <p:spTgt spid="174"/>
                                        </p:tgtEl>
                                        <p:attrNameLst>
                                          <p:attrName>ppt_w</p:attrName>
                                        </p:attrNameLst>
                                      </p:cBhvr>
                                      <p:tavLst>
                                        <p:tav tm="0">
                                          <p:val>
                                            <p:fltVal val="0"/>
                                          </p:val>
                                        </p:tav>
                                        <p:tav tm="100000">
                                          <p:val>
                                            <p:strVal val="#ppt_w"/>
                                          </p:val>
                                        </p:tav>
                                      </p:tavLst>
                                    </p:anim>
                                    <p:anim calcmode="lin" valueType="num">
                                      <p:cBhvr>
                                        <p:cTn id="16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3" name="AC Dig SFX.wav"/>
                                        </p:tgtEl>
                                      </p:cMediaNode>
                                    </p:audio>
                                  </p:subTnLst>
                                </p:cTn>
                              </p:par>
                            </p:childTnLst>
                          </p:cTn>
                        </p:par>
                        <p:par>
                          <p:cTn id="163" fill="hold">
                            <p:stCondLst>
                              <p:cond delay="1000"/>
                            </p:stCondLst>
                            <p:childTnLst>
                              <p:par>
                                <p:cTn id="164" presetID="45" presetClass="entr" presetSubtype="0" fill="hold" nodeType="afterEffect">
                                  <p:stCondLst>
                                    <p:cond delay="50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12" presetClass="entr" presetSubtype="4" fill="hold" nodeType="afterEffect">
                                  <p:stCondLst>
                                    <p:cond delay="500"/>
                                  </p:stCondLst>
                                  <p:childTnLst>
                                    <p:set>
                                      <p:cBhvr>
                                        <p:cTn id="178" dur="1" fill="hold">
                                          <p:stCondLst>
                                            <p:cond delay="0"/>
                                          </p:stCondLst>
                                        </p:cTn>
                                        <p:tgtEl>
                                          <p:spTgt spid="186"/>
                                        </p:tgtEl>
                                        <p:attrNameLst>
                                          <p:attrName>style.visibility</p:attrName>
                                        </p:attrNameLst>
                                      </p:cBhvr>
                                      <p:to>
                                        <p:strVal val="visible"/>
                                      </p:to>
                                    </p:set>
                                    <p:anim calcmode="lin" valueType="num">
                                      <p:cBhvr additive="base">
                                        <p:cTn id="179" dur="500"/>
                                        <p:tgtEl>
                                          <p:spTgt spid="186"/>
                                        </p:tgtEl>
                                        <p:attrNameLst>
                                          <p:attrName>ppt_y</p:attrName>
                                        </p:attrNameLst>
                                      </p:cBhvr>
                                      <p:tavLst>
                                        <p:tav tm="0">
                                          <p:val>
                                            <p:strVal val="#ppt_y+#ppt_h*1.125000"/>
                                          </p:val>
                                        </p:tav>
                                        <p:tav tm="100000">
                                          <p:val>
                                            <p:strVal val="#ppt_y"/>
                                          </p:val>
                                        </p:tav>
                                      </p:tavLst>
                                    </p:anim>
                                    <p:animEffect transition="in" filter="wipe(up)">
                                      <p:cBhvr>
                                        <p:cTn id="180" dur="500"/>
                                        <p:tgtEl>
                                          <p:spTgt spid="186"/>
                                        </p:tgtEl>
                                      </p:cBhvr>
                                    </p:animEffect>
                                  </p:childTnLst>
                                  <p:subTnLst>
                                    <p:audio>
                                      <p:cMediaNode>
                                        <p:cTn display="0" masterRel="sameClick">
                                          <p:stCondLst>
                                            <p:cond evt="begin" delay="0">
                                              <p:tn val="177"/>
                                            </p:cond>
                                          </p:stCondLst>
                                          <p:endCondLst>
                                            <p:cond evt="onStopAudio" delay="0">
                                              <p:tgtEl>
                                                <p:sldTgt/>
                                              </p:tgtEl>
                                            </p:cond>
                                          </p:endCondLst>
                                        </p:cTn>
                                        <p:tgtEl>
                                          <p:sndTgt r:embed="rId8" name="AC Can SFX.wav"/>
                                        </p:tgtEl>
                                      </p:cMediaNode>
                                    </p:audio>
                                  </p:subTnLst>
                                </p:cTn>
                              </p:par>
                            </p:childTnLst>
                          </p:cTn>
                        </p:par>
                        <p:par>
                          <p:cTn id="181" fill="hold">
                            <p:stCondLst>
                              <p:cond delay="2000"/>
                            </p:stCondLst>
                            <p:childTnLst>
                              <p:par>
                                <p:cTn id="182" presetID="12" presetClass="exit" presetSubtype="4" fill="hold" nodeType="afterEffect">
                                  <p:stCondLst>
                                    <p:cond delay="1000"/>
                                  </p:stCondLst>
                                  <p:childTnLst>
                                    <p:anim calcmode="lin" valueType="num">
                                      <p:cBhvr additive="base">
                                        <p:cTn id="183" dur="500"/>
                                        <p:tgtEl>
                                          <p:spTgt spid="186"/>
                                        </p:tgtEl>
                                        <p:attrNameLst>
                                          <p:attrName>ppt_y</p:attrName>
                                        </p:attrNameLst>
                                      </p:cBhvr>
                                      <p:tavLst>
                                        <p:tav tm="0">
                                          <p:val>
                                            <p:strVal val="#ppt_y"/>
                                          </p:val>
                                        </p:tav>
                                        <p:tav tm="100000">
                                          <p:val>
                                            <p:strVal val="#ppt_y+#ppt_h*1.125000"/>
                                          </p:val>
                                        </p:tav>
                                      </p:tavLst>
                                    </p:anim>
                                    <p:animEffect transition="out" filter="wipe(down)">
                                      <p:cBhvr>
                                        <p:cTn id="184" dur="500"/>
                                        <p:tgtEl>
                                          <p:spTgt spid="186"/>
                                        </p:tgtEl>
                                      </p:cBhvr>
                                    </p:animEffect>
                                    <p:set>
                                      <p:cBhvr>
                                        <p:cTn id="185" dur="1" fill="hold">
                                          <p:stCondLst>
                                            <p:cond delay="499"/>
                                          </p:stCondLst>
                                        </p:cTn>
                                        <p:tgtEl>
                                          <p:spTgt spid="186"/>
                                        </p:tgtEl>
                                        <p:attrNameLst>
                                          <p:attrName>style.visibility</p:attrName>
                                        </p:attrNameLst>
                                      </p:cBhvr>
                                      <p:to>
                                        <p:strVal val="hidden"/>
                                      </p:to>
                                    </p:set>
                                  </p:childTnLst>
                                </p:cTn>
                              </p:par>
                            </p:childTnLst>
                          </p:cTn>
                        </p:par>
                        <p:par>
                          <p:cTn id="186" fill="hold">
                            <p:stCondLst>
                              <p:cond delay="3500"/>
                            </p:stCondLst>
                            <p:childTnLst>
                              <p:par>
                                <p:cTn id="187" presetID="45" presetClass="entr" presetSubtype="0" fill="hold" nodeType="afterEffect">
                                  <p:stCondLst>
                                    <p:cond delay="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45" presetClass="entr" presetSubtype="0" fill="hold" nodeType="afterEffect">
                                  <p:stCondLst>
                                    <p:cond delay="50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anim calcmode="lin" valueType="num">
                                      <p:cBhvr>
                                        <p:cTn id="255" dur="500" fill="hold"/>
                                        <p:tgtEl>
                                          <p:spTgt spid="25"/>
                                        </p:tgtEl>
                                        <p:attrNameLst>
                                          <p:attrName>ppt_w</p:attrName>
                                        </p:attrNameLst>
                                      </p:cBhvr>
                                      <p:tavLst>
                                        <p:tav tm="0" fmla="#ppt_w*sin(2.5*pi*$)">
                                          <p:val>
                                            <p:fltVal val="0"/>
                                          </p:val>
                                        </p:tav>
                                        <p:tav tm="100000">
                                          <p:val>
                                            <p:fltVal val="1"/>
                                          </p:val>
                                        </p:tav>
                                      </p:tavLst>
                                    </p:anim>
                                    <p:anim calcmode="lin" valueType="num">
                                      <p:cBhvr>
                                        <p:cTn id="25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12" presetClass="entr" presetSubtype="4" fill="hold" nodeType="afterEffect">
                                  <p:stCondLst>
                                    <p:cond delay="500"/>
                                  </p:stCondLst>
                                  <p:childTnLst>
                                    <p:set>
                                      <p:cBhvr>
                                        <p:cTn id="331" dur="1" fill="hold">
                                          <p:stCondLst>
                                            <p:cond delay="0"/>
                                          </p:stCondLst>
                                        </p:cTn>
                                        <p:tgtEl>
                                          <p:spTgt spid="1050"/>
                                        </p:tgtEl>
                                        <p:attrNameLst>
                                          <p:attrName>style.visibility</p:attrName>
                                        </p:attrNameLst>
                                      </p:cBhvr>
                                      <p:to>
                                        <p:strVal val="visible"/>
                                      </p:to>
                                    </p:set>
                                    <p:anim calcmode="lin" valueType="num">
                                      <p:cBhvr additive="base">
                                        <p:cTn id="332" dur="500"/>
                                        <p:tgtEl>
                                          <p:spTgt spid="1050"/>
                                        </p:tgtEl>
                                        <p:attrNameLst>
                                          <p:attrName>ppt_y</p:attrName>
                                        </p:attrNameLst>
                                      </p:cBhvr>
                                      <p:tavLst>
                                        <p:tav tm="0">
                                          <p:val>
                                            <p:strVal val="#ppt_y+#ppt_h*1.125000"/>
                                          </p:val>
                                        </p:tav>
                                        <p:tav tm="100000">
                                          <p:val>
                                            <p:strVal val="#ppt_y"/>
                                          </p:val>
                                        </p:tav>
                                      </p:tavLst>
                                    </p:anim>
                                    <p:animEffect transition="in" filter="wipe(up)">
                                      <p:cBhvr>
                                        <p:cTn id="333" dur="500"/>
                                        <p:tgtEl>
                                          <p:spTgt spid="1050"/>
                                        </p:tgtEl>
                                      </p:cBhvr>
                                    </p:animEffect>
                                  </p:childTnLst>
                                  <p:subTnLst>
                                    <p:audio>
                                      <p:cMediaNode>
                                        <p:cTn display="0" masterRel="sameClick">
                                          <p:stCondLst>
                                            <p:cond evt="begin" delay="0">
                                              <p:tn val="330"/>
                                            </p:cond>
                                          </p:stCondLst>
                                          <p:endCondLst>
                                            <p:cond evt="onStopAudio" delay="0">
                                              <p:tgtEl>
                                                <p:sldTgt/>
                                              </p:tgtEl>
                                            </p:cond>
                                          </p:endCondLst>
                                        </p:cTn>
                                        <p:tgtEl>
                                          <p:sndTgt r:embed="rId8" name="AC Can SFX.wav"/>
                                        </p:tgtEl>
                                      </p:cMediaNode>
                                    </p:audio>
                                  </p:subTnLst>
                                </p:cTn>
                              </p:par>
                            </p:childTnLst>
                          </p:cTn>
                        </p:par>
                        <p:par>
                          <p:cTn id="334" fill="hold">
                            <p:stCondLst>
                              <p:cond delay="2000"/>
                            </p:stCondLst>
                            <p:childTnLst>
                              <p:par>
                                <p:cTn id="335" presetID="12" presetClass="exit" presetSubtype="4" fill="hold" nodeType="afterEffect">
                                  <p:stCondLst>
                                    <p:cond delay="1000"/>
                                  </p:stCondLst>
                                  <p:childTnLst>
                                    <p:anim calcmode="lin" valueType="num">
                                      <p:cBhvr additive="base">
                                        <p:cTn id="336" dur="500"/>
                                        <p:tgtEl>
                                          <p:spTgt spid="1050"/>
                                        </p:tgtEl>
                                        <p:attrNameLst>
                                          <p:attrName>ppt_y</p:attrName>
                                        </p:attrNameLst>
                                      </p:cBhvr>
                                      <p:tavLst>
                                        <p:tav tm="0">
                                          <p:val>
                                            <p:strVal val="#ppt_y"/>
                                          </p:val>
                                        </p:tav>
                                        <p:tav tm="100000">
                                          <p:val>
                                            <p:strVal val="#ppt_y+#ppt_h*1.125000"/>
                                          </p:val>
                                        </p:tav>
                                      </p:tavLst>
                                    </p:anim>
                                    <p:animEffect transition="out" filter="wipe(down)">
                                      <p:cBhvr>
                                        <p:cTn id="337" dur="500"/>
                                        <p:tgtEl>
                                          <p:spTgt spid="1050"/>
                                        </p:tgtEl>
                                      </p:cBhvr>
                                    </p:animEffect>
                                    <p:set>
                                      <p:cBhvr>
                                        <p:cTn id="338" dur="1" fill="hold">
                                          <p:stCondLst>
                                            <p:cond delay="499"/>
                                          </p:stCondLst>
                                        </p:cTn>
                                        <p:tgtEl>
                                          <p:spTgt spid="1050"/>
                                        </p:tgtEl>
                                        <p:attrNameLst>
                                          <p:attrName>style.visibility</p:attrName>
                                        </p:attrNameLst>
                                      </p:cBhvr>
                                      <p:to>
                                        <p:strVal val="hidden"/>
                                      </p:to>
                                    </p:set>
                                  </p:childTnLst>
                                </p:cTn>
                              </p:par>
                            </p:childTnLst>
                          </p:cTn>
                        </p:par>
                        <p:par>
                          <p:cTn id="339" fill="hold">
                            <p:stCondLst>
                              <p:cond delay="3500"/>
                            </p:stCondLst>
                            <p:childTnLst>
                              <p:par>
                                <p:cTn id="340" presetID="45" presetClass="entr" presetSubtype="0" fill="hold" nodeType="afterEffect">
                                  <p:stCondLst>
                                    <p:cond delay="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5"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618244" y="550503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6-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30189" y="557506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6-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30189"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Can Sign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1041505"/>
            <a:ext cx="1326234" cy="1125474"/>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2105384"/>
            <a:ext cx="1326234" cy="1126466"/>
          </a:xfrm>
          <a:prstGeom prst="rect">
            <a:avLst/>
          </a:prstGeom>
        </p:spPr>
      </p:pic>
      <p:pic>
        <p:nvPicPr>
          <p:cNvPr id="114" name="3+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2 Sign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2 Sign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1 Sign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1 Sign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1 Sign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4275736"/>
            <a:ext cx="1325065" cy="1125474"/>
          </a:xfrm>
          <a:prstGeom prst="rect">
            <a:avLst/>
          </a:prstGeom>
        </p:spPr>
      </p:pic>
      <p:pic>
        <p:nvPicPr>
          <p:cNvPr id="6" name="2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3+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2 Sign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1 Sign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85" name="Bell Bag 3-5" descr="Top 10] Animal Crossing New Horizons Best Bell Making Methods | GAMERS  DECID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29647" y="5264336"/>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11" name="Bells Sign 3-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41303" y="5378382"/>
            <a:ext cx="1321314" cy="1126466"/>
          </a:xfrm>
          <a:prstGeom prst="rect">
            <a:avLst/>
          </a:prstGeom>
        </p:spPr>
      </p:pic>
      <p:pic>
        <p:nvPicPr>
          <p:cNvPr id="116" name="Fossil Sign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4791" y="5381448"/>
            <a:ext cx="1319013" cy="1120334"/>
          </a:xfrm>
          <a:prstGeom prst="rect">
            <a:avLst/>
          </a:prstGeom>
        </p:spPr>
      </p:pic>
      <p:pic>
        <p:nvPicPr>
          <p:cNvPr id="183" name="2 Sign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5378382"/>
            <a:ext cx="1326233" cy="1126466"/>
          </a:xfrm>
          <a:prstGeom prst="rect">
            <a:avLst/>
          </a:prstGeom>
        </p:spPr>
      </p:pic>
      <p:pic>
        <p:nvPicPr>
          <p:cNvPr id="187" name="Can Sign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5378878"/>
            <a:ext cx="1326234" cy="1125474"/>
          </a:xfrm>
          <a:prstGeom prst="rect">
            <a:avLst/>
          </a:prstGeom>
        </p:spPr>
      </p:pic>
    </p:spTree>
    <p:extLst>
      <p:ext uri="{BB962C8B-B14F-4D97-AF65-F5344CB8AC3E}">
        <p14:creationId xmlns:p14="http://schemas.microsoft.com/office/powerpoint/2010/main" val="4001209163"/>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12" presetClass="entr" presetSubtype="4" fill="hold" nodeType="afterEffect">
                                  <p:stCondLst>
                                    <p:cond delay="500"/>
                                  </p:stCondLst>
                                  <p:childTnLst>
                                    <p:set>
                                      <p:cBhvr>
                                        <p:cTn id="76" dur="1" fill="hold">
                                          <p:stCondLst>
                                            <p:cond delay="0"/>
                                          </p:stCondLst>
                                        </p:cTn>
                                        <p:tgtEl>
                                          <p:spTgt spid="186"/>
                                        </p:tgtEl>
                                        <p:attrNameLst>
                                          <p:attrName>style.visibility</p:attrName>
                                        </p:attrNameLst>
                                      </p:cBhvr>
                                      <p:to>
                                        <p:strVal val="visible"/>
                                      </p:to>
                                    </p:set>
                                    <p:anim calcmode="lin" valueType="num">
                                      <p:cBhvr additive="base">
                                        <p:cTn id="77" dur="500"/>
                                        <p:tgtEl>
                                          <p:spTgt spid="186"/>
                                        </p:tgtEl>
                                        <p:attrNameLst>
                                          <p:attrName>ppt_y</p:attrName>
                                        </p:attrNameLst>
                                      </p:cBhvr>
                                      <p:tavLst>
                                        <p:tav tm="0">
                                          <p:val>
                                            <p:strVal val="#ppt_y+#ppt_h*1.125000"/>
                                          </p:val>
                                        </p:tav>
                                        <p:tav tm="100000">
                                          <p:val>
                                            <p:strVal val="#ppt_y"/>
                                          </p:val>
                                        </p:tav>
                                      </p:tavLst>
                                    </p:anim>
                                    <p:animEffect transition="in" filter="wipe(up)">
                                      <p:cBhvr>
                                        <p:cTn id="78" dur="500"/>
                                        <p:tgtEl>
                                          <p:spTgt spid="186"/>
                                        </p:tgtEl>
                                      </p:cBhvr>
                                    </p:animEffect>
                                  </p:childTnLst>
                                  <p:subTnLst>
                                    <p:audio>
                                      <p:cMediaNode>
                                        <p:cTn display="0" masterRel="sameClick">
                                          <p:stCondLst>
                                            <p:cond evt="begin" delay="0">
                                              <p:tn val="75"/>
                                            </p:cond>
                                          </p:stCondLst>
                                          <p:endCondLst>
                                            <p:cond evt="onStopAudio" delay="0">
                                              <p:tgtEl>
                                                <p:sldTgt/>
                                              </p:tgtEl>
                                            </p:cond>
                                          </p:endCondLst>
                                        </p:cTn>
                                        <p:tgtEl>
                                          <p:sndTgt r:embed="rId5" name="AC Can SFX.wav"/>
                                        </p:tgtEl>
                                      </p:cMediaNode>
                                    </p:audio>
                                  </p:subTnLst>
                                </p:cTn>
                              </p:par>
                            </p:childTnLst>
                          </p:cTn>
                        </p:par>
                        <p:par>
                          <p:cTn id="79" fill="hold">
                            <p:stCondLst>
                              <p:cond delay="2000"/>
                            </p:stCondLst>
                            <p:childTnLst>
                              <p:par>
                                <p:cTn id="80" presetID="12" presetClass="exit" presetSubtype="4" fill="hold" nodeType="afterEffect">
                                  <p:stCondLst>
                                    <p:cond delay="1000"/>
                                  </p:stCondLst>
                                  <p:childTnLst>
                                    <p:anim calcmode="lin" valueType="num">
                                      <p:cBhvr additive="base">
                                        <p:cTn id="81" dur="500"/>
                                        <p:tgtEl>
                                          <p:spTgt spid="186"/>
                                        </p:tgtEl>
                                        <p:attrNameLst>
                                          <p:attrName>ppt_y</p:attrName>
                                        </p:attrNameLst>
                                      </p:cBhvr>
                                      <p:tavLst>
                                        <p:tav tm="0">
                                          <p:val>
                                            <p:strVal val="#ppt_y"/>
                                          </p:val>
                                        </p:tav>
                                        <p:tav tm="100000">
                                          <p:val>
                                            <p:strVal val="#ppt_y+#ppt_h*1.125000"/>
                                          </p:val>
                                        </p:tav>
                                      </p:tavLst>
                                    </p:anim>
                                    <p:animEffect transition="out" filter="wipe(down)">
                                      <p:cBhvr>
                                        <p:cTn id="82" dur="500"/>
                                        <p:tgtEl>
                                          <p:spTgt spid="186"/>
                                        </p:tgtEl>
                                      </p:cBhvr>
                                    </p:animEffect>
                                    <p:set>
                                      <p:cBhvr>
                                        <p:cTn id="83" dur="1" fill="hold">
                                          <p:stCondLst>
                                            <p:cond delay="499"/>
                                          </p:stCondLst>
                                        </p:cTn>
                                        <p:tgtEl>
                                          <p:spTgt spid="186"/>
                                        </p:tgtEl>
                                        <p:attrNameLst>
                                          <p:attrName>style.visibility</p:attrName>
                                        </p:attrNameLst>
                                      </p:cBhvr>
                                      <p:to>
                                        <p:strVal val="hidden"/>
                                      </p:to>
                                    </p:set>
                                  </p:childTnLst>
                                </p:cTn>
                              </p:par>
                            </p:childTnLst>
                          </p:cTn>
                        </p:par>
                        <p:par>
                          <p:cTn id="84" fill="hold">
                            <p:stCondLst>
                              <p:cond delay="3500"/>
                            </p:stCondLst>
                            <p:childTnLst>
                              <p:par>
                                <p:cTn id="85" presetID="45" presetClass="entr" presetSubtype="0" fill="hold" nodeType="afterEffect">
                                  <p:stCondLst>
                                    <p:cond delay="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45" presetClass="entr" presetSubtype="0" fill="hold" nodeType="afterEffect">
                                  <p:stCondLst>
                                    <p:cond delay="500"/>
                                  </p:stCondLst>
                                  <p:childTnLst>
                                    <p:set>
                                      <p:cBhvr>
                                        <p:cTn id="229" dur="1" fill="hold">
                                          <p:stCondLst>
                                            <p:cond delay="0"/>
                                          </p:stCondLst>
                                        </p:cTn>
                                        <p:tgtEl>
                                          <p:spTgt spid="25"/>
                                        </p:tgtEl>
                                        <p:attrNameLst>
                                          <p:attrName>style.visibility</p:attrName>
                                        </p:attrNameLst>
                                      </p:cBhvr>
                                      <p:to>
                                        <p:strVal val="visible"/>
                                      </p:to>
                                    </p:set>
                                    <p:animEffect transition="in" filter="fade">
                                      <p:cBhvr>
                                        <p:cTn id="230" dur="500"/>
                                        <p:tgtEl>
                                          <p:spTgt spid="25"/>
                                        </p:tgtEl>
                                      </p:cBhvr>
                                    </p:animEffect>
                                    <p:anim calcmode="lin" valueType="num">
                                      <p:cBhvr>
                                        <p:cTn id="231" dur="500" fill="hold"/>
                                        <p:tgtEl>
                                          <p:spTgt spid="25"/>
                                        </p:tgtEl>
                                        <p:attrNameLst>
                                          <p:attrName>ppt_w</p:attrName>
                                        </p:attrNameLst>
                                      </p:cBhvr>
                                      <p:tavLst>
                                        <p:tav tm="0" fmla="#ppt_w*sin(2.5*pi*$)">
                                          <p:val>
                                            <p:fltVal val="0"/>
                                          </p:val>
                                        </p:tav>
                                        <p:tav tm="100000">
                                          <p:val>
                                            <p:fltVal val="1"/>
                                          </p:val>
                                        </p:tav>
                                      </p:tavLst>
                                    </p:anim>
                                    <p:anim calcmode="lin" valueType="num">
                                      <p:cBhvr>
                                        <p:cTn id="23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33" restart="whenNotActive" fill="hold" evtFilter="cancelBubble" nodeType="interactiveSeq">
                <p:stCondLst>
                  <p:cond evt="onClick" delay="0">
                    <p:tgtEl>
                      <p:spTgt spid="133"/>
                    </p:tgtEl>
                  </p:cond>
                </p:stCondLst>
                <p:endSync evt="end" delay="0">
                  <p:rtn val="all"/>
                </p:endSync>
                <p:childTnLst>
                  <p:par>
                    <p:cTn id="234" fill="hold">
                      <p:stCondLst>
                        <p:cond delay="0"/>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169"/>
                                        </p:tgtEl>
                                        <p:attrNameLst>
                                          <p:attrName>style.visibility</p:attrName>
                                        </p:attrNameLst>
                                      </p:cBhvr>
                                      <p:to>
                                        <p:strVal val="visible"/>
                                      </p:to>
                                    </p:set>
                                    <p:anim calcmode="lin" valueType="num">
                                      <p:cBhvr>
                                        <p:cTn id="238" dur="1000" fill="hold"/>
                                        <p:tgtEl>
                                          <p:spTgt spid="169"/>
                                        </p:tgtEl>
                                        <p:attrNameLst>
                                          <p:attrName>ppt_w</p:attrName>
                                        </p:attrNameLst>
                                      </p:cBhvr>
                                      <p:tavLst>
                                        <p:tav tm="0">
                                          <p:val>
                                            <p:fltVal val="0"/>
                                          </p:val>
                                        </p:tav>
                                        <p:tav tm="100000">
                                          <p:val>
                                            <p:strVal val="#ppt_w"/>
                                          </p:val>
                                        </p:tav>
                                      </p:tavLst>
                                    </p:anim>
                                    <p:anim calcmode="lin" valueType="num">
                                      <p:cBhvr>
                                        <p:cTn id="23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6"/>
                                            </p:cond>
                                          </p:stCondLst>
                                          <p:endCondLst>
                                            <p:cond evt="onStopAudio" delay="0">
                                              <p:tgtEl>
                                                <p:sldTgt/>
                                              </p:tgtEl>
                                            </p:cond>
                                          </p:endCondLst>
                                        </p:cTn>
                                        <p:tgtEl>
                                          <p:sndTgt r:embed="rId3" name="AC Dig SFX.wav"/>
                                        </p:tgtEl>
                                      </p:cMediaNode>
                                    </p:audio>
                                  </p:subTnLst>
                                </p:cTn>
                              </p:par>
                            </p:childTnLst>
                          </p:cTn>
                        </p:par>
                        <p:par>
                          <p:cTn id="240" fill="hold">
                            <p:stCondLst>
                              <p:cond delay="1000"/>
                            </p:stCondLst>
                            <p:childTnLst>
                              <p:par>
                                <p:cTn id="241" presetID="45" presetClass="entr" presetSubtype="0" fill="hold" nodeType="afterEffect">
                                  <p:stCondLst>
                                    <p:cond delay="500"/>
                                  </p:stCondLst>
                                  <p:childTnLst>
                                    <p:set>
                                      <p:cBhvr>
                                        <p:cTn id="242" dur="1" fill="hold">
                                          <p:stCondLst>
                                            <p:cond delay="0"/>
                                          </p:stCondLst>
                                        </p:cTn>
                                        <p:tgtEl>
                                          <p:spTgt spid="26"/>
                                        </p:tgtEl>
                                        <p:attrNameLst>
                                          <p:attrName>style.visibility</p:attrName>
                                        </p:attrNameLst>
                                      </p:cBhvr>
                                      <p:to>
                                        <p:strVal val="visible"/>
                                      </p:to>
                                    </p:set>
                                    <p:animEffect transition="in" filter="fade">
                                      <p:cBhvr>
                                        <p:cTn id="243" dur="500"/>
                                        <p:tgtEl>
                                          <p:spTgt spid="26"/>
                                        </p:tgtEl>
                                      </p:cBhvr>
                                    </p:animEffect>
                                    <p:anim calcmode="lin" valueType="num">
                                      <p:cBhvr>
                                        <p:cTn id="244" dur="500" fill="hold"/>
                                        <p:tgtEl>
                                          <p:spTgt spid="26"/>
                                        </p:tgtEl>
                                        <p:attrNameLst>
                                          <p:attrName>ppt_w</p:attrName>
                                        </p:attrNameLst>
                                      </p:cBhvr>
                                      <p:tavLst>
                                        <p:tav tm="0" fmla="#ppt_w*sin(2.5*pi*$)">
                                          <p:val>
                                            <p:fltVal val="0"/>
                                          </p:val>
                                        </p:tav>
                                        <p:tav tm="100000">
                                          <p:val>
                                            <p:fltVal val="1"/>
                                          </p:val>
                                        </p:tav>
                                      </p:tavLst>
                                    </p:anim>
                                    <p:anim calcmode="lin" valueType="num">
                                      <p:cBhvr>
                                        <p:cTn id="24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46" restart="whenNotActive" fill="hold" evtFilter="cancelBubble" nodeType="interactiveSeq">
                <p:stCondLst>
                  <p:cond evt="onClick" delay="0">
                    <p:tgtEl>
                      <p:spTgt spid="122"/>
                    </p:tgtEl>
                  </p:cond>
                </p:stCondLst>
                <p:endSync evt="end" delay="0">
                  <p:rtn val="all"/>
                </p:endSync>
                <p:childTnLst>
                  <p:par>
                    <p:cTn id="247" fill="hold">
                      <p:stCondLst>
                        <p:cond delay="0"/>
                      </p:stCondLst>
                      <p:childTnLst>
                        <p:par>
                          <p:cTn id="248" fill="hold">
                            <p:stCondLst>
                              <p:cond delay="0"/>
                            </p:stCondLst>
                            <p:childTnLst>
                              <p:par>
                                <p:cTn id="249" presetID="23" presetClass="entr" presetSubtype="16" fill="hold" nodeType="clickEffect">
                                  <p:stCondLst>
                                    <p:cond delay="0"/>
                                  </p:stCondLst>
                                  <p:childTnLst>
                                    <p:set>
                                      <p:cBhvr>
                                        <p:cTn id="250" dur="1" fill="hold">
                                          <p:stCondLst>
                                            <p:cond delay="0"/>
                                          </p:stCondLst>
                                        </p:cTn>
                                        <p:tgtEl>
                                          <p:spTgt spid="158"/>
                                        </p:tgtEl>
                                        <p:attrNameLst>
                                          <p:attrName>style.visibility</p:attrName>
                                        </p:attrNameLst>
                                      </p:cBhvr>
                                      <p:to>
                                        <p:strVal val="visible"/>
                                      </p:to>
                                    </p:set>
                                    <p:anim calcmode="lin" valueType="num">
                                      <p:cBhvr>
                                        <p:cTn id="251" dur="1000" fill="hold"/>
                                        <p:tgtEl>
                                          <p:spTgt spid="158"/>
                                        </p:tgtEl>
                                        <p:attrNameLst>
                                          <p:attrName>ppt_w</p:attrName>
                                        </p:attrNameLst>
                                      </p:cBhvr>
                                      <p:tavLst>
                                        <p:tav tm="0">
                                          <p:val>
                                            <p:fltVal val="0"/>
                                          </p:val>
                                        </p:tav>
                                        <p:tav tm="100000">
                                          <p:val>
                                            <p:strVal val="#ppt_w"/>
                                          </p:val>
                                        </p:tav>
                                      </p:tavLst>
                                    </p:anim>
                                    <p:anim calcmode="lin" valueType="num">
                                      <p:cBhvr>
                                        <p:cTn id="25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9"/>
                                            </p:cond>
                                          </p:stCondLst>
                                          <p:endCondLst>
                                            <p:cond evt="onStopAudio" delay="0">
                                              <p:tgtEl>
                                                <p:sldTgt/>
                                              </p:tgtEl>
                                            </p:cond>
                                          </p:endCondLst>
                                        </p:cTn>
                                        <p:tgtEl>
                                          <p:sndTgt r:embed="rId3" name="AC Dig SFX.wav"/>
                                        </p:tgtEl>
                                      </p:cMediaNode>
                                    </p:audio>
                                  </p:subTnLst>
                                </p:cTn>
                              </p:par>
                            </p:childTnLst>
                          </p:cTn>
                        </p:par>
                        <p:par>
                          <p:cTn id="253" fill="hold">
                            <p:stCondLst>
                              <p:cond delay="1000"/>
                            </p:stCondLst>
                            <p:childTnLst>
                              <p:par>
                                <p:cTn id="254" presetID="45" presetClass="entr" presetSubtype="0" fill="hold" nodeType="afterEffect">
                                  <p:stCondLst>
                                    <p:cond delay="500"/>
                                  </p:stCondLst>
                                  <p:childTnLst>
                                    <p:set>
                                      <p:cBhvr>
                                        <p:cTn id="255" dur="1" fill="hold">
                                          <p:stCondLst>
                                            <p:cond delay="0"/>
                                          </p:stCondLst>
                                        </p:cTn>
                                        <p:tgtEl>
                                          <p:spTgt spid="108"/>
                                        </p:tgtEl>
                                        <p:attrNameLst>
                                          <p:attrName>style.visibility</p:attrName>
                                        </p:attrNameLst>
                                      </p:cBhvr>
                                      <p:to>
                                        <p:strVal val="visible"/>
                                      </p:to>
                                    </p:set>
                                    <p:animEffect transition="in" filter="fade">
                                      <p:cBhvr>
                                        <p:cTn id="256" dur="500"/>
                                        <p:tgtEl>
                                          <p:spTgt spid="108"/>
                                        </p:tgtEl>
                                      </p:cBhvr>
                                    </p:animEffect>
                                    <p:anim calcmode="lin" valueType="num">
                                      <p:cBhvr>
                                        <p:cTn id="257" dur="500" fill="hold"/>
                                        <p:tgtEl>
                                          <p:spTgt spid="108"/>
                                        </p:tgtEl>
                                        <p:attrNameLst>
                                          <p:attrName>ppt_w</p:attrName>
                                        </p:attrNameLst>
                                      </p:cBhvr>
                                      <p:tavLst>
                                        <p:tav tm="0" fmla="#ppt_w*sin(2.5*pi*$)">
                                          <p:val>
                                            <p:fltVal val="0"/>
                                          </p:val>
                                        </p:tav>
                                        <p:tav tm="100000">
                                          <p:val>
                                            <p:fltVal val="1"/>
                                          </p:val>
                                        </p:tav>
                                      </p:tavLst>
                                    </p:anim>
                                    <p:anim calcmode="lin" valueType="num">
                                      <p:cBhvr>
                                        <p:cTn id="25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59" restart="whenNotActive" fill="hold" evtFilter="cancelBubble" nodeType="interactiveSeq">
                <p:stCondLst>
                  <p:cond evt="onClick" delay="0">
                    <p:tgtEl>
                      <p:spTgt spid="123"/>
                    </p:tgtEl>
                  </p:cond>
                </p:stCondLst>
                <p:endSync evt="end" delay="0">
                  <p:rtn val="all"/>
                </p:endSync>
                <p:childTnLst>
                  <p:par>
                    <p:cTn id="260" fill="hold">
                      <p:stCondLst>
                        <p:cond delay="0"/>
                      </p:stCondLst>
                      <p:childTnLst>
                        <p:par>
                          <p:cTn id="261" fill="hold">
                            <p:stCondLst>
                              <p:cond delay="0"/>
                            </p:stCondLst>
                            <p:childTnLst>
                              <p:par>
                                <p:cTn id="262" presetID="23" presetClass="entr" presetSubtype="16" fill="hold" nodeType="clickEffect">
                                  <p:stCondLst>
                                    <p:cond delay="0"/>
                                  </p:stCondLst>
                                  <p:childTnLst>
                                    <p:set>
                                      <p:cBhvr>
                                        <p:cTn id="263" dur="1" fill="hold">
                                          <p:stCondLst>
                                            <p:cond delay="0"/>
                                          </p:stCondLst>
                                        </p:cTn>
                                        <p:tgtEl>
                                          <p:spTgt spid="159"/>
                                        </p:tgtEl>
                                        <p:attrNameLst>
                                          <p:attrName>style.visibility</p:attrName>
                                        </p:attrNameLst>
                                      </p:cBhvr>
                                      <p:to>
                                        <p:strVal val="visible"/>
                                      </p:to>
                                    </p:set>
                                    <p:anim calcmode="lin" valueType="num">
                                      <p:cBhvr>
                                        <p:cTn id="264" dur="1000" fill="hold"/>
                                        <p:tgtEl>
                                          <p:spTgt spid="159"/>
                                        </p:tgtEl>
                                        <p:attrNameLst>
                                          <p:attrName>ppt_w</p:attrName>
                                        </p:attrNameLst>
                                      </p:cBhvr>
                                      <p:tavLst>
                                        <p:tav tm="0">
                                          <p:val>
                                            <p:fltVal val="0"/>
                                          </p:val>
                                        </p:tav>
                                        <p:tav tm="100000">
                                          <p:val>
                                            <p:strVal val="#ppt_w"/>
                                          </p:val>
                                        </p:tav>
                                      </p:tavLst>
                                    </p:anim>
                                    <p:anim calcmode="lin" valueType="num">
                                      <p:cBhvr>
                                        <p:cTn id="26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2"/>
                                            </p:cond>
                                          </p:stCondLst>
                                          <p:endCondLst>
                                            <p:cond evt="onStopAudio" delay="0">
                                              <p:tgtEl>
                                                <p:sldTgt/>
                                              </p:tgtEl>
                                            </p:cond>
                                          </p:endCondLst>
                                        </p:cTn>
                                        <p:tgtEl>
                                          <p:sndTgt r:embed="rId3" name="AC Dig SFX.wav"/>
                                        </p:tgtEl>
                                      </p:cMediaNode>
                                    </p:audio>
                                  </p:subTnLst>
                                </p:cTn>
                              </p:par>
                            </p:childTnLst>
                          </p:cTn>
                        </p:par>
                        <p:par>
                          <p:cTn id="266" fill="hold">
                            <p:stCondLst>
                              <p:cond delay="1000"/>
                            </p:stCondLst>
                            <p:childTnLst>
                              <p:par>
                                <p:cTn id="267" presetID="45" presetClass="entr" presetSubtype="0" fill="hold" nodeType="afterEffect">
                                  <p:stCondLst>
                                    <p:cond delay="500"/>
                                  </p:stCondLst>
                                  <p:childTnLst>
                                    <p:set>
                                      <p:cBhvr>
                                        <p:cTn id="268" dur="1" fill="hold">
                                          <p:stCondLst>
                                            <p:cond delay="0"/>
                                          </p:stCondLst>
                                        </p:cTn>
                                        <p:tgtEl>
                                          <p:spTgt spid="17"/>
                                        </p:tgtEl>
                                        <p:attrNameLst>
                                          <p:attrName>style.visibility</p:attrName>
                                        </p:attrNameLst>
                                      </p:cBhvr>
                                      <p:to>
                                        <p:strVal val="visible"/>
                                      </p:to>
                                    </p:set>
                                    <p:animEffect transition="in" filter="fade">
                                      <p:cBhvr>
                                        <p:cTn id="269" dur="500"/>
                                        <p:tgtEl>
                                          <p:spTgt spid="17"/>
                                        </p:tgtEl>
                                      </p:cBhvr>
                                    </p:animEffect>
                                    <p:anim calcmode="lin" valueType="num">
                                      <p:cBhvr>
                                        <p:cTn id="270" dur="500" fill="hold"/>
                                        <p:tgtEl>
                                          <p:spTgt spid="17"/>
                                        </p:tgtEl>
                                        <p:attrNameLst>
                                          <p:attrName>ppt_w</p:attrName>
                                        </p:attrNameLst>
                                      </p:cBhvr>
                                      <p:tavLst>
                                        <p:tav tm="0" fmla="#ppt_w*sin(2.5*pi*$)">
                                          <p:val>
                                            <p:fltVal val="0"/>
                                          </p:val>
                                        </p:tav>
                                        <p:tav tm="100000">
                                          <p:val>
                                            <p:fltVal val="1"/>
                                          </p:val>
                                        </p:tav>
                                      </p:tavLst>
                                    </p:anim>
                                    <p:anim calcmode="lin" valueType="num">
                                      <p:cBhvr>
                                        <p:cTn id="27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72" restart="whenNotActive" fill="hold" evtFilter="cancelBubble" nodeType="interactiveSeq">
                <p:stCondLst>
                  <p:cond evt="onClick" delay="0">
                    <p:tgtEl>
                      <p:spTgt spid="124"/>
                    </p:tgtEl>
                  </p:cond>
                </p:stCondLst>
                <p:endSync evt="end" delay="0">
                  <p:rtn val="all"/>
                </p:endSync>
                <p:childTnLst>
                  <p:par>
                    <p:cTn id="273" fill="hold">
                      <p:stCondLst>
                        <p:cond delay="0"/>
                      </p:stCondLst>
                      <p:childTnLst>
                        <p:par>
                          <p:cTn id="274" fill="hold">
                            <p:stCondLst>
                              <p:cond delay="0"/>
                            </p:stCondLst>
                            <p:childTnLst>
                              <p:par>
                                <p:cTn id="275" presetID="23" presetClass="entr" presetSubtype="16" fill="hold" nodeType="clickEffect">
                                  <p:stCondLst>
                                    <p:cond delay="0"/>
                                  </p:stCondLst>
                                  <p:childTnLst>
                                    <p:set>
                                      <p:cBhvr>
                                        <p:cTn id="276" dur="1" fill="hold">
                                          <p:stCondLst>
                                            <p:cond delay="0"/>
                                          </p:stCondLst>
                                        </p:cTn>
                                        <p:tgtEl>
                                          <p:spTgt spid="160"/>
                                        </p:tgtEl>
                                        <p:attrNameLst>
                                          <p:attrName>style.visibility</p:attrName>
                                        </p:attrNameLst>
                                      </p:cBhvr>
                                      <p:to>
                                        <p:strVal val="visible"/>
                                      </p:to>
                                    </p:set>
                                    <p:anim calcmode="lin" valueType="num">
                                      <p:cBhvr>
                                        <p:cTn id="277" dur="1000" fill="hold"/>
                                        <p:tgtEl>
                                          <p:spTgt spid="160"/>
                                        </p:tgtEl>
                                        <p:attrNameLst>
                                          <p:attrName>ppt_w</p:attrName>
                                        </p:attrNameLst>
                                      </p:cBhvr>
                                      <p:tavLst>
                                        <p:tav tm="0">
                                          <p:val>
                                            <p:fltVal val="0"/>
                                          </p:val>
                                        </p:tav>
                                        <p:tav tm="100000">
                                          <p:val>
                                            <p:strVal val="#ppt_w"/>
                                          </p:val>
                                        </p:tav>
                                      </p:tavLst>
                                    </p:anim>
                                    <p:anim calcmode="lin" valueType="num">
                                      <p:cBhvr>
                                        <p:cTn id="27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5"/>
                                            </p:cond>
                                          </p:stCondLst>
                                          <p:endCondLst>
                                            <p:cond evt="onStopAudio" delay="0">
                                              <p:tgtEl>
                                                <p:sldTgt/>
                                              </p:tgtEl>
                                            </p:cond>
                                          </p:endCondLst>
                                        </p:cTn>
                                        <p:tgtEl>
                                          <p:sndTgt r:embed="rId3" name="AC Dig SFX.wav"/>
                                        </p:tgtEl>
                                      </p:cMediaNode>
                                    </p:audio>
                                  </p:subTnLst>
                                </p:cTn>
                              </p:par>
                            </p:childTnLst>
                          </p:cTn>
                        </p:par>
                        <p:par>
                          <p:cTn id="279" fill="hold">
                            <p:stCondLst>
                              <p:cond delay="1000"/>
                            </p:stCondLst>
                            <p:childTnLst>
                              <p:par>
                                <p:cTn id="280" presetID="45" presetClass="entr" presetSubtype="0" fill="hold" nodeType="afterEffect">
                                  <p:stCondLst>
                                    <p:cond delay="500"/>
                                  </p:stCondLst>
                                  <p:childTnLst>
                                    <p:set>
                                      <p:cBhvr>
                                        <p:cTn id="281" dur="1" fill="hold">
                                          <p:stCondLst>
                                            <p:cond delay="0"/>
                                          </p:stCondLst>
                                        </p:cTn>
                                        <p:tgtEl>
                                          <p:spTgt spid="112"/>
                                        </p:tgtEl>
                                        <p:attrNameLst>
                                          <p:attrName>style.visibility</p:attrName>
                                        </p:attrNameLst>
                                      </p:cBhvr>
                                      <p:to>
                                        <p:strVal val="visible"/>
                                      </p:to>
                                    </p:set>
                                    <p:animEffect transition="in" filter="fade">
                                      <p:cBhvr>
                                        <p:cTn id="282" dur="500"/>
                                        <p:tgtEl>
                                          <p:spTgt spid="112"/>
                                        </p:tgtEl>
                                      </p:cBhvr>
                                    </p:animEffect>
                                    <p:anim calcmode="lin" valueType="num">
                                      <p:cBhvr>
                                        <p:cTn id="283" dur="500" fill="hold"/>
                                        <p:tgtEl>
                                          <p:spTgt spid="112"/>
                                        </p:tgtEl>
                                        <p:attrNameLst>
                                          <p:attrName>ppt_w</p:attrName>
                                        </p:attrNameLst>
                                      </p:cBhvr>
                                      <p:tavLst>
                                        <p:tav tm="0" fmla="#ppt_w*sin(2.5*pi*$)">
                                          <p:val>
                                            <p:fltVal val="0"/>
                                          </p:val>
                                        </p:tav>
                                        <p:tav tm="100000">
                                          <p:val>
                                            <p:fltVal val="1"/>
                                          </p:val>
                                        </p:tav>
                                      </p:tavLst>
                                    </p:anim>
                                    <p:anim calcmode="lin" valueType="num">
                                      <p:cBhvr>
                                        <p:cTn id="28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85" restart="whenNotActive" fill="hold" evtFilter="cancelBubble" nodeType="interactiveSeq">
                <p:stCondLst>
                  <p:cond evt="onClick" delay="0">
                    <p:tgtEl>
                      <p:spTgt spid="125"/>
                    </p:tgtEl>
                  </p:cond>
                </p:stCondLst>
                <p:endSync evt="end" delay="0">
                  <p:rtn val="all"/>
                </p:endSync>
                <p:childTnLst>
                  <p:par>
                    <p:cTn id="286" fill="hold">
                      <p:stCondLst>
                        <p:cond delay="0"/>
                      </p:stCondLst>
                      <p:childTnLst>
                        <p:par>
                          <p:cTn id="287" fill="hold">
                            <p:stCondLst>
                              <p:cond delay="0"/>
                            </p:stCondLst>
                            <p:childTnLst>
                              <p:par>
                                <p:cTn id="288" presetID="23" presetClass="entr" presetSubtype="16" fill="hold" nodeType="clickEffect">
                                  <p:stCondLst>
                                    <p:cond delay="0"/>
                                  </p:stCondLst>
                                  <p:childTnLst>
                                    <p:set>
                                      <p:cBhvr>
                                        <p:cTn id="289" dur="1" fill="hold">
                                          <p:stCondLst>
                                            <p:cond delay="0"/>
                                          </p:stCondLst>
                                        </p:cTn>
                                        <p:tgtEl>
                                          <p:spTgt spid="161"/>
                                        </p:tgtEl>
                                        <p:attrNameLst>
                                          <p:attrName>style.visibility</p:attrName>
                                        </p:attrNameLst>
                                      </p:cBhvr>
                                      <p:to>
                                        <p:strVal val="visible"/>
                                      </p:to>
                                    </p:set>
                                    <p:anim calcmode="lin" valueType="num">
                                      <p:cBhvr>
                                        <p:cTn id="290" dur="1000" fill="hold"/>
                                        <p:tgtEl>
                                          <p:spTgt spid="161"/>
                                        </p:tgtEl>
                                        <p:attrNameLst>
                                          <p:attrName>ppt_w</p:attrName>
                                        </p:attrNameLst>
                                      </p:cBhvr>
                                      <p:tavLst>
                                        <p:tav tm="0">
                                          <p:val>
                                            <p:fltVal val="0"/>
                                          </p:val>
                                        </p:tav>
                                        <p:tav tm="100000">
                                          <p:val>
                                            <p:strVal val="#ppt_w"/>
                                          </p:val>
                                        </p:tav>
                                      </p:tavLst>
                                    </p:anim>
                                    <p:anim calcmode="lin" valueType="num">
                                      <p:cBhvr>
                                        <p:cTn id="29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3" name="AC Dig SFX.wav"/>
                                        </p:tgtEl>
                                      </p:cMediaNode>
                                    </p:audio>
                                  </p:subTnLst>
                                </p:cTn>
                              </p:par>
                            </p:childTnLst>
                          </p:cTn>
                        </p:par>
                        <p:par>
                          <p:cTn id="292" fill="hold">
                            <p:stCondLst>
                              <p:cond delay="1000"/>
                            </p:stCondLst>
                            <p:childTnLst>
                              <p:par>
                                <p:cTn id="293" presetID="45" presetClass="entr" presetSubtype="0" fill="hold" nodeType="afterEffect">
                                  <p:stCondLst>
                                    <p:cond delay="500"/>
                                  </p:stCondLst>
                                  <p:childTnLst>
                                    <p:set>
                                      <p:cBhvr>
                                        <p:cTn id="294" dur="1" fill="hold">
                                          <p:stCondLst>
                                            <p:cond delay="0"/>
                                          </p:stCondLst>
                                        </p:cTn>
                                        <p:tgtEl>
                                          <p:spTgt spid="115"/>
                                        </p:tgtEl>
                                        <p:attrNameLst>
                                          <p:attrName>style.visibility</p:attrName>
                                        </p:attrNameLst>
                                      </p:cBhvr>
                                      <p:to>
                                        <p:strVal val="visible"/>
                                      </p:to>
                                    </p:set>
                                    <p:animEffect transition="in" filter="fade">
                                      <p:cBhvr>
                                        <p:cTn id="295" dur="500"/>
                                        <p:tgtEl>
                                          <p:spTgt spid="115"/>
                                        </p:tgtEl>
                                      </p:cBhvr>
                                    </p:animEffect>
                                    <p:anim calcmode="lin" valueType="num">
                                      <p:cBhvr>
                                        <p:cTn id="296" dur="500" fill="hold"/>
                                        <p:tgtEl>
                                          <p:spTgt spid="115"/>
                                        </p:tgtEl>
                                        <p:attrNameLst>
                                          <p:attrName>ppt_w</p:attrName>
                                        </p:attrNameLst>
                                      </p:cBhvr>
                                      <p:tavLst>
                                        <p:tav tm="0" fmla="#ppt_w*sin(2.5*pi*$)">
                                          <p:val>
                                            <p:fltVal val="0"/>
                                          </p:val>
                                        </p:tav>
                                        <p:tav tm="100000">
                                          <p:val>
                                            <p:fltVal val="1"/>
                                          </p:val>
                                        </p:tav>
                                      </p:tavLst>
                                    </p:anim>
                                    <p:anim calcmode="lin" valueType="num">
                                      <p:cBhvr>
                                        <p:cTn id="29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298" restart="whenNotActive" fill="hold" evtFilter="cancelBubble" nodeType="interactiveSeq">
                <p:stCondLst>
                  <p:cond evt="onClick" delay="0">
                    <p:tgtEl>
                      <p:spTgt spid="126"/>
                    </p:tgtEl>
                  </p:cond>
                </p:stCondLst>
                <p:endSync evt="end" delay="0">
                  <p:rtn val="all"/>
                </p:endSync>
                <p:childTnLst>
                  <p:par>
                    <p:cTn id="299" fill="hold">
                      <p:stCondLst>
                        <p:cond delay="0"/>
                      </p:stCondLst>
                      <p:childTnLst>
                        <p:par>
                          <p:cTn id="300" fill="hold">
                            <p:stCondLst>
                              <p:cond delay="0"/>
                            </p:stCondLst>
                            <p:childTnLst>
                              <p:par>
                                <p:cTn id="301" presetID="23" presetClass="entr" presetSubtype="16" fill="hold" nodeType="clickEffect">
                                  <p:stCondLst>
                                    <p:cond delay="0"/>
                                  </p:stCondLst>
                                  <p:childTnLst>
                                    <p:set>
                                      <p:cBhvr>
                                        <p:cTn id="302" dur="1" fill="hold">
                                          <p:stCondLst>
                                            <p:cond delay="0"/>
                                          </p:stCondLst>
                                        </p:cTn>
                                        <p:tgtEl>
                                          <p:spTgt spid="162"/>
                                        </p:tgtEl>
                                        <p:attrNameLst>
                                          <p:attrName>style.visibility</p:attrName>
                                        </p:attrNameLst>
                                      </p:cBhvr>
                                      <p:to>
                                        <p:strVal val="visible"/>
                                      </p:to>
                                    </p:set>
                                    <p:anim calcmode="lin" valueType="num">
                                      <p:cBhvr>
                                        <p:cTn id="303" dur="1000" fill="hold"/>
                                        <p:tgtEl>
                                          <p:spTgt spid="162"/>
                                        </p:tgtEl>
                                        <p:attrNameLst>
                                          <p:attrName>ppt_w</p:attrName>
                                        </p:attrNameLst>
                                      </p:cBhvr>
                                      <p:tavLst>
                                        <p:tav tm="0">
                                          <p:val>
                                            <p:fltVal val="0"/>
                                          </p:val>
                                        </p:tav>
                                        <p:tav tm="100000">
                                          <p:val>
                                            <p:strVal val="#ppt_w"/>
                                          </p:val>
                                        </p:tav>
                                      </p:tavLst>
                                    </p:anim>
                                    <p:anim calcmode="lin" valueType="num">
                                      <p:cBhvr>
                                        <p:cTn id="30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3" name="AC Dig SFX.wav"/>
                                        </p:tgtEl>
                                      </p:cMediaNode>
                                    </p:audio>
                                  </p:subTnLst>
                                </p:cTn>
                              </p:par>
                            </p:childTnLst>
                          </p:cTn>
                        </p:par>
                        <p:par>
                          <p:cTn id="305" fill="hold">
                            <p:stCondLst>
                              <p:cond delay="1000"/>
                            </p:stCondLst>
                            <p:childTnLst>
                              <p:par>
                                <p:cTn id="306" presetID="45" presetClass="entr" presetSubtype="0" fill="hold" nodeType="afterEffect">
                                  <p:stCondLst>
                                    <p:cond delay="500"/>
                                  </p:stCondLst>
                                  <p:childTnLst>
                                    <p:set>
                                      <p:cBhvr>
                                        <p:cTn id="307" dur="1" fill="hold">
                                          <p:stCondLst>
                                            <p:cond delay="0"/>
                                          </p:stCondLst>
                                        </p:cTn>
                                        <p:tgtEl>
                                          <p:spTgt spid="6"/>
                                        </p:tgtEl>
                                        <p:attrNameLst>
                                          <p:attrName>style.visibility</p:attrName>
                                        </p:attrNameLst>
                                      </p:cBhvr>
                                      <p:to>
                                        <p:strVal val="visible"/>
                                      </p:to>
                                    </p:set>
                                    <p:animEffect transition="in" filter="fade">
                                      <p:cBhvr>
                                        <p:cTn id="308" dur="500"/>
                                        <p:tgtEl>
                                          <p:spTgt spid="6"/>
                                        </p:tgtEl>
                                      </p:cBhvr>
                                    </p:animEffect>
                                    <p:anim calcmode="lin" valueType="num">
                                      <p:cBhvr>
                                        <p:cTn id="309" dur="500" fill="hold"/>
                                        <p:tgtEl>
                                          <p:spTgt spid="6"/>
                                        </p:tgtEl>
                                        <p:attrNameLst>
                                          <p:attrName>ppt_w</p:attrName>
                                        </p:attrNameLst>
                                      </p:cBhvr>
                                      <p:tavLst>
                                        <p:tav tm="0" fmla="#ppt_w*sin(2.5*pi*$)">
                                          <p:val>
                                            <p:fltVal val="0"/>
                                          </p:val>
                                        </p:tav>
                                        <p:tav tm="100000">
                                          <p:val>
                                            <p:fltVal val="1"/>
                                          </p:val>
                                        </p:tav>
                                      </p:tavLst>
                                    </p:anim>
                                    <p:anim calcmode="lin" valueType="num">
                                      <p:cBhvr>
                                        <p:cTn id="31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11" restart="whenNotActive" fill="hold" evtFilter="cancelBubble" nodeType="interactiveSeq">
                <p:stCondLst>
                  <p:cond evt="onClick" delay="0">
                    <p:tgtEl>
                      <p:spTgt spid="127"/>
                    </p:tgtEl>
                  </p:cond>
                </p:stCondLst>
                <p:endSync evt="end" delay="0">
                  <p:rtn val="all"/>
                </p:endSync>
                <p:childTnLst>
                  <p:par>
                    <p:cTn id="312" fill="hold">
                      <p:stCondLst>
                        <p:cond delay="0"/>
                      </p:stCondLst>
                      <p:childTnLst>
                        <p:par>
                          <p:cTn id="313" fill="hold">
                            <p:stCondLst>
                              <p:cond delay="0"/>
                            </p:stCondLst>
                            <p:childTnLst>
                              <p:par>
                                <p:cTn id="314" presetID="23" presetClass="entr" presetSubtype="16" fill="hold" nodeType="clickEffect">
                                  <p:stCondLst>
                                    <p:cond delay="0"/>
                                  </p:stCondLst>
                                  <p:childTnLst>
                                    <p:set>
                                      <p:cBhvr>
                                        <p:cTn id="315" dur="1" fill="hold">
                                          <p:stCondLst>
                                            <p:cond delay="0"/>
                                          </p:stCondLst>
                                        </p:cTn>
                                        <p:tgtEl>
                                          <p:spTgt spid="163"/>
                                        </p:tgtEl>
                                        <p:attrNameLst>
                                          <p:attrName>style.visibility</p:attrName>
                                        </p:attrNameLst>
                                      </p:cBhvr>
                                      <p:to>
                                        <p:strVal val="visible"/>
                                      </p:to>
                                    </p:set>
                                    <p:anim calcmode="lin" valueType="num">
                                      <p:cBhvr>
                                        <p:cTn id="316" dur="1000" fill="hold"/>
                                        <p:tgtEl>
                                          <p:spTgt spid="163"/>
                                        </p:tgtEl>
                                        <p:attrNameLst>
                                          <p:attrName>ppt_w</p:attrName>
                                        </p:attrNameLst>
                                      </p:cBhvr>
                                      <p:tavLst>
                                        <p:tav tm="0">
                                          <p:val>
                                            <p:fltVal val="0"/>
                                          </p:val>
                                        </p:tav>
                                        <p:tav tm="100000">
                                          <p:val>
                                            <p:strVal val="#ppt_w"/>
                                          </p:val>
                                        </p:tav>
                                      </p:tavLst>
                                    </p:anim>
                                    <p:anim calcmode="lin" valueType="num">
                                      <p:cBhvr>
                                        <p:cTn id="31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3" name="AC Dig SFX.wav"/>
                                        </p:tgtEl>
                                      </p:cMediaNode>
                                    </p:audio>
                                  </p:subTnLst>
                                </p:cTn>
                              </p:par>
                            </p:childTnLst>
                          </p:cTn>
                        </p:par>
                        <p:par>
                          <p:cTn id="318" fill="hold">
                            <p:stCondLst>
                              <p:cond delay="1000"/>
                            </p:stCondLst>
                            <p:childTnLst>
                              <p:par>
                                <p:cTn id="319" presetID="45" presetClass="entr" presetSubtype="0" fill="hold" nodeType="afterEffect">
                                  <p:stCondLst>
                                    <p:cond delay="500"/>
                                  </p:stCondLst>
                                  <p:childTnLst>
                                    <p:set>
                                      <p:cBhvr>
                                        <p:cTn id="320" dur="1" fill="hold">
                                          <p:stCondLst>
                                            <p:cond delay="0"/>
                                          </p:stCondLst>
                                        </p:cTn>
                                        <p:tgtEl>
                                          <p:spTgt spid="189"/>
                                        </p:tgtEl>
                                        <p:attrNameLst>
                                          <p:attrName>style.visibility</p:attrName>
                                        </p:attrNameLst>
                                      </p:cBhvr>
                                      <p:to>
                                        <p:strVal val="visible"/>
                                      </p:to>
                                    </p:set>
                                    <p:animEffect transition="in" filter="fade">
                                      <p:cBhvr>
                                        <p:cTn id="321" dur="500"/>
                                        <p:tgtEl>
                                          <p:spTgt spid="189"/>
                                        </p:tgtEl>
                                      </p:cBhvr>
                                    </p:animEffect>
                                    <p:anim calcmode="lin" valueType="num">
                                      <p:cBhvr>
                                        <p:cTn id="322" dur="500" fill="hold"/>
                                        <p:tgtEl>
                                          <p:spTgt spid="189"/>
                                        </p:tgtEl>
                                        <p:attrNameLst>
                                          <p:attrName>ppt_w</p:attrName>
                                        </p:attrNameLst>
                                      </p:cBhvr>
                                      <p:tavLst>
                                        <p:tav tm="0" fmla="#ppt_w*sin(2.5*pi*$)">
                                          <p:val>
                                            <p:fltVal val="0"/>
                                          </p:val>
                                        </p:tav>
                                        <p:tav tm="100000">
                                          <p:val>
                                            <p:fltVal val="1"/>
                                          </p:val>
                                        </p:tav>
                                      </p:tavLst>
                                    </p:anim>
                                    <p:anim calcmode="lin" valueType="num">
                                      <p:cBhvr>
                                        <p:cTn id="32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24" restart="whenNotActive" fill="hold" evtFilter="cancelBubble" nodeType="interactiveSeq">
                <p:stCondLst>
                  <p:cond evt="onClick" delay="0">
                    <p:tgtEl>
                      <p:spTgt spid="9"/>
                    </p:tgtEl>
                  </p:cond>
                </p:stCondLst>
                <p:endSync evt="end" delay="0">
                  <p:rtn val="all"/>
                </p:endSync>
                <p:childTnLst>
                  <p:par>
                    <p:cTn id="325" fill="hold">
                      <p:stCondLst>
                        <p:cond delay="0"/>
                      </p:stCondLst>
                      <p:childTnLst>
                        <p:par>
                          <p:cTn id="326" fill="hold">
                            <p:stCondLst>
                              <p:cond delay="0"/>
                            </p:stCondLst>
                            <p:childTnLst>
                              <p:par>
                                <p:cTn id="327" presetID="23" presetClass="entr" presetSubtype="16" fill="hold" nodeType="clickEffect">
                                  <p:stCondLst>
                                    <p:cond delay="0"/>
                                  </p:stCondLst>
                                  <p:childTnLst>
                                    <p:set>
                                      <p:cBhvr>
                                        <p:cTn id="328" dur="1" fill="hold">
                                          <p:stCondLst>
                                            <p:cond delay="0"/>
                                          </p:stCondLst>
                                        </p:cTn>
                                        <p:tgtEl>
                                          <p:spTgt spid="35"/>
                                        </p:tgtEl>
                                        <p:attrNameLst>
                                          <p:attrName>style.visibility</p:attrName>
                                        </p:attrNameLst>
                                      </p:cBhvr>
                                      <p:to>
                                        <p:strVal val="visible"/>
                                      </p:to>
                                    </p:set>
                                    <p:anim calcmode="lin" valueType="num">
                                      <p:cBhvr>
                                        <p:cTn id="329" dur="1000" fill="hold"/>
                                        <p:tgtEl>
                                          <p:spTgt spid="35"/>
                                        </p:tgtEl>
                                        <p:attrNameLst>
                                          <p:attrName>ppt_w</p:attrName>
                                        </p:attrNameLst>
                                      </p:cBhvr>
                                      <p:tavLst>
                                        <p:tav tm="0">
                                          <p:val>
                                            <p:fltVal val="0"/>
                                          </p:val>
                                        </p:tav>
                                        <p:tav tm="100000">
                                          <p:val>
                                            <p:strVal val="#ppt_w"/>
                                          </p:val>
                                        </p:tav>
                                      </p:tavLst>
                                    </p:anim>
                                    <p:anim calcmode="lin" valueType="num">
                                      <p:cBhvr>
                                        <p:cTn id="330"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3" name="AC Dig SFX.wav"/>
                                        </p:tgtEl>
                                      </p:cMediaNode>
                                    </p:audio>
                                  </p:subTnLst>
                                </p:cTn>
                              </p:par>
                            </p:childTnLst>
                          </p:cTn>
                        </p:par>
                        <p:par>
                          <p:cTn id="331" fill="hold">
                            <p:stCondLst>
                              <p:cond delay="1000"/>
                            </p:stCondLst>
                            <p:childTnLst>
                              <p:par>
                                <p:cTn id="332" presetID="45" presetClass="entr" presetSubtype="0" fill="hold" nodeType="afterEffect">
                                  <p:stCondLst>
                                    <p:cond delay="500"/>
                                  </p:stCondLst>
                                  <p:childTnLst>
                                    <p:set>
                                      <p:cBhvr>
                                        <p:cTn id="333" dur="1" fill="hold">
                                          <p:stCondLst>
                                            <p:cond delay="0"/>
                                          </p:stCondLst>
                                        </p:cTn>
                                        <p:tgtEl>
                                          <p:spTgt spid="106"/>
                                        </p:tgtEl>
                                        <p:attrNameLst>
                                          <p:attrName>style.visibility</p:attrName>
                                        </p:attrNameLst>
                                      </p:cBhvr>
                                      <p:to>
                                        <p:strVal val="visible"/>
                                      </p:to>
                                    </p:set>
                                    <p:animEffect transition="in" filter="fade">
                                      <p:cBhvr>
                                        <p:cTn id="334" dur="500"/>
                                        <p:tgtEl>
                                          <p:spTgt spid="106"/>
                                        </p:tgtEl>
                                      </p:cBhvr>
                                    </p:animEffect>
                                    <p:anim calcmode="lin" valueType="num">
                                      <p:cBhvr>
                                        <p:cTn id="335" dur="500" fill="hold"/>
                                        <p:tgtEl>
                                          <p:spTgt spid="106"/>
                                        </p:tgtEl>
                                        <p:attrNameLst>
                                          <p:attrName>ppt_w</p:attrName>
                                        </p:attrNameLst>
                                      </p:cBhvr>
                                      <p:tavLst>
                                        <p:tav tm="0" fmla="#ppt_w*sin(2.5*pi*$)">
                                          <p:val>
                                            <p:fltVal val="0"/>
                                          </p:val>
                                        </p:tav>
                                        <p:tav tm="100000">
                                          <p:val>
                                            <p:fltVal val="1"/>
                                          </p:val>
                                        </p:tav>
                                      </p:tavLst>
                                    </p:anim>
                                    <p:anim calcmode="lin" valueType="num">
                                      <p:cBhvr>
                                        <p:cTn id="336"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37" restart="whenNotActive" fill="hold" evtFilter="cancelBubble" nodeType="interactiveSeq">
                <p:stCondLst>
                  <p:cond evt="onClick" delay="0">
                    <p:tgtEl>
                      <p:spTgt spid="14"/>
                    </p:tgtEl>
                  </p:cond>
                </p:stCondLst>
                <p:endSync evt="end" delay="0">
                  <p:rtn val="all"/>
                </p:endSync>
                <p:childTnLst>
                  <p:par>
                    <p:cTn id="338" fill="hold">
                      <p:stCondLst>
                        <p:cond delay="0"/>
                      </p:stCondLst>
                      <p:childTnLst>
                        <p:par>
                          <p:cTn id="339" fill="hold">
                            <p:stCondLst>
                              <p:cond delay="0"/>
                            </p:stCondLst>
                            <p:childTnLst>
                              <p:par>
                                <p:cTn id="340" presetID="23" presetClass="entr" presetSubtype="16" fill="hold" nodeType="clickEffect">
                                  <p:stCondLst>
                                    <p:cond delay="0"/>
                                  </p:stCondLst>
                                  <p:childTnLst>
                                    <p:set>
                                      <p:cBhvr>
                                        <p:cTn id="341" dur="1" fill="hold">
                                          <p:stCondLst>
                                            <p:cond delay="0"/>
                                          </p:stCondLst>
                                        </p:cTn>
                                        <p:tgtEl>
                                          <p:spTgt spid="117"/>
                                        </p:tgtEl>
                                        <p:attrNameLst>
                                          <p:attrName>style.visibility</p:attrName>
                                        </p:attrNameLst>
                                      </p:cBhvr>
                                      <p:to>
                                        <p:strVal val="visible"/>
                                      </p:to>
                                    </p:set>
                                    <p:anim calcmode="lin" valueType="num">
                                      <p:cBhvr>
                                        <p:cTn id="342" dur="1000" fill="hold"/>
                                        <p:tgtEl>
                                          <p:spTgt spid="117"/>
                                        </p:tgtEl>
                                        <p:attrNameLst>
                                          <p:attrName>ppt_w</p:attrName>
                                        </p:attrNameLst>
                                      </p:cBhvr>
                                      <p:tavLst>
                                        <p:tav tm="0">
                                          <p:val>
                                            <p:fltVal val="0"/>
                                          </p:val>
                                        </p:tav>
                                        <p:tav tm="100000">
                                          <p:val>
                                            <p:strVal val="#ppt_w"/>
                                          </p:val>
                                        </p:tav>
                                      </p:tavLst>
                                    </p:anim>
                                    <p:anim calcmode="lin" valueType="num">
                                      <p:cBhvr>
                                        <p:cTn id="343"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3" name="AC Dig SFX.wav"/>
                                        </p:tgtEl>
                                      </p:cMediaNode>
                                    </p:audio>
                                  </p:subTnLst>
                                </p:cTn>
                              </p:par>
                            </p:childTnLst>
                          </p:cTn>
                        </p:par>
                        <p:par>
                          <p:cTn id="344" fill="hold">
                            <p:stCondLst>
                              <p:cond delay="1000"/>
                            </p:stCondLst>
                            <p:childTnLst>
                              <p:par>
                                <p:cTn id="345" presetID="45" presetClass="entr" presetSubtype="0" fill="hold" nodeType="afterEffect">
                                  <p:stCondLst>
                                    <p:cond delay="500"/>
                                  </p:stCondLst>
                                  <p:childTnLst>
                                    <p:set>
                                      <p:cBhvr>
                                        <p:cTn id="346" dur="1" fill="hold">
                                          <p:stCondLst>
                                            <p:cond delay="0"/>
                                          </p:stCondLst>
                                        </p:cTn>
                                        <p:tgtEl>
                                          <p:spTgt spid="107"/>
                                        </p:tgtEl>
                                        <p:attrNameLst>
                                          <p:attrName>style.visibility</p:attrName>
                                        </p:attrNameLst>
                                      </p:cBhvr>
                                      <p:to>
                                        <p:strVal val="visible"/>
                                      </p:to>
                                    </p:set>
                                    <p:animEffect transition="in" filter="fade">
                                      <p:cBhvr>
                                        <p:cTn id="347" dur="500"/>
                                        <p:tgtEl>
                                          <p:spTgt spid="107"/>
                                        </p:tgtEl>
                                      </p:cBhvr>
                                    </p:animEffect>
                                    <p:anim calcmode="lin" valueType="num">
                                      <p:cBhvr>
                                        <p:cTn id="348" dur="500" fill="hold"/>
                                        <p:tgtEl>
                                          <p:spTgt spid="107"/>
                                        </p:tgtEl>
                                        <p:attrNameLst>
                                          <p:attrName>ppt_w</p:attrName>
                                        </p:attrNameLst>
                                      </p:cBhvr>
                                      <p:tavLst>
                                        <p:tav tm="0" fmla="#ppt_w*sin(2.5*pi*$)">
                                          <p:val>
                                            <p:fltVal val="0"/>
                                          </p:val>
                                        </p:tav>
                                        <p:tav tm="100000">
                                          <p:val>
                                            <p:fltVal val="1"/>
                                          </p:val>
                                        </p:tav>
                                      </p:tavLst>
                                    </p:anim>
                                    <p:anim calcmode="lin" valueType="num">
                                      <p:cBhvr>
                                        <p:cTn id="349"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50" restart="whenNotActive" fill="hold" evtFilter="cancelBubble" nodeType="interactiveSeq">
                <p:stCondLst>
                  <p:cond evt="onClick" delay="0">
                    <p:tgtEl>
                      <p:spTgt spid="19"/>
                    </p:tgtEl>
                  </p:cond>
                </p:stCondLst>
                <p:endSync evt="end" delay="0">
                  <p:rtn val="all"/>
                </p:endSync>
                <p:childTnLst>
                  <p:par>
                    <p:cTn id="351" fill="hold">
                      <p:stCondLst>
                        <p:cond delay="0"/>
                      </p:stCondLst>
                      <p:childTnLst>
                        <p:par>
                          <p:cTn id="352" fill="hold">
                            <p:stCondLst>
                              <p:cond delay="0"/>
                            </p:stCondLst>
                            <p:childTnLst>
                              <p:par>
                                <p:cTn id="353" presetID="23" presetClass="entr" presetSubtype="16" fill="hold" nodeType="clickEffect">
                                  <p:stCondLst>
                                    <p:cond delay="0"/>
                                  </p:stCondLst>
                                  <p:childTnLst>
                                    <p:set>
                                      <p:cBhvr>
                                        <p:cTn id="354" dur="1" fill="hold">
                                          <p:stCondLst>
                                            <p:cond delay="0"/>
                                          </p:stCondLst>
                                        </p:cTn>
                                        <p:tgtEl>
                                          <p:spTgt spid="118"/>
                                        </p:tgtEl>
                                        <p:attrNameLst>
                                          <p:attrName>style.visibility</p:attrName>
                                        </p:attrNameLst>
                                      </p:cBhvr>
                                      <p:to>
                                        <p:strVal val="visible"/>
                                      </p:to>
                                    </p:set>
                                    <p:anim calcmode="lin" valueType="num">
                                      <p:cBhvr>
                                        <p:cTn id="355" dur="1000" fill="hold"/>
                                        <p:tgtEl>
                                          <p:spTgt spid="118"/>
                                        </p:tgtEl>
                                        <p:attrNameLst>
                                          <p:attrName>ppt_w</p:attrName>
                                        </p:attrNameLst>
                                      </p:cBhvr>
                                      <p:tavLst>
                                        <p:tav tm="0">
                                          <p:val>
                                            <p:fltVal val="0"/>
                                          </p:val>
                                        </p:tav>
                                        <p:tav tm="100000">
                                          <p:val>
                                            <p:strVal val="#ppt_w"/>
                                          </p:val>
                                        </p:tav>
                                      </p:tavLst>
                                    </p:anim>
                                    <p:anim calcmode="lin" valueType="num">
                                      <p:cBhvr>
                                        <p:cTn id="356"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3" name="AC Dig SFX.wav"/>
                                        </p:tgtEl>
                                      </p:cMediaNode>
                                    </p:audio>
                                  </p:subTnLst>
                                </p:cTn>
                              </p:par>
                            </p:childTnLst>
                          </p:cTn>
                        </p:par>
                        <p:par>
                          <p:cTn id="357" fill="hold">
                            <p:stCondLst>
                              <p:cond delay="1000"/>
                            </p:stCondLst>
                            <p:childTnLst>
                              <p:par>
                                <p:cTn id="358" presetID="12" presetClass="entr" presetSubtype="4" fill="hold" nodeType="afterEffect">
                                  <p:stCondLst>
                                    <p:cond delay="500"/>
                                  </p:stCondLst>
                                  <p:childTnLst>
                                    <p:set>
                                      <p:cBhvr>
                                        <p:cTn id="359" dur="1" fill="hold">
                                          <p:stCondLst>
                                            <p:cond delay="0"/>
                                          </p:stCondLst>
                                        </p:cTn>
                                        <p:tgtEl>
                                          <p:spTgt spid="185"/>
                                        </p:tgtEl>
                                        <p:attrNameLst>
                                          <p:attrName>style.visibility</p:attrName>
                                        </p:attrNameLst>
                                      </p:cBhvr>
                                      <p:to>
                                        <p:strVal val="visible"/>
                                      </p:to>
                                    </p:set>
                                    <p:anim calcmode="lin" valueType="num">
                                      <p:cBhvr additive="base">
                                        <p:cTn id="360" dur="500"/>
                                        <p:tgtEl>
                                          <p:spTgt spid="185"/>
                                        </p:tgtEl>
                                        <p:attrNameLst>
                                          <p:attrName>ppt_y</p:attrName>
                                        </p:attrNameLst>
                                      </p:cBhvr>
                                      <p:tavLst>
                                        <p:tav tm="0">
                                          <p:val>
                                            <p:strVal val="#ppt_y+#ppt_h*1.125000"/>
                                          </p:val>
                                        </p:tav>
                                        <p:tav tm="100000">
                                          <p:val>
                                            <p:strVal val="#ppt_y"/>
                                          </p:val>
                                        </p:tav>
                                      </p:tavLst>
                                    </p:anim>
                                    <p:animEffect transition="in" filter="wipe(up)">
                                      <p:cBhvr>
                                        <p:cTn id="361" dur="500"/>
                                        <p:tgtEl>
                                          <p:spTgt spid="185"/>
                                        </p:tgtEl>
                                      </p:cBhvr>
                                    </p:animEffect>
                                  </p:childTnLst>
                                  <p:subTnLst>
                                    <p:audio>
                                      <p:cMediaNode>
                                        <p:cTn display="0" masterRel="sameClick">
                                          <p:stCondLst>
                                            <p:cond evt="begin" delay="0">
                                              <p:tn val="358"/>
                                            </p:cond>
                                          </p:stCondLst>
                                          <p:endCondLst>
                                            <p:cond evt="onStopAudio" delay="0">
                                              <p:tgtEl>
                                                <p:sldTgt/>
                                              </p:tgtEl>
                                            </p:cond>
                                          </p:endCondLst>
                                        </p:cTn>
                                        <p:tgtEl>
                                          <p:sndTgt r:embed="rId6" name="AC Bells SFX.wav"/>
                                        </p:tgtEl>
                                      </p:cMediaNode>
                                    </p:audio>
                                  </p:subTnLst>
                                </p:cTn>
                              </p:par>
                            </p:childTnLst>
                          </p:cTn>
                        </p:par>
                        <p:par>
                          <p:cTn id="362" fill="hold">
                            <p:stCondLst>
                              <p:cond delay="2000"/>
                            </p:stCondLst>
                            <p:childTnLst>
                              <p:par>
                                <p:cTn id="363" presetID="12" presetClass="exit" presetSubtype="4" fill="hold" nodeType="afterEffect">
                                  <p:stCondLst>
                                    <p:cond delay="1000"/>
                                  </p:stCondLst>
                                  <p:childTnLst>
                                    <p:anim calcmode="lin" valueType="num">
                                      <p:cBhvr additive="base">
                                        <p:cTn id="364" dur="500"/>
                                        <p:tgtEl>
                                          <p:spTgt spid="185"/>
                                        </p:tgtEl>
                                        <p:attrNameLst>
                                          <p:attrName>ppt_y</p:attrName>
                                        </p:attrNameLst>
                                      </p:cBhvr>
                                      <p:tavLst>
                                        <p:tav tm="0">
                                          <p:val>
                                            <p:strVal val="#ppt_y"/>
                                          </p:val>
                                        </p:tav>
                                        <p:tav tm="100000">
                                          <p:val>
                                            <p:strVal val="#ppt_y+#ppt_h*1.125000"/>
                                          </p:val>
                                        </p:tav>
                                      </p:tavLst>
                                    </p:anim>
                                    <p:animEffect transition="out" filter="wipe(down)">
                                      <p:cBhvr>
                                        <p:cTn id="365" dur="500"/>
                                        <p:tgtEl>
                                          <p:spTgt spid="185"/>
                                        </p:tgtEl>
                                      </p:cBhvr>
                                    </p:animEffect>
                                    <p:set>
                                      <p:cBhvr>
                                        <p:cTn id="366" dur="1" fill="hold">
                                          <p:stCondLst>
                                            <p:cond delay="499"/>
                                          </p:stCondLst>
                                        </p:cTn>
                                        <p:tgtEl>
                                          <p:spTgt spid="185"/>
                                        </p:tgtEl>
                                        <p:attrNameLst>
                                          <p:attrName>style.visibility</p:attrName>
                                        </p:attrNameLst>
                                      </p:cBhvr>
                                      <p:to>
                                        <p:strVal val="hidden"/>
                                      </p:to>
                                    </p:set>
                                  </p:childTnLst>
                                </p:cTn>
                              </p:par>
                            </p:childTnLst>
                          </p:cTn>
                        </p:par>
                        <p:par>
                          <p:cTn id="367" fill="hold">
                            <p:stCondLst>
                              <p:cond delay="3500"/>
                            </p:stCondLst>
                            <p:childTnLst>
                              <p:par>
                                <p:cTn id="368" presetID="45" presetClass="entr" presetSubtype="0" fill="hold" nodeType="afterEffect">
                                  <p:stCondLst>
                                    <p:cond delay="0"/>
                                  </p:stCondLst>
                                  <p:childTnLst>
                                    <p:set>
                                      <p:cBhvr>
                                        <p:cTn id="369" dur="1" fill="hold">
                                          <p:stCondLst>
                                            <p:cond delay="0"/>
                                          </p:stCondLst>
                                        </p:cTn>
                                        <p:tgtEl>
                                          <p:spTgt spid="111"/>
                                        </p:tgtEl>
                                        <p:attrNameLst>
                                          <p:attrName>style.visibility</p:attrName>
                                        </p:attrNameLst>
                                      </p:cBhvr>
                                      <p:to>
                                        <p:strVal val="visible"/>
                                      </p:to>
                                    </p:set>
                                    <p:animEffect transition="in" filter="fade">
                                      <p:cBhvr>
                                        <p:cTn id="370" dur="500"/>
                                        <p:tgtEl>
                                          <p:spTgt spid="111"/>
                                        </p:tgtEl>
                                      </p:cBhvr>
                                    </p:animEffect>
                                    <p:anim calcmode="lin" valueType="num">
                                      <p:cBhvr>
                                        <p:cTn id="371" dur="500" fill="hold"/>
                                        <p:tgtEl>
                                          <p:spTgt spid="111"/>
                                        </p:tgtEl>
                                        <p:attrNameLst>
                                          <p:attrName>ppt_w</p:attrName>
                                        </p:attrNameLst>
                                      </p:cBhvr>
                                      <p:tavLst>
                                        <p:tav tm="0" fmla="#ppt_w*sin(2.5*pi*$)">
                                          <p:val>
                                            <p:fltVal val="0"/>
                                          </p:val>
                                        </p:tav>
                                        <p:tav tm="100000">
                                          <p:val>
                                            <p:fltVal val="1"/>
                                          </p:val>
                                        </p:tav>
                                      </p:tavLst>
                                    </p:anim>
                                    <p:anim calcmode="lin" valueType="num">
                                      <p:cBhvr>
                                        <p:cTn id="372"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8"/>
                                            </p:cond>
                                          </p:stCondLst>
                                          <p:endCondLst>
                                            <p:cond evt="onStopAudio" delay="0">
                                              <p:tgtEl>
                                                <p:sldTgt/>
                                              </p:tgtEl>
                                            </p:cond>
                                          </p:endCondLst>
                                        </p:cTn>
                                        <p:tgtEl>
                                          <p:sndTgt r:embed="rId7" name="Bells Sign Appear SFX.wav"/>
                                        </p:tgtEl>
                                      </p:cMediaNode>
                                    </p:audio>
                                  </p:subTnLst>
                                </p:cTn>
                              </p:par>
                            </p:childTnLst>
                          </p:cTn>
                        </p:par>
                        <p:par>
                          <p:cTn id="373" fill="hold">
                            <p:stCondLst>
                              <p:cond delay="4000"/>
                            </p:stCondLst>
                            <p:childTnLst>
                              <p:par>
                                <p:cTn id="374" presetID="26" presetClass="emph" presetSubtype="0" fill="hold" nodeType="afterEffect">
                                  <p:stCondLst>
                                    <p:cond delay="0"/>
                                  </p:stCondLst>
                                  <p:childTnLst>
                                    <p:animEffect transition="out" filter="fade">
                                      <p:cBhvr>
                                        <p:cTn id="375" dur="500" tmFilter="0, 0; .2, .5; .8, .5; 1, 0"/>
                                        <p:tgtEl>
                                          <p:spTgt spid="111"/>
                                        </p:tgtEl>
                                      </p:cBhvr>
                                    </p:animEffect>
                                    <p:animScale>
                                      <p:cBhvr>
                                        <p:cTn id="376" dur="250" autoRev="1" fill="hold"/>
                                        <p:tgtEl>
                                          <p:spTgt spid="111"/>
                                        </p:tgtEl>
                                      </p:cBhvr>
                                      <p:by x="105000" y="105000"/>
                                    </p:animScale>
                                  </p:childTnLst>
                                </p:cTn>
                              </p:par>
                            </p:childTnLst>
                          </p:cTn>
                        </p:par>
                      </p:childTnLst>
                    </p:cTn>
                  </p:par>
                </p:childTnLst>
              </p:cTn>
              <p:nextCondLst>
                <p:cond evt="onClick" delay="0">
                  <p:tgtEl>
                    <p:spTgt spid="19"/>
                  </p:tgtEl>
                </p:cond>
              </p:nextCondLst>
            </p:seq>
            <p:seq concurrent="1" nextAc="seek">
              <p:cTn id="377" restart="whenNotActive" fill="hold" evtFilter="cancelBubble" nodeType="interactiveSeq">
                <p:stCondLst>
                  <p:cond evt="onClick" delay="0">
                    <p:tgtEl>
                      <p:spTgt spid="24"/>
                    </p:tgtEl>
                  </p:cond>
                </p:stCondLst>
                <p:endSync evt="end" delay="0">
                  <p:rtn val="all"/>
                </p:endSync>
                <p:childTnLst>
                  <p:par>
                    <p:cTn id="378" fill="hold">
                      <p:stCondLst>
                        <p:cond delay="0"/>
                      </p:stCondLst>
                      <p:childTnLst>
                        <p:par>
                          <p:cTn id="379" fill="hold">
                            <p:stCondLst>
                              <p:cond delay="0"/>
                            </p:stCondLst>
                            <p:childTnLst>
                              <p:par>
                                <p:cTn id="380" presetID="23" presetClass="entr" presetSubtype="16" fill="hold" nodeType="clickEffect">
                                  <p:stCondLst>
                                    <p:cond delay="0"/>
                                  </p:stCondLst>
                                  <p:childTnLst>
                                    <p:set>
                                      <p:cBhvr>
                                        <p:cTn id="381" dur="1" fill="hold">
                                          <p:stCondLst>
                                            <p:cond delay="0"/>
                                          </p:stCondLst>
                                        </p:cTn>
                                        <p:tgtEl>
                                          <p:spTgt spid="119"/>
                                        </p:tgtEl>
                                        <p:attrNameLst>
                                          <p:attrName>style.visibility</p:attrName>
                                        </p:attrNameLst>
                                      </p:cBhvr>
                                      <p:to>
                                        <p:strVal val="visible"/>
                                      </p:to>
                                    </p:set>
                                    <p:anim calcmode="lin" valueType="num">
                                      <p:cBhvr>
                                        <p:cTn id="382" dur="1000" fill="hold"/>
                                        <p:tgtEl>
                                          <p:spTgt spid="119"/>
                                        </p:tgtEl>
                                        <p:attrNameLst>
                                          <p:attrName>ppt_w</p:attrName>
                                        </p:attrNameLst>
                                      </p:cBhvr>
                                      <p:tavLst>
                                        <p:tav tm="0">
                                          <p:val>
                                            <p:fltVal val="0"/>
                                          </p:val>
                                        </p:tav>
                                        <p:tav tm="100000">
                                          <p:val>
                                            <p:strVal val="#ppt_w"/>
                                          </p:val>
                                        </p:tav>
                                      </p:tavLst>
                                    </p:anim>
                                    <p:anim calcmode="lin" valueType="num">
                                      <p:cBhvr>
                                        <p:cTn id="38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0"/>
                                            </p:cond>
                                          </p:stCondLst>
                                          <p:endCondLst>
                                            <p:cond evt="onStopAudio" delay="0">
                                              <p:tgtEl>
                                                <p:sldTgt/>
                                              </p:tgtEl>
                                            </p:cond>
                                          </p:endCondLst>
                                        </p:cTn>
                                        <p:tgtEl>
                                          <p:sndTgt r:embed="rId3" name="AC Dig SFX.wav"/>
                                        </p:tgtEl>
                                      </p:cMediaNode>
                                    </p:audio>
                                  </p:subTnLst>
                                </p:cTn>
                              </p:par>
                            </p:childTnLst>
                          </p:cTn>
                        </p:par>
                        <p:par>
                          <p:cTn id="384" fill="hold">
                            <p:stCondLst>
                              <p:cond delay="1000"/>
                            </p:stCondLst>
                            <p:childTnLst>
                              <p:par>
                                <p:cTn id="385" presetID="12" presetClass="entr" presetSubtype="4" fill="hold" nodeType="afterEffect">
                                  <p:stCondLst>
                                    <p:cond delay="500"/>
                                  </p:stCondLst>
                                  <p:childTnLst>
                                    <p:set>
                                      <p:cBhvr>
                                        <p:cTn id="386" dur="1" fill="hold">
                                          <p:stCondLst>
                                            <p:cond delay="0"/>
                                          </p:stCondLst>
                                        </p:cTn>
                                        <p:tgtEl>
                                          <p:spTgt spid="1032"/>
                                        </p:tgtEl>
                                        <p:attrNameLst>
                                          <p:attrName>style.visibility</p:attrName>
                                        </p:attrNameLst>
                                      </p:cBhvr>
                                      <p:to>
                                        <p:strVal val="visible"/>
                                      </p:to>
                                    </p:set>
                                    <p:anim calcmode="lin" valueType="num">
                                      <p:cBhvr additive="base">
                                        <p:cTn id="387" dur="500"/>
                                        <p:tgtEl>
                                          <p:spTgt spid="1032"/>
                                        </p:tgtEl>
                                        <p:attrNameLst>
                                          <p:attrName>ppt_y</p:attrName>
                                        </p:attrNameLst>
                                      </p:cBhvr>
                                      <p:tavLst>
                                        <p:tav tm="0">
                                          <p:val>
                                            <p:strVal val="#ppt_y+#ppt_h*1.125000"/>
                                          </p:val>
                                        </p:tav>
                                        <p:tav tm="100000">
                                          <p:val>
                                            <p:strVal val="#ppt_y"/>
                                          </p:val>
                                        </p:tav>
                                      </p:tavLst>
                                    </p:anim>
                                    <p:animEffect transition="in" filter="wipe(up)">
                                      <p:cBhvr>
                                        <p:cTn id="388" dur="500"/>
                                        <p:tgtEl>
                                          <p:spTgt spid="1032"/>
                                        </p:tgtEl>
                                      </p:cBhvr>
                                    </p:animEffect>
                                  </p:childTnLst>
                                  <p:subTnLst>
                                    <p:audio>
                                      <p:cMediaNode>
                                        <p:cTn display="0" masterRel="sameClick">
                                          <p:stCondLst>
                                            <p:cond evt="begin" delay="0">
                                              <p:tn val="385"/>
                                            </p:cond>
                                          </p:stCondLst>
                                          <p:endCondLst>
                                            <p:cond evt="onStopAudio" delay="0">
                                              <p:tgtEl>
                                                <p:sldTgt/>
                                              </p:tgtEl>
                                            </p:cond>
                                          </p:endCondLst>
                                        </p:cTn>
                                        <p:tgtEl>
                                          <p:sndTgt r:embed="rId8" name="AC Fossil SFX.wav"/>
                                        </p:tgtEl>
                                      </p:cMediaNode>
                                    </p:audio>
                                  </p:subTnLst>
                                </p:cTn>
                              </p:par>
                            </p:childTnLst>
                          </p:cTn>
                        </p:par>
                        <p:par>
                          <p:cTn id="389" fill="hold">
                            <p:stCondLst>
                              <p:cond delay="2000"/>
                            </p:stCondLst>
                            <p:childTnLst>
                              <p:par>
                                <p:cTn id="390" presetID="12" presetClass="exit" presetSubtype="4" fill="hold" nodeType="afterEffect">
                                  <p:stCondLst>
                                    <p:cond delay="1000"/>
                                  </p:stCondLst>
                                  <p:childTnLst>
                                    <p:anim calcmode="lin" valueType="num">
                                      <p:cBhvr additive="base">
                                        <p:cTn id="391" dur="500"/>
                                        <p:tgtEl>
                                          <p:spTgt spid="1032"/>
                                        </p:tgtEl>
                                        <p:attrNameLst>
                                          <p:attrName>ppt_y</p:attrName>
                                        </p:attrNameLst>
                                      </p:cBhvr>
                                      <p:tavLst>
                                        <p:tav tm="0">
                                          <p:val>
                                            <p:strVal val="#ppt_y"/>
                                          </p:val>
                                        </p:tav>
                                        <p:tav tm="100000">
                                          <p:val>
                                            <p:strVal val="#ppt_y+#ppt_h*1.125000"/>
                                          </p:val>
                                        </p:tav>
                                      </p:tavLst>
                                    </p:anim>
                                    <p:animEffect transition="out" filter="wipe(down)">
                                      <p:cBhvr>
                                        <p:cTn id="392" dur="500"/>
                                        <p:tgtEl>
                                          <p:spTgt spid="1032"/>
                                        </p:tgtEl>
                                      </p:cBhvr>
                                    </p:animEffect>
                                    <p:set>
                                      <p:cBhvr>
                                        <p:cTn id="393" dur="1" fill="hold">
                                          <p:stCondLst>
                                            <p:cond delay="499"/>
                                          </p:stCondLst>
                                        </p:cTn>
                                        <p:tgtEl>
                                          <p:spTgt spid="1032"/>
                                        </p:tgtEl>
                                        <p:attrNameLst>
                                          <p:attrName>style.visibility</p:attrName>
                                        </p:attrNameLst>
                                      </p:cBhvr>
                                      <p:to>
                                        <p:strVal val="hidden"/>
                                      </p:to>
                                    </p:set>
                                  </p:childTnLst>
                                </p:cTn>
                              </p:par>
                            </p:childTnLst>
                          </p:cTn>
                        </p:par>
                        <p:par>
                          <p:cTn id="394" fill="hold">
                            <p:stCondLst>
                              <p:cond delay="3500"/>
                            </p:stCondLst>
                            <p:childTnLst>
                              <p:par>
                                <p:cTn id="395" presetID="45" presetClass="entr" presetSubtype="0" fill="hold" nodeType="afterEffect">
                                  <p:stCondLst>
                                    <p:cond delay="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12" presetClass="entr" presetSubtype="4" fill="hold" nodeType="afterEffect">
                                  <p:stCondLst>
                                    <p:cond delay="500"/>
                                  </p:stCondLst>
                                  <p:childTnLst>
                                    <p:set>
                                      <p:cBhvr>
                                        <p:cTn id="422" dur="1" fill="hold">
                                          <p:stCondLst>
                                            <p:cond delay="0"/>
                                          </p:stCondLst>
                                        </p:cTn>
                                        <p:tgtEl>
                                          <p:spTgt spid="1050"/>
                                        </p:tgtEl>
                                        <p:attrNameLst>
                                          <p:attrName>style.visibility</p:attrName>
                                        </p:attrNameLst>
                                      </p:cBhvr>
                                      <p:to>
                                        <p:strVal val="visible"/>
                                      </p:to>
                                    </p:set>
                                    <p:anim calcmode="lin" valueType="num">
                                      <p:cBhvr additive="base">
                                        <p:cTn id="423" dur="500"/>
                                        <p:tgtEl>
                                          <p:spTgt spid="1050"/>
                                        </p:tgtEl>
                                        <p:attrNameLst>
                                          <p:attrName>ppt_y</p:attrName>
                                        </p:attrNameLst>
                                      </p:cBhvr>
                                      <p:tavLst>
                                        <p:tav tm="0">
                                          <p:val>
                                            <p:strVal val="#ppt_y+#ppt_h*1.125000"/>
                                          </p:val>
                                        </p:tav>
                                        <p:tav tm="100000">
                                          <p:val>
                                            <p:strVal val="#ppt_y"/>
                                          </p:val>
                                        </p:tav>
                                      </p:tavLst>
                                    </p:anim>
                                    <p:animEffect transition="in" filter="wipe(up)">
                                      <p:cBhvr>
                                        <p:cTn id="424" dur="500"/>
                                        <p:tgtEl>
                                          <p:spTgt spid="1050"/>
                                        </p:tgtEl>
                                      </p:cBhvr>
                                    </p:animEffect>
                                  </p:childTnLst>
                                  <p:subTnLst>
                                    <p:audio>
                                      <p:cMediaNode>
                                        <p:cTn display="0" masterRel="sameClick">
                                          <p:stCondLst>
                                            <p:cond evt="begin" delay="0">
                                              <p:tn val="421"/>
                                            </p:cond>
                                          </p:stCondLst>
                                          <p:endCondLst>
                                            <p:cond evt="onStopAudio" delay="0">
                                              <p:tgtEl>
                                                <p:sldTgt/>
                                              </p:tgtEl>
                                            </p:cond>
                                          </p:endCondLst>
                                        </p:cTn>
                                        <p:tgtEl>
                                          <p:sndTgt r:embed="rId5" name="AC Can SFX.wav"/>
                                        </p:tgtEl>
                                      </p:cMediaNode>
                                    </p:audio>
                                  </p:subTnLst>
                                </p:cTn>
                              </p:par>
                            </p:childTnLst>
                          </p:cTn>
                        </p:par>
                        <p:par>
                          <p:cTn id="425" fill="hold">
                            <p:stCondLst>
                              <p:cond delay="2000"/>
                            </p:stCondLst>
                            <p:childTnLst>
                              <p:par>
                                <p:cTn id="426" presetID="12" presetClass="exit" presetSubtype="4" fill="hold" nodeType="afterEffect">
                                  <p:stCondLst>
                                    <p:cond delay="1000"/>
                                  </p:stCondLst>
                                  <p:childTnLst>
                                    <p:anim calcmode="lin" valueType="num">
                                      <p:cBhvr additive="base">
                                        <p:cTn id="427" dur="500"/>
                                        <p:tgtEl>
                                          <p:spTgt spid="1050"/>
                                        </p:tgtEl>
                                        <p:attrNameLst>
                                          <p:attrName>ppt_y</p:attrName>
                                        </p:attrNameLst>
                                      </p:cBhvr>
                                      <p:tavLst>
                                        <p:tav tm="0">
                                          <p:val>
                                            <p:strVal val="#ppt_y"/>
                                          </p:val>
                                        </p:tav>
                                        <p:tav tm="100000">
                                          <p:val>
                                            <p:strVal val="#ppt_y+#ppt_h*1.125000"/>
                                          </p:val>
                                        </p:tav>
                                      </p:tavLst>
                                    </p:anim>
                                    <p:animEffect transition="out" filter="wipe(down)">
                                      <p:cBhvr>
                                        <p:cTn id="428" dur="500"/>
                                        <p:tgtEl>
                                          <p:spTgt spid="1050"/>
                                        </p:tgtEl>
                                      </p:cBhvr>
                                    </p:animEffect>
                                    <p:set>
                                      <p:cBhvr>
                                        <p:cTn id="429" dur="1" fill="hold">
                                          <p:stCondLst>
                                            <p:cond delay="499"/>
                                          </p:stCondLst>
                                        </p:cTn>
                                        <p:tgtEl>
                                          <p:spTgt spid="1050"/>
                                        </p:tgtEl>
                                        <p:attrNameLst>
                                          <p:attrName>style.visibility</p:attrName>
                                        </p:attrNameLst>
                                      </p:cBhvr>
                                      <p:to>
                                        <p:strVal val="hidden"/>
                                      </p:to>
                                    </p:set>
                                  </p:childTnLst>
                                </p:cTn>
                              </p:par>
                            </p:childTnLst>
                          </p:cTn>
                        </p:par>
                        <p:par>
                          <p:cTn id="430" fill="hold">
                            <p:stCondLst>
                              <p:cond delay="3500"/>
                            </p:stCondLst>
                            <p:childTnLst>
                              <p:par>
                                <p:cTn id="431" presetID="45" presetClass="entr" presetSubtype="0" fill="hold" nodeType="afterEffect">
                                  <p:stCondLst>
                                    <p:cond delay="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6-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11023589" y="2233734"/>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86" name="Can 1-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05362"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Can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078" y="1041505"/>
            <a:ext cx="1326234" cy="1125474"/>
          </a:xfrm>
          <a:prstGeom prst="rect">
            <a:avLst/>
          </a:prstGeom>
        </p:spPr>
      </p:pic>
      <p:pic>
        <p:nvPicPr>
          <p:cNvPr id="98" name="3+ Sign 2-1"/>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1041009"/>
            <a:ext cx="1326234" cy="1126466"/>
          </a:xfrm>
          <a:prstGeom prst="rect">
            <a:avLst/>
          </a:prstGeom>
        </p:spPr>
      </p:pic>
      <p:pic>
        <p:nvPicPr>
          <p:cNvPr id="97" name="2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2 Sign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2 Sign 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8979" y="1041009"/>
            <a:ext cx="1326233" cy="1126466"/>
          </a:xfrm>
          <a:prstGeom prst="rect">
            <a:avLst/>
          </a:prstGeom>
        </p:spPr>
      </p:pic>
      <p:pic>
        <p:nvPicPr>
          <p:cNvPr id="184" name="2 Sign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1041009"/>
            <a:ext cx="1326233" cy="1126466"/>
          </a:xfrm>
          <a:prstGeom prst="rect">
            <a:avLst/>
          </a:prstGeom>
        </p:spPr>
      </p:pic>
      <p:pic>
        <p:nvPicPr>
          <p:cNvPr id="99" name="3+ Sign 1-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2105384"/>
            <a:ext cx="1326234" cy="1126466"/>
          </a:xfrm>
          <a:prstGeom prst="rect">
            <a:avLst/>
          </a:prstGeom>
        </p:spPr>
      </p:pic>
      <p:pic>
        <p:nvPicPr>
          <p:cNvPr id="109" name="2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1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90" name="1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2105384"/>
            <a:ext cx="1326233" cy="1126466"/>
          </a:xfrm>
          <a:prstGeom prst="rect">
            <a:avLst/>
          </a:prstGeom>
        </p:spPr>
      </p:pic>
      <p:pic>
        <p:nvPicPr>
          <p:cNvPr id="191" name="Fossil Sign 6-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4292" y="2108450"/>
            <a:ext cx="1319013" cy="1120334"/>
          </a:xfrm>
          <a:prstGeom prst="rect">
            <a:avLst/>
          </a:prstGeom>
        </p:spPr>
      </p:pic>
      <p:pic>
        <p:nvPicPr>
          <p:cNvPr id="101" name="3+ Sign 1-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7779" y="3231106"/>
            <a:ext cx="1326234" cy="1126466"/>
          </a:xfrm>
          <a:prstGeom prst="rect">
            <a:avLst/>
          </a:prstGeom>
        </p:spPr>
      </p:pic>
      <p:pic>
        <p:nvPicPr>
          <p:cNvPr id="110" name="2 Sign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1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185" name="Bell Bag 5-3" descr="Top 10] Animal Crossing New Horizons Best Bell Making Methods | GAMERS  DECID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49555" y="3117954"/>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25" name="Bells Sign 5-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1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2 Sign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1 Sign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4275736"/>
            <a:ext cx="1325065" cy="1125474"/>
          </a:xfrm>
          <a:prstGeom prst="rect">
            <a:avLst/>
          </a:prstGeom>
        </p:spPr>
      </p:pic>
      <p:pic>
        <p:nvPicPr>
          <p:cNvPr id="6" name="1 Sign 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9" name="1 Sign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0682" y="4275240"/>
            <a:ext cx="1326233" cy="1126466"/>
          </a:xfrm>
          <a:prstGeom prst="rect">
            <a:avLst/>
          </a:prstGeom>
        </p:spPr>
      </p:pic>
      <p:pic>
        <p:nvPicPr>
          <p:cNvPr id="106" name="3+ Sign 1-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5">
            <a:extLst>
              <a:ext uri="{BEBA8EAE-BF5A-486C-A8C5-ECC9F3942E4B}">
                <a14:imgProps xmlns:a14="http://schemas.microsoft.com/office/drawing/2010/main">
                  <a14:imgLayer r:embed="rId16">
                    <a14:imgEffect>
                      <a14:saturation sat="150000"/>
                    </a14:imgEffect>
                  </a14:imgLayer>
                </a14:imgProps>
              </a:ext>
            </a:extLst>
          </a:blip>
          <a:stretch>
            <a:fillRect/>
          </a:stretch>
        </p:blipFill>
        <p:spPr>
          <a:xfrm>
            <a:off x="3935589" y="5378382"/>
            <a:ext cx="1326234" cy="1126466"/>
          </a:xfrm>
          <a:prstGeom prst="rect">
            <a:avLst/>
          </a:prstGeom>
        </p:spPr>
      </p:pic>
      <p:pic>
        <p:nvPicPr>
          <p:cNvPr id="111" name="2 Sign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2 Sign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2 Sign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8979" y="5378382"/>
            <a:ext cx="1326233" cy="1126466"/>
          </a:xfrm>
          <a:prstGeom prst="rect">
            <a:avLst/>
          </a:prstGeom>
        </p:spPr>
      </p:pic>
      <p:pic>
        <p:nvPicPr>
          <p:cNvPr id="187" name="2 Sign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5378382"/>
            <a:ext cx="1326233" cy="1126466"/>
          </a:xfrm>
          <a:prstGeom prst="rect">
            <a:avLst/>
          </a:prstGeom>
        </p:spPr>
      </p:pic>
    </p:spTree>
    <p:extLst>
      <p:ext uri="{BB962C8B-B14F-4D97-AF65-F5344CB8AC3E}">
        <p14:creationId xmlns:p14="http://schemas.microsoft.com/office/powerpoint/2010/main" val="175971305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12" presetClass="entr" presetSubtype="4" fill="hold" nodeType="afterEffect">
                                  <p:stCondLst>
                                    <p:cond delay="500"/>
                                  </p:stCondLst>
                                  <p:childTnLst>
                                    <p:set>
                                      <p:cBhvr>
                                        <p:cTn id="11" dur="1" fill="hold">
                                          <p:stCondLst>
                                            <p:cond delay="0"/>
                                          </p:stCondLst>
                                        </p:cTn>
                                        <p:tgtEl>
                                          <p:spTgt spid="186"/>
                                        </p:tgtEl>
                                        <p:attrNameLst>
                                          <p:attrName>style.visibility</p:attrName>
                                        </p:attrNameLst>
                                      </p:cBhvr>
                                      <p:to>
                                        <p:strVal val="visible"/>
                                      </p:to>
                                    </p:set>
                                    <p:anim calcmode="lin" valueType="num">
                                      <p:cBhvr additive="base">
                                        <p:cTn id="12" dur="500"/>
                                        <p:tgtEl>
                                          <p:spTgt spid="186"/>
                                        </p:tgtEl>
                                        <p:attrNameLst>
                                          <p:attrName>ppt_y</p:attrName>
                                        </p:attrNameLst>
                                      </p:cBhvr>
                                      <p:tavLst>
                                        <p:tav tm="0">
                                          <p:val>
                                            <p:strVal val="#ppt_y+#ppt_h*1.125000"/>
                                          </p:val>
                                        </p:tav>
                                        <p:tav tm="100000">
                                          <p:val>
                                            <p:strVal val="#ppt_y"/>
                                          </p:val>
                                        </p:tav>
                                      </p:tavLst>
                                    </p:anim>
                                    <p:animEffect transition="in" filter="wipe(up)">
                                      <p:cBhvr>
                                        <p:cTn id="13" dur="500"/>
                                        <p:tgtEl>
                                          <p:spTgt spid="186"/>
                                        </p:tgtEl>
                                      </p:cBhvr>
                                    </p:animEffect>
                                  </p:childTnLst>
                                  <p:subTnLst>
                                    <p:audio>
                                      <p:cMediaNode>
                                        <p:cTn display="0" masterRel="sameClick">
                                          <p:stCondLst>
                                            <p:cond evt="begin" delay="0">
                                              <p:tn val="10"/>
                                            </p:cond>
                                          </p:stCondLst>
                                          <p:endCondLst>
                                            <p:cond evt="onStopAudio" delay="0">
                                              <p:tgtEl>
                                                <p:sldTgt/>
                                              </p:tgtEl>
                                            </p:cond>
                                          </p:endCondLst>
                                        </p:cTn>
                                        <p:tgtEl>
                                          <p:sndTgt r:embed="rId4" name="AC Can SFX.wav"/>
                                        </p:tgtEl>
                                      </p:cMediaNode>
                                    </p:audio>
                                  </p:subTnLst>
                                </p:cTn>
                              </p:par>
                            </p:childTnLst>
                          </p:cTn>
                        </p:par>
                        <p:par>
                          <p:cTn id="14" fill="hold">
                            <p:stCondLst>
                              <p:cond delay="2000"/>
                            </p:stCondLst>
                            <p:childTnLst>
                              <p:par>
                                <p:cTn id="15" presetID="12" presetClass="exit" presetSubtype="4" fill="hold" nodeType="afterEffect">
                                  <p:stCondLst>
                                    <p:cond delay="1000"/>
                                  </p:stCondLst>
                                  <p:childTnLst>
                                    <p:anim calcmode="lin" valueType="num">
                                      <p:cBhvr additive="base">
                                        <p:cTn id="16" dur="500"/>
                                        <p:tgtEl>
                                          <p:spTgt spid="186"/>
                                        </p:tgtEl>
                                        <p:attrNameLst>
                                          <p:attrName>ppt_y</p:attrName>
                                        </p:attrNameLst>
                                      </p:cBhvr>
                                      <p:tavLst>
                                        <p:tav tm="0">
                                          <p:val>
                                            <p:strVal val="#ppt_y"/>
                                          </p:val>
                                        </p:tav>
                                        <p:tav tm="100000">
                                          <p:val>
                                            <p:strVal val="#ppt_y+#ppt_h*1.125000"/>
                                          </p:val>
                                        </p:tav>
                                      </p:tavLst>
                                    </p:anim>
                                    <p:animEffect transition="out" filter="wipe(down)">
                                      <p:cBhvr>
                                        <p:cTn id="17" dur="500"/>
                                        <p:tgtEl>
                                          <p:spTgt spid="186"/>
                                        </p:tgtEl>
                                      </p:cBhvr>
                                    </p:animEffect>
                                    <p:set>
                                      <p:cBhvr>
                                        <p:cTn id="18" dur="1" fill="hold">
                                          <p:stCondLst>
                                            <p:cond delay="499"/>
                                          </p:stCondLst>
                                        </p:cTn>
                                        <p:tgtEl>
                                          <p:spTgt spid="186"/>
                                        </p:tgtEl>
                                        <p:attrNameLst>
                                          <p:attrName>style.visibility</p:attrName>
                                        </p:attrNameLst>
                                      </p:cBhvr>
                                      <p:to>
                                        <p:strVal val="hidden"/>
                                      </p:to>
                                    </p:set>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77"/>
                                        </p:tgtEl>
                                        <p:attrNameLst>
                                          <p:attrName>style.visibility</p:attrName>
                                        </p:attrNameLst>
                                      </p:cBhvr>
                                      <p:to>
                                        <p:strVal val="visible"/>
                                      </p:to>
                                    </p:set>
                                    <p:anim calcmode="lin" valueType="num">
                                      <p:cBhvr>
                                        <p:cTn id="30" dur="1000" fill="hold"/>
                                        <p:tgtEl>
                                          <p:spTgt spid="177"/>
                                        </p:tgtEl>
                                        <p:attrNameLst>
                                          <p:attrName>ppt_w</p:attrName>
                                        </p:attrNameLst>
                                      </p:cBhvr>
                                      <p:tavLst>
                                        <p:tav tm="0">
                                          <p:val>
                                            <p:fltVal val="0"/>
                                          </p:val>
                                        </p:tav>
                                        <p:tav tm="100000">
                                          <p:val>
                                            <p:strVal val="#ppt_w"/>
                                          </p:val>
                                        </p:tav>
                                      </p:tavLst>
                                    </p:anim>
                                    <p:anim calcmode="lin" valueType="num">
                                      <p:cBhvr>
                                        <p:cTn id="3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AC Dig SFX.wav"/>
                                        </p:tgtEl>
                                      </p:cMediaNode>
                                    </p:audio>
                                  </p:subTnLst>
                                </p:cTn>
                              </p:par>
                            </p:childTnLst>
                          </p:cTn>
                        </p:par>
                        <p:par>
                          <p:cTn id="32" fill="hold">
                            <p:stCondLst>
                              <p:cond delay="1000"/>
                            </p:stCondLst>
                            <p:childTnLst>
                              <p:par>
                                <p:cTn id="33" presetID="45" presetClass="entr" presetSubtype="0" fill="hold" nodeType="afterEffect">
                                  <p:stCondLst>
                                    <p:cond delay="50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12" presetClass="entr" presetSubtype="4" fill="hold" nodeType="afterEffect">
                                  <p:stCondLst>
                                    <p:cond delay="500"/>
                                  </p:stCondLst>
                                  <p:childTnLst>
                                    <p:set>
                                      <p:cBhvr>
                                        <p:cTn id="164" dur="1" fill="hold">
                                          <p:stCondLst>
                                            <p:cond delay="0"/>
                                          </p:stCondLst>
                                        </p:cTn>
                                        <p:tgtEl>
                                          <p:spTgt spid="1032"/>
                                        </p:tgtEl>
                                        <p:attrNameLst>
                                          <p:attrName>style.visibility</p:attrName>
                                        </p:attrNameLst>
                                      </p:cBhvr>
                                      <p:to>
                                        <p:strVal val="visible"/>
                                      </p:to>
                                    </p:set>
                                    <p:anim calcmode="lin" valueType="num">
                                      <p:cBhvr additive="base">
                                        <p:cTn id="165" dur="500"/>
                                        <p:tgtEl>
                                          <p:spTgt spid="1032"/>
                                        </p:tgtEl>
                                        <p:attrNameLst>
                                          <p:attrName>ppt_y</p:attrName>
                                        </p:attrNameLst>
                                      </p:cBhvr>
                                      <p:tavLst>
                                        <p:tav tm="0">
                                          <p:val>
                                            <p:strVal val="#ppt_y+#ppt_h*1.125000"/>
                                          </p:val>
                                        </p:tav>
                                        <p:tav tm="100000">
                                          <p:val>
                                            <p:strVal val="#ppt_y"/>
                                          </p:val>
                                        </p:tav>
                                      </p:tavLst>
                                    </p:anim>
                                    <p:animEffect transition="in" filter="wipe(up)">
                                      <p:cBhvr>
                                        <p:cTn id="166" dur="500"/>
                                        <p:tgtEl>
                                          <p:spTgt spid="1032"/>
                                        </p:tgtEl>
                                      </p:cBhvr>
                                    </p:animEffect>
                                  </p:childTnLst>
                                  <p:subTnLst>
                                    <p:audio>
                                      <p:cMediaNode>
                                        <p:cTn display="0" masterRel="sameClick">
                                          <p:stCondLst>
                                            <p:cond evt="begin" delay="0">
                                              <p:tn val="163"/>
                                            </p:cond>
                                          </p:stCondLst>
                                          <p:endCondLst>
                                            <p:cond evt="onStopAudio" delay="0">
                                              <p:tgtEl>
                                                <p:sldTgt/>
                                              </p:tgtEl>
                                            </p:cond>
                                          </p:endCondLst>
                                        </p:cTn>
                                        <p:tgtEl>
                                          <p:sndTgt r:embed="rId6" name="AC Fossil SFX.wav"/>
                                        </p:tgtEl>
                                      </p:cMediaNode>
                                    </p:audio>
                                  </p:subTnLst>
                                </p:cTn>
                              </p:par>
                            </p:childTnLst>
                          </p:cTn>
                        </p:par>
                        <p:par>
                          <p:cTn id="167" fill="hold">
                            <p:stCondLst>
                              <p:cond delay="2000"/>
                            </p:stCondLst>
                            <p:childTnLst>
                              <p:par>
                                <p:cTn id="168" presetID="12" presetClass="exit" presetSubtype="4" fill="hold" nodeType="afterEffect">
                                  <p:stCondLst>
                                    <p:cond delay="1000"/>
                                  </p:stCondLst>
                                  <p:childTnLst>
                                    <p:anim calcmode="lin" valueType="num">
                                      <p:cBhvr additive="base">
                                        <p:cTn id="169" dur="500"/>
                                        <p:tgtEl>
                                          <p:spTgt spid="1032"/>
                                        </p:tgtEl>
                                        <p:attrNameLst>
                                          <p:attrName>ppt_y</p:attrName>
                                        </p:attrNameLst>
                                      </p:cBhvr>
                                      <p:tavLst>
                                        <p:tav tm="0">
                                          <p:val>
                                            <p:strVal val="#ppt_y"/>
                                          </p:val>
                                        </p:tav>
                                        <p:tav tm="100000">
                                          <p:val>
                                            <p:strVal val="#ppt_y+#ppt_h*1.125000"/>
                                          </p:val>
                                        </p:tav>
                                      </p:tavLst>
                                    </p:anim>
                                    <p:animEffect transition="out" filter="wipe(down)">
                                      <p:cBhvr>
                                        <p:cTn id="170" dur="500"/>
                                        <p:tgtEl>
                                          <p:spTgt spid="1032"/>
                                        </p:tgtEl>
                                      </p:cBhvr>
                                    </p:animEffect>
                                    <p:set>
                                      <p:cBhvr>
                                        <p:cTn id="171" dur="1" fill="hold">
                                          <p:stCondLst>
                                            <p:cond delay="499"/>
                                          </p:stCondLst>
                                        </p:cTn>
                                        <p:tgtEl>
                                          <p:spTgt spid="1032"/>
                                        </p:tgtEl>
                                        <p:attrNameLst>
                                          <p:attrName>style.visibility</p:attrName>
                                        </p:attrNameLst>
                                      </p:cBhvr>
                                      <p:to>
                                        <p:strVal val="hidden"/>
                                      </p:to>
                                    </p:set>
                                  </p:childTnLst>
                                </p:cTn>
                              </p:par>
                            </p:childTnLst>
                          </p:cTn>
                        </p:par>
                        <p:par>
                          <p:cTn id="172" fill="hold">
                            <p:stCondLst>
                              <p:cond delay="3500"/>
                            </p:stCondLst>
                            <p:childTnLst>
                              <p:par>
                                <p:cTn id="173" presetID="45" presetClass="entr" presetSubtype="0" fill="hold" nodeType="afterEffect">
                                  <p:stCondLst>
                                    <p:cond delay="0"/>
                                  </p:stCondLst>
                                  <p:childTnLst>
                                    <p:set>
                                      <p:cBhvr>
                                        <p:cTn id="174" dur="1" fill="hold">
                                          <p:stCondLst>
                                            <p:cond delay="0"/>
                                          </p:stCondLst>
                                        </p:cTn>
                                        <p:tgtEl>
                                          <p:spTgt spid="191"/>
                                        </p:tgtEl>
                                        <p:attrNameLst>
                                          <p:attrName>style.visibility</p:attrName>
                                        </p:attrNameLst>
                                      </p:cBhvr>
                                      <p:to>
                                        <p:strVal val="visible"/>
                                      </p:to>
                                    </p:set>
                                    <p:animEffect transition="in" filter="fade">
                                      <p:cBhvr>
                                        <p:cTn id="175" dur="500"/>
                                        <p:tgtEl>
                                          <p:spTgt spid="191"/>
                                        </p:tgtEl>
                                      </p:cBhvr>
                                    </p:animEffect>
                                    <p:anim calcmode="lin" valueType="num">
                                      <p:cBhvr>
                                        <p:cTn id="176" dur="500" fill="hold"/>
                                        <p:tgtEl>
                                          <p:spTgt spid="191"/>
                                        </p:tgtEl>
                                        <p:attrNameLst>
                                          <p:attrName>ppt_w</p:attrName>
                                        </p:attrNameLst>
                                      </p:cBhvr>
                                      <p:tavLst>
                                        <p:tav tm="0" fmla="#ppt_w*sin(2.5*pi*$)">
                                          <p:val>
                                            <p:fltVal val="0"/>
                                          </p:val>
                                        </p:tav>
                                        <p:tav tm="100000">
                                          <p:val>
                                            <p:fltVal val="1"/>
                                          </p:val>
                                        </p:tav>
                                      </p:tavLst>
                                    </p:anim>
                                    <p:anim calcmode="lin" valueType="num">
                                      <p:cBhvr>
                                        <p:cTn id="17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9"/>
                  </p:tgtEl>
                </p:cond>
              </p:nextCondLst>
            </p:seq>
            <p:seq concurrent="1" nextAc="seek">
              <p:cTn id="178" restart="whenNotActive" fill="hold" evtFilter="cancelBubble" nodeType="interactiveSeq">
                <p:stCondLst>
                  <p:cond evt="onClick" delay="0">
                    <p:tgtEl>
                      <p:spTgt spid="128"/>
                    </p:tgtEl>
                  </p:cond>
                </p:stCondLst>
                <p:endSync evt="end" delay="0">
                  <p:rtn val="all"/>
                </p:endSync>
                <p:childTnLst>
                  <p:par>
                    <p:cTn id="179" fill="hold">
                      <p:stCondLst>
                        <p:cond delay="0"/>
                      </p:stCondLst>
                      <p:childTnLst>
                        <p:par>
                          <p:cTn id="180" fill="hold">
                            <p:stCondLst>
                              <p:cond delay="0"/>
                            </p:stCondLst>
                            <p:childTnLst>
                              <p:par>
                                <p:cTn id="181" presetID="23" presetClass="entr" presetSubtype="16" fill="hold" nodeType="clickEffect">
                                  <p:stCondLst>
                                    <p:cond delay="0"/>
                                  </p:stCondLst>
                                  <p:childTnLst>
                                    <p:set>
                                      <p:cBhvr>
                                        <p:cTn id="182" dur="1" fill="hold">
                                          <p:stCondLst>
                                            <p:cond delay="0"/>
                                          </p:stCondLst>
                                        </p:cTn>
                                        <p:tgtEl>
                                          <p:spTgt spid="164"/>
                                        </p:tgtEl>
                                        <p:attrNameLst>
                                          <p:attrName>style.visibility</p:attrName>
                                        </p:attrNameLst>
                                      </p:cBhvr>
                                      <p:to>
                                        <p:strVal val="visible"/>
                                      </p:to>
                                    </p:set>
                                    <p:anim calcmode="lin" valueType="num">
                                      <p:cBhvr>
                                        <p:cTn id="183" dur="1000" fill="hold"/>
                                        <p:tgtEl>
                                          <p:spTgt spid="164"/>
                                        </p:tgtEl>
                                        <p:attrNameLst>
                                          <p:attrName>ppt_w</p:attrName>
                                        </p:attrNameLst>
                                      </p:cBhvr>
                                      <p:tavLst>
                                        <p:tav tm="0">
                                          <p:val>
                                            <p:fltVal val="0"/>
                                          </p:val>
                                        </p:tav>
                                        <p:tav tm="100000">
                                          <p:val>
                                            <p:strVal val="#ppt_w"/>
                                          </p:val>
                                        </p:tav>
                                      </p:tavLst>
                                    </p:anim>
                                    <p:anim calcmode="lin" valueType="num">
                                      <p:cBhvr>
                                        <p:cTn id="18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1"/>
                                            </p:cond>
                                          </p:stCondLst>
                                          <p:endCondLst>
                                            <p:cond evt="onStopAudio" delay="0">
                                              <p:tgtEl>
                                                <p:sldTgt/>
                                              </p:tgtEl>
                                            </p:cond>
                                          </p:endCondLst>
                                        </p:cTn>
                                        <p:tgtEl>
                                          <p:sndTgt r:embed="rId3" name="AC Dig SFX.wav"/>
                                        </p:tgtEl>
                                      </p:cMediaNode>
                                    </p:audio>
                                  </p:subTnLst>
                                </p:cTn>
                              </p:par>
                            </p:childTnLst>
                          </p:cTn>
                        </p:par>
                        <p:par>
                          <p:cTn id="185" fill="hold">
                            <p:stCondLst>
                              <p:cond delay="1000"/>
                            </p:stCondLst>
                            <p:childTnLst>
                              <p:par>
                                <p:cTn id="186" presetID="45" presetClass="entr" presetSubtype="0" fill="hold" nodeType="afterEffect">
                                  <p:stCondLst>
                                    <p:cond delay="500"/>
                                  </p:stCondLst>
                                  <p:childTnLst>
                                    <p:set>
                                      <p:cBhvr>
                                        <p:cTn id="187" dur="1" fill="hold">
                                          <p:stCondLst>
                                            <p:cond delay="0"/>
                                          </p:stCondLst>
                                        </p:cTn>
                                        <p:tgtEl>
                                          <p:spTgt spid="101"/>
                                        </p:tgtEl>
                                        <p:attrNameLst>
                                          <p:attrName>style.visibility</p:attrName>
                                        </p:attrNameLst>
                                      </p:cBhvr>
                                      <p:to>
                                        <p:strVal val="visible"/>
                                      </p:to>
                                    </p:set>
                                    <p:animEffect transition="in" filter="fade">
                                      <p:cBhvr>
                                        <p:cTn id="188" dur="500"/>
                                        <p:tgtEl>
                                          <p:spTgt spid="101"/>
                                        </p:tgtEl>
                                      </p:cBhvr>
                                    </p:animEffect>
                                    <p:anim calcmode="lin" valueType="num">
                                      <p:cBhvr>
                                        <p:cTn id="189" dur="500" fill="hold"/>
                                        <p:tgtEl>
                                          <p:spTgt spid="101"/>
                                        </p:tgtEl>
                                        <p:attrNameLst>
                                          <p:attrName>ppt_w</p:attrName>
                                        </p:attrNameLst>
                                      </p:cBhvr>
                                      <p:tavLst>
                                        <p:tav tm="0" fmla="#ppt_w*sin(2.5*pi*$)">
                                          <p:val>
                                            <p:fltVal val="0"/>
                                          </p:val>
                                        </p:tav>
                                        <p:tav tm="100000">
                                          <p:val>
                                            <p:fltVal val="1"/>
                                          </p:val>
                                        </p:tav>
                                      </p:tavLst>
                                    </p:anim>
                                    <p:anim calcmode="lin" valueType="num">
                                      <p:cBhvr>
                                        <p:cTn id="19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8"/>
                  </p:tgtEl>
                </p:cond>
              </p:nextCondLst>
            </p:seq>
            <p:seq concurrent="1" nextAc="seek">
              <p:cTn id="191" restart="whenNotActive" fill="hold" evtFilter="cancelBubble" nodeType="interactiveSeq">
                <p:stCondLst>
                  <p:cond evt="onClick" delay="0">
                    <p:tgtEl>
                      <p:spTgt spid="129"/>
                    </p:tgtEl>
                  </p:cond>
                </p:stCondLst>
                <p:endSync evt="end" delay="0">
                  <p:rtn val="all"/>
                </p:endSync>
                <p:childTnLst>
                  <p:par>
                    <p:cTn id="192" fill="hold">
                      <p:stCondLst>
                        <p:cond delay="0"/>
                      </p:stCondLst>
                      <p:childTnLst>
                        <p:par>
                          <p:cTn id="193" fill="hold">
                            <p:stCondLst>
                              <p:cond delay="0"/>
                            </p:stCondLst>
                            <p:childTnLst>
                              <p:par>
                                <p:cTn id="194" presetID="23" presetClass="entr" presetSubtype="16" fill="hold" nodeType="clickEffect">
                                  <p:stCondLst>
                                    <p:cond delay="0"/>
                                  </p:stCondLst>
                                  <p:childTnLst>
                                    <p:set>
                                      <p:cBhvr>
                                        <p:cTn id="195" dur="1" fill="hold">
                                          <p:stCondLst>
                                            <p:cond delay="0"/>
                                          </p:stCondLst>
                                        </p:cTn>
                                        <p:tgtEl>
                                          <p:spTgt spid="165"/>
                                        </p:tgtEl>
                                        <p:attrNameLst>
                                          <p:attrName>style.visibility</p:attrName>
                                        </p:attrNameLst>
                                      </p:cBhvr>
                                      <p:to>
                                        <p:strVal val="visible"/>
                                      </p:to>
                                    </p:set>
                                    <p:anim calcmode="lin" valueType="num">
                                      <p:cBhvr>
                                        <p:cTn id="196" dur="1000" fill="hold"/>
                                        <p:tgtEl>
                                          <p:spTgt spid="165"/>
                                        </p:tgtEl>
                                        <p:attrNameLst>
                                          <p:attrName>ppt_w</p:attrName>
                                        </p:attrNameLst>
                                      </p:cBhvr>
                                      <p:tavLst>
                                        <p:tav tm="0">
                                          <p:val>
                                            <p:fltVal val="0"/>
                                          </p:val>
                                        </p:tav>
                                        <p:tav tm="100000">
                                          <p:val>
                                            <p:strVal val="#ppt_w"/>
                                          </p:val>
                                        </p:tav>
                                      </p:tavLst>
                                    </p:anim>
                                    <p:anim calcmode="lin" valueType="num">
                                      <p:cBhvr>
                                        <p:cTn id="19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4"/>
                                            </p:cond>
                                          </p:stCondLst>
                                          <p:endCondLst>
                                            <p:cond evt="onStopAudio" delay="0">
                                              <p:tgtEl>
                                                <p:sldTgt/>
                                              </p:tgtEl>
                                            </p:cond>
                                          </p:endCondLst>
                                        </p:cTn>
                                        <p:tgtEl>
                                          <p:sndTgt r:embed="rId3" name="AC Dig SFX.wav"/>
                                        </p:tgtEl>
                                      </p:cMediaNode>
                                    </p:audio>
                                  </p:subTnLst>
                                </p:cTn>
                              </p:par>
                            </p:childTnLst>
                          </p:cTn>
                        </p:par>
                        <p:par>
                          <p:cTn id="198" fill="hold">
                            <p:stCondLst>
                              <p:cond delay="1000"/>
                            </p:stCondLst>
                            <p:childTnLst>
                              <p:par>
                                <p:cTn id="199" presetID="45" presetClass="entr" presetSubtype="0" fill="hold" nodeType="afterEffect">
                                  <p:stCondLst>
                                    <p:cond delay="50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9"/>
                  </p:tgtEl>
                </p:cond>
              </p:nextCondLst>
            </p:seq>
            <p:seq concurrent="1" nextAc="seek">
              <p:cTn id="204" restart="whenNotActive" fill="hold" evtFilter="cancelBubble" nodeType="interactiveSeq">
                <p:stCondLst>
                  <p:cond evt="onClick" delay="0">
                    <p:tgtEl>
                      <p:spTgt spid="130"/>
                    </p:tgtEl>
                  </p:cond>
                </p:stCondLst>
                <p:endSync evt="end" delay="0">
                  <p:rtn val="all"/>
                </p:endSync>
                <p:childTnLst>
                  <p:par>
                    <p:cTn id="205" fill="hold">
                      <p:stCondLst>
                        <p:cond delay="0"/>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166"/>
                                        </p:tgtEl>
                                        <p:attrNameLst>
                                          <p:attrName>style.visibility</p:attrName>
                                        </p:attrNameLst>
                                      </p:cBhvr>
                                      <p:to>
                                        <p:strVal val="visible"/>
                                      </p:to>
                                    </p:set>
                                    <p:anim calcmode="lin" valueType="num">
                                      <p:cBhvr>
                                        <p:cTn id="209" dur="1000" fill="hold"/>
                                        <p:tgtEl>
                                          <p:spTgt spid="166"/>
                                        </p:tgtEl>
                                        <p:attrNameLst>
                                          <p:attrName>ppt_w</p:attrName>
                                        </p:attrNameLst>
                                      </p:cBhvr>
                                      <p:tavLst>
                                        <p:tav tm="0">
                                          <p:val>
                                            <p:fltVal val="0"/>
                                          </p:val>
                                        </p:tav>
                                        <p:tav tm="100000">
                                          <p:val>
                                            <p:strVal val="#ppt_w"/>
                                          </p:val>
                                        </p:tav>
                                      </p:tavLst>
                                    </p:anim>
                                    <p:anim calcmode="lin" valueType="num">
                                      <p:cBhvr>
                                        <p:cTn id="21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7"/>
                                            </p:cond>
                                          </p:stCondLst>
                                          <p:endCondLst>
                                            <p:cond evt="onStopAudio" delay="0">
                                              <p:tgtEl>
                                                <p:sldTgt/>
                                              </p:tgtEl>
                                            </p:cond>
                                          </p:endCondLst>
                                        </p:cTn>
                                        <p:tgtEl>
                                          <p:sndTgt r:embed="rId3" name="AC Dig SFX.wav"/>
                                        </p:tgtEl>
                                      </p:cMediaNode>
                                    </p:audio>
                                  </p:subTnLst>
                                </p:cTn>
                              </p:par>
                            </p:childTnLst>
                          </p:cTn>
                        </p:par>
                        <p:par>
                          <p:cTn id="211" fill="hold">
                            <p:stCondLst>
                              <p:cond delay="1000"/>
                            </p:stCondLst>
                            <p:childTnLst>
                              <p:par>
                                <p:cTn id="212" presetID="45" presetClass="entr" presetSubtype="0" fill="hold" nodeType="afterEffect">
                                  <p:stCondLst>
                                    <p:cond delay="50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0"/>
                  </p:tgtEl>
                </p:cond>
              </p:nextCondLst>
            </p:seq>
            <p:seq concurrent="1" nextAc="seek">
              <p:cTn id="217" restart="whenNotActive" fill="hold" evtFilter="cancelBubble" nodeType="interactiveSeq">
                <p:stCondLst>
                  <p:cond evt="onClick" delay="0">
                    <p:tgtEl>
                      <p:spTgt spid="131"/>
                    </p:tgtEl>
                  </p:cond>
                </p:stCondLst>
                <p:endSync evt="end" delay="0">
                  <p:rtn val="all"/>
                </p:endSync>
                <p:childTnLst>
                  <p:par>
                    <p:cTn id="218" fill="hold">
                      <p:stCondLst>
                        <p:cond delay="0"/>
                      </p:stCondLst>
                      <p:childTnLst>
                        <p:par>
                          <p:cTn id="219" fill="hold">
                            <p:stCondLst>
                              <p:cond delay="0"/>
                            </p:stCondLst>
                            <p:childTnLst>
                              <p:par>
                                <p:cTn id="220" presetID="23" presetClass="entr" presetSubtype="16" fill="hold" nodeType="clickEffect">
                                  <p:stCondLst>
                                    <p:cond delay="0"/>
                                  </p:stCondLst>
                                  <p:childTnLst>
                                    <p:set>
                                      <p:cBhvr>
                                        <p:cTn id="221" dur="1" fill="hold">
                                          <p:stCondLst>
                                            <p:cond delay="0"/>
                                          </p:stCondLst>
                                        </p:cTn>
                                        <p:tgtEl>
                                          <p:spTgt spid="167"/>
                                        </p:tgtEl>
                                        <p:attrNameLst>
                                          <p:attrName>style.visibility</p:attrName>
                                        </p:attrNameLst>
                                      </p:cBhvr>
                                      <p:to>
                                        <p:strVal val="visible"/>
                                      </p:to>
                                    </p:set>
                                    <p:anim calcmode="lin" valueType="num">
                                      <p:cBhvr>
                                        <p:cTn id="222" dur="1000" fill="hold"/>
                                        <p:tgtEl>
                                          <p:spTgt spid="167"/>
                                        </p:tgtEl>
                                        <p:attrNameLst>
                                          <p:attrName>ppt_w</p:attrName>
                                        </p:attrNameLst>
                                      </p:cBhvr>
                                      <p:tavLst>
                                        <p:tav tm="0">
                                          <p:val>
                                            <p:fltVal val="0"/>
                                          </p:val>
                                        </p:tav>
                                        <p:tav tm="100000">
                                          <p:val>
                                            <p:strVal val="#ppt_w"/>
                                          </p:val>
                                        </p:tav>
                                      </p:tavLst>
                                    </p:anim>
                                    <p:anim calcmode="lin" valueType="num">
                                      <p:cBhvr>
                                        <p:cTn id="22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0"/>
                                            </p:cond>
                                          </p:stCondLst>
                                          <p:endCondLst>
                                            <p:cond evt="onStopAudio" delay="0">
                                              <p:tgtEl>
                                                <p:sldTgt/>
                                              </p:tgtEl>
                                            </p:cond>
                                          </p:endCondLst>
                                        </p:cTn>
                                        <p:tgtEl>
                                          <p:sndTgt r:embed="rId3" name="AC Dig SFX.wav"/>
                                        </p:tgtEl>
                                      </p:cMediaNode>
                                    </p:audio>
                                  </p:subTnLst>
                                </p:cTn>
                              </p:par>
                            </p:childTnLst>
                          </p:cTn>
                        </p:par>
                        <p:par>
                          <p:cTn id="224" fill="hold">
                            <p:stCondLst>
                              <p:cond delay="1000"/>
                            </p:stCondLst>
                            <p:childTnLst>
                              <p:par>
                                <p:cTn id="225" presetID="45" presetClass="entr" presetSubtype="0" fill="hold" nodeType="afterEffect">
                                  <p:stCondLst>
                                    <p:cond delay="50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12" presetClass="entr" presetSubtype="4" fill="hold" nodeType="afterEffect">
                                  <p:stCondLst>
                                    <p:cond delay="500"/>
                                  </p:stCondLst>
                                  <p:childTnLst>
                                    <p:set>
                                      <p:cBhvr>
                                        <p:cTn id="239" dur="1" fill="hold">
                                          <p:stCondLst>
                                            <p:cond delay="0"/>
                                          </p:stCondLst>
                                        </p:cTn>
                                        <p:tgtEl>
                                          <p:spTgt spid="185"/>
                                        </p:tgtEl>
                                        <p:attrNameLst>
                                          <p:attrName>style.visibility</p:attrName>
                                        </p:attrNameLst>
                                      </p:cBhvr>
                                      <p:to>
                                        <p:strVal val="visible"/>
                                      </p:to>
                                    </p:set>
                                    <p:anim calcmode="lin" valueType="num">
                                      <p:cBhvr additive="base">
                                        <p:cTn id="240" dur="500"/>
                                        <p:tgtEl>
                                          <p:spTgt spid="185"/>
                                        </p:tgtEl>
                                        <p:attrNameLst>
                                          <p:attrName>ppt_y</p:attrName>
                                        </p:attrNameLst>
                                      </p:cBhvr>
                                      <p:tavLst>
                                        <p:tav tm="0">
                                          <p:val>
                                            <p:strVal val="#ppt_y+#ppt_h*1.125000"/>
                                          </p:val>
                                        </p:tav>
                                        <p:tav tm="100000">
                                          <p:val>
                                            <p:strVal val="#ppt_y"/>
                                          </p:val>
                                        </p:tav>
                                      </p:tavLst>
                                    </p:anim>
                                    <p:animEffect transition="in" filter="wipe(up)">
                                      <p:cBhvr>
                                        <p:cTn id="241" dur="500"/>
                                        <p:tgtEl>
                                          <p:spTgt spid="185"/>
                                        </p:tgtEl>
                                      </p:cBhvr>
                                    </p:animEffect>
                                  </p:childTnLst>
                                  <p:subTnLst>
                                    <p:audio>
                                      <p:cMediaNode>
                                        <p:cTn display="0" masterRel="sameClick">
                                          <p:stCondLst>
                                            <p:cond evt="begin" delay="0">
                                              <p:tn val="238"/>
                                            </p:cond>
                                          </p:stCondLst>
                                          <p:endCondLst>
                                            <p:cond evt="onStopAudio" delay="0">
                                              <p:tgtEl>
                                                <p:sldTgt/>
                                              </p:tgtEl>
                                            </p:cond>
                                          </p:endCondLst>
                                        </p:cTn>
                                        <p:tgtEl>
                                          <p:sndTgt r:embed="rId7" name="AC Bells SFX.wav"/>
                                        </p:tgtEl>
                                      </p:cMediaNode>
                                    </p:audio>
                                  </p:subTnLst>
                                </p:cTn>
                              </p:par>
                            </p:childTnLst>
                          </p:cTn>
                        </p:par>
                        <p:par>
                          <p:cTn id="242" fill="hold">
                            <p:stCondLst>
                              <p:cond delay="2000"/>
                            </p:stCondLst>
                            <p:childTnLst>
                              <p:par>
                                <p:cTn id="243" presetID="12" presetClass="exit" presetSubtype="4" fill="hold" nodeType="afterEffect">
                                  <p:stCondLst>
                                    <p:cond delay="1000"/>
                                  </p:stCondLst>
                                  <p:childTnLst>
                                    <p:anim calcmode="lin" valueType="num">
                                      <p:cBhvr additive="base">
                                        <p:cTn id="244" dur="500"/>
                                        <p:tgtEl>
                                          <p:spTgt spid="185"/>
                                        </p:tgtEl>
                                        <p:attrNameLst>
                                          <p:attrName>ppt_y</p:attrName>
                                        </p:attrNameLst>
                                      </p:cBhvr>
                                      <p:tavLst>
                                        <p:tav tm="0">
                                          <p:val>
                                            <p:strVal val="#ppt_y"/>
                                          </p:val>
                                        </p:tav>
                                        <p:tav tm="100000">
                                          <p:val>
                                            <p:strVal val="#ppt_y+#ppt_h*1.125000"/>
                                          </p:val>
                                        </p:tav>
                                      </p:tavLst>
                                    </p:anim>
                                    <p:animEffect transition="out" filter="wipe(down)">
                                      <p:cBhvr>
                                        <p:cTn id="245" dur="500"/>
                                        <p:tgtEl>
                                          <p:spTgt spid="185"/>
                                        </p:tgtEl>
                                      </p:cBhvr>
                                    </p:animEffect>
                                    <p:set>
                                      <p:cBhvr>
                                        <p:cTn id="246" dur="1" fill="hold">
                                          <p:stCondLst>
                                            <p:cond delay="499"/>
                                          </p:stCondLst>
                                        </p:cTn>
                                        <p:tgtEl>
                                          <p:spTgt spid="185"/>
                                        </p:tgtEl>
                                        <p:attrNameLst>
                                          <p:attrName>style.visibility</p:attrName>
                                        </p:attrNameLst>
                                      </p:cBhvr>
                                      <p:to>
                                        <p:strVal val="hidden"/>
                                      </p:to>
                                    </p:set>
                                  </p:childTnLst>
                                </p:cTn>
                              </p:par>
                            </p:childTnLst>
                          </p:cTn>
                        </p:par>
                        <p:par>
                          <p:cTn id="247" fill="hold">
                            <p:stCondLst>
                              <p:cond delay="3500"/>
                            </p:stCondLst>
                            <p:childTnLst>
                              <p:par>
                                <p:cTn id="248" presetID="45" presetClass="entr" presetSubtype="0" fill="hold" nodeType="afterEffect">
                                  <p:stCondLst>
                                    <p:cond delay="0"/>
                                  </p:stCondLst>
                                  <p:childTnLst>
                                    <p:set>
                                      <p:cBhvr>
                                        <p:cTn id="249" dur="1" fill="hold">
                                          <p:stCondLst>
                                            <p:cond delay="0"/>
                                          </p:stCondLst>
                                        </p:cTn>
                                        <p:tgtEl>
                                          <p:spTgt spid="25"/>
                                        </p:tgtEl>
                                        <p:attrNameLst>
                                          <p:attrName>style.visibility</p:attrName>
                                        </p:attrNameLst>
                                      </p:cBhvr>
                                      <p:to>
                                        <p:strVal val="visible"/>
                                      </p:to>
                                    </p:set>
                                    <p:animEffect transition="in" filter="fade">
                                      <p:cBhvr>
                                        <p:cTn id="250" dur="500"/>
                                        <p:tgtEl>
                                          <p:spTgt spid="25"/>
                                        </p:tgtEl>
                                      </p:cBhvr>
                                    </p:animEffect>
                                    <p:anim calcmode="lin" valueType="num">
                                      <p:cBhvr>
                                        <p:cTn id="251" dur="500" fill="hold"/>
                                        <p:tgtEl>
                                          <p:spTgt spid="25"/>
                                        </p:tgtEl>
                                        <p:attrNameLst>
                                          <p:attrName>ppt_w</p:attrName>
                                        </p:attrNameLst>
                                      </p:cBhvr>
                                      <p:tavLst>
                                        <p:tav tm="0" fmla="#ppt_w*sin(2.5*pi*$)">
                                          <p:val>
                                            <p:fltVal val="0"/>
                                          </p:val>
                                        </p:tav>
                                        <p:tav tm="100000">
                                          <p:val>
                                            <p:fltVal val="1"/>
                                          </p:val>
                                        </p:tav>
                                      </p:tavLst>
                                    </p:anim>
                                    <p:anim calcmode="lin" valueType="num">
                                      <p:cBhvr>
                                        <p:cTn id="25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8"/>
                                            </p:cond>
                                          </p:stCondLst>
                                          <p:endCondLst>
                                            <p:cond evt="onStopAudio" delay="0">
                                              <p:tgtEl>
                                                <p:sldTgt/>
                                              </p:tgtEl>
                                            </p:cond>
                                          </p:endCondLst>
                                        </p:cTn>
                                        <p:tgtEl>
                                          <p:sndTgt r:embed="rId8" name="Bells Sign Appear SFX.wav"/>
                                        </p:tgtEl>
                                      </p:cMediaNode>
                                    </p:audio>
                                  </p:subTnLst>
                                </p:cTn>
                              </p:par>
                            </p:childTnLst>
                          </p:cTn>
                        </p:par>
                        <p:par>
                          <p:cTn id="253" fill="hold">
                            <p:stCondLst>
                              <p:cond delay="4000"/>
                            </p:stCondLst>
                            <p:childTnLst>
                              <p:par>
                                <p:cTn id="254" presetID="26" presetClass="emph" presetSubtype="0" fill="hold" nodeType="afterEffect">
                                  <p:stCondLst>
                                    <p:cond delay="0"/>
                                  </p:stCondLst>
                                  <p:childTnLst>
                                    <p:animEffect transition="out" filter="fade">
                                      <p:cBhvr>
                                        <p:cTn id="255" dur="500" tmFilter="0, 0; .2, .5; .8, .5; 1, 0"/>
                                        <p:tgtEl>
                                          <p:spTgt spid="25"/>
                                        </p:tgtEl>
                                      </p:cBhvr>
                                    </p:animEffect>
                                    <p:animScale>
                                      <p:cBhvr>
                                        <p:cTn id="256" dur="250" autoRev="1" fill="hold"/>
                                        <p:tgtEl>
                                          <p:spTgt spid="25"/>
                                        </p:tgtEl>
                                      </p:cBhvr>
                                      <p:by x="105000" y="105000"/>
                                    </p:animScale>
                                  </p:childTnLst>
                                </p:cTn>
                              </p:par>
                            </p:childTnLst>
                          </p:cTn>
                        </p:par>
                      </p:childTnLst>
                    </p:cTn>
                  </p:par>
                </p:childTnLst>
              </p:cTn>
              <p:nextCondLst>
                <p:cond evt="onClick" delay="0">
                  <p:tgtEl>
                    <p:spTgt spid="132"/>
                  </p:tgtEl>
                </p:cond>
              </p:nextCondLst>
            </p:seq>
            <p:seq concurrent="1" nextAc="seek">
              <p:cTn id="257" restart="whenNotActive" fill="hold" evtFilter="cancelBubble" nodeType="interactiveSeq">
                <p:stCondLst>
                  <p:cond evt="onClick" delay="0">
                    <p:tgtEl>
                      <p:spTgt spid="133"/>
                    </p:tgtEl>
                  </p:cond>
                </p:stCondLst>
                <p:endSync evt="end" delay="0">
                  <p:rtn val="all"/>
                </p:endSync>
                <p:childTnLst>
                  <p:par>
                    <p:cTn id="258" fill="hold">
                      <p:stCondLst>
                        <p:cond delay="0"/>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169"/>
                                        </p:tgtEl>
                                        <p:attrNameLst>
                                          <p:attrName>style.visibility</p:attrName>
                                        </p:attrNameLst>
                                      </p:cBhvr>
                                      <p:to>
                                        <p:strVal val="visible"/>
                                      </p:to>
                                    </p:set>
                                    <p:anim calcmode="lin" valueType="num">
                                      <p:cBhvr>
                                        <p:cTn id="262" dur="1000" fill="hold"/>
                                        <p:tgtEl>
                                          <p:spTgt spid="169"/>
                                        </p:tgtEl>
                                        <p:attrNameLst>
                                          <p:attrName>ppt_w</p:attrName>
                                        </p:attrNameLst>
                                      </p:cBhvr>
                                      <p:tavLst>
                                        <p:tav tm="0">
                                          <p:val>
                                            <p:fltVal val="0"/>
                                          </p:val>
                                        </p:tav>
                                        <p:tav tm="100000">
                                          <p:val>
                                            <p:strVal val="#ppt_w"/>
                                          </p:val>
                                        </p:tav>
                                      </p:tavLst>
                                    </p:anim>
                                    <p:anim calcmode="lin" valueType="num">
                                      <p:cBhvr>
                                        <p:cTn id="26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0"/>
                                            </p:cond>
                                          </p:stCondLst>
                                          <p:endCondLst>
                                            <p:cond evt="onStopAudio" delay="0">
                                              <p:tgtEl>
                                                <p:sldTgt/>
                                              </p:tgtEl>
                                            </p:cond>
                                          </p:endCondLst>
                                        </p:cTn>
                                        <p:tgtEl>
                                          <p:sndTgt r:embed="rId3" name="AC Dig SFX.wav"/>
                                        </p:tgtEl>
                                      </p:cMediaNode>
                                    </p:audio>
                                  </p:subTnLst>
                                </p:cTn>
                              </p:par>
                            </p:childTnLst>
                          </p:cTn>
                        </p:par>
                        <p:par>
                          <p:cTn id="264" fill="hold">
                            <p:stCondLst>
                              <p:cond delay="1000"/>
                            </p:stCondLst>
                            <p:childTnLst>
                              <p:par>
                                <p:cTn id="265" presetID="45" presetClass="entr" presetSubtype="0" fill="hold" nodeType="afterEffect">
                                  <p:stCondLst>
                                    <p:cond delay="50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5"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606212" y="4405458"/>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3-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3249" y="2296439"/>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6-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47121"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Can Sign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1041505"/>
            <a:ext cx="1326234" cy="1125474"/>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Can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8843" y="2105880"/>
            <a:ext cx="1326234" cy="1125474"/>
          </a:xfrm>
          <a:prstGeom prst="rect">
            <a:avLst/>
          </a:prstGeom>
        </p:spPr>
      </p:pic>
      <p:pic>
        <p:nvPicPr>
          <p:cNvPr id="114" name="3+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7779" y="3231106"/>
            <a:ext cx="1326234" cy="1126466"/>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2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2 Sign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Fossil Sign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4791" y="4278306"/>
            <a:ext cx="1319013" cy="1120334"/>
          </a:xfrm>
          <a:prstGeom prst="rect">
            <a:avLst/>
          </a:prstGeom>
        </p:spPr>
      </p:pic>
      <p:pic>
        <p:nvPicPr>
          <p:cNvPr id="6" name="1 Sign 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8979" y="4275240"/>
            <a:ext cx="1326233" cy="1126466"/>
          </a:xfrm>
          <a:prstGeom prst="rect">
            <a:avLst/>
          </a:prstGeom>
        </p:spPr>
      </p:pic>
      <p:pic>
        <p:nvPicPr>
          <p:cNvPr id="189" name="1 Sign 6-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0682" y="4275240"/>
            <a:ext cx="1326233" cy="1126466"/>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5378382"/>
            <a:ext cx="1326234" cy="1126466"/>
          </a:xfrm>
          <a:prstGeom prst="rect">
            <a:avLst/>
          </a:prstGeom>
        </p:spPr>
      </p:pic>
      <p:pic>
        <p:nvPicPr>
          <p:cNvPr id="111" name="2 Sign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1 Sign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1765" y="5378878"/>
            <a:ext cx="1325065" cy="1125474"/>
          </a:xfrm>
          <a:prstGeom prst="rect">
            <a:avLst/>
          </a:prstGeom>
        </p:spPr>
      </p:pic>
      <p:pic>
        <p:nvPicPr>
          <p:cNvPr id="185" name="Bell Bag 5-5"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47695" y="5271807"/>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83" name="Bells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1 Sign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51266" y="5378878"/>
            <a:ext cx="1325065" cy="1125474"/>
          </a:xfrm>
          <a:prstGeom prst="rect">
            <a:avLst/>
          </a:prstGeom>
        </p:spPr>
      </p:pic>
    </p:spTree>
    <p:extLst>
      <p:ext uri="{BB962C8B-B14F-4D97-AF65-F5344CB8AC3E}">
        <p14:creationId xmlns:p14="http://schemas.microsoft.com/office/powerpoint/2010/main" val="1286913843"/>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12" presetClass="entr" presetSubtype="4" fill="hold" nodeType="afterEffect">
                                  <p:stCondLst>
                                    <p:cond delay="500"/>
                                  </p:stCondLst>
                                  <p:childTnLst>
                                    <p:set>
                                      <p:cBhvr>
                                        <p:cTn id="76" dur="1" fill="hold">
                                          <p:stCondLst>
                                            <p:cond delay="0"/>
                                          </p:stCondLst>
                                        </p:cTn>
                                        <p:tgtEl>
                                          <p:spTgt spid="186"/>
                                        </p:tgtEl>
                                        <p:attrNameLst>
                                          <p:attrName>style.visibility</p:attrName>
                                        </p:attrNameLst>
                                      </p:cBhvr>
                                      <p:to>
                                        <p:strVal val="visible"/>
                                      </p:to>
                                    </p:set>
                                    <p:anim calcmode="lin" valueType="num">
                                      <p:cBhvr additive="base">
                                        <p:cTn id="77" dur="500"/>
                                        <p:tgtEl>
                                          <p:spTgt spid="186"/>
                                        </p:tgtEl>
                                        <p:attrNameLst>
                                          <p:attrName>ppt_y</p:attrName>
                                        </p:attrNameLst>
                                      </p:cBhvr>
                                      <p:tavLst>
                                        <p:tav tm="0">
                                          <p:val>
                                            <p:strVal val="#ppt_y+#ppt_h*1.125000"/>
                                          </p:val>
                                        </p:tav>
                                        <p:tav tm="100000">
                                          <p:val>
                                            <p:strVal val="#ppt_y"/>
                                          </p:val>
                                        </p:tav>
                                      </p:tavLst>
                                    </p:anim>
                                    <p:animEffect transition="in" filter="wipe(up)">
                                      <p:cBhvr>
                                        <p:cTn id="78" dur="500"/>
                                        <p:tgtEl>
                                          <p:spTgt spid="186"/>
                                        </p:tgtEl>
                                      </p:cBhvr>
                                    </p:animEffect>
                                  </p:childTnLst>
                                  <p:subTnLst>
                                    <p:audio>
                                      <p:cMediaNode>
                                        <p:cTn display="0" masterRel="sameClick">
                                          <p:stCondLst>
                                            <p:cond evt="begin" delay="0">
                                              <p:tn val="75"/>
                                            </p:cond>
                                          </p:stCondLst>
                                          <p:endCondLst>
                                            <p:cond evt="onStopAudio" delay="0">
                                              <p:tgtEl>
                                                <p:sldTgt/>
                                              </p:tgtEl>
                                            </p:cond>
                                          </p:endCondLst>
                                        </p:cTn>
                                        <p:tgtEl>
                                          <p:sndTgt r:embed="rId5" name="AC Can SFX.wav"/>
                                        </p:tgtEl>
                                      </p:cMediaNode>
                                    </p:audio>
                                  </p:subTnLst>
                                </p:cTn>
                              </p:par>
                            </p:childTnLst>
                          </p:cTn>
                        </p:par>
                        <p:par>
                          <p:cTn id="79" fill="hold">
                            <p:stCondLst>
                              <p:cond delay="2000"/>
                            </p:stCondLst>
                            <p:childTnLst>
                              <p:par>
                                <p:cTn id="80" presetID="12" presetClass="exit" presetSubtype="4" fill="hold" nodeType="afterEffect">
                                  <p:stCondLst>
                                    <p:cond delay="1000"/>
                                  </p:stCondLst>
                                  <p:childTnLst>
                                    <p:anim calcmode="lin" valueType="num">
                                      <p:cBhvr additive="base">
                                        <p:cTn id="81" dur="500"/>
                                        <p:tgtEl>
                                          <p:spTgt spid="186"/>
                                        </p:tgtEl>
                                        <p:attrNameLst>
                                          <p:attrName>ppt_y</p:attrName>
                                        </p:attrNameLst>
                                      </p:cBhvr>
                                      <p:tavLst>
                                        <p:tav tm="0">
                                          <p:val>
                                            <p:strVal val="#ppt_y"/>
                                          </p:val>
                                        </p:tav>
                                        <p:tav tm="100000">
                                          <p:val>
                                            <p:strVal val="#ppt_y+#ppt_h*1.125000"/>
                                          </p:val>
                                        </p:tav>
                                      </p:tavLst>
                                    </p:anim>
                                    <p:animEffect transition="out" filter="wipe(down)">
                                      <p:cBhvr>
                                        <p:cTn id="82" dur="500"/>
                                        <p:tgtEl>
                                          <p:spTgt spid="186"/>
                                        </p:tgtEl>
                                      </p:cBhvr>
                                    </p:animEffect>
                                    <p:set>
                                      <p:cBhvr>
                                        <p:cTn id="83" dur="1" fill="hold">
                                          <p:stCondLst>
                                            <p:cond delay="499"/>
                                          </p:stCondLst>
                                        </p:cTn>
                                        <p:tgtEl>
                                          <p:spTgt spid="186"/>
                                        </p:tgtEl>
                                        <p:attrNameLst>
                                          <p:attrName>style.visibility</p:attrName>
                                        </p:attrNameLst>
                                      </p:cBhvr>
                                      <p:to>
                                        <p:strVal val="hidden"/>
                                      </p:to>
                                    </p:set>
                                  </p:childTnLst>
                                </p:cTn>
                              </p:par>
                            </p:childTnLst>
                          </p:cTn>
                        </p:par>
                        <p:par>
                          <p:cTn id="84" fill="hold">
                            <p:stCondLst>
                              <p:cond delay="3500"/>
                            </p:stCondLst>
                            <p:childTnLst>
                              <p:par>
                                <p:cTn id="85" presetID="45" presetClass="entr" presetSubtype="0" fill="hold" nodeType="afterEffect">
                                  <p:stCondLst>
                                    <p:cond delay="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12" presetClass="entr" presetSubtype="4" fill="hold" nodeType="afterEffect">
                                  <p:stCondLst>
                                    <p:cond delay="500"/>
                                  </p:stCondLst>
                                  <p:childTnLst>
                                    <p:set>
                                      <p:cBhvr>
                                        <p:cTn id="125" dur="1" fill="hold">
                                          <p:stCondLst>
                                            <p:cond delay="0"/>
                                          </p:stCondLst>
                                        </p:cTn>
                                        <p:tgtEl>
                                          <p:spTgt spid="1050"/>
                                        </p:tgtEl>
                                        <p:attrNameLst>
                                          <p:attrName>style.visibility</p:attrName>
                                        </p:attrNameLst>
                                      </p:cBhvr>
                                      <p:to>
                                        <p:strVal val="visible"/>
                                      </p:to>
                                    </p:set>
                                    <p:anim calcmode="lin" valueType="num">
                                      <p:cBhvr additive="base">
                                        <p:cTn id="126" dur="500"/>
                                        <p:tgtEl>
                                          <p:spTgt spid="1050"/>
                                        </p:tgtEl>
                                        <p:attrNameLst>
                                          <p:attrName>ppt_y</p:attrName>
                                        </p:attrNameLst>
                                      </p:cBhvr>
                                      <p:tavLst>
                                        <p:tav tm="0">
                                          <p:val>
                                            <p:strVal val="#ppt_y+#ppt_h*1.125000"/>
                                          </p:val>
                                        </p:tav>
                                        <p:tav tm="100000">
                                          <p:val>
                                            <p:strVal val="#ppt_y"/>
                                          </p:val>
                                        </p:tav>
                                      </p:tavLst>
                                    </p:anim>
                                    <p:animEffect transition="in" filter="wipe(up)">
                                      <p:cBhvr>
                                        <p:cTn id="127" dur="500"/>
                                        <p:tgtEl>
                                          <p:spTgt spid="1050"/>
                                        </p:tgtEl>
                                      </p:cBhvr>
                                    </p:animEffect>
                                  </p:childTnLst>
                                  <p:subTnLst>
                                    <p:audio>
                                      <p:cMediaNode>
                                        <p:cTn display="0" masterRel="sameClick">
                                          <p:stCondLst>
                                            <p:cond evt="begin" delay="0">
                                              <p:tn val="124"/>
                                            </p:cond>
                                          </p:stCondLst>
                                          <p:endCondLst>
                                            <p:cond evt="onStopAudio" delay="0">
                                              <p:tgtEl>
                                                <p:sldTgt/>
                                              </p:tgtEl>
                                            </p:cond>
                                          </p:endCondLst>
                                        </p:cTn>
                                        <p:tgtEl>
                                          <p:sndTgt r:embed="rId5" name="AC Can SFX.wav"/>
                                        </p:tgtEl>
                                      </p:cMediaNode>
                                    </p:audio>
                                  </p:subTnLst>
                                </p:cTn>
                              </p:par>
                            </p:childTnLst>
                          </p:cTn>
                        </p:par>
                        <p:par>
                          <p:cTn id="128" fill="hold">
                            <p:stCondLst>
                              <p:cond delay="2000"/>
                            </p:stCondLst>
                            <p:childTnLst>
                              <p:par>
                                <p:cTn id="129" presetID="12" presetClass="exit" presetSubtype="4" fill="hold" nodeType="afterEffect">
                                  <p:stCondLst>
                                    <p:cond delay="1000"/>
                                  </p:stCondLst>
                                  <p:childTnLst>
                                    <p:anim calcmode="lin" valueType="num">
                                      <p:cBhvr additive="base">
                                        <p:cTn id="130" dur="500"/>
                                        <p:tgtEl>
                                          <p:spTgt spid="1050"/>
                                        </p:tgtEl>
                                        <p:attrNameLst>
                                          <p:attrName>ppt_y</p:attrName>
                                        </p:attrNameLst>
                                      </p:cBhvr>
                                      <p:tavLst>
                                        <p:tav tm="0">
                                          <p:val>
                                            <p:strVal val="#ppt_y"/>
                                          </p:val>
                                        </p:tav>
                                        <p:tav tm="100000">
                                          <p:val>
                                            <p:strVal val="#ppt_y+#ppt_h*1.125000"/>
                                          </p:val>
                                        </p:tav>
                                      </p:tavLst>
                                    </p:anim>
                                    <p:animEffect transition="out" filter="wipe(down)">
                                      <p:cBhvr>
                                        <p:cTn id="131" dur="500"/>
                                        <p:tgtEl>
                                          <p:spTgt spid="1050"/>
                                        </p:tgtEl>
                                      </p:cBhvr>
                                    </p:animEffect>
                                    <p:set>
                                      <p:cBhvr>
                                        <p:cTn id="132" dur="1" fill="hold">
                                          <p:stCondLst>
                                            <p:cond delay="499"/>
                                          </p:stCondLst>
                                        </p:cTn>
                                        <p:tgtEl>
                                          <p:spTgt spid="1050"/>
                                        </p:tgtEl>
                                        <p:attrNameLst>
                                          <p:attrName>style.visibility</p:attrName>
                                        </p:attrNameLst>
                                      </p:cBhvr>
                                      <p:to>
                                        <p:strVal val="hidden"/>
                                      </p:to>
                                    </p:set>
                                  </p:childTnLst>
                                </p:cTn>
                              </p:par>
                            </p:childTnLst>
                          </p:cTn>
                        </p:par>
                        <p:par>
                          <p:cTn id="133" fill="hold">
                            <p:stCondLst>
                              <p:cond delay="3500"/>
                            </p:stCondLst>
                            <p:childTnLst>
                              <p:par>
                                <p:cTn id="134" presetID="45" presetClass="entr" presetSubtype="0" fill="hold" nodeType="afterEffect">
                                  <p:stCondLst>
                                    <p:cond delay="0"/>
                                  </p:stCondLst>
                                  <p:childTnLst>
                                    <p:set>
                                      <p:cBhvr>
                                        <p:cTn id="135" dur="1" fill="hold">
                                          <p:stCondLst>
                                            <p:cond delay="0"/>
                                          </p:stCondLst>
                                        </p:cTn>
                                        <p:tgtEl>
                                          <p:spTgt spid="109"/>
                                        </p:tgtEl>
                                        <p:attrNameLst>
                                          <p:attrName>style.visibility</p:attrName>
                                        </p:attrNameLst>
                                      </p:cBhvr>
                                      <p:to>
                                        <p:strVal val="visible"/>
                                      </p:to>
                                    </p:set>
                                    <p:animEffect transition="in" filter="fade">
                                      <p:cBhvr>
                                        <p:cTn id="136" dur="500"/>
                                        <p:tgtEl>
                                          <p:spTgt spid="109"/>
                                        </p:tgtEl>
                                      </p:cBhvr>
                                    </p:animEffect>
                                    <p:anim calcmode="lin" valueType="num">
                                      <p:cBhvr>
                                        <p:cTn id="137" dur="500" fill="hold"/>
                                        <p:tgtEl>
                                          <p:spTgt spid="109"/>
                                        </p:tgtEl>
                                        <p:attrNameLst>
                                          <p:attrName>ppt_w</p:attrName>
                                        </p:attrNameLst>
                                      </p:cBhvr>
                                      <p:tavLst>
                                        <p:tav tm="0" fmla="#ppt_w*sin(2.5*pi*$)">
                                          <p:val>
                                            <p:fltVal val="0"/>
                                          </p:val>
                                        </p:tav>
                                        <p:tav tm="100000">
                                          <p:val>
                                            <p:fltVal val="1"/>
                                          </p:val>
                                        </p:tav>
                                      </p:tavLst>
                                    </p:anim>
                                    <p:anim calcmode="lin" valueType="num">
                                      <p:cBhvr>
                                        <p:cTn id="13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39" restart="whenNotActive" fill="hold" evtFilter="cancelBubble" nodeType="interactiveSeq">
                <p:stCondLst>
                  <p:cond evt="onClick" delay="0">
                    <p:tgtEl>
                      <p:spTgt spid="137"/>
                    </p:tgtEl>
                  </p:cond>
                </p:stCondLst>
                <p:endSync evt="end" delay="0">
                  <p:rtn val="all"/>
                </p:endSync>
                <p:childTnLst>
                  <p:par>
                    <p:cTn id="140" fill="hold">
                      <p:stCondLst>
                        <p:cond delay="0"/>
                      </p:stCondLst>
                      <p:childTnLst>
                        <p:par>
                          <p:cTn id="141" fill="hold">
                            <p:stCondLst>
                              <p:cond delay="0"/>
                            </p:stCondLst>
                            <p:childTnLst>
                              <p:par>
                                <p:cTn id="142" presetID="23" presetClass="entr" presetSubtype="16" fill="hold" nodeType="clickEffect">
                                  <p:stCondLst>
                                    <p:cond delay="0"/>
                                  </p:stCondLst>
                                  <p:childTnLst>
                                    <p:set>
                                      <p:cBhvr>
                                        <p:cTn id="143" dur="1" fill="hold">
                                          <p:stCondLst>
                                            <p:cond delay="0"/>
                                          </p:stCondLst>
                                        </p:cTn>
                                        <p:tgtEl>
                                          <p:spTgt spid="173"/>
                                        </p:tgtEl>
                                        <p:attrNameLst>
                                          <p:attrName>style.visibility</p:attrName>
                                        </p:attrNameLst>
                                      </p:cBhvr>
                                      <p:to>
                                        <p:strVal val="visible"/>
                                      </p:to>
                                    </p:set>
                                    <p:anim calcmode="lin" valueType="num">
                                      <p:cBhvr>
                                        <p:cTn id="144" dur="1000" fill="hold"/>
                                        <p:tgtEl>
                                          <p:spTgt spid="173"/>
                                        </p:tgtEl>
                                        <p:attrNameLst>
                                          <p:attrName>ppt_w</p:attrName>
                                        </p:attrNameLst>
                                      </p:cBhvr>
                                      <p:tavLst>
                                        <p:tav tm="0">
                                          <p:val>
                                            <p:fltVal val="0"/>
                                          </p:val>
                                        </p:tav>
                                        <p:tav tm="100000">
                                          <p:val>
                                            <p:strVal val="#ppt_w"/>
                                          </p:val>
                                        </p:tav>
                                      </p:tavLst>
                                    </p:anim>
                                    <p:anim calcmode="lin" valueType="num">
                                      <p:cBhvr>
                                        <p:cTn id="14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2"/>
                                            </p:cond>
                                          </p:stCondLst>
                                          <p:endCondLst>
                                            <p:cond evt="onStopAudio" delay="0">
                                              <p:tgtEl>
                                                <p:sldTgt/>
                                              </p:tgtEl>
                                            </p:cond>
                                          </p:endCondLst>
                                        </p:cTn>
                                        <p:tgtEl>
                                          <p:sndTgt r:embed="rId3" name="AC Dig SFX.wav"/>
                                        </p:tgtEl>
                                      </p:cMediaNode>
                                    </p:audio>
                                  </p:subTnLst>
                                </p:cTn>
                              </p:par>
                            </p:childTnLst>
                          </p:cTn>
                        </p:par>
                        <p:par>
                          <p:cTn id="146" fill="hold">
                            <p:stCondLst>
                              <p:cond delay="1000"/>
                            </p:stCondLst>
                            <p:childTnLst>
                              <p:par>
                                <p:cTn id="147" presetID="45" presetClass="entr" presetSubtype="0" fill="hold" nodeType="afterEffect">
                                  <p:stCondLst>
                                    <p:cond delay="500"/>
                                  </p:stCondLst>
                                  <p:childTnLst>
                                    <p:set>
                                      <p:cBhvr>
                                        <p:cTn id="148" dur="1" fill="hold">
                                          <p:stCondLst>
                                            <p:cond delay="0"/>
                                          </p:stCondLst>
                                        </p:cTn>
                                        <p:tgtEl>
                                          <p:spTgt spid="114"/>
                                        </p:tgtEl>
                                        <p:attrNameLst>
                                          <p:attrName>style.visibility</p:attrName>
                                        </p:attrNameLst>
                                      </p:cBhvr>
                                      <p:to>
                                        <p:strVal val="visible"/>
                                      </p:to>
                                    </p:set>
                                    <p:animEffect transition="in" filter="fade">
                                      <p:cBhvr>
                                        <p:cTn id="149" dur="500"/>
                                        <p:tgtEl>
                                          <p:spTgt spid="114"/>
                                        </p:tgtEl>
                                      </p:cBhvr>
                                    </p:animEffect>
                                    <p:anim calcmode="lin" valueType="num">
                                      <p:cBhvr>
                                        <p:cTn id="150" dur="500" fill="hold"/>
                                        <p:tgtEl>
                                          <p:spTgt spid="114"/>
                                        </p:tgtEl>
                                        <p:attrNameLst>
                                          <p:attrName>ppt_w</p:attrName>
                                        </p:attrNameLst>
                                      </p:cBhvr>
                                      <p:tavLst>
                                        <p:tav tm="0" fmla="#ppt_w*sin(2.5*pi*$)">
                                          <p:val>
                                            <p:fltVal val="0"/>
                                          </p:val>
                                        </p:tav>
                                        <p:tav tm="100000">
                                          <p:val>
                                            <p:fltVal val="1"/>
                                          </p:val>
                                        </p:tav>
                                      </p:tavLst>
                                    </p:anim>
                                    <p:anim calcmode="lin" valueType="num">
                                      <p:cBhvr>
                                        <p:cTn id="15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52" restart="whenNotActive" fill="hold" evtFilter="cancelBubble" nodeType="interactiveSeq">
                <p:stCondLst>
                  <p:cond evt="onClick" delay="0">
                    <p:tgtEl>
                      <p:spTgt spid="138"/>
                    </p:tgtEl>
                  </p:cond>
                </p:stCondLst>
                <p:endSync evt="end" delay="0">
                  <p:rtn val="all"/>
                </p:endSync>
                <p:childTnLst>
                  <p:par>
                    <p:cTn id="153" fill="hold">
                      <p:stCondLst>
                        <p:cond delay="0"/>
                      </p:stCondLst>
                      <p:childTnLst>
                        <p:par>
                          <p:cTn id="154" fill="hold">
                            <p:stCondLst>
                              <p:cond delay="0"/>
                            </p:stCondLst>
                            <p:childTnLst>
                              <p:par>
                                <p:cTn id="155" presetID="23" presetClass="entr" presetSubtype="16" fill="hold" nodeType="clickEffect">
                                  <p:stCondLst>
                                    <p:cond delay="0"/>
                                  </p:stCondLst>
                                  <p:childTnLst>
                                    <p:set>
                                      <p:cBhvr>
                                        <p:cTn id="156" dur="1" fill="hold">
                                          <p:stCondLst>
                                            <p:cond delay="0"/>
                                          </p:stCondLst>
                                        </p:cTn>
                                        <p:tgtEl>
                                          <p:spTgt spid="174"/>
                                        </p:tgtEl>
                                        <p:attrNameLst>
                                          <p:attrName>style.visibility</p:attrName>
                                        </p:attrNameLst>
                                      </p:cBhvr>
                                      <p:to>
                                        <p:strVal val="visible"/>
                                      </p:to>
                                    </p:set>
                                    <p:anim calcmode="lin" valueType="num">
                                      <p:cBhvr>
                                        <p:cTn id="157" dur="1000" fill="hold"/>
                                        <p:tgtEl>
                                          <p:spTgt spid="174"/>
                                        </p:tgtEl>
                                        <p:attrNameLst>
                                          <p:attrName>ppt_w</p:attrName>
                                        </p:attrNameLst>
                                      </p:cBhvr>
                                      <p:tavLst>
                                        <p:tav tm="0">
                                          <p:val>
                                            <p:fltVal val="0"/>
                                          </p:val>
                                        </p:tav>
                                        <p:tav tm="100000">
                                          <p:val>
                                            <p:strVal val="#ppt_w"/>
                                          </p:val>
                                        </p:tav>
                                      </p:tavLst>
                                    </p:anim>
                                    <p:anim calcmode="lin" valueType="num">
                                      <p:cBhvr>
                                        <p:cTn id="15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5"/>
                                            </p:cond>
                                          </p:stCondLst>
                                          <p:endCondLst>
                                            <p:cond evt="onStopAudio" delay="0">
                                              <p:tgtEl>
                                                <p:sldTgt/>
                                              </p:tgtEl>
                                            </p:cond>
                                          </p:endCondLst>
                                        </p:cTn>
                                        <p:tgtEl>
                                          <p:sndTgt r:embed="rId3" name="AC Dig SFX.wav"/>
                                        </p:tgtEl>
                                      </p:cMediaNode>
                                    </p:audio>
                                  </p:subTnLst>
                                </p:cTn>
                              </p:par>
                            </p:childTnLst>
                          </p:cTn>
                        </p:par>
                        <p:par>
                          <p:cTn id="159" fill="hold">
                            <p:stCondLst>
                              <p:cond delay="1000"/>
                            </p:stCondLst>
                            <p:childTnLst>
                              <p:par>
                                <p:cTn id="160" presetID="45" presetClass="entr" presetSubtype="0" fill="hold" nodeType="afterEffect">
                                  <p:stCondLst>
                                    <p:cond delay="500"/>
                                  </p:stCondLst>
                                  <p:childTnLst>
                                    <p:set>
                                      <p:cBhvr>
                                        <p:cTn id="161" dur="1" fill="hold">
                                          <p:stCondLst>
                                            <p:cond delay="0"/>
                                          </p:stCondLst>
                                        </p:cTn>
                                        <p:tgtEl>
                                          <p:spTgt spid="190"/>
                                        </p:tgtEl>
                                        <p:attrNameLst>
                                          <p:attrName>style.visibility</p:attrName>
                                        </p:attrNameLst>
                                      </p:cBhvr>
                                      <p:to>
                                        <p:strVal val="visible"/>
                                      </p:to>
                                    </p:set>
                                    <p:animEffect transition="in" filter="fade">
                                      <p:cBhvr>
                                        <p:cTn id="162" dur="500"/>
                                        <p:tgtEl>
                                          <p:spTgt spid="190"/>
                                        </p:tgtEl>
                                      </p:cBhvr>
                                    </p:animEffect>
                                    <p:anim calcmode="lin" valueType="num">
                                      <p:cBhvr>
                                        <p:cTn id="163" dur="500" fill="hold"/>
                                        <p:tgtEl>
                                          <p:spTgt spid="190"/>
                                        </p:tgtEl>
                                        <p:attrNameLst>
                                          <p:attrName>ppt_w</p:attrName>
                                        </p:attrNameLst>
                                      </p:cBhvr>
                                      <p:tavLst>
                                        <p:tav tm="0" fmla="#ppt_w*sin(2.5*pi*$)">
                                          <p:val>
                                            <p:fltVal val="0"/>
                                          </p:val>
                                        </p:tav>
                                        <p:tav tm="100000">
                                          <p:val>
                                            <p:fltVal val="1"/>
                                          </p:val>
                                        </p:tav>
                                      </p:tavLst>
                                    </p:anim>
                                    <p:anim calcmode="lin" valueType="num">
                                      <p:cBhvr>
                                        <p:cTn id="16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5" restart="whenNotActive" fill="hold" evtFilter="cancelBubble" nodeType="interactiveSeq">
                <p:stCondLst>
                  <p:cond evt="onClick" delay="0">
                    <p:tgtEl>
                      <p:spTgt spid="139"/>
                    </p:tgtEl>
                  </p:cond>
                </p:stCondLst>
                <p:endSync evt="end" delay="0">
                  <p:rtn val="all"/>
                </p:endSync>
                <p:childTnLst>
                  <p:par>
                    <p:cTn id="166" fill="hold">
                      <p:stCondLst>
                        <p:cond delay="0"/>
                      </p:stCondLst>
                      <p:childTnLst>
                        <p:par>
                          <p:cTn id="167" fill="hold">
                            <p:stCondLst>
                              <p:cond delay="0"/>
                            </p:stCondLst>
                            <p:childTnLst>
                              <p:par>
                                <p:cTn id="168" presetID="23" presetClass="entr" presetSubtype="16" fill="hold" nodeType="clickEffect">
                                  <p:stCondLst>
                                    <p:cond delay="0"/>
                                  </p:stCondLst>
                                  <p:childTnLst>
                                    <p:set>
                                      <p:cBhvr>
                                        <p:cTn id="169" dur="1" fill="hold">
                                          <p:stCondLst>
                                            <p:cond delay="0"/>
                                          </p:stCondLst>
                                        </p:cTn>
                                        <p:tgtEl>
                                          <p:spTgt spid="175"/>
                                        </p:tgtEl>
                                        <p:attrNameLst>
                                          <p:attrName>style.visibility</p:attrName>
                                        </p:attrNameLst>
                                      </p:cBhvr>
                                      <p:to>
                                        <p:strVal val="visible"/>
                                      </p:to>
                                    </p:set>
                                    <p:anim calcmode="lin" valueType="num">
                                      <p:cBhvr>
                                        <p:cTn id="170" dur="1000" fill="hold"/>
                                        <p:tgtEl>
                                          <p:spTgt spid="175"/>
                                        </p:tgtEl>
                                        <p:attrNameLst>
                                          <p:attrName>ppt_w</p:attrName>
                                        </p:attrNameLst>
                                      </p:cBhvr>
                                      <p:tavLst>
                                        <p:tav tm="0">
                                          <p:val>
                                            <p:fltVal val="0"/>
                                          </p:val>
                                        </p:tav>
                                        <p:tav tm="100000">
                                          <p:val>
                                            <p:strVal val="#ppt_w"/>
                                          </p:val>
                                        </p:tav>
                                      </p:tavLst>
                                    </p:anim>
                                    <p:anim calcmode="lin" valueType="num">
                                      <p:cBhvr>
                                        <p:cTn id="17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8"/>
                                            </p:cond>
                                          </p:stCondLst>
                                          <p:endCondLst>
                                            <p:cond evt="onStopAudio" delay="0">
                                              <p:tgtEl>
                                                <p:sldTgt/>
                                              </p:tgtEl>
                                            </p:cond>
                                          </p:endCondLst>
                                        </p:cTn>
                                        <p:tgtEl>
                                          <p:sndTgt r:embed="rId3" name="AC Dig SFX.wav"/>
                                        </p:tgtEl>
                                      </p:cMediaNode>
                                    </p:audio>
                                  </p:subTnLst>
                                </p:cTn>
                              </p:par>
                            </p:childTnLst>
                          </p:cTn>
                        </p:par>
                        <p:par>
                          <p:cTn id="172" fill="hold">
                            <p:stCondLst>
                              <p:cond delay="1000"/>
                            </p:stCondLst>
                            <p:childTnLst>
                              <p:par>
                                <p:cTn id="173" presetID="45" presetClass="entr" presetSubtype="0" fill="hold" nodeType="afterEffect">
                                  <p:stCondLst>
                                    <p:cond delay="500"/>
                                  </p:stCondLst>
                                  <p:childTnLst>
                                    <p:set>
                                      <p:cBhvr>
                                        <p:cTn id="174" dur="1" fill="hold">
                                          <p:stCondLst>
                                            <p:cond delay="0"/>
                                          </p:stCondLst>
                                        </p:cTn>
                                        <p:tgtEl>
                                          <p:spTgt spid="191"/>
                                        </p:tgtEl>
                                        <p:attrNameLst>
                                          <p:attrName>style.visibility</p:attrName>
                                        </p:attrNameLst>
                                      </p:cBhvr>
                                      <p:to>
                                        <p:strVal val="visible"/>
                                      </p:to>
                                    </p:set>
                                    <p:animEffect transition="in" filter="fade">
                                      <p:cBhvr>
                                        <p:cTn id="175" dur="500"/>
                                        <p:tgtEl>
                                          <p:spTgt spid="191"/>
                                        </p:tgtEl>
                                      </p:cBhvr>
                                    </p:animEffect>
                                    <p:anim calcmode="lin" valueType="num">
                                      <p:cBhvr>
                                        <p:cTn id="176" dur="500" fill="hold"/>
                                        <p:tgtEl>
                                          <p:spTgt spid="191"/>
                                        </p:tgtEl>
                                        <p:attrNameLst>
                                          <p:attrName>ppt_w</p:attrName>
                                        </p:attrNameLst>
                                      </p:cBhvr>
                                      <p:tavLst>
                                        <p:tav tm="0" fmla="#ppt_w*sin(2.5*pi*$)">
                                          <p:val>
                                            <p:fltVal val="0"/>
                                          </p:val>
                                        </p:tav>
                                        <p:tav tm="100000">
                                          <p:val>
                                            <p:fltVal val="1"/>
                                          </p:val>
                                        </p:tav>
                                      </p:tavLst>
                                    </p:anim>
                                    <p:anim calcmode="lin" valueType="num">
                                      <p:cBhvr>
                                        <p:cTn id="17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78" restart="whenNotActive" fill="hold" evtFilter="cancelBubble" nodeType="interactiveSeq">
                <p:stCondLst>
                  <p:cond evt="onClick" delay="0">
                    <p:tgtEl>
                      <p:spTgt spid="128"/>
                    </p:tgtEl>
                  </p:cond>
                </p:stCondLst>
                <p:endSync evt="end" delay="0">
                  <p:rtn val="all"/>
                </p:endSync>
                <p:childTnLst>
                  <p:par>
                    <p:cTn id="179" fill="hold">
                      <p:stCondLst>
                        <p:cond delay="0"/>
                      </p:stCondLst>
                      <p:childTnLst>
                        <p:par>
                          <p:cTn id="180" fill="hold">
                            <p:stCondLst>
                              <p:cond delay="0"/>
                            </p:stCondLst>
                            <p:childTnLst>
                              <p:par>
                                <p:cTn id="181" presetID="23" presetClass="entr" presetSubtype="16" fill="hold" nodeType="clickEffect">
                                  <p:stCondLst>
                                    <p:cond delay="0"/>
                                  </p:stCondLst>
                                  <p:childTnLst>
                                    <p:set>
                                      <p:cBhvr>
                                        <p:cTn id="182" dur="1" fill="hold">
                                          <p:stCondLst>
                                            <p:cond delay="0"/>
                                          </p:stCondLst>
                                        </p:cTn>
                                        <p:tgtEl>
                                          <p:spTgt spid="164"/>
                                        </p:tgtEl>
                                        <p:attrNameLst>
                                          <p:attrName>style.visibility</p:attrName>
                                        </p:attrNameLst>
                                      </p:cBhvr>
                                      <p:to>
                                        <p:strVal val="visible"/>
                                      </p:to>
                                    </p:set>
                                    <p:anim calcmode="lin" valueType="num">
                                      <p:cBhvr>
                                        <p:cTn id="183" dur="1000" fill="hold"/>
                                        <p:tgtEl>
                                          <p:spTgt spid="164"/>
                                        </p:tgtEl>
                                        <p:attrNameLst>
                                          <p:attrName>ppt_w</p:attrName>
                                        </p:attrNameLst>
                                      </p:cBhvr>
                                      <p:tavLst>
                                        <p:tav tm="0">
                                          <p:val>
                                            <p:fltVal val="0"/>
                                          </p:val>
                                        </p:tav>
                                        <p:tav tm="100000">
                                          <p:val>
                                            <p:strVal val="#ppt_w"/>
                                          </p:val>
                                        </p:tav>
                                      </p:tavLst>
                                    </p:anim>
                                    <p:anim calcmode="lin" valueType="num">
                                      <p:cBhvr>
                                        <p:cTn id="18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1"/>
                                            </p:cond>
                                          </p:stCondLst>
                                          <p:endCondLst>
                                            <p:cond evt="onStopAudio" delay="0">
                                              <p:tgtEl>
                                                <p:sldTgt/>
                                              </p:tgtEl>
                                            </p:cond>
                                          </p:endCondLst>
                                        </p:cTn>
                                        <p:tgtEl>
                                          <p:sndTgt r:embed="rId3" name="AC Dig SFX.wav"/>
                                        </p:tgtEl>
                                      </p:cMediaNode>
                                    </p:audio>
                                  </p:subTnLst>
                                </p:cTn>
                              </p:par>
                            </p:childTnLst>
                          </p:cTn>
                        </p:par>
                        <p:par>
                          <p:cTn id="185" fill="hold">
                            <p:stCondLst>
                              <p:cond delay="1000"/>
                            </p:stCondLst>
                            <p:childTnLst>
                              <p:par>
                                <p:cTn id="186" presetID="45" presetClass="entr" presetSubtype="0" fill="hold" nodeType="afterEffect">
                                  <p:stCondLst>
                                    <p:cond delay="500"/>
                                  </p:stCondLst>
                                  <p:childTnLst>
                                    <p:set>
                                      <p:cBhvr>
                                        <p:cTn id="187" dur="1" fill="hold">
                                          <p:stCondLst>
                                            <p:cond delay="0"/>
                                          </p:stCondLst>
                                        </p:cTn>
                                        <p:tgtEl>
                                          <p:spTgt spid="101"/>
                                        </p:tgtEl>
                                        <p:attrNameLst>
                                          <p:attrName>style.visibility</p:attrName>
                                        </p:attrNameLst>
                                      </p:cBhvr>
                                      <p:to>
                                        <p:strVal val="visible"/>
                                      </p:to>
                                    </p:set>
                                    <p:animEffect transition="in" filter="fade">
                                      <p:cBhvr>
                                        <p:cTn id="188" dur="500"/>
                                        <p:tgtEl>
                                          <p:spTgt spid="101"/>
                                        </p:tgtEl>
                                      </p:cBhvr>
                                    </p:animEffect>
                                    <p:anim calcmode="lin" valueType="num">
                                      <p:cBhvr>
                                        <p:cTn id="189" dur="500" fill="hold"/>
                                        <p:tgtEl>
                                          <p:spTgt spid="101"/>
                                        </p:tgtEl>
                                        <p:attrNameLst>
                                          <p:attrName>ppt_w</p:attrName>
                                        </p:attrNameLst>
                                      </p:cBhvr>
                                      <p:tavLst>
                                        <p:tav tm="0" fmla="#ppt_w*sin(2.5*pi*$)">
                                          <p:val>
                                            <p:fltVal val="0"/>
                                          </p:val>
                                        </p:tav>
                                        <p:tav tm="100000">
                                          <p:val>
                                            <p:fltVal val="1"/>
                                          </p:val>
                                        </p:tav>
                                      </p:tavLst>
                                    </p:anim>
                                    <p:anim calcmode="lin" valueType="num">
                                      <p:cBhvr>
                                        <p:cTn id="19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1" restart="whenNotActive" fill="hold" evtFilter="cancelBubble" nodeType="interactiveSeq">
                <p:stCondLst>
                  <p:cond evt="onClick" delay="0">
                    <p:tgtEl>
                      <p:spTgt spid="129"/>
                    </p:tgtEl>
                  </p:cond>
                </p:stCondLst>
                <p:endSync evt="end" delay="0">
                  <p:rtn val="all"/>
                </p:endSync>
                <p:childTnLst>
                  <p:par>
                    <p:cTn id="192" fill="hold">
                      <p:stCondLst>
                        <p:cond delay="0"/>
                      </p:stCondLst>
                      <p:childTnLst>
                        <p:par>
                          <p:cTn id="193" fill="hold">
                            <p:stCondLst>
                              <p:cond delay="0"/>
                            </p:stCondLst>
                            <p:childTnLst>
                              <p:par>
                                <p:cTn id="194" presetID="23" presetClass="entr" presetSubtype="16" fill="hold" nodeType="clickEffect">
                                  <p:stCondLst>
                                    <p:cond delay="0"/>
                                  </p:stCondLst>
                                  <p:childTnLst>
                                    <p:set>
                                      <p:cBhvr>
                                        <p:cTn id="195" dur="1" fill="hold">
                                          <p:stCondLst>
                                            <p:cond delay="0"/>
                                          </p:stCondLst>
                                        </p:cTn>
                                        <p:tgtEl>
                                          <p:spTgt spid="165"/>
                                        </p:tgtEl>
                                        <p:attrNameLst>
                                          <p:attrName>style.visibility</p:attrName>
                                        </p:attrNameLst>
                                      </p:cBhvr>
                                      <p:to>
                                        <p:strVal val="visible"/>
                                      </p:to>
                                    </p:set>
                                    <p:anim calcmode="lin" valueType="num">
                                      <p:cBhvr>
                                        <p:cTn id="196" dur="1000" fill="hold"/>
                                        <p:tgtEl>
                                          <p:spTgt spid="165"/>
                                        </p:tgtEl>
                                        <p:attrNameLst>
                                          <p:attrName>ppt_w</p:attrName>
                                        </p:attrNameLst>
                                      </p:cBhvr>
                                      <p:tavLst>
                                        <p:tav tm="0">
                                          <p:val>
                                            <p:fltVal val="0"/>
                                          </p:val>
                                        </p:tav>
                                        <p:tav tm="100000">
                                          <p:val>
                                            <p:strVal val="#ppt_w"/>
                                          </p:val>
                                        </p:tav>
                                      </p:tavLst>
                                    </p:anim>
                                    <p:anim calcmode="lin" valueType="num">
                                      <p:cBhvr>
                                        <p:cTn id="19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4"/>
                                            </p:cond>
                                          </p:stCondLst>
                                          <p:endCondLst>
                                            <p:cond evt="onStopAudio" delay="0">
                                              <p:tgtEl>
                                                <p:sldTgt/>
                                              </p:tgtEl>
                                            </p:cond>
                                          </p:endCondLst>
                                        </p:cTn>
                                        <p:tgtEl>
                                          <p:sndTgt r:embed="rId3" name="AC Dig SFX.wav"/>
                                        </p:tgtEl>
                                      </p:cMediaNode>
                                    </p:audio>
                                  </p:subTnLst>
                                </p:cTn>
                              </p:par>
                            </p:childTnLst>
                          </p:cTn>
                        </p:par>
                        <p:par>
                          <p:cTn id="198" fill="hold">
                            <p:stCondLst>
                              <p:cond delay="1000"/>
                            </p:stCondLst>
                            <p:childTnLst>
                              <p:par>
                                <p:cTn id="199" presetID="45" presetClass="entr" presetSubtype="0" fill="hold" nodeType="afterEffect">
                                  <p:stCondLst>
                                    <p:cond delay="50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anim calcmode="lin" valueType="num">
                                      <p:cBhvr>
                                        <p:cTn id="202" dur="500" fill="hold"/>
                                        <p:tgtEl>
                                          <p:spTgt spid="102"/>
                                        </p:tgtEl>
                                        <p:attrNameLst>
                                          <p:attrName>ppt_w</p:attrName>
                                        </p:attrNameLst>
                                      </p:cBhvr>
                                      <p:tavLst>
                                        <p:tav tm="0" fmla="#ppt_w*sin(2.5*pi*$)">
                                          <p:val>
                                            <p:fltVal val="0"/>
                                          </p:val>
                                        </p:tav>
                                        <p:tav tm="100000">
                                          <p:val>
                                            <p:fltVal val="1"/>
                                          </p:val>
                                        </p:tav>
                                      </p:tavLst>
                                    </p:anim>
                                    <p:anim calcmode="lin" valueType="num">
                                      <p:cBhvr>
                                        <p:cTn id="20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4" restart="whenNotActive" fill="hold" evtFilter="cancelBubble" nodeType="interactiveSeq">
                <p:stCondLst>
                  <p:cond evt="onClick" delay="0">
                    <p:tgtEl>
                      <p:spTgt spid="130"/>
                    </p:tgtEl>
                  </p:cond>
                </p:stCondLst>
                <p:endSync evt="end" delay="0">
                  <p:rtn val="all"/>
                </p:endSync>
                <p:childTnLst>
                  <p:par>
                    <p:cTn id="205" fill="hold">
                      <p:stCondLst>
                        <p:cond delay="0"/>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166"/>
                                        </p:tgtEl>
                                        <p:attrNameLst>
                                          <p:attrName>style.visibility</p:attrName>
                                        </p:attrNameLst>
                                      </p:cBhvr>
                                      <p:to>
                                        <p:strVal val="visible"/>
                                      </p:to>
                                    </p:set>
                                    <p:anim calcmode="lin" valueType="num">
                                      <p:cBhvr>
                                        <p:cTn id="209" dur="1000" fill="hold"/>
                                        <p:tgtEl>
                                          <p:spTgt spid="166"/>
                                        </p:tgtEl>
                                        <p:attrNameLst>
                                          <p:attrName>ppt_w</p:attrName>
                                        </p:attrNameLst>
                                      </p:cBhvr>
                                      <p:tavLst>
                                        <p:tav tm="0">
                                          <p:val>
                                            <p:fltVal val="0"/>
                                          </p:val>
                                        </p:tav>
                                        <p:tav tm="100000">
                                          <p:val>
                                            <p:strVal val="#ppt_w"/>
                                          </p:val>
                                        </p:tav>
                                      </p:tavLst>
                                    </p:anim>
                                    <p:anim calcmode="lin" valueType="num">
                                      <p:cBhvr>
                                        <p:cTn id="21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7"/>
                                            </p:cond>
                                          </p:stCondLst>
                                          <p:endCondLst>
                                            <p:cond evt="onStopAudio" delay="0">
                                              <p:tgtEl>
                                                <p:sldTgt/>
                                              </p:tgtEl>
                                            </p:cond>
                                          </p:endCondLst>
                                        </p:cTn>
                                        <p:tgtEl>
                                          <p:sndTgt r:embed="rId3" name="AC Dig SFX.wav"/>
                                        </p:tgtEl>
                                      </p:cMediaNode>
                                    </p:audio>
                                  </p:subTnLst>
                                </p:cTn>
                              </p:par>
                            </p:childTnLst>
                          </p:cTn>
                        </p:par>
                        <p:par>
                          <p:cTn id="211" fill="hold">
                            <p:stCondLst>
                              <p:cond delay="1000"/>
                            </p:stCondLst>
                            <p:childTnLst>
                              <p:par>
                                <p:cTn id="212" presetID="45" presetClass="entr" presetSubtype="0" fill="hold" nodeType="afterEffect">
                                  <p:stCondLst>
                                    <p:cond delay="50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17" restart="whenNotActive" fill="hold" evtFilter="cancelBubble" nodeType="interactiveSeq">
                <p:stCondLst>
                  <p:cond evt="onClick" delay="0">
                    <p:tgtEl>
                      <p:spTgt spid="131"/>
                    </p:tgtEl>
                  </p:cond>
                </p:stCondLst>
                <p:endSync evt="end" delay="0">
                  <p:rtn val="all"/>
                </p:endSync>
                <p:childTnLst>
                  <p:par>
                    <p:cTn id="218" fill="hold">
                      <p:stCondLst>
                        <p:cond delay="0"/>
                      </p:stCondLst>
                      <p:childTnLst>
                        <p:par>
                          <p:cTn id="219" fill="hold">
                            <p:stCondLst>
                              <p:cond delay="0"/>
                            </p:stCondLst>
                            <p:childTnLst>
                              <p:par>
                                <p:cTn id="220" presetID="23" presetClass="entr" presetSubtype="16" fill="hold" nodeType="clickEffect">
                                  <p:stCondLst>
                                    <p:cond delay="0"/>
                                  </p:stCondLst>
                                  <p:childTnLst>
                                    <p:set>
                                      <p:cBhvr>
                                        <p:cTn id="221" dur="1" fill="hold">
                                          <p:stCondLst>
                                            <p:cond delay="0"/>
                                          </p:stCondLst>
                                        </p:cTn>
                                        <p:tgtEl>
                                          <p:spTgt spid="167"/>
                                        </p:tgtEl>
                                        <p:attrNameLst>
                                          <p:attrName>style.visibility</p:attrName>
                                        </p:attrNameLst>
                                      </p:cBhvr>
                                      <p:to>
                                        <p:strVal val="visible"/>
                                      </p:to>
                                    </p:set>
                                    <p:anim calcmode="lin" valueType="num">
                                      <p:cBhvr>
                                        <p:cTn id="222" dur="1000" fill="hold"/>
                                        <p:tgtEl>
                                          <p:spTgt spid="167"/>
                                        </p:tgtEl>
                                        <p:attrNameLst>
                                          <p:attrName>ppt_w</p:attrName>
                                        </p:attrNameLst>
                                      </p:cBhvr>
                                      <p:tavLst>
                                        <p:tav tm="0">
                                          <p:val>
                                            <p:fltVal val="0"/>
                                          </p:val>
                                        </p:tav>
                                        <p:tav tm="100000">
                                          <p:val>
                                            <p:strVal val="#ppt_w"/>
                                          </p:val>
                                        </p:tav>
                                      </p:tavLst>
                                    </p:anim>
                                    <p:anim calcmode="lin" valueType="num">
                                      <p:cBhvr>
                                        <p:cTn id="22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0"/>
                                            </p:cond>
                                          </p:stCondLst>
                                          <p:endCondLst>
                                            <p:cond evt="onStopAudio" delay="0">
                                              <p:tgtEl>
                                                <p:sldTgt/>
                                              </p:tgtEl>
                                            </p:cond>
                                          </p:endCondLst>
                                        </p:cTn>
                                        <p:tgtEl>
                                          <p:sndTgt r:embed="rId3" name="AC Dig SFX.wav"/>
                                        </p:tgtEl>
                                      </p:cMediaNode>
                                    </p:audio>
                                  </p:subTnLst>
                                </p:cTn>
                              </p:par>
                            </p:childTnLst>
                          </p:cTn>
                        </p:par>
                        <p:par>
                          <p:cTn id="224" fill="hold">
                            <p:stCondLst>
                              <p:cond delay="1000"/>
                            </p:stCondLst>
                            <p:childTnLst>
                              <p:par>
                                <p:cTn id="225" presetID="45" presetClass="entr" presetSubtype="0" fill="hold" nodeType="afterEffect">
                                  <p:stCondLst>
                                    <p:cond delay="50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anim calcmode="lin" valueType="num">
                                      <p:cBhvr>
                                        <p:cTn id="228" dur="500" fill="hold"/>
                                        <p:tgtEl>
                                          <p:spTgt spid="5"/>
                                        </p:tgtEl>
                                        <p:attrNameLst>
                                          <p:attrName>ppt_w</p:attrName>
                                        </p:attrNameLst>
                                      </p:cBhvr>
                                      <p:tavLst>
                                        <p:tav tm="0" fmla="#ppt_w*sin(2.5*pi*$)">
                                          <p:val>
                                            <p:fltVal val="0"/>
                                          </p:val>
                                        </p:tav>
                                        <p:tav tm="100000">
                                          <p:val>
                                            <p:fltVal val="1"/>
                                          </p:val>
                                        </p:tav>
                                      </p:tavLst>
                                    </p:anim>
                                    <p:anim calcmode="lin" valueType="num">
                                      <p:cBhvr>
                                        <p:cTn id="22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0" restart="whenNotActive" fill="hold" evtFilter="cancelBubble" nodeType="interactiveSeq">
                <p:stCondLst>
                  <p:cond evt="onClick" delay="0">
                    <p:tgtEl>
                      <p:spTgt spid="132"/>
                    </p:tgtEl>
                  </p:cond>
                </p:stCondLst>
                <p:endSync evt="end" delay="0">
                  <p:rtn val="all"/>
                </p:endSync>
                <p:childTnLst>
                  <p:par>
                    <p:cTn id="231" fill="hold">
                      <p:stCondLst>
                        <p:cond delay="0"/>
                      </p:stCondLst>
                      <p:childTnLst>
                        <p:par>
                          <p:cTn id="232" fill="hold">
                            <p:stCondLst>
                              <p:cond delay="0"/>
                            </p:stCondLst>
                            <p:childTnLst>
                              <p:par>
                                <p:cTn id="233" presetID="23" presetClass="entr" presetSubtype="16" fill="hold" nodeType="clickEffect">
                                  <p:stCondLst>
                                    <p:cond delay="0"/>
                                  </p:stCondLst>
                                  <p:childTnLst>
                                    <p:set>
                                      <p:cBhvr>
                                        <p:cTn id="234" dur="1" fill="hold">
                                          <p:stCondLst>
                                            <p:cond delay="0"/>
                                          </p:stCondLst>
                                        </p:cTn>
                                        <p:tgtEl>
                                          <p:spTgt spid="168"/>
                                        </p:tgtEl>
                                        <p:attrNameLst>
                                          <p:attrName>style.visibility</p:attrName>
                                        </p:attrNameLst>
                                      </p:cBhvr>
                                      <p:to>
                                        <p:strVal val="visible"/>
                                      </p:to>
                                    </p:set>
                                    <p:anim calcmode="lin" valueType="num">
                                      <p:cBhvr>
                                        <p:cTn id="235" dur="1000" fill="hold"/>
                                        <p:tgtEl>
                                          <p:spTgt spid="168"/>
                                        </p:tgtEl>
                                        <p:attrNameLst>
                                          <p:attrName>ppt_w</p:attrName>
                                        </p:attrNameLst>
                                      </p:cBhvr>
                                      <p:tavLst>
                                        <p:tav tm="0">
                                          <p:val>
                                            <p:fltVal val="0"/>
                                          </p:val>
                                        </p:tav>
                                        <p:tav tm="100000">
                                          <p:val>
                                            <p:strVal val="#ppt_w"/>
                                          </p:val>
                                        </p:tav>
                                      </p:tavLst>
                                    </p:anim>
                                    <p:anim calcmode="lin" valueType="num">
                                      <p:cBhvr>
                                        <p:cTn id="23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3"/>
                                            </p:cond>
                                          </p:stCondLst>
                                          <p:endCondLst>
                                            <p:cond evt="onStopAudio" delay="0">
                                              <p:tgtEl>
                                                <p:sldTgt/>
                                              </p:tgtEl>
                                            </p:cond>
                                          </p:endCondLst>
                                        </p:cTn>
                                        <p:tgtEl>
                                          <p:sndTgt r:embed="rId3" name="AC Dig SFX.wav"/>
                                        </p:tgtEl>
                                      </p:cMediaNode>
                                    </p:audio>
                                  </p:subTnLst>
                                </p:cTn>
                              </p:par>
                            </p:childTnLst>
                          </p:cTn>
                        </p:par>
                        <p:par>
                          <p:cTn id="237" fill="hold">
                            <p:stCondLst>
                              <p:cond delay="1000"/>
                            </p:stCondLst>
                            <p:childTnLst>
                              <p:par>
                                <p:cTn id="238" presetID="45" presetClass="entr" presetSubtype="0" fill="hold" nodeType="afterEffect">
                                  <p:stCondLst>
                                    <p:cond delay="50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45" presetClass="entr" presetSubtype="0" fill="hold" nodeType="afterEffect">
                                  <p:stCondLst>
                                    <p:cond delay="500"/>
                                  </p:stCondLst>
                                  <p:childTnLst>
                                    <p:set>
                                      <p:cBhvr>
                                        <p:cTn id="278" dur="1" fill="hold">
                                          <p:stCondLst>
                                            <p:cond delay="0"/>
                                          </p:stCondLst>
                                        </p:cTn>
                                        <p:tgtEl>
                                          <p:spTgt spid="17"/>
                                        </p:tgtEl>
                                        <p:attrNameLst>
                                          <p:attrName>style.visibility</p:attrName>
                                        </p:attrNameLst>
                                      </p:cBhvr>
                                      <p:to>
                                        <p:strVal val="visible"/>
                                      </p:to>
                                    </p:set>
                                    <p:animEffect transition="in" filter="fade">
                                      <p:cBhvr>
                                        <p:cTn id="279" dur="500"/>
                                        <p:tgtEl>
                                          <p:spTgt spid="17"/>
                                        </p:tgtEl>
                                      </p:cBhvr>
                                    </p:animEffect>
                                    <p:anim calcmode="lin" valueType="num">
                                      <p:cBhvr>
                                        <p:cTn id="280" dur="500" fill="hold"/>
                                        <p:tgtEl>
                                          <p:spTgt spid="17"/>
                                        </p:tgtEl>
                                        <p:attrNameLst>
                                          <p:attrName>ppt_w</p:attrName>
                                        </p:attrNameLst>
                                      </p:cBhvr>
                                      <p:tavLst>
                                        <p:tav tm="0" fmla="#ppt_w*sin(2.5*pi*$)">
                                          <p:val>
                                            <p:fltVal val="0"/>
                                          </p:val>
                                        </p:tav>
                                        <p:tav tm="100000">
                                          <p:val>
                                            <p:fltVal val="1"/>
                                          </p:val>
                                        </p:tav>
                                      </p:tavLst>
                                    </p:anim>
                                    <p:anim calcmode="lin" valueType="num">
                                      <p:cBhvr>
                                        <p:cTn id="28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2" restart="whenNotActive" fill="hold" evtFilter="cancelBubble" nodeType="interactiveSeq">
                <p:stCondLst>
                  <p:cond evt="onClick" delay="0">
                    <p:tgtEl>
                      <p:spTgt spid="124"/>
                    </p:tgtEl>
                  </p:cond>
                </p:stCondLst>
                <p:endSync evt="end" delay="0">
                  <p:rtn val="all"/>
                </p:endSync>
                <p:childTnLst>
                  <p:par>
                    <p:cTn id="283" fill="hold">
                      <p:stCondLst>
                        <p:cond delay="0"/>
                      </p:stCondLst>
                      <p:childTnLst>
                        <p:par>
                          <p:cTn id="284" fill="hold">
                            <p:stCondLst>
                              <p:cond delay="0"/>
                            </p:stCondLst>
                            <p:childTnLst>
                              <p:par>
                                <p:cTn id="285" presetID="23" presetClass="entr" presetSubtype="16" fill="hold" nodeType="clickEffect">
                                  <p:stCondLst>
                                    <p:cond delay="0"/>
                                  </p:stCondLst>
                                  <p:childTnLst>
                                    <p:set>
                                      <p:cBhvr>
                                        <p:cTn id="286" dur="1" fill="hold">
                                          <p:stCondLst>
                                            <p:cond delay="0"/>
                                          </p:stCondLst>
                                        </p:cTn>
                                        <p:tgtEl>
                                          <p:spTgt spid="160"/>
                                        </p:tgtEl>
                                        <p:attrNameLst>
                                          <p:attrName>style.visibility</p:attrName>
                                        </p:attrNameLst>
                                      </p:cBhvr>
                                      <p:to>
                                        <p:strVal val="visible"/>
                                      </p:to>
                                    </p:set>
                                    <p:anim calcmode="lin" valueType="num">
                                      <p:cBhvr>
                                        <p:cTn id="287" dur="1000" fill="hold"/>
                                        <p:tgtEl>
                                          <p:spTgt spid="160"/>
                                        </p:tgtEl>
                                        <p:attrNameLst>
                                          <p:attrName>ppt_w</p:attrName>
                                        </p:attrNameLst>
                                      </p:cBhvr>
                                      <p:tavLst>
                                        <p:tav tm="0">
                                          <p:val>
                                            <p:fltVal val="0"/>
                                          </p:val>
                                        </p:tav>
                                        <p:tav tm="100000">
                                          <p:val>
                                            <p:strVal val="#ppt_w"/>
                                          </p:val>
                                        </p:tav>
                                      </p:tavLst>
                                    </p:anim>
                                    <p:anim calcmode="lin" valueType="num">
                                      <p:cBhvr>
                                        <p:cTn id="28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5"/>
                                            </p:cond>
                                          </p:stCondLst>
                                          <p:endCondLst>
                                            <p:cond evt="onStopAudio" delay="0">
                                              <p:tgtEl>
                                                <p:sldTgt/>
                                              </p:tgtEl>
                                            </p:cond>
                                          </p:endCondLst>
                                        </p:cTn>
                                        <p:tgtEl>
                                          <p:sndTgt r:embed="rId3" name="AC Dig SFX.wav"/>
                                        </p:tgtEl>
                                      </p:cMediaNode>
                                    </p:audio>
                                  </p:subTnLst>
                                </p:cTn>
                              </p:par>
                            </p:childTnLst>
                          </p:cTn>
                        </p:par>
                        <p:par>
                          <p:cTn id="289" fill="hold">
                            <p:stCondLst>
                              <p:cond delay="1000"/>
                            </p:stCondLst>
                            <p:childTnLst>
                              <p:par>
                                <p:cTn id="290" presetID="45" presetClass="entr" presetSubtype="0" fill="hold" nodeType="afterEffect">
                                  <p:stCondLst>
                                    <p:cond delay="500"/>
                                  </p:stCondLst>
                                  <p:childTnLst>
                                    <p:set>
                                      <p:cBhvr>
                                        <p:cTn id="291" dur="1" fill="hold">
                                          <p:stCondLst>
                                            <p:cond delay="0"/>
                                          </p:stCondLst>
                                        </p:cTn>
                                        <p:tgtEl>
                                          <p:spTgt spid="112"/>
                                        </p:tgtEl>
                                        <p:attrNameLst>
                                          <p:attrName>style.visibility</p:attrName>
                                        </p:attrNameLst>
                                      </p:cBhvr>
                                      <p:to>
                                        <p:strVal val="visible"/>
                                      </p:to>
                                    </p:set>
                                    <p:animEffect transition="in" filter="fade">
                                      <p:cBhvr>
                                        <p:cTn id="292" dur="500"/>
                                        <p:tgtEl>
                                          <p:spTgt spid="112"/>
                                        </p:tgtEl>
                                      </p:cBhvr>
                                    </p:animEffect>
                                    <p:anim calcmode="lin" valueType="num">
                                      <p:cBhvr>
                                        <p:cTn id="293" dur="500" fill="hold"/>
                                        <p:tgtEl>
                                          <p:spTgt spid="112"/>
                                        </p:tgtEl>
                                        <p:attrNameLst>
                                          <p:attrName>ppt_w</p:attrName>
                                        </p:attrNameLst>
                                      </p:cBhvr>
                                      <p:tavLst>
                                        <p:tav tm="0" fmla="#ppt_w*sin(2.5*pi*$)">
                                          <p:val>
                                            <p:fltVal val="0"/>
                                          </p:val>
                                        </p:tav>
                                        <p:tav tm="100000">
                                          <p:val>
                                            <p:fltVal val="1"/>
                                          </p:val>
                                        </p:tav>
                                      </p:tavLst>
                                    </p:anim>
                                    <p:anim calcmode="lin" valueType="num">
                                      <p:cBhvr>
                                        <p:cTn id="29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5" restart="whenNotActive" fill="hold" evtFilter="cancelBubble" nodeType="interactiveSeq">
                <p:stCondLst>
                  <p:cond evt="onClick" delay="0">
                    <p:tgtEl>
                      <p:spTgt spid="125"/>
                    </p:tgtEl>
                  </p:cond>
                </p:stCondLst>
                <p:endSync evt="end" delay="0">
                  <p:rtn val="all"/>
                </p:endSync>
                <p:childTnLst>
                  <p:par>
                    <p:cTn id="296" fill="hold">
                      <p:stCondLst>
                        <p:cond delay="0"/>
                      </p:stCondLst>
                      <p:childTnLst>
                        <p:par>
                          <p:cTn id="297" fill="hold">
                            <p:stCondLst>
                              <p:cond delay="0"/>
                            </p:stCondLst>
                            <p:childTnLst>
                              <p:par>
                                <p:cTn id="298" presetID="23" presetClass="entr" presetSubtype="16" fill="hold" nodeType="clickEffect">
                                  <p:stCondLst>
                                    <p:cond delay="0"/>
                                  </p:stCondLst>
                                  <p:childTnLst>
                                    <p:set>
                                      <p:cBhvr>
                                        <p:cTn id="299" dur="1" fill="hold">
                                          <p:stCondLst>
                                            <p:cond delay="0"/>
                                          </p:stCondLst>
                                        </p:cTn>
                                        <p:tgtEl>
                                          <p:spTgt spid="161"/>
                                        </p:tgtEl>
                                        <p:attrNameLst>
                                          <p:attrName>style.visibility</p:attrName>
                                        </p:attrNameLst>
                                      </p:cBhvr>
                                      <p:to>
                                        <p:strVal val="visible"/>
                                      </p:to>
                                    </p:set>
                                    <p:anim calcmode="lin" valueType="num">
                                      <p:cBhvr>
                                        <p:cTn id="300" dur="1000" fill="hold"/>
                                        <p:tgtEl>
                                          <p:spTgt spid="161"/>
                                        </p:tgtEl>
                                        <p:attrNameLst>
                                          <p:attrName>ppt_w</p:attrName>
                                        </p:attrNameLst>
                                      </p:cBhvr>
                                      <p:tavLst>
                                        <p:tav tm="0">
                                          <p:val>
                                            <p:fltVal val="0"/>
                                          </p:val>
                                        </p:tav>
                                        <p:tav tm="100000">
                                          <p:val>
                                            <p:strVal val="#ppt_w"/>
                                          </p:val>
                                        </p:tav>
                                      </p:tavLst>
                                    </p:anim>
                                    <p:anim calcmode="lin" valueType="num">
                                      <p:cBhvr>
                                        <p:cTn id="30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8"/>
                                            </p:cond>
                                          </p:stCondLst>
                                          <p:endCondLst>
                                            <p:cond evt="onStopAudio" delay="0">
                                              <p:tgtEl>
                                                <p:sldTgt/>
                                              </p:tgtEl>
                                            </p:cond>
                                          </p:endCondLst>
                                        </p:cTn>
                                        <p:tgtEl>
                                          <p:sndTgt r:embed="rId3" name="AC Dig SFX.wav"/>
                                        </p:tgtEl>
                                      </p:cMediaNode>
                                    </p:audio>
                                  </p:subTnLst>
                                </p:cTn>
                              </p:par>
                            </p:childTnLst>
                          </p:cTn>
                        </p:par>
                        <p:par>
                          <p:cTn id="302" fill="hold">
                            <p:stCondLst>
                              <p:cond delay="1000"/>
                            </p:stCondLst>
                            <p:childTnLst>
                              <p:par>
                                <p:cTn id="303" presetID="12" presetClass="entr" presetSubtype="4" fill="hold" nodeType="afterEffect">
                                  <p:stCondLst>
                                    <p:cond delay="500"/>
                                  </p:stCondLst>
                                  <p:childTnLst>
                                    <p:set>
                                      <p:cBhvr>
                                        <p:cTn id="304" dur="1" fill="hold">
                                          <p:stCondLst>
                                            <p:cond delay="0"/>
                                          </p:stCondLst>
                                        </p:cTn>
                                        <p:tgtEl>
                                          <p:spTgt spid="1032"/>
                                        </p:tgtEl>
                                        <p:attrNameLst>
                                          <p:attrName>style.visibility</p:attrName>
                                        </p:attrNameLst>
                                      </p:cBhvr>
                                      <p:to>
                                        <p:strVal val="visible"/>
                                      </p:to>
                                    </p:set>
                                    <p:anim calcmode="lin" valueType="num">
                                      <p:cBhvr additive="base">
                                        <p:cTn id="305" dur="500"/>
                                        <p:tgtEl>
                                          <p:spTgt spid="1032"/>
                                        </p:tgtEl>
                                        <p:attrNameLst>
                                          <p:attrName>ppt_y</p:attrName>
                                        </p:attrNameLst>
                                      </p:cBhvr>
                                      <p:tavLst>
                                        <p:tav tm="0">
                                          <p:val>
                                            <p:strVal val="#ppt_y+#ppt_h*1.125000"/>
                                          </p:val>
                                        </p:tav>
                                        <p:tav tm="100000">
                                          <p:val>
                                            <p:strVal val="#ppt_y"/>
                                          </p:val>
                                        </p:tav>
                                      </p:tavLst>
                                    </p:anim>
                                    <p:animEffect transition="in" filter="wipe(up)">
                                      <p:cBhvr>
                                        <p:cTn id="306" dur="500"/>
                                        <p:tgtEl>
                                          <p:spTgt spid="1032"/>
                                        </p:tgtEl>
                                      </p:cBhvr>
                                    </p:animEffect>
                                  </p:childTnLst>
                                  <p:subTnLst>
                                    <p:audio>
                                      <p:cMediaNode>
                                        <p:cTn display="0" masterRel="sameClick">
                                          <p:stCondLst>
                                            <p:cond evt="begin" delay="0">
                                              <p:tn val="303"/>
                                            </p:cond>
                                          </p:stCondLst>
                                          <p:endCondLst>
                                            <p:cond evt="onStopAudio" delay="0">
                                              <p:tgtEl>
                                                <p:sldTgt/>
                                              </p:tgtEl>
                                            </p:cond>
                                          </p:endCondLst>
                                        </p:cTn>
                                        <p:tgtEl>
                                          <p:sndTgt r:embed="rId6" name="AC Fossil SFX.wav"/>
                                        </p:tgtEl>
                                      </p:cMediaNode>
                                    </p:audio>
                                  </p:subTnLst>
                                </p:cTn>
                              </p:par>
                            </p:childTnLst>
                          </p:cTn>
                        </p:par>
                        <p:par>
                          <p:cTn id="307" fill="hold">
                            <p:stCondLst>
                              <p:cond delay="2000"/>
                            </p:stCondLst>
                            <p:childTnLst>
                              <p:par>
                                <p:cTn id="308" presetID="12" presetClass="exit" presetSubtype="4" fill="hold" nodeType="afterEffect">
                                  <p:stCondLst>
                                    <p:cond delay="1000"/>
                                  </p:stCondLst>
                                  <p:childTnLst>
                                    <p:anim calcmode="lin" valueType="num">
                                      <p:cBhvr additive="base">
                                        <p:cTn id="309" dur="500"/>
                                        <p:tgtEl>
                                          <p:spTgt spid="1032"/>
                                        </p:tgtEl>
                                        <p:attrNameLst>
                                          <p:attrName>ppt_y</p:attrName>
                                        </p:attrNameLst>
                                      </p:cBhvr>
                                      <p:tavLst>
                                        <p:tav tm="0">
                                          <p:val>
                                            <p:strVal val="#ppt_y"/>
                                          </p:val>
                                        </p:tav>
                                        <p:tav tm="100000">
                                          <p:val>
                                            <p:strVal val="#ppt_y+#ppt_h*1.125000"/>
                                          </p:val>
                                        </p:tav>
                                      </p:tavLst>
                                    </p:anim>
                                    <p:animEffect transition="out" filter="wipe(down)">
                                      <p:cBhvr>
                                        <p:cTn id="310" dur="500"/>
                                        <p:tgtEl>
                                          <p:spTgt spid="1032"/>
                                        </p:tgtEl>
                                      </p:cBhvr>
                                    </p:animEffect>
                                    <p:set>
                                      <p:cBhvr>
                                        <p:cTn id="311" dur="1" fill="hold">
                                          <p:stCondLst>
                                            <p:cond delay="499"/>
                                          </p:stCondLst>
                                        </p:cTn>
                                        <p:tgtEl>
                                          <p:spTgt spid="1032"/>
                                        </p:tgtEl>
                                        <p:attrNameLst>
                                          <p:attrName>style.visibility</p:attrName>
                                        </p:attrNameLst>
                                      </p:cBhvr>
                                      <p:to>
                                        <p:strVal val="hidden"/>
                                      </p:to>
                                    </p:set>
                                  </p:childTnLst>
                                </p:cTn>
                              </p:par>
                            </p:childTnLst>
                          </p:cTn>
                        </p:par>
                        <p:par>
                          <p:cTn id="312" fill="hold">
                            <p:stCondLst>
                              <p:cond delay="3500"/>
                            </p:stCondLst>
                            <p:childTnLst>
                              <p:par>
                                <p:cTn id="313" presetID="45" presetClass="entr" presetSubtype="0" fill="hold" nodeType="afterEffect">
                                  <p:stCondLst>
                                    <p:cond delay="0"/>
                                  </p:stCondLst>
                                  <p:childTnLst>
                                    <p:set>
                                      <p:cBhvr>
                                        <p:cTn id="314" dur="1" fill="hold">
                                          <p:stCondLst>
                                            <p:cond delay="0"/>
                                          </p:stCondLst>
                                        </p:cTn>
                                        <p:tgtEl>
                                          <p:spTgt spid="115"/>
                                        </p:tgtEl>
                                        <p:attrNameLst>
                                          <p:attrName>style.visibility</p:attrName>
                                        </p:attrNameLst>
                                      </p:cBhvr>
                                      <p:to>
                                        <p:strVal val="visible"/>
                                      </p:to>
                                    </p:set>
                                    <p:animEffect transition="in" filter="fade">
                                      <p:cBhvr>
                                        <p:cTn id="315" dur="500"/>
                                        <p:tgtEl>
                                          <p:spTgt spid="115"/>
                                        </p:tgtEl>
                                      </p:cBhvr>
                                    </p:animEffect>
                                    <p:anim calcmode="lin" valueType="num">
                                      <p:cBhvr>
                                        <p:cTn id="316" dur="500" fill="hold"/>
                                        <p:tgtEl>
                                          <p:spTgt spid="115"/>
                                        </p:tgtEl>
                                        <p:attrNameLst>
                                          <p:attrName>ppt_w</p:attrName>
                                        </p:attrNameLst>
                                      </p:cBhvr>
                                      <p:tavLst>
                                        <p:tav tm="0" fmla="#ppt_w*sin(2.5*pi*$)">
                                          <p:val>
                                            <p:fltVal val="0"/>
                                          </p:val>
                                        </p:tav>
                                        <p:tav tm="100000">
                                          <p:val>
                                            <p:fltVal val="1"/>
                                          </p:val>
                                        </p:tav>
                                      </p:tavLst>
                                    </p:anim>
                                    <p:anim calcmode="lin" valueType="num">
                                      <p:cBhvr>
                                        <p:cTn id="31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18" restart="whenNotActive" fill="hold" evtFilter="cancelBubble" nodeType="interactiveSeq">
                <p:stCondLst>
                  <p:cond evt="onClick" delay="0">
                    <p:tgtEl>
                      <p:spTgt spid="126"/>
                    </p:tgtEl>
                  </p:cond>
                </p:stCondLst>
                <p:endSync evt="end" delay="0">
                  <p:rtn val="all"/>
                </p:endSync>
                <p:childTnLst>
                  <p:par>
                    <p:cTn id="319" fill="hold">
                      <p:stCondLst>
                        <p:cond delay="0"/>
                      </p:stCondLst>
                      <p:childTnLst>
                        <p:par>
                          <p:cTn id="320" fill="hold">
                            <p:stCondLst>
                              <p:cond delay="0"/>
                            </p:stCondLst>
                            <p:childTnLst>
                              <p:par>
                                <p:cTn id="321" presetID="23" presetClass="entr" presetSubtype="16" fill="hold" nodeType="clickEffect">
                                  <p:stCondLst>
                                    <p:cond delay="0"/>
                                  </p:stCondLst>
                                  <p:childTnLst>
                                    <p:set>
                                      <p:cBhvr>
                                        <p:cTn id="322" dur="1" fill="hold">
                                          <p:stCondLst>
                                            <p:cond delay="0"/>
                                          </p:stCondLst>
                                        </p:cTn>
                                        <p:tgtEl>
                                          <p:spTgt spid="162"/>
                                        </p:tgtEl>
                                        <p:attrNameLst>
                                          <p:attrName>style.visibility</p:attrName>
                                        </p:attrNameLst>
                                      </p:cBhvr>
                                      <p:to>
                                        <p:strVal val="visible"/>
                                      </p:to>
                                    </p:set>
                                    <p:anim calcmode="lin" valueType="num">
                                      <p:cBhvr>
                                        <p:cTn id="323" dur="1000" fill="hold"/>
                                        <p:tgtEl>
                                          <p:spTgt spid="162"/>
                                        </p:tgtEl>
                                        <p:attrNameLst>
                                          <p:attrName>ppt_w</p:attrName>
                                        </p:attrNameLst>
                                      </p:cBhvr>
                                      <p:tavLst>
                                        <p:tav tm="0">
                                          <p:val>
                                            <p:fltVal val="0"/>
                                          </p:val>
                                        </p:tav>
                                        <p:tav tm="100000">
                                          <p:val>
                                            <p:strVal val="#ppt_w"/>
                                          </p:val>
                                        </p:tav>
                                      </p:tavLst>
                                    </p:anim>
                                    <p:anim calcmode="lin" valueType="num">
                                      <p:cBhvr>
                                        <p:cTn id="32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1"/>
                                            </p:cond>
                                          </p:stCondLst>
                                          <p:endCondLst>
                                            <p:cond evt="onStopAudio" delay="0">
                                              <p:tgtEl>
                                                <p:sldTgt/>
                                              </p:tgtEl>
                                            </p:cond>
                                          </p:endCondLst>
                                        </p:cTn>
                                        <p:tgtEl>
                                          <p:sndTgt r:embed="rId3" name="AC Dig SFX.wav"/>
                                        </p:tgtEl>
                                      </p:cMediaNode>
                                    </p:audio>
                                  </p:subTnLst>
                                </p:cTn>
                              </p:par>
                            </p:childTnLst>
                          </p:cTn>
                        </p:par>
                        <p:par>
                          <p:cTn id="325" fill="hold">
                            <p:stCondLst>
                              <p:cond delay="1000"/>
                            </p:stCondLst>
                            <p:childTnLst>
                              <p:par>
                                <p:cTn id="326" presetID="45" presetClass="entr" presetSubtype="0" fill="hold" nodeType="afterEffect">
                                  <p:stCondLst>
                                    <p:cond delay="500"/>
                                  </p:stCondLst>
                                  <p:childTnLst>
                                    <p:set>
                                      <p:cBhvr>
                                        <p:cTn id="327" dur="1" fill="hold">
                                          <p:stCondLst>
                                            <p:cond delay="0"/>
                                          </p:stCondLst>
                                        </p:cTn>
                                        <p:tgtEl>
                                          <p:spTgt spid="6"/>
                                        </p:tgtEl>
                                        <p:attrNameLst>
                                          <p:attrName>style.visibility</p:attrName>
                                        </p:attrNameLst>
                                      </p:cBhvr>
                                      <p:to>
                                        <p:strVal val="visible"/>
                                      </p:to>
                                    </p:set>
                                    <p:animEffect transition="in" filter="fade">
                                      <p:cBhvr>
                                        <p:cTn id="328" dur="500"/>
                                        <p:tgtEl>
                                          <p:spTgt spid="6"/>
                                        </p:tgtEl>
                                      </p:cBhvr>
                                    </p:animEffect>
                                    <p:anim calcmode="lin" valueType="num">
                                      <p:cBhvr>
                                        <p:cTn id="329" dur="500" fill="hold"/>
                                        <p:tgtEl>
                                          <p:spTgt spid="6"/>
                                        </p:tgtEl>
                                        <p:attrNameLst>
                                          <p:attrName>ppt_w</p:attrName>
                                        </p:attrNameLst>
                                      </p:cBhvr>
                                      <p:tavLst>
                                        <p:tav tm="0" fmla="#ppt_w*sin(2.5*pi*$)">
                                          <p:val>
                                            <p:fltVal val="0"/>
                                          </p:val>
                                        </p:tav>
                                        <p:tav tm="100000">
                                          <p:val>
                                            <p:fltVal val="1"/>
                                          </p:val>
                                        </p:tav>
                                      </p:tavLst>
                                    </p:anim>
                                    <p:anim calcmode="lin" valueType="num">
                                      <p:cBhvr>
                                        <p:cTn id="33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1" restart="whenNotActive" fill="hold" evtFilter="cancelBubble" nodeType="interactiveSeq">
                <p:stCondLst>
                  <p:cond evt="onClick" delay="0">
                    <p:tgtEl>
                      <p:spTgt spid="127"/>
                    </p:tgtEl>
                  </p:cond>
                </p:stCondLst>
                <p:endSync evt="end" delay="0">
                  <p:rtn val="all"/>
                </p:endSync>
                <p:childTnLst>
                  <p:par>
                    <p:cTn id="332" fill="hold">
                      <p:stCondLst>
                        <p:cond delay="0"/>
                      </p:stCondLst>
                      <p:childTnLst>
                        <p:par>
                          <p:cTn id="333" fill="hold">
                            <p:stCondLst>
                              <p:cond delay="0"/>
                            </p:stCondLst>
                            <p:childTnLst>
                              <p:par>
                                <p:cTn id="334" presetID="23" presetClass="entr" presetSubtype="16" fill="hold" nodeType="clickEffect">
                                  <p:stCondLst>
                                    <p:cond delay="0"/>
                                  </p:stCondLst>
                                  <p:childTnLst>
                                    <p:set>
                                      <p:cBhvr>
                                        <p:cTn id="335" dur="1" fill="hold">
                                          <p:stCondLst>
                                            <p:cond delay="0"/>
                                          </p:stCondLst>
                                        </p:cTn>
                                        <p:tgtEl>
                                          <p:spTgt spid="163"/>
                                        </p:tgtEl>
                                        <p:attrNameLst>
                                          <p:attrName>style.visibility</p:attrName>
                                        </p:attrNameLst>
                                      </p:cBhvr>
                                      <p:to>
                                        <p:strVal val="visible"/>
                                      </p:to>
                                    </p:set>
                                    <p:anim calcmode="lin" valueType="num">
                                      <p:cBhvr>
                                        <p:cTn id="336" dur="1000" fill="hold"/>
                                        <p:tgtEl>
                                          <p:spTgt spid="163"/>
                                        </p:tgtEl>
                                        <p:attrNameLst>
                                          <p:attrName>ppt_w</p:attrName>
                                        </p:attrNameLst>
                                      </p:cBhvr>
                                      <p:tavLst>
                                        <p:tav tm="0">
                                          <p:val>
                                            <p:fltVal val="0"/>
                                          </p:val>
                                        </p:tav>
                                        <p:tav tm="100000">
                                          <p:val>
                                            <p:strVal val="#ppt_w"/>
                                          </p:val>
                                        </p:tav>
                                      </p:tavLst>
                                    </p:anim>
                                    <p:anim calcmode="lin" valueType="num">
                                      <p:cBhvr>
                                        <p:cTn id="33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4"/>
                                            </p:cond>
                                          </p:stCondLst>
                                          <p:endCondLst>
                                            <p:cond evt="onStopAudio" delay="0">
                                              <p:tgtEl>
                                                <p:sldTgt/>
                                              </p:tgtEl>
                                            </p:cond>
                                          </p:endCondLst>
                                        </p:cTn>
                                        <p:tgtEl>
                                          <p:sndTgt r:embed="rId3" name="AC Dig SFX.wav"/>
                                        </p:tgtEl>
                                      </p:cMediaNode>
                                    </p:audio>
                                  </p:subTnLst>
                                </p:cTn>
                              </p:par>
                            </p:childTnLst>
                          </p:cTn>
                        </p:par>
                        <p:par>
                          <p:cTn id="338" fill="hold">
                            <p:stCondLst>
                              <p:cond delay="1000"/>
                            </p:stCondLst>
                            <p:childTnLst>
                              <p:par>
                                <p:cTn id="339" presetID="45" presetClass="entr" presetSubtype="0" fill="hold" nodeType="afterEffect">
                                  <p:stCondLst>
                                    <p:cond delay="500"/>
                                  </p:stCondLst>
                                  <p:childTnLst>
                                    <p:set>
                                      <p:cBhvr>
                                        <p:cTn id="340" dur="1" fill="hold">
                                          <p:stCondLst>
                                            <p:cond delay="0"/>
                                          </p:stCondLst>
                                        </p:cTn>
                                        <p:tgtEl>
                                          <p:spTgt spid="189"/>
                                        </p:tgtEl>
                                        <p:attrNameLst>
                                          <p:attrName>style.visibility</p:attrName>
                                        </p:attrNameLst>
                                      </p:cBhvr>
                                      <p:to>
                                        <p:strVal val="visible"/>
                                      </p:to>
                                    </p:set>
                                    <p:animEffect transition="in" filter="fade">
                                      <p:cBhvr>
                                        <p:cTn id="341" dur="500"/>
                                        <p:tgtEl>
                                          <p:spTgt spid="189"/>
                                        </p:tgtEl>
                                      </p:cBhvr>
                                    </p:animEffect>
                                    <p:anim calcmode="lin" valueType="num">
                                      <p:cBhvr>
                                        <p:cTn id="342" dur="500" fill="hold"/>
                                        <p:tgtEl>
                                          <p:spTgt spid="189"/>
                                        </p:tgtEl>
                                        <p:attrNameLst>
                                          <p:attrName>ppt_w</p:attrName>
                                        </p:attrNameLst>
                                      </p:cBhvr>
                                      <p:tavLst>
                                        <p:tav tm="0" fmla="#ppt_w*sin(2.5*pi*$)">
                                          <p:val>
                                            <p:fltVal val="0"/>
                                          </p:val>
                                        </p:tav>
                                        <p:tav tm="100000">
                                          <p:val>
                                            <p:fltVal val="1"/>
                                          </p:val>
                                        </p:tav>
                                      </p:tavLst>
                                    </p:anim>
                                    <p:anim calcmode="lin" valueType="num">
                                      <p:cBhvr>
                                        <p:cTn id="34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4" restart="whenNotActive" fill="hold" evtFilter="cancelBubble" nodeType="interactiveSeq">
                <p:stCondLst>
                  <p:cond evt="onClick" delay="0">
                    <p:tgtEl>
                      <p:spTgt spid="9"/>
                    </p:tgtEl>
                  </p:cond>
                </p:stCondLst>
                <p:endSync evt="end" delay="0">
                  <p:rtn val="all"/>
                </p:endSync>
                <p:childTnLst>
                  <p:par>
                    <p:cTn id="345" fill="hold">
                      <p:stCondLst>
                        <p:cond delay="0"/>
                      </p:stCondLst>
                      <p:childTnLst>
                        <p:par>
                          <p:cTn id="346" fill="hold">
                            <p:stCondLst>
                              <p:cond delay="0"/>
                            </p:stCondLst>
                            <p:childTnLst>
                              <p:par>
                                <p:cTn id="347" presetID="23" presetClass="entr" presetSubtype="16" fill="hold" nodeType="clickEffect">
                                  <p:stCondLst>
                                    <p:cond delay="0"/>
                                  </p:stCondLst>
                                  <p:childTnLst>
                                    <p:set>
                                      <p:cBhvr>
                                        <p:cTn id="348" dur="1" fill="hold">
                                          <p:stCondLst>
                                            <p:cond delay="0"/>
                                          </p:stCondLst>
                                        </p:cTn>
                                        <p:tgtEl>
                                          <p:spTgt spid="35"/>
                                        </p:tgtEl>
                                        <p:attrNameLst>
                                          <p:attrName>style.visibility</p:attrName>
                                        </p:attrNameLst>
                                      </p:cBhvr>
                                      <p:to>
                                        <p:strVal val="visible"/>
                                      </p:to>
                                    </p:set>
                                    <p:anim calcmode="lin" valueType="num">
                                      <p:cBhvr>
                                        <p:cTn id="349" dur="1000" fill="hold"/>
                                        <p:tgtEl>
                                          <p:spTgt spid="35"/>
                                        </p:tgtEl>
                                        <p:attrNameLst>
                                          <p:attrName>ppt_w</p:attrName>
                                        </p:attrNameLst>
                                      </p:cBhvr>
                                      <p:tavLst>
                                        <p:tav tm="0">
                                          <p:val>
                                            <p:fltVal val="0"/>
                                          </p:val>
                                        </p:tav>
                                        <p:tav tm="100000">
                                          <p:val>
                                            <p:strVal val="#ppt_w"/>
                                          </p:val>
                                        </p:tav>
                                      </p:tavLst>
                                    </p:anim>
                                    <p:anim calcmode="lin" valueType="num">
                                      <p:cBhvr>
                                        <p:cTn id="350"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7"/>
                                            </p:cond>
                                          </p:stCondLst>
                                          <p:endCondLst>
                                            <p:cond evt="onStopAudio" delay="0">
                                              <p:tgtEl>
                                                <p:sldTgt/>
                                              </p:tgtEl>
                                            </p:cond>
                                          </p:endCondLst>
                                        </p:cTn>
                                        <p:tgtEl>
                                          <p:sndTgt r:embed="rId3" name="AC Dig SFX.wav"/>
                                        </p:tgtEl>
                                      </p:cMediaNode>
                                    </p:audio>
                                  </p:subTnLst>
                                </p:cTn>
                              </p:par>
                            </p:childTnLst>
                          </p:cTn>
                        </p:par>
                        <p:par>
                          <p:cTn id="351" fill="hold">
                            <p:stCondLst>
                              <p:cond delay="1000"/>
                            </p:stCondLst>
                            <p:childTnLst>
                              <p:par>
                                <p:cTn id="352" presetID="45" presetClass="entr" presetSubtype="0" fill="hold" nodeType="afterEffect">
                                  <p:stCondLst>
                                    <p:cond delay="500"/>
                                  </p:stCondLst>
                                  <p:childTnLst>
                                    <p:set>
                                      <p:cBhvr>
                                        <p:cTn id="353" dur="1" fill="hold">
                                          <p:stCondLst>
                                            <p:cond delay="0"/>
                                          </p:stCondLst>
                                        </p:cTn>
                                        <p:tgtEl>
                                          <p:spTgt spid="106"/>
                                        </p:tgtEl>
                                        <p:attrNameLst>
                                          <p:attrName>style.visibility</p:attrName>
                                        </p:attrNameLst>
                                      </p:cBhvr>
                                      <p:to>
                                        <p:strVal val="visible"/>
                                      </p:to>
                                    </p:set>
                                    <p:animEffect transition="in" filter="fade">
                                      <p:cBhvr>
                                        <p:cTn id="354" dur="500"/>
                                        <p:tgtEl>
                                          <p:spTgt spid="106"/>
                                        </p:tgtEl>
                                      </p:cBhvr>
                                    </p:animEffect>
                                    <p:anim calcmode="lin" valueType="num">
                                      <p:cBhvr>
                                        <p:cTn id="355" dur="500" fill="hold"/>
                                        <p:tgtEl>
                                          <p:spTgt spid="106"/>
                                        </p:tgtEl>
                                        <p:attrNameLst>
                                          <p:attrName>ppt_w</p:attrName>
                                        </p:attrNameLst>
                                      </p:cBhvr>
                                      <p:tavLst>
                                        <p:tav tm="0" fmla="#ppt_w*sin(2.5*pi*$)">
                                          <p:val>
                                            <p:fltVal val="0"/>
                                          </p:val>
                                        </p:tav>
                                        <p:tav tm="100000">
                                          <p:val>
                                            <p:fltVal val="1"/>
                                          </p:val>
                                        </p:tav>
                                      </p:tavLst>
                                    </p:anim>
                                    <p:anim calcmode="lin" valueType="num">
                                      <p:cBhvr>
                                        <p:cTn id="356"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7" restart="whenNotActive" fill="hold" evtFilter="cancelBubble" nodeType="interactiveSeq">
                <p:stCondLst>
                  <p:cond evt="onClick" delay="0">
                    <p:tgtEl>
                      <p:spTgt spid="14"/>
                    </p:tgtEl>
                  </p:cond>
                </p:stCondLst>
                <p:endSync evt="end" delay="0">
                  <p:rtn val="all"/>
                </p:endSync>
                <p:childTnLst>
                  <p:par>
                    <p:cTn id="358" fill="hold">
                      <p:stCondLst>
                        <p:cond delay="0"/>
                      </p:stCondLst>
                      <p:childTnLst>
                        <p:par>
                          <p:cTn id="359" fill="hold">
                            <p:stCondLst>
                              <p:cond delay="0"/>
                            </p:stCondLst>
                            <p:childTnLst>
                              <p:par>
                                <p:cTn id="360" presetID="23" presetClass="entr" presetSubtype="16" fill="hold" nodeType="clickEffect">
                                  <p:stCondLst>
                                    <p:cond delay="0"/>
                                  </p:stCondLst>
                                  <p:childTnLst>
                                    <p:set>
                                      <p:cBhvr>
                                        <p:cTn id="361" dur="1" fill="hold">
                                          <p:stCondLst>
                                            <p:cond delay="0"/>
                                          </p:stCondLst>
                                        </p:cTn>
                                        <p:tgtEl>
                                          <p:spTgt spid="117"/>
                                        </p:tgtEl>
                                        <p:attrNameLst>
                                          <p:attrName>style.visibility</p:attrName>
                                        </p:attrNameLst>
                                      </p:cBhvr>
                                      <p:to>
                                        <p:strVal val="visible"/>
                                      </p:to>
                                    </p:set>
                                    <p:anim calcmode="lin" valueType="num">
                                      <p:cBhvr>
                                        <p:cTn id="362" dur="1000" fill="hold"/>
                                        <p:tgtEl>
                                          <p:spTgt spid="117"/>
                                        </p:tgtEl>
                                        <p:attrNameLst>
                                          <p:attrName>ppt_w</p:attrName>
                                        </p:attrNameLst>
                                      </p:cBhvr>
                                      <p:tavLst>
                                        <p:tav tm="0">
                                          <p:val>
                                            <p:fltVal val="0"/>
                                          </p:val>
                                        </p:tav>
                                        <p:tav tm="100000">
                                          <p:val>
                                            <p:strVal val="#ppt_w"/>
                                          </p:val>
                                        </p:tav>
                                      </p:tavLst>
                                    </p:anim>
                                    <p:anim calcmode="lin" valueType="num">
                                      <p:cBhvr>
                                        <p:cTn id="363"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0"/>
                                            </p:cond>
                                          </p:stCondLst>
                                          <p:endCondLst>
                                            <p:cond evt="onStopAudio" delay="0">
                                              <p:tgtEl>
                                                <p:sldTgt/>
                                              </p:tgtEl>
                                            </p:cond>
                                          </p:endCondLst>
                                        </p:cTn>
                                        <p:tgtEl>
                                          <p:sndTgt r:embed="rId3" name="AC Dig SFX.wav"/>
                                        </p:tgtEl>
                                      </p:cMediaNode>
                                    </p:audio>
                                  </p:subTnLst>
                                </p:cTn>
                              </p:par>
                            </p:childTnLst>
                          </p:cTn>
                        </p:par>
                        <p:par>
                          <p:cTn id="364" fill="hold">
                            <p:stCondLst>
                              <p:cond delay="1000"/>
                            </p:stCondLst>
                            <p:childTnLst>
                              <p:par>
                                <p:cTn id="365" presetID="45" presetClass="entr" presetSubtype="0" fill="hold" nodeType="afterEffect">
                                  <p:stCondLst>
                                    <p:cond delay="500"/>
                                  </p:stCondLst>
                                  <p:childTnLst>
                                    <p:set>
                                      <p:cBhvr>
                                        <p:cTn id="366" dur="1" fill="hold">
                                          <p:stCondLst>
                                            <p:cond delay="0"/>
                                          </p:stCondLst>
                                        </p:cTn>
                                        <p:tgtEl>
                                          <p:spTgt spid="107"/>
                                        </p:tgtEl>
                                        <p:attrNameLst>
                                          <p:attrName>style.visibility</p:attrName>
                                        </p:attrNameLst>
                                      </p:cBhvr>
                                      <p:to>
                                        <p:strVal val="visible"/>
                                      </p:to>
                                    </p:set>
                                    <p:animEffect transition="in" filter="fade">
                                      <p:cBhvr>
                                        <p:cTn id="367" dur="500"/>
                                        <p:tgtEl>
                                          <p:spTgt spid="107"/>
                                        </p:tgtEl>
                                      </p:cBhvr>
                                    </p:animEffect>
                                    <p:anim calcmode="lin" valueType="num">
                                      <p:cBhvr>
                                        <p:cTn id="368" dur="500" fill="hold"/>
                                        <p:tgtEl>
                                          <p:spTgt spid="107"/>
                                        </p:tgtEl>
                                        <p:attrNameLst>
                                          <p:attrName>ppt_w</p:attrName>
                                        </p:attrNameLst>
                                      </p:cBhvr>
                                      <p:tavLst>
                                        <p:tav tm="0" fmla="#ppt_w*sin(2.5*pi*$)">
                                          <p:val>
                                            <p:fltVal val="0"/>
                                          </p:val>
                                        </p:tav>
                                        <p:tav tm="100000">
                                          <p:val>
                                            <p:fltVal val="1"/>
                                          </p:val>
                                        </p:tav>
                                      </p:tavLst>
                                    </p:anim>
                                    <p:anim calcmode="lin" valueType="num">
                                      <p:cBhvr>
                                        <p:cTn id="369"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0" restart="whenNotActive" fill="hold" evtFilter="cancelBubble" nodeType="interactiveSeq">
                <p:stCondLst>
                  <p:cond evt="onClick" delay="0">
                    <p:tgtEl>
                      <p:spTgt spid="19"/>
                    </p:tgtEl>
                  </p:cond>
                </p:stCondLst>
                <p:endSync evt="end" delay="0">
                  <p:rtn val="all"/>
                </p:endSync>
                <p:childTnLst>
                  <p:par>
                    <p:cTn id="371" fill="hold">
                      <p:stCondLst>
                        <p:cond delay="0"/>
                      </p:stCondLst>
                      <p:childTnLst>
                        <p:par>
                          <p:cTn id="372" fill="hold">
                            <p:stCondLst>
                              <p:cond delay="0"/>
                            </p:stCondLst>
                            <p:childTnLst>
                              <p:par>
                                <p:cTn id="373" presetID="23" presetClass="entr" presetSubtype="16" fill="hold" nodeType="clickEffect">
                                  <p:stCondLst>
                                    <p:cond delay="0"/>
                                  </p:stCondLst>
                                  <p:childTnLst>
                                    <p:set>
                                      <p:cBhvr>
                                        <p:cTn id="374" dur="1" fill="hold">
                                          <p:stCondLst>
                                            <p:cond delay="0"/>
                                          </p:stCondLst>
                                        </p:cTn>
                                        <p:tgtEl>
                                          <p:spTgt spid="118"/>
                                        </p:tgtEl>
                                        <p:attrNameLst>
                                          <p:attrName>style.visibility</p:attrName>
                                        </p:attrNameLst>
                                      </p:cBhvr>
                                      <p:to>
                                        <p:strVal val="visible"/>
                                      </p:to>
                                    </p:set>
                                    <p:anim calcmode="lin" valueType="num">
                                      <p:cBhvr>
                                        <p:cTn id="375" dur="1000" fill="hold"/>
                                        <p:tgtEl>
                                          <p:spTgt spid="118"/>
                                        </p:tgtEl>
                                        <p:attrNameLst>
                                          <p:attrName>ppt_w</p:attrName>
                                        </p:attrNameLst>
                                      </p:cBhvr>
                                      <p:tavLst>
                                        <p:tav tm="0">
                                          <p:val>
                                            <p:fltVal val="0"/>
                                          </p:val>
                                        </p:tav>
                                        <p:tav tm="100000">
                                          <p:val>
                                            <p:strVal val="#ppt_w"/>
                                          </p:val>
                                        </p:tav>
                                      </p:tavLst>
                                    </p:anim>
                                    <p:anim calcmode="lin" valueType="num">
                                      <p:cBhvr>
                                        <p:cTn id="376"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3"/>
                                            </p:cond>
                                          </p:stCondLst>
                                          <p:endCondLst>
                                            <p:cond evt="onStopAudio" delay="0">
                                              <p:tgtEl>
                                                <p:sldTgt/>
                                              </p:tgtEl>
                                            </p:cond>
                                          </p:endCondLst>
                                        </p:cTn>
                                        <p:tgtEl>
                                          <p:sndTgt r:embed="rId3" name="AC Dig SFX.wav"/>
                                        </p:tgtEl>
                                      </p:cMediaNode>
                                    </p:audio>
                                  </p:subTnLst>
                                </p:cTn>
                              </p:par>
                            </p:childTnLst>
                          </p:cTn>
                        </p:par>
                        <p:par>
                          <p:cTn id="377" fill="hold">
                            <p:stCondLst>
                              <p:cond delay="1000"/>
                            </p:stCondLst>
                            <p:childTnLst>
                              <p:par>
                                <p:cTn id="378" presetID="45" presetClass="entr" presetSubtype="0" fill="hold" nodeType="afterEffect">
                                  <p:stCondLst>
                                    <p:cond delay="500"/>
                                  </p:stCondLst>
                                  <p:childTnLst>
                                    <p:set>
                                      <p:cBhvr>
                                        <p:cTn id="379" dur="1" fill="hold">
                                          <p:stCondLst>
                                            <p:cond delay="0"/>
                                          </p:stCondLst>
                                        </p:cTn>
                                        <p:tgtEl>
                                          <p:spTgt spid="111"/>
                                        </p:tgtEl>
                                        <p:attrNameLst>
                                          <p:attrName>style.visibility</p:attrName>
                                        </p:attrNameLst>
                                      </p:cBhvr>
                                      <p:to>
                                        <p:strVal val="visible"/>
                                      </p:to>
                                    </p:set>
                                    <p:animEffect transition="in" filter="fade">
                                      <p:cBhvr>
                                        <p:cTn id="380" dur="500"/>
                                        <p:tgtEl>
                                          <p:spTgt spid="111"/>
                                        </p:tgtEl>
                                      </p:cBhvr>
                                    </p:animEffect>
                                    <p:anim calcmode="lin" valueType="num">
                                      <p:cBhvr>
                                        <p:cTn id="381" dur="500" fill="hold"/>
                                        <p:tgtEl>
                                          <p:spTgt spid="111"/>
                                        </p:tgtEl>
                                        <p:attrNameLst>
                                          <p:attrName>ppt_w</p:attrName>
                                        </p:attrNameLst>
                                      </p:cBhvr>
                                      <p:tavLst>
                                        <p:tav tm="0" fmla="#ppt_w*sin(2.5*pi*$)">
                                          <p:val>
                                            <p:fltVal val="0"/>
                                          </p:val>
                                        </p:tav>
                                        <p:tav tm="100000">
                                          <p:val>
                                            <p:fltVal val="1"/>
                                          </p:val>
                                        </p:tav>
                                      </p:tavLst>
                                    </p:anim>
                                    <p:anim calcmode="lin" valueType="num">
                                      <p:cBhvr>
                                        <p:cTn id="382"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3" restart="whenNotActive" fill="hold" evtFilter="cancelBubble" nodeType="interactiveSeq">
                <p:stCondLst>
                  <p:cond evt="onClick" delay="0">
                    <p:tgtEl>
                      <p:spTgt spid="24"/>
                    </p:tgtEl>
                  </p:cond>
                </p:stCondLst>
                <p:endSync evt="end" delay="0">
                  <p:rtn val="all"/>
                </p:endSync>
                <p:childTnLst>
                  <p:par>
                    <p:cTn id="384" fill="hold">
                      <p:stCondLst>
                        <p:cond delay="0"/>
                      </p:stCondLst>
                      <p:childTnLst>
                        <p:par>
                          <p:cTn id="385" fill="hold">
                            <p:stCondLst>
                              <p:cond delay="0"/>
                            </p:stCondLst>
                            <p:childTnLst>
                              <p:par>
                                <p:cTn id="386" presetID="23" presetClass="entr" presetSubtype="16" fill="hold" nodeType="clickEffect">
                                  <p:stCondLst>
                                    <p:cond delay="0"/>
                                  </p:stCondLst>
                                  <p:childTnLst>
                                    <p:set>
                                      <p:cBhvr>
                                        <p:cTn id="387" dur="1" fill="hold">
                                          <p:stCondLst>
                                            <p:cond delay="0"/>
                                          </p:stCondLst>
                                        </p:cTn>
                                        <p:tgtEl>
                                          <p:spTgt spid="119"/>
                                        </p:tgtEl>
                                        <p:attrNameLst>
                                          <p:attrName>style.visibility</p:attrName>
                                        </p:attrNameLst>
                                      </p:cBhvr>
                                      <p:to>
                                        <p:strVal val="visible"/>
                                      </p:to>
                                    </p:set>
                                    <p:anim calcmode="lin" valueType="num">
                                      <p:cBhvr>
                                        <p:cTn id="388" dur="1000" fill="hold"/>
                                        <p:tgtEl>
                                          <p:spTgt spid="119"/>
                                        </p:tgtEl>
                                        <p:attrNameLst>
                                          <p:attrName>ppt_w</p:attrName>
                                        </p:attrNameLst>
                                      </p:cBhvr>
                                      <p:tavLst>
                                        <p:tav tm="0">
                                          <p:val>
                                            <p:fltVal val="0"/>
                                          </p:val>
                                        </p:tav>
                                        <p:tav tm="100000">
                                          <p:val>
                                            <p:strVal val="#ppt_w"/>
                                          </p:val>
                                        </p:tav>
                                      </p:tavLst>
                                    </p:anim>
                                    <p:anim calcmode="lin" valueType="num">
                                      <p:cBhvr>
                                        <p:cTn id="389"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6"/>
                                            </p:cond>
                                          </p:stCondLst>
                                          <p:endCondLst>
                                            <p:cond evt="onStopAudio" delay="0">
                                              <p:tgtEl>
                                                <p:sldTgt/>
                                              </p:tgtEl>
                                            </p:cond>
                                          </p:endCondLst>
                                        </p:cTn>
                                        <p:tgtEl>
                                          <p:sndTgt r:embed="rId3" name="AC Dig SFX.wav"/>
                                        </p:tgtEl>
                                      </p:cMediaNode>
                                    </p:audio>
                                  </p:subTnLst>
                                </p:cTn>
                              </p:par>
                            </p:childTnLst>
                          </p:cTn>
                        </p:par>
                        <p:par>
                          <p:cTn id="390" fill="hold">
                            <p:stCondLst>
                              <p:cond delay="1000"/>
                            </p:stCondLst>
                            <p:childTnLst>
                              <p:par>
                                <p:cTn id="391" presetID="45" presetClass="entr" presetSubtype="0" fill="hold" nodeType="afterEffect">
                                  <p:stCondLst>
                                    <p:cond delay="500"/>
                                  </p:stCondLst>
                                  <p:childTnLst>
                                    <p:set>
                                      <p:cBhvr>
                                        <p:cTn id="392" dur="1" fill="hold">
                                          <p:stCondLst>
                                            <p:cond delay="0"/>
                                          </p:stCondLst>
                                        </p:cTn>
                                        <p:tgtEl>
                                          <p:spTgt spid="116"/>
                                        </p:tgtEl>
                                        <p:attrNameLst>
                                          <p:attrName>style.visibility</p:attrName>
                                        </p:attrNameLst>
                                      </p:cBhvr>
                                      <p:to>
                                        <p:strVal val="visible"/>
                                      </p:to>
                                    </p:set>
                                    <p:animEffect transition="in" filter="fade">
                                      <p:cBhvr>
                                        <p:cTn id="393" dur="500"/>
                                        <p:tgtEl>
                                          <p:spTgt spid="116"/>
                                        </p:tgtEl>
                                      </p:cBhvr>
                                    </p:animEffect>
                                    <p:anim calcmode="lin" valueType="num">
                                      <p:cBhvr>
                                        <p:cTn id="394" dur="500" fill="hold"/>
                                        <p:tgtEl>
                                          <p:spTgt spid="116"/>
                                        </p:tgtEl>
                                        <p:attrNameLst>
                                          <p:attrName>ppt_w</p:attrName>
                                        </p:attrNameLst>
                                      </p:cBhvr>
                                      <p:tavLst>
                                        <p:tav tm="0" fmla="#ppt_w*sin(2.5*pi*$)">
                                          <p:val>
                                            <p:fltVal val="0"/>
                                          </p:val>
                                        </p:tav>
                                        <p:tav tm="100000">
                                          <p:val>
                                            <p:fltVal val="1"/>
                                          </p:val>
                                        </p:tav>
                                      </p:tavLst>
                                    </p:anim>
                                    <p:anim calcmode="lin" valueType="num">
                                      <p:cBhvr>
                                        <p:cTn id="395"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396" restart="whenNotActive" fill="hold" evtFilter="cancelBubble" nodeType="interactiveSeq">
                <p:stCondLst>
                  <p:cond evt="onClick" delay="0">
                    <p:tgtEl>
                      <p:spTgt spid="29"/>
                    </p:tgtEl>
                  </p:cond>
                </p:stCondLst>
                <p:endSync evt="end" delay="0">
                  <p:rtn val="all"/>
                </p:endSync>
                <p:childTnLst>
                  <p:par>
                    <p:cTn id="397" fill="hold">
                      <p:stCondLst>
                        <p:cond delay="0"/>
                      </p:stCondLst>
                      <p:childTnLst>
                        <p:par>
                          <p:cTn id="398" fill="hold">
                            <p:stCondLst>
                              <p:cond delay="0"/>
                            </p:stCondLst>
                            <p:childTnLst>
                              <p:par>
                                <p:cTn id="399" presetID="23" presetClass="entr" presetSubtype="16" fill="hold" nodeType="clickEffect">
                                  <p:stCondLst>
                                    <p:cond delay="0"/>
                                  </p:stCondLst>
                                  <p:childTnLst>
                                    <p:set>
                                      <p:cBhvr>
                                        <p:cTn id="400" dur="1" fill="hold">
                                          <p:stCondLst>
                                            <p:cond delay="0"/>
                                          </p:stCondLst>
                                        </p:cTn>
                                        <p:tgtEl>
                                          <p:spTgt spid="120"/>
                                        </p:tgtEl>
                                        <p:attrNameLst>
                                          <p:attrName>style.visibility</p:attrName>
                                        </p:attrNameLst>
                                      </p:cBhvr>
                                      <p:to>
                                        <p:strVal val="visible"/>
                                      </p:to>
                                    </p:set>
                                    <p:anim calcmode="lin" valueType="num">
                                      <p:cBhvr>
                                        <p:cTn id="401" dur="1000" fill="hold"/>
                                        <p:tgtEl>
                                          <p:spTgt spid="120"/>
                                        </p:tgtEl>
                                        <p:attrNameLst>
                                          <p:attrName>ppt_w</p:attrName>
                                        </p:attrNameLst>
                                      </p:cBhvr>
                                      <p:tavLst>
                                        <p:tav tm="0">
                                          <p:val>
                                            <p:fltVal val="0"/>
                                          </p:val>
                                        </p:tav>
                                        <p:tav tm="100000">
                                          <p:val>
                                            <p:strVal val="#ppt_w"/>
                                          </p:val>
                                        </p:tav>
                                      </p:tavLst>
                                    </p:anim>
                                    <p:anim calcmode="lin" valueType="num">
                                      <p:cBhvr>
                                        <p:cTn id="402"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9"/>
                                            </p:cond>
                                          </p:stCondLst>
                                          <p:endCondLst>
                                            <p:cond evt="onStopAudio" delay="0">
                                              <p:tgtEl>
                                                <p:sldTgt/>
                                              </p:tgtEl>
                                            </p:cond>
                                          </p:endCondLst>
                                        </p:cTn>
                                        <p:tgtEl>
                                          <p:sndTgt r:embed="rId3" name="AC Dig SFX.wav"/>
                                        </p:tgtEl>
                                      </p:cMediaNode>
                                    </p:audio>
                                  </p:subTnLst>
                                </p:cTn>
                              </p:par>
                            </p:childTnLst>
                          </p:cTn>
                        </p:par>
                        <p:par>
                          <p:cTn id="403" fill="hold">
                            <p:stCondLst>
                              <p:cond delay="1000"/>
                            </p:stCondLst>
                            <p:childTnLst>
                              <p:par>
                                <p:cTn id="404" presetID="12" presetClass="entr" presetSubtype="4" fill="hold" nodeType="afterEffect">
                                  <p:stCondLst>
                                    <p:cond delay="500"/>
                                  </p:stCondLst>
                                  <p:childTnLst>
                                    <p:set>
                                      <p:cBhvr>
                                        <p:cTn id="405" dur="1" fill="hold">
                                          <p:stCondLst>
                                            <p:cond delay="0"/>
                                          </p:stCondLst>
                                        </p:cTn>
                                        <p:tgtEl>
                                          <p:spTgt spid="185"/>
                                        </p:tgtEl>
                                        <p:attrNameLst>
                                          <p:attrName>style.visibility</p:attrName>
                                        </p:attrNameLst>
                                      </p:cBhvr>
                                      <p:to>
                                        <p:strVal val="visible"/>
                                      </p:to>
                                    </p:set>
                                    <p:anim calcmode="lin" valueType="num">
                                      <p:cBhvr additive="base">
                                        <p:cTn id="406" dur="500"/>
                                        <p:tgtEl>
                                          <p:spTgt spid="185"/>
                                        </p:tgtEl>
                                        <p:attrNameLst>
                                          <p:attrName>ppt_y</p:attrName>
                                        </p:attrNameLst>
                                      </p:cBhvr>
                                      <p:tavLst>
                                        <p:tav tm="0">
                                          <p:val>
                                            <p:strVal val="#ppt_y+#ppt_h*1.125000"/>
                                          </p:val>
                                        </p:tav>
                                        <p:tav tm="100000">
                                          <p:val>
                                            <p:strVal val="#ppt_y"/>
                                          </p:val>
                                        </p:tav>
                                      </p:tavLst>
                                    </p:anim>
                                    <p:animEffect transition="in" filter="wipe(up)">
                                      <p:cBhvr>
                                        <p:cTn id="407" dur="500"/>
                                        <p:tgtEl>
                                          <p:spTgt spid="185"/>
                                        </p:tgtEl>
                                      </p:cBhvr>
                                    </p:animEffect>
                                  </p:childTnLst>
                                  <p:subTnLst>
                                    <p:audio>
                                      <p:cMediaNode>
                                        <p:cTn display="0" masterRel="sameClick">
                                          <p:stCondLst>
                                            <p:cond evt="begin" delay="0">
                                              <p:tn val="404"/>
                                            </p:cond>
                                          </p:stCondLst>
                                          <p:endCondLst>
                                            <p:cond evt="onStopAudio" delay="0">
                                              <p:tgtEl>
                                                <p:sldTgt/>
                                              </p:tgtEl>
                                            </p:cond>
                                          </p:endCondLst>
                                        </p:cTn>
                                        <p:tgtEl>
                                          <p:sndTgt r:embed="rId7" name="AC Bells SFX.wav"/>
                                        </p:tgtEl>
                                      </p:cMediaNode>
                                    </p:audio>
                                  </p:subTnLst>
                                </p:cTn>
                              </p:par>
                            </p:childTnLst>
                          </p:cTn>
                        </p:par>
                        <p:par>
                          <p:cTn id="408" fill="hold">
                            <p:stCondLst>
                              <p:cond delay="2000"/>
                            </p:stCondLst>
                            <p:childTnLst>
                              <p:par>
                                <p:cTn id="409" presetID="12" presetClass="exit" presetSubtype="4" fill="hold" nodeType="afterEffect">
                                  <p:stCondLst>
                                    <p:cond delay="1000"/>
                                  </p:stCondLst>
                                  <p:childTnLst>
                                    <p:anim calcmode="lin" valueType="num">
                                      <p:cBhvr additive="base">
                                        <p:cTn id="410" dur="500"/>
                                        <p:tgtEl>
                                          <p:spTgt spid="185"/>
                                        </p:tgtEl>
                                        <p:attrNameLst>
                                          <p:attrName>ppt_y</p:attrName>
                                        </p:attrNameLst>
                                      </p:cBhvr>
                                      <p:tavLst>
                                        <p:tav tm="0">
                                          <p:val>
                                            <p:strVal val="#ppt_y"/>
                                          </p:val>
                                        </p:tav>
                                        <p:tav tm="100000">
                                          <p:val>
                                            <p:strVal val="#ppt_y+#ppt_h*1.125000"/>
                                          </p:val>
                                        </p:tav>
                                      </p:tavLst>
                                    </p:anim>
                                    <p:animEffect transition="out" filter="wipe(down)">
                                      <p:cBhvr>
                                        <p:cTn id="411" dur="500"/>
                                        <p:tgtEl>
                                          <p:spTgt spid="185"/>
                                        </p:tgtEl>
                                      </p:cBhvr>
                                    </p:animEffect>
                                    <p:set>
                                      <p:cBhvr>
                                        <p:cTn id="412" dur="1" fill="hold">
                                          <p:stCondLst>
                                            <p:cond delay="499"/>
                                          </p:stCondLst>
                                        </p:cTn>
                                        <p:tgtEl>
                                          <p:spTgt spid="185"/>
                                        </p:tgtEl>
                                        <p:attrNameLst>
                                          <p:attrName>style.visibility</p:attrName>
                                        </p:attrNameLst>
                                      </p:cBhvr>
                                      <p:to>
                                        <p:strVal val="hidden"/>
                                      </p:to>
                                    </p:set>
                                  </p:childTnLst>
                                </p:cTn>
                              </p:par>
                            </p:childTnLst>
                          </p:cTn>
                        </p:par>
                        <p:par>
                          <p:cTn id="413" fill="hold">
                            <p:stCondLst>
                              <p:cond delay="3500"/>
                            </p:stCondLst>
                            <p:childTnLst>
                              <p:par>
                                <p:cTn id="414" presetID="45" presetClass="entr" presetSubtype="0" fill="hold" nodeType="afterEffect">
                                  <p:stCondLst>
                                    <p:cond delay="0"/>
                                  </p:stCondLst>
                                  <p:childTnLst>
                                    <p:set>
                                      <p:cBhvr>
                                        <p:cTn id="415" dur="1" fill="hold">
                                          <p:stCondLst>
                                            <p:cond delay="0"/>
                                          </p:stCondLst>
                                        </p:cTn>
                                        <p:tgtEl>
                                          <p:spTgt spid="183"/>
                                        </p:tgtEl>
                                        <p:attrNameLst>
                                          <p:attrName>style.visibility</p:attrName>
                                        </p:attrNameLst>
                                      </p:cBhvr>
                                      <p:to>
                                        <p:strVal val="visible"/>
                                      </p:to>
                                    </p:set>
                                    <p:animEffect transition="in" filter="fade">
                                      <p:cBhvr>
                                        <p:cTn id="416" dur="500"/>
                                        <p:tgtEl>
                                          <p:spTgt spid="183"/>
                                        </p:tgtEl>
                                      </p:cBhvr>
                                    </p:animEffect>
                                    <p:anim calcmode="lin" valueType="num">
                                      <p:cBhvr>
                                        <p:cTn id="417" dur="500" fill="hold"/>
                                        <p:tgtEl>
                                          <p:spTgt spid="183"/>
                                        </p:tgtEl>
                                        <p:attrNameLst>
                                          <p:attrName>ppt_w</p:attrName>
                                        </p:attrNameLst>
                                      </p:cBhvr>
                                      <p:tavLst>
                                        <p:tav tm="0" fmla="#ppt_w*sin(2.5*pi*$)">
                                          <p:val>
                                            <p:fltVal val="0"/>
                                          </p:val>
                                        </p:tav>
                                        <p:tav tm="100000">
                                          <p:val>
                                            <p:fltVal val="1"/>
                                          </p:val>
                                        </p:tav>
                                      </p:tavLst>
                                    </p:anim>
                                    <p:anim calcmode="lin" valueType="num">
                                      <p:cBhvr>
                                        <p:cTn id="418"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4"/>
                                            </p:cond>
                                          </p:stCondLst>
                                          <p:endCondLst>
                                            <p:cond evt="onStopAudio" delay="0">
                                              <p:tgtEl>
                                                <p:sldTgt/>
                                              </p:tgtEl>
                                            </p:cond>
                                          </p:endCondLst>
                                        </p:cTn>
                                        <p:tgtEl>
                                          <p:sndTgt r:embed="rId8" name="Bells Sign Appear SFX.wav"/>
                                        </p:tgtEl>
                                      </p:cMediaNode>
                                    </p:audio>
                                  </p:subTnLst>
                                </p:cTn>
                              </p:par>
                            </p:childTnLst>
                          </p:cTn>
                        </p:par>
                        <p:par>
                          <p:cTn id="419" fill="hold">
                            <p:stCondLst>
                              <p:cond delay="4000"/>
                            </p:stCondLst>
                            <p:childTnLst>
                              <p:par>
                                <p:cTn id="420" presetID="26" presetClass="emph" presetSubtype="0" fill="hold" nodeType="afterEffect">
                                  <p:stCondLst>
                                    <p:cond delay="0"/>
                                  </p:stCondLst>
                                  <p:childTnLst>
                                    <p:animEffect transition="out" filter="fade">
                                      <p:cBhvr>
                                        <p:cTn id="421" dur="500" tmFilter="0, 0; .2, .5; .8, .5; 1, 0"/>
                                        <p:tgtEl>
                                          <p:spTgt spid="183"/>
                                        </p:tgtEl>
                                      </p:cBhvr>
                                    </p:animEffect>
                                    <p:animScale>
                                      <p:cBhvr>
                                        <p:cTn id="422" dur="250" autoRev="1" fill="hold"/>
                                        <p:tgtEl>
                                          <p:spTgt spid="183"/>
                                        </p:tgtEl>
                                      </p:cBhvr>
                                      <p:by x="105000" y="105000"/>
                                    </p:animScale>
                                  </p:child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1"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08104" y="1195566"/>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5-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21662" y="3422459"/>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5-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30177"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1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Fossil Sig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9199" y="1044075"/>
            <a:ext cx="1319013" cy="1120334"/>
          </a:xfrm>
          <a:prstGeom prst="rect">
            <a:avLst/>
          </a:prstGeom>
        </p:spPr>
      </p:pic>
      <p:pic>
        <p:nvPicPr>
          <p:cNvPr id="97" name="2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3+ Sign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Can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1041505"/>
            <a:ext cx="1326234" cy="1125474"/>
          </a:xfrm>
          <a:prstGeom prst="rect">
            <a:avLst/>
          </a:prstGeom>
        </p:spPr>
      </p:pic>
      <p:pic>
        <p:nvPicPr>
          <p:cNvPr id="184" name="3+ Sign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185" name="Bell Bag 1-2" descr="Top 10] Animal Crossing New Horizons Best Bell Making Methods | GAMERS  DECID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4045" r="21169"/>
          <a:stretch/>
        </p:blipFill>
        <p:spPr bwMode="auto">
          <a:xfrm>
            <a:off x="2471942" y="1989756"/>
            <a:ext cx="779931"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99" name="Bells Sign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8538" y="2105384"/>
            <a:ext cx="1321314" cy="1126466"/>
          </a:xfrm>
          <a:prstGeom prst="rect">
            <a:avLst/>
          </a:prstGeom>
        </p:spPr>
      </p:pic>
      <p:pic>
        <p:nvPicPr>
          <p:cNvPr id="100" name="1 Sign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2 Sign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3+ Sign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1 Sig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1 Sign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3+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3231106"/>
            <a:ext cx="1321314" cy="1126466"/>
          </a:xfrm>
          <a:prstGeom prst="rect">
            <a:avLst/>
          </a:prstGeom>
        </p:spPr>
      </p:pic>
      <p:pic>
        <p:nvPicPr>
          <p:cNvPr id="25" name="Can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347" y="3231106"/>
            <a:ext cx="1327402" cy="1126466"/>
          </a:xfrm>
          <a:prstGeom prst="rect">
            <a:avLst/>
          </a:prstGeom>
        </p:spPr>
      </p:pic>
      <p:pic>
        <p:nvPicPr>
          <p:cNvPr id="26" name="3+ Sign 6-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2 Sign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2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2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3+ Sign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4275240"/>
            <a:ext cx="1321314" cy="1126466"/>
          </a:xfrm>
          <a:prstGeom prst="rect">
            <a:avLst/>
          </a:prstGeom>
        </p:spPr>
      </p:pic>
      <p:pic>
        <p:nvPicPr>
          <p:cNvPr id="6" name="3+ Sign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216815442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12" presetClass="entr" presetSubtype="4" fill="hold" nodeType="afterEffect">
                                  <p:stCondLst>
                                    <p:cond delay="50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500"/>
                                        <p:tgtEl>
                                          <p:spTgt spid="1032"/>
                                        </p:tgtEl>
                                        <p:attrNameLst>
                                          <p:attrName>ppt_y</p:attrName>
                                        </p:attrNameLst>
                                      </p:cBhvr>
                                      <p:tavLst>
                                        <p:tav tm="0">
                                          <p:val>
                                            <p:strVal val="#ppt_y+#ppt_h*1.125000"/>
                                          </p:val>
                                        </p:tav>
                                        <p:tav tm="100000">
                                          <p:val>
                                            <p:strVal val="#ppt_y"/>
                                          </p:val>
                                        </p:tav>
                                      </p:tavLst>
                                    </p:anim>
                                    <p:animEffect transition="in" filter="wipe(up)">
                                      <p:cBhvr>
                                        <p:cTn id="26" dur="500"/>
                                        <p:tgtEl>
                                          <p:spTgt spid="1032"/>
                                        </p:tgtEl>
                                      </p:cBhvr>
                                    </p:animEffect>
                                  </p:childTnLst>
                                  <p:subTnLst>
                                    <p:audio>
                                      <p:cMediaNode>
                                        <p:cTn display="0" masterRel="sameClick">
                                          <p:stCondLst>
                                            <p:cond evt="begin" delay="0">
                                              <p:tn val="23"/>
                                            </p:cond>
                                          </p:stCondLst>
                                          <p:endCondLst>
                                            <p:cond evt="onStopAudio" delay="0">
                                              <p:tgtEl>
                                                <p:sldTgt/>
                                              </p:tgtEl>
                                            </p:cond>
                                          </p:endCondLst>
                                        </p:cTn>
                                        <p:tgtEl>
                                          <p:sndTgt r:embed="rId5" name="AC Fossil SFX.wav"/>
                                        </p:tgtEl>
                                      </p:cMediaNode>
                                    </p:audio>
                                  </p:subTnLst>
                                </p:cTn>
                              </p:par>
                            </p:childTnLst>
                          </p:cTn>
                        </p:par>
                        <p:par>
                          <p:cTn id="27" fill="hold">
                            <p:stCondLst>
                              <p:cond delay="2000"/>
                            </p:stCondLst>
                            <p:childTnLst>
                              <p:par>
                                <p:cTn id="28" presetID="12" presetClass="exit" presetSubtype="4" fill="hold" nodeType="afterEffect">
                                  <p:stCondLst>
                                    <p:cond delay="1000"/>
                                  </p:stCondLst>
                                  <p:childTnLst>
                                    <p:anim calcmode="lin" valueType="num">
                                      <p:cBhvr additive="base">
                                        <p:cTn id="29" dur="500"/>
                                        <p:tgtEl>
                                          <p:spTgt spid="1032"/>
                                        </p:tgtEl>
                                        <p:attrNameLst>
                                          <p:attrName>ppt_y</p:attrName>
                                        </p:attrNameLst>
                                      </p:cBhvr>
                                      <p:tavLst>
                                        <p:tav tm="0">
                                          <p:val>
                                            <p:strVal val="#ppt_y"/>
                                          </p:val>
                                        </p:tav>
                                        <p:tav tm="100000">
                                          <p:val>
                                            <p:strVal val="#ppt_y+#ppt_h*1.125000"/>
                                          </p:val>
                                        </p:tav>
                                      </p:tavLst>
                                    </p:anim>
                                    <p:animEffect transition="out" filter="wipe(down)">
                                      <p:cBhvr>
                                        <p:cTn id="30" dur="500"/>
                                        <p:tgtEl>
                                          <p:spTgt spid="1032"/>
                                        </p:tgtEl>
                                      </p:cBhvr>
                                    </p:animEffect>
                                    <p:set>
                                      <p:cBhvr>
                                        <p:cTn id="31" dur="1" fill="hold">
                                          <p:stCondLst>
                                            <p:cond delay="499"/>
                                          </p:stCondLst>
                                        </p:cTn>
                                        <p:tgtEl>
                                          <p:spTgt spid="1032"/>
                                        </p:tgtEl>
                                        <p:attrNameLst>
                                          <p:attrName>style.visibility</p:attrName>
                                        </p:attrNameLst>
                                      </p:cBhvr>
                                      <p:to>
                                        <p:strVal val="hidden"/>
                                      </p:to>
                                    </p:set>
                                  </p:childTnLst>
                                </p:cTn>
                              </p:par>
                            </p:childTnLst>
                          </p:cTn>
                        </p:par>
                        <p:par>
                          <p:cTn id="32" fill="hold">
                            <p:stCondLst>
                              <p:cond delay="3500"/>
                            </p:stCondLst>
                            <p:childTnLst>
                              <p:par>
                                <p:cTn id="33" presetID="45" presetClass="entr" presetSubtype="0" fill="hold" nodeType="after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12" presetClass="entr" presetSubtype="4" fill="hold" nodeType="afterEffect">
                                  <p:stCondLst>
                                    <p:cond delay="500"/>
                                  </p:stCondLst>
                                  <p:childTnLst>
                                    <p:set>
                                      <p:cBhvr>
                                        <p:cTn id="73" dur="1" fill="hold">
                                          <p:stCondLst>
                                            <p:cond delay="0"/>
                                          </p:stCondLst>
                                        </p:cTn>
                                        <p:tgtEl>
                                          <p:spTgt spid="186"/>
                                        </p:tgtEl>
                                        <p:attrNameLst>
                                          <p:attrName>style.visibility</p:attrName>
                                        </p:attrNameLst>
                                      </p:cBhvr>
                                      <p:to>
                                        <p:strVal val="visible"/>
                                      </p:to>
                                    </p:set>
                                    <p:anim calcmode="lin" valueType="num">
                                      <p:cBhvr additive="base">
                                        <p:cTn id="74" dur="500"/>
                                        <p:tgtEl>
                                          <p:spTgt spid="186"/>
                                        </p:tgtEl>
                                        <p:attrNameLst>
                                          <p:attrName>ppt_y</p:attrName>
                                        </p:attrNameLst>
                                      </p:cBhvr>
                                      <p:tavLst>
                                        <p:tav tm="0">
                                          <p:val>
                                            <p:strVal val="#ppt_y+#ppt_h*1.125000"/>
                                          </p:val>
                                        </p:tav>
                                        <p:tav tm="100000">
                                          <p:val>
                                            <p:strVal val="#ppt_y"/>
                                          </p:val>
                                        </p:tav>
                                      </p:tavLst>
                                    </p:anim>
                                    <p:animEffect transition="in" filter="wipe(up)">
                                      <p:cBhvr>
                                        <p:cTn id="75" dur="500"/>
                                        <p:tgtEl>
                                          <p:spTgt spid="186"/>
                                        </p:tgtEl>
                                      </p:cBhvr>
                                    </p:animEffect>
                                  </p:childTnLst>
                                  <p:subTnLst>
                                    <p:audio>
                                      <p:cMediaNode>
                                        <p:cTn display="0" masterRel="sameClick">
                                          <p:stCondLst>
                                            <p:cond evt="begin" delay="0">
                                              <p:tn val="72"/>
                                            </p:cond>
                                          </p:stCondLst>
                                          <p:endCondLst>
                                            <p:cond evt="onStopAudio" delay="0">
                                              <p:tgtEl>
                                                <p:sldTgt/>
                                              </p:tgtEl>
                                            </p:cond>
                                          </p:endCondLst>
                                        </p:cTn>
                                        <p:tgtEl>
                                          <p:sndTgt r:embed="rId6" name="AC Can SFX.wav"/>
                                        </p:tgtEl>
                                      </p:cMediaNode>
                                    </p:audio>
                                  </p:subTnLst>
                                </p:cTn>
                              </p:par>
                            </p:childTnLst>
                          </p:cTn>
                        </p:par>
                        <p:par>
                          <p:cTn id="76" fill="hold">
                            <p:stCondLst>
                              <p:cond delay="2000"/>
                            </p:stCondLst>
                            <p:childTnLst>
                              <p:par>
                                <p:cTn id="77" presetID="12" presetClass="exit" presetSubtype="4" fill="hold" nodeType="afterEffect">
                                  <p:stCondLst>
                                    <p:cond delay="1000"/>
                                  </p:stCondLst>
                                  <p:childTnLst>
                                    <p:anim calcmode="lin" valueType="num">
                                      <p:cBhvr additive="base">
                                        <p:cTn id="78" dur="500"/>
                                        <p:tgtEl>
                                          <p:spTgt spid="186"/>
                                        </p:tgtEl>
                                        <p:attrNameLst>
                                          <p:attrName>ppt_y</p:attrName>
                                        </p:attrNameLst>
                                      </p:cBhvr>
                                      <p:tavLst>
                                        <p:tav tm="0">
                                          <p:val>
                                            <p:strVal val="#ppt_y"/>
                                          </p:val>
                                        </p:tav>
                                        <p:tav tm="100000">
                                          <p:val>
                                            <p:strVal val="#ppt_y+#ppt_h*1.125000"/>
                                          </p:val>
                                        </p:tav>
                                      </p:tavLst>
                                    </p:anim>
                                    <p:animEffect transition="out" filter="wipe(down)">
                                      <p:cBhvr>
                                        <p:cTn id="79" dur="500"/>
                                        <p:tgtEl>
                                          <p:spTgt spid="186"/>
                                        </p:tgtEl>
                                      </p:cBhvr>
                                    </p:animEffect>
                                    <p:set>
                                      <p:cBhvr>
                                        <p:cTn id="80" dur="1" fill="hold">
                                          <p:stCondLst>
                                            <p:cond delay="499"/>
                                          </p:stCondLst>
                                        </p:cTn>
                                        <p:tgtEl>
                                          <p:spTgt spid="186"/>
                                        </p:tgtEl>
                                        <p:attrNameLst>
                                          <p:attrName>style.visibility</p:attrName>
                                        </p:attrNameLst>
                                      </p:cBhvr>
                                      <p:to>
                                        <p:strVal val="hidden"/>
                                      </p:to>
                                    </p:set>
                                  </p:childTnLst>
                                </p:cTn>
                              </p:par>
                            </p:childTnLst>
                          </p:cTn>
                        </p:par>
                        <p:par>
                          <p:cTn id="81" fill="hold">
                            <p:stCondLst>
                              <p:cond delay="3500"/>
                            </p:stCondLst>
                            <p:childTnLst>
                              <p:par>
                                <p:cTn id="82" presetID="45" presetClass="entr" presetSubtype="0" fill="hold" nodeType="afterEffect">
                                  <p:stCondLst>
                                    <p:cond delay="0"/>
                                  </p:stCondLst>
                                  <p:childTnLst>
                                    <p:set>
                                      <p:cBhvr>
                                        <p:cTn id="83" dur="1" fill="hold">
                                          <p:stCondLst>
                                            <p:cond delay="0"/>
                                          </p:stCondLst>
                                        </p:cTn>
                                        <p:tgtEl>
                                          <p:spTgt spid="156"/>
                                        </p:tgtEl>
                                        <p:attrNameLst>
                                          <p:attrName>style.visibility</p:attrName>
                                        </p:attrNameLst>
                                      </p:cBhvr>
                                      <p:to>
                                        <p:strVal val="visible"/>
                                      </p:to>
                                    </p:set>
                                    <p:animEffect transition="in" filter="fade">
                                      <p:cBhvr>
                                        <p:cTn id="84" dur="500"/>
                                        <p:tgtEl>
                                          <p:spTgt spid="156"/>
                                        </p:tgtEl>
                                      </p:cBhvr>
                                    </p:animEffect>
                                    <p:anim calcmode="lin" valueType="num">
                                      <p:cBhvr>
                                        <p:cTn id="85" dur="500" fill="hold"/>
                                        <p:tgtEl>
                                          <p:spTgt spid="156"/>
                                        </p:tgtEl>
                                        <p:attrNameLst>
                                          <p:attrName>ppt_w</p:attrName>
                                        </p:attrNameLst>
                                      </p:cBhvr>
                                      <p:tavLst>
                                        <p:tav tm="0" fmla="#ppt_w*sin(2.5*pi*$)">
                                          <p:val>
                                            <p:fltVal val="0"/>
                                          </p:val>
                                        </p:tav>
                                        <p:tav tm="100000">
                                          <p:val>
                                            <p:fltVal val="1"/>
                                          </p:val>
                                        </p:tav>
                                      </p:tavLst>
                                    </p:anim>
                                    <p:anim calcmode="lin" valueType="num">
                                      <p:cBhvr>
                                        <p:cTn id="8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87" restart="whenNotActive" fill="hold" evtFilter="cancelBubble" nodeType="interactiveSeq">
                <p:stCondLst>
                  <p:cond evt="onClick" delay="0">
                    <p:tgtEl>
                      <p:spTgt spid="145"/>
                    </p:tgtEl>
                  </p:cond>
                </p:stCondLst>
                <p:endSync evt="end" delay="0">
                  <p:rtn val="all"/>
                </p:endSync>
                <p:childTnLst>
                  <p:par>
                    <p:cTn id="88" fill="hold">
                      <p:stCondLst>
                        <p:cond delay="0"/>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181"/>
                                        </p:tgtEl>
                                        <p:attrNameLst>
                                          <p:attrName>style.visibility</p:attrName>
                                        </p:attrNameLst>
                                      </p:cBhvr>
                                      <p:to>
                                        <p:strVal val="visible"/>
                                      </p:to>
                                    </p:set>
                                    <p:anim calcmode="lin" valueType="num">
                                      <p:cBhvr>
                                        <p:cTn id="92" dur="1000" fill="hold"/>
                                        <p:tgtEl>
                                          <p:spTgt spid="181"/>
                                        </p:tgtEl>
                                        <p:attrNameLst>
                                          <p:attrName>ppt_w</p:attrName>
                                        </p:attrNameLst>
                                      </p:cBhvr>
                                      <p:tavLst>
                                        <p:tav tm="0">
                                          <p:val>
                                            <p:fltVal val="0"/>
                                          </p:val>
                                        </p:tav>
                                        <p:tav tm="100000">
                                          <p:val>
                                            <p:strVal val="#ppt_w"/>
                                          </p:val>
                                        </p:tav>
                                      </p:tavLst>
                                    </p:anim>
                                    <p:anim calcmode="lin" valueType="num">
                                      <p:cBhvr>
                                        <p:cTn id="9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AC Dig SFX.wav"/>
                                        </p:tgtEl>
                                      </p:cMediaNode>
                                    </p:audio>
                                  </p:subTnLst>
                                </p:cTn>
                              </p:par>
                            </p:childTnLst>
                          </p:cTn>
                        </p:par>
                        <p:par>
                          <p:cTn id="94" fill="hold">
                            <p:stCondLst>
                              <p:cond delay="1000"/>
                            </p:stCondLst>
                            <p:childTnLst>
                              <p:par>
                                <p:cTn id="95" presetID="45" presetClass="entr" presetSubtype="0" fill="hold" nodeType="afterEffect">
                                  <p:stCondLst>
                                    <p:cond delay="500"/>
                                  </p:stCondLst>
                                  <p:childTnLst>
                                    <p:set>
                                      <p:cBhvr>
                                        <p:cTn id="96" dur="1" fill="hold">
                                          <p:stCondLst>
                                            <p:cond delay="0"/>
                                          </p:stCondLst>
                                        </p:cTn>
                                        <p:tgtEl>
                                          <p:spTgt spid="184"/>
                                        </p:tgtEl>
                                        <p:attrNameLst>
                                          <p:attrName>style.visibility</p:attrName>
                                        </p:attrNameLst>
                                      </p:cBhvr>
                                      <p:to>
                                        <p:strVal val="visible"/>
                                      </p:to>
                                    </p:set>
                                    <p:animEffect transition="in" filter="fade">
                                      <p:cBhvr>
                                        <p:cTn id="97" dur="500"/>
                                        <p:tgtEl>
                                          <p:spTgt spid="184"/>
                                        </p:tgtEl>
                                      </p:cBhvr>
                                    </p:animEffect>
                                    <p:anim calcmode="lin" valueType="num">
                                      <p:cBhvr>
                                        <p:cTn id="98" dur="500" fill="hold"/>
                                        <p:tgtEl>
                                          <p:spTgt spid="184"/>
                                        </p:tgtEl>
                                        <p:attrNameLst>
                                          <p:attrName>ppt_w</p:attrName>
                                        </p:attrNameLst>
                                      </p:cBhvr>
                                      <p:tavLst>
                                        <p:tav tm="0" fmla="#ppt_w*sin(2.5*pi*$)">
                                          <p:val>
                                            <p:fltVal val="0"/>
                                          </p:val>
                                        </p:tav>
                                        <p:tav tm="100000">
                                          <p:val>
                                            <p:fltVal val="1"/>
                                          </p:val>
                                        </p:tav>
                                      </p:tavLst>
                                    </p:anim>
                                    <p:anim calcmode="lin" valueType="num">
                                      <p:cBhvr>
                                        <p:cTn id="9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100" restart="whenNotActive" fill="hold" evtFilter="cancelBubble" nodeType="interactiveSeq">
                <p:stCondLst>
                  <p:cond evt="onClick" delay="0">
                    <p:tgtEl>
                      <p:spTgt spid="134"/>
                    </p:tgtEl>
                  </p:cond>
                </p:stCondLst>
                <p:endSync evt="end" delay="0">
                  <p:rtn val="all"/>
                </p:endSync>
                <p:childTnLst>
                  <p:par>
                    <p:cTn id="101" fill="hold">
                      <p:stCondLst>
                        <p:cond delay="0"/>
                      </p:stCondLst>
                      <p:childTnLst>
                        <p:par>
                          <p:cTn id="102" fill="hold">
                            <p:stCondLst>
                              <p:cond delay="0"/>
                            </p:stCondLst>
                            <p:childTnLst>
                              <p:par>
                                <p:cTn id="103" presetID="23" presetClass="entr" presetSubtype="16" fill="hold" nodeType="clickEffect">
                                  <p:stCondLst>
                                    <p:cond delay="0"/>
                                  </p:stCondLst>
                                  <p:childTnLst>
                                    <p:set>
                                      <p:cBhvr>
                                        <p:cTn id="104" dur="1" fill="hold">
                                          <p:stCondLst>
                                            <p:cond delay="0"/>
                                          </p:stCondLst>
                                        </p:cTn>
                                        <p:tgtEl>
                                          <p:spTgt spid="170"/>
                                        </p:tgtEl>
                                        <p:attrNameLst>
                                          <p:attrName>style.visibility</p:attrName>
                                        </p:attrNameLst>
                                      </p:cBhvr>
                                      <p:to>
                                        <p:strVal val="visible"/>
                                      </p:to>
                                    </p:set>
                                    <p:anim calcmode="lin" valueType="num">
                                      <p:cBhvr>
                                        <p:cTn id="105" dur="1000" fill="hold"/>
                                        <p:tgtEl>
                                          <p:spTgt spid="170"/>
                                        </p:tgtEl>
                                        <p:attrNameLst>
                                          <p:attrName>ppt_w</p:attrName>
                                        </p:attrNameLst>
                                      </p:cBhvr>
                                      <p:tavLst>
                                        <p:tav tm="0">
                                          <p:val>
                                            <p:fltVal val="0"/>
                                          </p:val>
                                        </p:tav>
                                        <p:tav tm="100000">
                                          <p:val>
                                            <p:strVal val="#ppt_w"/>
                                          </p:val>
                                        </p:tav>
                                      </p:tavLst>
                                    </p:anim>
                                    <p:anim calcmode="lin" valueType="num">
                                      <p:cBhvr>
                                        <p:cTn id="10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3" name="AC Dig SFX.wav"/>
                                        </p:tgtEl>
                                      </p:cMediaNode>
                                    </p:audio>
                                  </p:subTnLst>
                                </p:cTn>
                              </p:par>
                            </p:childTnLst>
                          </p:cTn>
                        </p:par>
                        <p:par>
                          <p:cTn id="107" fill="hold">
                            <p:stCondLst>
                              <p:cond delay="1000"/>
                            </p:stCondLst>
                            <p:childTnLst>
                              <p:par>
                                <p:cTn id="108" presetID="12" presetClass="entr" presetSubtype="4" fill="hold" nodeType="afterEffect">
                                  <p:stCondLst>
                                    <p:cond delay="500"/>
                                  </p:stCondLst>
                                  <p:childTnLst>
                                    <p:set>
                                      <p:cBhvr>
                                        <p:cTn id="109" dur="1" fill="hold">
                                          <p:stCondLst>
                                            <p:cond delay="0"/>
                                          </p:stCondLst>
                                        </p:cTn>
                                        <p:tgtEl>
                                          <p:spTgt spid="185"/>
                                        </p:tgtEl>
                                        <p:attrNameLst>
                                          <p:attrName>style.visibility</p:attrName>
                                        </p:attrNameLst>
                                      </p:cBhvr>
                                      <p:to>
                                        <p:strVal val="visible"/>
                                      </p:to>
                                    </p:set>
                                    <p:anim calcmode="lin" valueType="num">
                                      <p:cBhvr additive="base">
                                        <p:cTn id="110" dur="500"/>
                                        <p:tgtEl>
                                          <p:spTgt spid="185"/>
                                        </p:tgtEl>
                                        <p:attrNameLst>
                                          <p:attrName>ppt_y</p:attrName>
                                        </p:attrNameLst>
                                      </p:cBhvr>
                                      <p:tavLst>
                                        <p:tav tm="0">
                                          <p:val>
                                            <p:strVal val="#ppt_y+#ppt_h*1.125000"/>
                                          </p:val>
                                        </p:tav>
                                        <p:tav tm="100000">
                                          <p:val>
                                            <p:strVal val="#ppt_y"/>
                                          </p:val>
                                        </p:tav>
                                      </p:tavLst>
                                    </p:anim>
                                    <p:animEffect transition="in" filter="wipe(up)">
                                      <p:cBhvr>
                                        <p:cTn id="111" dur="500"/>
                                        <p:tgtEl>
                                          <p:spTgt spid="185"/>
                                        </p:tgtEl>
                                      </p:cBhvr>
                                    </p:animEffect>
                                  </p:childTnLst>
                                  <p:subTnLst>
                                    <p:audio>
                                      <p:cMediaNode>
                                        <p:cTn display="0" masterRel="sameClick">
                                          <p:stCondLst>
                                            <p:cond evt="begin" delay="0">
                                              <p:tn val="108"/>
                                            </p:cond>
                                          </p:stCondLst>
                                          <p:endCondLst>
                                            <p:cond evt="onStopAudio" delay="0">
                                              <p:tgtEl>
                                                <p:sldTgt/>
                                              </p:tgtEl>
                                            </p:cond>
                                          </p:endCondLst>
                                        </p:cTn>
                                        <p:tgtEl>
                                          <p:sndTgt r:embed="rId7" name="AC Bells SFX.wav"/>
                                        </p:tgtEl>
                                      </p:cMediaNode>
                                    </p:audio>
                                  </p:subTnLst>
                                </p:cTn>
                              </p:par>
                            </p:childTnLst>
                          </p:cTn>
                        </p:par>
                        <p:par>
                          <p:cTn id="112" fill="hold">
                            <p:stCondLst>
                              <p:cond delay="2000"/>
                            </p:stCondLst>
                            <p:childTnLst>
                              <p:par>
                                <p:cTn id="113" presetID="12" presetClass="exit" presetSubtype="4" fill="hold" nodeType="afterEffect">
                                  <p:stCondLst>
                                    <p:cond delay="1000"/>
                                  </p:stCondLst>
                                  <p:childTnLst>
                                    <p:anim calcmode="lin" valueType="num">
                                      <p:cBhvr additive="base">
                                        <p:cTn id="114" dur="500"/>
                                        <p:tgtEl>
                                          <p:spTgt spid="185"/>
                                        </p:tgtEl>
                                        <p:attrNameLst>
                                          <p:attrName>ppt_y</p:attrName>
                                        </p:attrNameLst>
                                      </p:cBhvr>
                                      <p:tavLst>
                                        <p:tav tm="0">
                                          <p:val>
                                            <p:strVal val="#ppt_y"/>
                                          </p:val>
                                        </p:tav>
                                        <p:tav tm="100000">
                                          <p:val>
                                            <p:strVal val="#ppt_y+#ppt_h*1.125000"/>
                                          </p:val>
                                        </p:tav>
                                      </p:tavLst>
                                    </p:anim>
                                    <p:animEffect transition="out" filter="wipe(down)">
                                      <p:cBhvr>
                                        <p:cTn id="115" dur="500"/>
                                        <p:tgtEl>
                                          <p:spTgt spid="185"/>
                                        </p:tgtEl>
                                      </p:cBhvr>
                                    </p:animEffect>
                                    <p:set>
                                      <p:cBhvr>
                                        <p:cTn id="116" dur="1" fill="hold">
                                          <p:stCondLst>
                                            <p:cond delay="499"/>
                                          </p:stCondLst>
                                        </p:cTn>
                                        <p:tgtEl>
                                          <p:spTgt spid="185"/>
                                        </p:tgtEl>
                                        <p:attrNameLst>
                                          <p:attrName>style.visibility</p:attrName>
                                        </p:attrNameLst>
                                      </p:cBhvr>
                                      <p:to>
                                        <p:strVal val="hidden"/>
                                      </p:to>
                                    </p:set>
                                  </p:childTnLst>
                                </p:cTn>
                              </p:par>
                            </p:childTnLst>
                          </p:cTn>
                        </p:par>
                        <p:par>
                          <p:cTn id="117" fill="hold">
                            <p:stCondLst>
                              <p:cond delay="3500"/>
                            </p:stCondLst>
                            <p:childTnLst>
                              <p:par>
                                <p:cTn id="118" presetID="45" presetClass="entr" presetSubtype="0" fill="hold" nodeType="afterEffect">
                                  <p:stCondLst>
                                    <p:cond delay="0"/>
                                  </p:stCondLst>
                                  <p:childTnLst>
                                    <p:set>
                                      <p:cBhvr>
                                        <p:cTn id="119" dur="1" fill="hold">
                                          <p:stCondLst>
                                            <p:cond delay="0"/>
                                          </p:stCondLst>
                                        </p:cTn>
                                        <p:tgtEl>
                                          <p:spTgt spid="99"/>
                                        </p:tgtEl>
                                        <p:attrNameLst>
                                          <p:attrName>style.visibility</p:attrName>
                                        </p:attrNameLst>
                                      </p:cBhvr>
                                      <p:to>
                                        <p:strVal val="visible"/>
                                      </p:to>
                                    </p:set>
                                    <p:animEffect transition="in" filter="fade">
                                      <p:cBhvr>
                                        <p:cTn id="120" dur="500"/>
                                        <p:tgtEl>
                                          <p:spTgt spid="99"/>
                                        </p:tgtEl>
                                      </p:cBhvr>
                                    </p:animEffect>
                                    <p:anim calcmode="lin" valueType="num">
                                      <p:cBhvr>
                                        <p:cTn id="121" dur="500" fill="hold"/>
                                        <p:tgtEl>
                                          <p:spTgt spid="99"/>
                                        </p:tgtEl>
                                        <p:attrNameLst>
                                          <p:attrName>ppt_w</p:attrName>
                                        </p:attrNameLst>
                                      </p:cBhvr>
                                      <p:tavLst>
                                        <p:tav tm="0" fmla="#ppt_w*sin(2.5*pi*$)">
                                          <p:val>
                                            <p:fltVal val="0"/>
                                          </p:val>
                                        </p:tav>
                                        <p:tav tm="100000">
                                          <p:val>
                                            <p:fltVal val="1"/>
                                          </p:val>
                                        </p:tav>
                                      </p:tavLst>
                                    </p:anim>
                                    <p:anim calcmode="lin" valueType="num">
                                      <p:cBhvr>
                                        <p:cTn id="12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8"/>
                                            </p:cond>
                                          </p:stCondLst>
                                          <p:endCondLst>
                                            <p:cond evt="onStopAudio" delay="0">
                                              <p:tgtEl>
                                                <p:sldTgt/>
                                              </p:tgtEl>
                                            </p:cond>
                                          </p:endCondLst>
                                        </p:cTn>
                                        <p:tgtEl>
                                          <p:sndTgt r:embed="rId8" name="Bells Sign Appear SFX.wav"/>
                                        </p:tgtEl>
                                      </p:cMediaNode>
                                    </p:audio>
                                  </p:subTnLst>
                                </p:cTn>
                              </p:par>
                            </p:childTnLst>
                          </p:cTn>
                        </p:par>
                        <p:par>
                          <p:cTn id="123" fill="hold">
                            <p:stCondLst>
                              <p:cond delay="4000"/>
                            </p:stCondLst>
                            <p:childTnLst>
                              <p:par>
                                <p:cTn id="124" presetID="26" presetClass="emph" presetSubtype="0" fill="hold" nodeType="afterEffect">
                                  <p:stCondLst>
                                    <p:cond delay="0"/>
                                  </p:stCondLst>
                                  <p:childTnLst>
                                    <p:animEffect transition="out" filter="fade">
                                      <p:cBhvr>
                                        <p:cTn id="125" dur="500" tmFilter="0, 0; .2, .5; .8, .5; 1, 0"/>
                                        <p:tgtEl>
                                          <p:spTgt spid="99"/>
                                        </p:tgtEl>
                                      </p:cBhvr>
                                    </p:animEffect>
                                    <p:animScale>
                                      <p:cBhvr>
                                        <p:cTn id="126" dur="250" autoRev="1" fill="hold"/>
                                        <p:tgtEl>
                                          <p:spTgt spid="99"/>
                                        </p:tgtEl>
                                      </p:cBhvr>
                                      <p:by x="105000" y="105000"/>
                                    </p:animScale>
                                  </p:childTnLst>
                                </p:cTn>
                              </p:par>
                            </p:childTnLst>
                          </p:cTn>
                        </p:par>
                      </p:childTnLst>
                    </p:cTn>
                  </p:par>
                </p:childTnLst>
              </p:cTn>
              <p:nextCondLst>
                <p:cond evt="onClick" delay="0">
                  <p:tgtEl>
                    <p:spTgt spid="134"/>
                  </p:tgtEl>
                </p:cond>
              </p:nextCondLst>
            </p:seq>
            <p:seq concurrent="1" nextAc="seek">
              <p:cTn id="127" restart="whenNotActive" fill="hold" evtFilter="cancelBubble" nodeType="interactiveSeq">
                <p:stCondLst>
                  <p:cond evt="onClick" delay="0">
                    <p:tgtEl>
                      <p:spTgt spid="135"/>
                    </p:tgtEl>
                  </p:cond>
                </p:stCondLst>
                <p:endSync evt="end" delay="0">
                  <p:rtn val="all"/>
                </p:endSync>
                <p:childTnLst>
                  <p:par>
                    <p:cTn id="128" fill="hold">
                      <p:stCondLst>
                        <p:cond delay="0"/>
                      </p:stCondLst>
                      <p:childTnLst>
                        <p:par>
                          <p:cTn id="129" fill="hold">
                            <p:stCondLst>
                              <p:cond delay="0"/>
                            </p:stCondLst>
                            <p:childTnLst>
                              <p:par>
                                <p:cTn id="130" presetID="23" presetClass="entr" presetSubtype="16" fill="hold" nodeType="clickEffect">
                                  <p:stCondLst>
                                    <p:cond delay="0"/>
                                  </p:stCondLst>
                                  <p:childTnLst>
                                    <p:set>
                                      <p:cBhvr>
                                        <p:cTn id="131" dur="1" fill="hold">
                                          <p:stCondLst>
                                            <p:cond delay="0"/>
                                          </p:stCondLst>
                                        </p:cTn>
                                        <p:tgtEl>
                                          <p:spTgt spid="171"/>
                                        </p:tgtEl>
                                        <p:attrNameLst>
                                          <p:attrName>style.visibility</p:attrName>
                                        </p:attrNameLst>
                                      </p:cBhvr>
                                      <p:to>
                                        <p:strVal val="visible"/>
                                      </p:to>
                                    </p:set>
                                    <p:anim calcmode="lin" valueType="num">
                                      <p:cBhvr>
                                        <p:cTn id="132" dur="1000" fill="hold"/>
                                        <p:tgtEl>
                                          <p:spTgt spid="171"/>
                                        </p:tgtEl>
                                        <p:attrNameLst>
                                          <p:attrName>ppt_w</p:attrName>
                                        </p:attrNameLst>
                                      </p:cBhvr>
                                      <p:tavLst>
                                        <p:tav tm="0">
                                          <p:val>
                                            <p:fltVal val="0"/>
                                          </p:val>
                                        </p:tav>
                                        <p:tav tm="100000">
                                          <p:val>
                                            <p:strVal val="#ppt_w"/>
                                          </p:val>
                                        </p:tav>
                                      </p:tavLst>
                                    </p:anim>
                                    <p:anim calcmode="lin" valueType="num">
                                      <p:cBhvr>
                                        <p:cTn id="133"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0"/>
                                            </p:cond>
                                          </p:stCondLst>
                                          <p:endCondLst>
                                            <p:cond evt="onStopAudio" delay="0">
                                              <p:tgtEl>
                                                <p:sldTgt/>
                                              </p:tgtEl>
                                            </p:cond>
                                          </p:endCondLst>
                                        </p:cTn>
                                        <p:tgtEl>
                                          <p:sndTgt r:embed="rId3" name="AC Dig SFX.wav"/>
                                        </p:tgtEl>
                                      </p:cMediaNode>
                                    </p:audio>
                                  </p:subTnLst>
                                </p:cTn>
                              </p:par>
                            </p:childTnLst>
                          </p:cTn>
                        </p:par>
                        <p:par>
                          <p:cTn id="134" fill="hold">
                            <p:stCondLst>
                              <p:cond delay="1000"/>
                            </p:stCondLst>
                            <p:childTnLst>
                              <p:par>
                                <p:cTn id="135" presetID="45" presetClass="entr" presetSubtype="0" fill="hold" nodeType="afterEffect">
                                  <p:stCondLst>
                                    <p:cond delay="500"/>
                                  </p:stCondLst>
                                  <p:childTnLst>
                                    <p:set>
                                      <p:cBhvr>
                                        <p:cTn id="136" dur="1" fill="hold">
                                          <p:stCondLst>
                                            <p:cond delay="0"/>
                                          </p:stCondLst>
                                        </p:cTn>
                                        <p:tgtEl>
                                          <p:spTgt spid="100"/>
                                        </p:tgtEl>
                                        <p:attrNameLst>
                                          <p:attrName>style.visibility</p:attrName>
                                        </p:attrNameLst>
                                      </p:cBhvr>
                                      <p:to>
                                        <p:strVal val="visible"/>
                                      </p:to>
                                    </p:set>
                                    <p:animEffect transition="in" filter="fade">
                                      <p:cBhvr>
                                        <p:cTn id="137" dur="500"/>
                                        <p:tgtEl>
                                          <p:spTgt spid="100"/>
                                        </p:tgtEl>
                                      </p:cBhvr>
                                    </p:animEffect>
                                    <p:anim calcmode="lin" valueType="num">
                                      <p:cBhvr>
                                        <p:cTn id="138" dur="500" fill="hold"/>
                                        <p:tgtEl>
                                          <p:spTgt spid="100"/>
                                        </p:tgtEl>
                                        <p:attrNameLst>
                                          <p:attrName>ppt_w</p:attrName>
                                        </p:attrNameLst>
                                      </p:cBhvr>
                                      <p:tavLst>
                                        <p:tav tm="0" fmla="#ppt_w*sin(2.5*pi*$)">
                                          <p:val>
                                            <p:fltVal val="0"/>
                                          </p:val>
                                        </p:tav>
                                        <p:tav tm="100000">
                                          <p:val>
                                            <p:fltVal val="1"/>
                                          </p:val>
                                        </p:tav>
                                      </p:tavLst>
                                    </p:anim>
                                    <p:anim calcmode="lin" valueType="num">
                                      <p:cBhvr>
                                        <p:cTn id="139"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40" restart="whenNotActive" fill="hold" evtFilter="cancelBubble" nodeType="interactiveSeq">
                <p:stCondLst>
                  <p:cond evt="onClick" delay="0">
                    <p:tgtEl>
                      <p:spTgt spid="136"/>
                    </p:tgtEl>
                  </p:cond>
                </p:stCondLst>
                <p:endSync evt="end" delay="0">
                  <p:rtn val="all"/>
                </p:endSync>
                <p:childTnLst>
                  <p:par>
                    <p:cTn id="141" fill="hold">
                      <p:stCondLst>
                        <p:cond delay="0"/>
                      </p:stCondLst>
                      <p:childTnLst>
                        <p:par>
                          <p:cTn id="142" fill="hold">
                            <p:stCondLst>
                              <p:cond delay="0"/>
                            </p:stCondLst>
                            <p:childTnLst>
                              <p:par>
                                <p:cTn id="143" presetID="23" presetClass="entr" presetSubtype="16" fill="hold" nodeType="clickEffect">
                                  <p:stCondLst>
                                    <p:cond delay="0"/>
                                  </p:stCondLst>
                                  <p:childTnLst>
                                    <p:set>
                                      <p:cBhvr>
                                        <p:cTn id="144" dur="1" fill="hold">
                                          <p:stCondLst>
                                            <p:cond delay="0"/>
                                          </p:stCondLst>
                                        </p:cTn>
                                        <p:tgtEl>
                                          <p:spTgt spid="172"/>
                                        </p:tgtEl>
                                        <p:attrNameLst>
                                          <p:attrName>style.visibility</p:attrName>
                                        </p:attrNameLst>
                                      </p:cBhvr>
                                      <p:to>
                                        <p:strVal val="visible"/>
                                      </p:to>
                                    </p:set>
                                    <p:anim calcmode="lin" valueType="num">
                                      <p:cBhvr>
                                        <p:cTn id="145" dur="1000" fill="hold"/>
                                        <p:tgtEl>
                                          <p:spTgt spid="172"/>
                                        </p:tgtEl>
                                        <p:attrNameLst>
                                          <p:attrName>ppt_w</p:attrName>
                                        </p:attrNameLst>
                                      </p:cBhvr>
                                      <p:tavLst>
                                        <p:tav tm="0">
                                          <p:val>
                                            <p:fltVal val="0"/>
                                          </p:val>
                                        </p:tav>
                                        <p:tav tm="100000">
                                          <p:val>
                                            <p:strVal val="#ppt_w"/>
                                          </p:val>
                                        </p:tav>
                                      </p:tavLst>
                                    </p:anim>
                                    <p:anim calcmode="lin" valueType="num">
                                      <p:cBhvr>
                                        <p:cTn id="146"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3"/>
                                            </p:cond>
                                          </p:stCondLst>
                                          <p:endCondLst>
                                            <p:cond evt="onStopAudio" delay="0">
                                              <p:tgtEl>
                                                <p:sldTgt/>
                                              </p:tgtEl>
                                            </p:cond>
                                          </p:endCondLst>
                                        </p:cTn>
                                        <p:tgtEl>
                                          <p:sndTgt r:embed="rId3" name="AC Dig SFX.wav"/>
                                        </p:tgtEl>
                                      </p:cMediaNode>
                                    </p:audio>
                                  </p:subTnLst>
                                </p:cTn>
                              </p:par>
                            </p:childTnLst>
                          </p:cTn>
                        </p:par>
                        <p:par>
                          <p:cTn id="147" fill="hold">
                            <p:stCondLst>
                              <p:cond delay="1000"/>
                            </p:stCondLst>
                            <p:childTnLst>
                              <p:par>
                                <p:cTn id="148" presetID="45" presetClass="entr" presetSubtype="0" fill="hold" nodeType="afterEffect">
                                  <p:stCondLst>
                                    <p:cond delay="500"/>
                                  </p:stCondLst>
                                  <p:childTnLst>
                                    <p:set>
                                      <p:cBhvr>
                                        <p:cTn id="149" dur="1" fill="hold">
                                          <p:stCondLst>
                                            <p:cond delay="0"/>
                                          </p:stCondLst>
                                        </p:cTn>
                                        <p:tgtEl>
                                          <p:spTgt spid="109"/>
                                        </p:tgtEl>
                                        <p:attrNameLst>
                                          <p:attrName>style.visibility</p:attrName>
                                        </p:attrNameLst>
                                      </p:cBhvr>
                                      <p:to>
                                        <p:strVal val="visible"/>
                                      </p:to>
                                    </p:set>
                                    <p:animEffect transition="in" filter="fade">
                                      <p:cBhvr>
                                        <p:cTn id="150" dur="500"/>
                                        <p:tgtEl>
                                          <p:spTgt spid="109"/>
                                        </p:tgtEl>
                                      </p:cBhvr>
                                    </p:animEffect>
                                    <p:anim calcmode="lin" valueType="num">
                                      <p:cBhvr>
                                        <p:cTn id="151" dur="500" fill="hold"/>
                                        <p:tgtEl>
                                          <p:spTgt spid="109"/>
                                        </p:tgtEl>
                                        <p:attrNameLst>
                                          <p:attrName>ppt_w</p:attrName>
                                        </p:attrNameLst>
                                      </p:cBhvr>
                                      <p:tavLst>
                                        <p:tav tm="0" fmla="#ppt_w*sin(2.5*pi*$)">
                                          <p:val>
                                            <p:fltVal val="0"/>
                                          </p:val>
                                        </p:tav>
                                        <p:tav tm="100000">
                                          <p:val>
                                            <p:fltVal val="1"/>
                                          </p:val>
                                        </p:tav>
                                      </p:tavLst>
                                    </p:anim>
                                    <p:anim calcmode="lin" valueType="num">
                                      <p:cBhvr>
                                        <p:cTn id="152"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53" restart="whenNotActive" fill="hold" evtFilter="cancelBubble" nodeType="interactiveSeq">
                <p:stCondLst>
                  <p:cond evt="onClick" delay="0">
                    <p:tgtEl>
                      <p:spTgt spid="137"/>
                    </p:tgtEl>
                  </p:cond>
                </p:stCondLst>
                <p:endSync evt="end" delay="0">
                  <p:rtn val="all"/>
                </p:endSync>
                <p:childTnLst>
                  <p:par>
                    <p:cTn id="154" fill="hold">
                      <p:stCondLst>
                        <p:cond delay="0"/>
                      </p:stCondLst>
                      <p:childTnLst>
                        <p:par>
                          <p:cTn id="155" fill="hold">
                            <p:stCondLst>
                              <p:cond delay="0"/>
                            </p:stCondLst>
                            <p:childTnLst>
                              <p:par>
                                <p:cTn id="156" presetID="23" presetClass="entr" presetSubtype="16" fill="hold" nodeType="clickEffect">
                                  <p:stCondLst>
                                    <p:cond delay="0"/>
                                  </p:stCondLst>
                                  <p:childTnLst>
                                    <p:set>
                                      <p:cBhvr>
                                        <p:cTn id="157" dur="1" fill="hold">
                                          <p:stCondLst>
                                            <p:cond delay="0"/>
                                          </p:stCondLst>
                                        </p:cTn>
                                        <p:tgtEl>
                                          <p:spTgt spid="173"/>
                                        </p:tgtEl>
                                        <p:attrNameLst>
                                          <p:attrName>style.visibility</p:attrName>
                                        </p:attrNameLst>
                                      </p:cBhvr>
                                      <p:to>
                                        <p:strVal val="visible"/>
                                      </p:to>
                                    </p:set>
                                    <p:anim calcmode="lin" valueType="num">
                                      <p:cBhvr>
                                        <p:cTn id="158" dur="1000" fill="hold"/>
                                        <p:tgtEl>
                                          <p:spTgt spid="173"/>
                                        </p:tgtEl>
                                        <p:attrNameLst>
                                          <p:attrName>ppt_w</p:attrName>
                                        </p:attrNameLst>
                                      </p:cBhvr>
                                      <p:tavLst>
                                        <p:tav tm="0">
                                          <p:val>
                                            <p:fltVal val="0"/>
                                          </p:val>
                                        </p:tav>
                                        <p:tav tm="100000">
                                          <p:val>
                                            <p:strVal val="#ppt_w"/>
                                          </p:val>
                                        </p:tav>
                                      </p:tavLst>
                                    </p:anim>
                                    <p:anim calcmode="lin" valueType="num">
                                      <p:cBhvr>
                                        <p:cTn id="15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6"/>
                                            </p:cond>
                                          </p:stCondLst>
                                          <p:endCondLst>
                                            <p:cond evt="onStopAudio" delay="0">
                                              <p:tgtEl>
                                                <p:sldTgt/>
                                              </p:tgtEl>
                                            </p:cond>
                                          </p:endCondLst>
                                        </p:cTn>
                                        <p:tgtEl>
                                          <p:sndTgt r:embed="rId3" name="AC Dig SFX.wav"/>
                                        </p:tgtEl>
                                      </p:cMediaNode>
                                    </p:audio>
                                  </p:subTnLst>
                                </p:cTn>
                              </p:par>
                            </p:childTnLst>
                          </p:cTn>
                        </p:par>
                        <p:par>
                          <p:cTn id="160" fill="hold">
                            <p:stCondLst>
                              <p:cond delay="1000"/>
                            </p:stCondLst>
                            <p:childTnLst>
                              <p:par>
                                <p:cTn id="161" presetID="45" presetClass="entr" presetSubtype="0" fill="hold" nodeType="afterEffect">
                                  <p:stCondLst>
                                    <p:cond delay="500"/>
                                  </p:stCondLst>
                                  <p:childTnLst>
                                    <p:set>
                                      <p:cBhvr>
                                        <p:cTn id="162" dur="1" fill="hold">
                                          <p:stCondLst>
                                            <p:cond delay="0"/>
                                          </p:stCondLst>
                                        </p:cTn>
                                        <p:tgtEl>
                                          <p:spTgt spid="114"/>
                                        </p:tgtEl>
                                        <p:attrNameLst>
                                          <p:attrName>style.visibility</p:attrName>
                                        </p:attrNameLst>
                                      </p:cBhvr>
                                      <p:to>
                                        <p:strVal val="visible"/>
                                      </p:to>
                                    </p:set>
                                    <p:animEffect transition="in" filter="fade">
                                      <p:cBhvr>
                                        <p:cTn id="163" dur="500"/>
                                        <p:tgtEl>
                                          <p:spTgt spid="114"/>
                                        </p:tgtEl>
                                      </p:cBhvr>
                                    </p:animEffect>
                                    <p:anim calcmode="lin" valueType="num">
                                      <p:cBhvr>
                                        <p:cTn id="164" dur="500" fill="hold"/>
                                        <p:tgtEl>
                                          <p:spTgt spid="114"/>
                                        </p:tgtEl>
                                        <p:attrNameLst>
                                          <p:attrName>ppt_w</p:attrName>
                                        </p:attrNameLst>
                                      </p:cBhvr>
                                      <p:tavLst>
                                        <p:tav tm="0" fmla="#ppt_w*sin(2.5*pi*$)">
                                          <p:val>
                                            <p:fltVal val="0"/>
                                          </p:val>
                                        </p:tav>
                                        <p:tav tm="100000">
                                          <p:val>
                                            <p:fltVal val="1"/>
                                          </p:val>
                                        </p:tav>
                                      </p:tavLst>
                                    </p:anim>
                                    <p:anim calcmode="lin" valueType="num">
                                      <p:cBhvr>
                                        <p:cTn id="16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66" restart="whenNotActive" fill="hold" evtFilter="cancelBubble" nodeType="interactiveSeq">
                <p:stCondLst>
                  <p:cond evt="onClick" delay="0">
                    <p:tgtEl>
                      <p:spTgt spid="138"/>
                    </p:tgtEl>
                  </p:cond>
                </p:stCondLst>
                <p:endSync evt="end" delay="0">
                  <p:rtn val="all"/>
                </p:endSync>
                <p:childTnLst>
                  <p:par>
                    <p:cTn id="167" fill="hold">
                      <p:stCondLst>
                        <p:cond delay="0"/>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174"/>
                                        </p:tgtEl>
                                        <p:attrNameLst>
                                          <p:attrName>style.visibility</p:attrName>
                                        </p:attrNameLst>
                                      </p:cBhvr>
                                      <p:to>
                                        <p:strVal val="visible"/>
                                      </p:to>
                                    </p:set>
                                    <p:anim calcmode="lin" valueType="num">
                                      <p:cBhvr>
                                        <p:cTn id="171" dur="1000" fill="hold"/>
                                        <p:tgtEl>
                                          <p:spTgt spid="174"/>
                                        </p:tgtEl>
                                        <p:attrNameLst>
                                          <p:attrName>ppt_w</p:attrName>
                                        </p:attrNameLst>
                                      </p:cBhvr>
                                      <p:tavLst>
                                        <p:tav tm="0">
                                          <p:val>
                                            <p:fltVal val="0"/>
                                          </p:val>
                                        </p:tav>
                                        <p:tav tm="100000">
                                          <p:val>
                                            <p:strVal val="#ppt_w"/>
                                          </p:val>
                                        </p:tav>
                                      </p:tavLst>
                                    </p:anim>
                                    <p:anim calcmode="lin" valueType="num">
                                      <p:cBhvr>
                                        <p:cTn id="17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9"/>
                                            </p:cond>
                                          </p:stCondLst>
                                          <p:endCondLst>
                                            <p:cond evt="onStopAudio" delay="0">
                                              <p:tgtEl>
                                                <p:sldTgt/>
                                              </p:tgtEl>
                                            </p:cond>
                                          </p:endCondLst>
                                        </p:cTn>
                                        <p:tgtEl>
                                          <p:sndTgt r:embed="rId3" name="AC Dig SFX.wav"/>
                                        </p:tgtEl>
                                      </p:cMediaNode>
                                    </p:audio>
                                  </p:subTnLst>
                                </p:cTn>
                              </p:par>
                            </p:childTnLst>
                          </p:cTn>
                        </p:par>
                        <p:par>
                          <p:cTn id="173" fill="hold">
                            <p:stCondLst>
                              <p:cond delay="1000"/>
                            </p:stCondLst>
                            <p:childTnLst>
                              <p:par>
                                <p:cTn id="174" presetID="45" presetClass="entr" presetSubtype="0" fill="hold" nodeType="afterEffect">
                                  <p:stCondLst>
                                    <p:cond delay="500"/>
                                  </p:stCondLst>
                                  <p:childTnLst>
                                    <p:set>
                                      <p:cBhvr>
                                        <p:cTn id="175" dur="1" fill="hold">
                                          <p:stCondLst>
                                            <p:cond delay="0"/>
                                          </p:stCondLst>
                                        </p:cTn>
                                        <p:tgtEl>
                                          <p:spTgt spid="190"/>
                                        </p:tgtEl>
                                        <p:attrNameLst>
                                          <p:attrName>style.visibility</p:attrName>
                                        </p:attrNameLst>
                                      </p:cBhvr>
                                      <p:to>
                                        <p:strVal val="visible"/>
                                      </p:to>
                                    </p:set>
                                    <p:animEffect transition="in" filter="fade">
                                      <p:cBhvr>
                                        <p:cTn id="176" dur="500"/>
                                        <p:tgtEl>
                                          <p:spTgt spid="190"/>
                                        </p:tgtEl>
                                      </p:cBhvr>
                                    </p:animEffect>
                                    <p:anim calcmode="lin" valueType="num">
                                      <p:cBhvr>
                                        <p:cTn id="177" dur="500" fill="hold"/>
                                        <p:tgtEl>
                                          <p:spTgt spid="190"/>
                                        </p:tgtEl>
                                        <p:attrNameLst>
                                          <p:attrName>ppt_w</p:attrName>
                                        </p:attrNameLst>
                                      </p:cBhvr>
                                      <p:tavLst>
                                        <p:tav tm="0" fmla="#ppt_w*sin(2.5*pi*$)">
                                          <p:val>
                                            <p:fltVal val="0"/>
                                          </p:val>
                                        </p:tav>
                                        <p:tav tm="100000">
                                          <p:val>
                                            <p:fltVal val="1"/>
                                          </p:val>
                                        </p:tav>
                                      </p:tavLst>
                                    </p:anim>
                                    <p:anim calcmode="lin" valueType="num">
                                      <p:cBhvr>
                                        <p:cTn id="17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79" restart="whenNotActive" fill="hold" evtFilter="cancelBubble" nodeType="interactiveSeq">
                <p:stCondLst>
                  <p:cond evt="onClick" delay="0">
                    <p:tgtEl>
                      <p:spTgt spid="139"/>
                    </p:tgtEl>
                  </p:cond>
                </p:stCondLst>
                <p:endSync evt="end" delay="0">
                  <p:rtn val="all"/>
                </p:endSync>
                <p:childTnLst>
                  <p:par>
                    <p:cTn id="180" fill="hold">
                      <p:stCondLst>
                        <p:cond delay="0"/>
                      </p:stCondLst>
                      <p:childTnLst>
                        <p:par>
                          <p:cTn id="181" fill="hold">
                            <p:stCondLst>
                              <p:cond delay="0"/>
                            </p:stCondLst>
                            <p:childTnLst>
                              <p:par>
                                <p:cTn id="182" presetID="23" presetClass="entr" presetSubtype="16" fill="hold" nodeType="clickEffect">
                                  <p:stCondLst>
                                    <p:cond delay="0"/>
                                  </p:stCondLst>
                                  <p:childTnLst>
                                    <p:set>
                                      <p:cBhvr>
                                        <p:cTn id="183" dur="1" fill="hold">
                                          <p:stCondLst>
                                            <p:cond delay="0"/>
                                          </p:stCondLst>
                                        </p:cTn>
                                        <p:tgtEl>
                                          <p:spTgt spid="175"/>
                                        </p:tgtEl>
                                        <p:attrNameLst>
                                          <p:attrName>style.visibility</p:attrName>
                                        </p:attrNameLst>
                                      </p:cBhvr>
                                      <p:to>
                                        <p:strVal val="visible"/>
                                      </p:to>
                                    </p:set>
                                    <p:anim calcmode="lin" valueType="num">
                                      <p:cBhvr>
                                        <p:cTn id="184" dur="1000" fill="hold"/>
                                        <p:tgtEl>
                                          <p:spTgt spid="175"/>
                                        </p:tgtEl>
                                        <p:attrNameLst>
                                          <p:attrName>ppt_w</p:attrName>
                                        </p:attrNameLst>
                                      </p:cBhvr>
                                      <p:tavLst>
                                        <p:tav tm="0">
                                          <p:val>
                                            <p:fltVal val="0"/>
                                          </p:val>
                                        </p:tav>
                                        <p:tav tm="100000">
                                          <p:val>
                                            <p:strVal val="#ppt_w"/>
                                          </p:val>
                                        </p:tav>
                                      </p:tavLst>
                                    </p:anim>
                                    <p:anim calcmode="lin" valueType="num">
                                      <p:cBhvr>
                                        <p:cTn id="18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2"/>
                                            </p:cond>
                                          </p:stCondLst>
                                          <p:endCondLst>
                                            <p:cond evt="onStopAudio" delay="0">
                                              <p:tgtEl>
                                                <p:sldTgt/>
                                              </p:tgtEl>
                                            </p:cond>
                                          </p:endCondLst>
                                        </p:cTn>
                                        <p:tgtEl>
                                          <p:sndTgt r:embed="rId3" name="AC Dig SFX.wav"/>
                                        </p:tgtEl>
                                      </p:cMediaNode>
                                    </p:audio>
                                  </p:subTnLst>
                                </p:cTn>
                              </p:par>
                            </p:childTnLst>
                          </p:cTn>
                        </p:par>
                        <p:par>
                          <p:cTn id="186" fill="hold">
                            <p:stCondLst>
                              <p:cond delay="1000"/>
                            </p:stCondLst>
                            <p:childTnLst>
                              <p:par>
                                <p:cTn id="187" presetID="45" presetClass="entr" presetSubtype="0" fill="hold" nodeType="afterEffect">
                                  <p:stCondLst>
                                    <p:cond delay="500"/>
                                  </p:stCondLst>
                                  <p:childTnLst>
                                    <p:set>
                                      <p:cBhvr>
                                        <p:cTn id="188" dur="1" fill="hold">
                                          <p:stCondLst>
                                            <p:cond delay="0"/>
                                          </p:stCondLst>
                                        </p:cTn>
                                        <p:tgtEl>
                                          <p:spTgt spid="191"/>
                                        </p:tgtEl>
                                        <p:attrNameLst>
                                          <p:attrName>style.visibility</p:attrName>
                                        </p:attrNameLst>
                                      </p:cBhvr>
                                      <p:to>
                                        <p:strVal val="visible"/>
                                      </p:to>
                                    </p:set>
                                    <p:animEffect transition="in" filter="fade">
                                      <p:cBhvr>
                                        <p:cTn id="189" dur="500"/>
                                        <p:tgtEl>
                                          <p:spTgt spid="191"/>
                                        </p:tgtEl>
                                      </p:cBhvr>
                                    </p:animEffect>
                                    <p:anim calcmode="lin" valueType="num">
                                      <p:cBhvr>
                                        <p:cTn id="190" dur="500" fill="hold"/>
                                        <p:tgtEl>
                                          <p:spTgt spid="191"/>
                                        </p:tgtEl>
                                        <p:attrNameLst>
                                          <p:attrName>ppt_w</p:attrName>
                                        </p:attrNameLst>
                                      </p:cBhvr>
                                      <p:tavLst>
                                        <p:tav tm="0" fmla="#ppt_w*sin(2.5*pi*$)">
                                          <p:val>
                                            <p:fltVal val="0"/>
                                          </p:val>
                                        </p:tav>
                                        <p:tav tm="100000">
                                          <p:val>
                                            <p:fltVal val="1"/>
                                          </p:val>
                                        </p:tav>
                                      </p:tavLst>
                                    </p:anim>
                                    <p:anim calcmode="lin" valueType="num">
                                      <p:cBhvr>
                                        <p:cTn id="19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92" restart="whenNotActive" fill="hold" evtFilter="cancelBubble" nodeType="interactiveSeq">
                <p:stCondLst>
                  <p:cond evt="onClick" delay="0">
                    <p:tgtEl>
                      <p:spTgt spid="128"/>
                    </p:tgtEl>
                  </p:cond>
                </p:stCondLst>
                <p:endSync evt="end" delay="0">
                  <p:rtn val="all"/>
                </p:endSync>
                <p:childTnLst>
                  <p:par>
                    <p:cTn id="193" fill="hold">
                      <p:stCondLst>
                        <p:cond delay="0"/>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164"/>
                                        </p:tgtEl>
                                        <p:attrNameLst>
                                          <p:attrName>style.visibility</p:attrName>
                                        </p:attrNameLst>
                                      </p:cBhvr>
                                      <p:to>
                                        <p:strVal val="visible"/>
                                      </p:to>
                                    </p:set>
                                    <p:anim calcmode="lin" valueType="num">
                                      <p:cBhvr>
                                        <p:cTn id="197" dur="1000" fill="hold"/>
                                        <p:tgtEl>
                                          <p:spTgt spid="164"/>
                                        </p:tgtEl>
                                        <p:attrNameLst>
                                          <p:attrName>ppt_w</p:attrName>
                                        </p:attrNameLst>
                                      </p:cBhvr>
                                      <p:tavLst>
                                        <p:tav tm="0">
                                          <p:val>
                                            <p:fltVal val="0"/>
                                          </p:val>
                                        </p:tav>
                                        <p:tav tm="100000">
                                          <p:val>
                                            <p:strVal val="#ppt_w"/>
                                          </p:val>
                                        </p:tav>
                                      </p:tavLst>
                                    </p:anim>
                                    <p:anim calcmode="lin" valueType="num">
                                      <p:cBhvr>
                                        <p:cTn id="19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5"/>
                                            </p:cond>
                                          </p:stCondLst>
                                          <p:endCondLst>
                                            <p:cond evt="onStopAudio" delay="0">
                                              <p:tgtEl>
                                                <p:sldTgt/>
                                              </p:tgtEl>
                                            </p:cond>
                                          </p:endCondLst>
                                        </p:cTn>
                                        <p:tgtEl>
                                          <p:sndTgt r:embed="rId3" name="AC Dig SFX.wav"/>
                                        </p:tgtEl>
                                      </p:cMediaNode>
                                    </p:audio>
                                  </p:subTnLst>
                                </p:cTn>
                              </p:par>
                            </p:childTnLst>
                          </p:cTn>
                        </p:par>
                        <p:par>
                          <p:cTn id="199" fill="hold">
                            <p:stCondLst>
                              <p:cond delay="1000"/>
                            </p:stCondLst>
                            <p:childTnLst>
                              <p:par>
                                <p:cTn id="200" presetID="45" presetClass="entr" presetSubtype="0" fill="hold" nodeType="afterEffect">
                                  <p:stCondLst>
                                    <p:cond delay="500"/>
                                  </p:stCondLst>
                                  <p:childTnLst>
                                    <p:set>
                                      <p:cBhvr>
                                        <p:cTn id="201" dur="1" fill="hold">
                                          <p:stCondLst>
                                            <p:cond delay="0"/>
                                          </p:stCondLst>
                                        </p:cTn>
                                        <p:tgtEl>
                                          <p:spTgt spid="101"/>
                                        </p:tgtEl>
                                        <p:attrNameLst>
                                          <p:attrName>style.visibility</p:attrName>
                                        </p:attrNameLst>
                                      </p:cBhvr>
                                      <p:to>
                                        <p:strVal val="visible"/>
                                      </p:to>
                                    </p:set>
                                    <p:animEffect transition="in" filter="fade">
                                      <p:cBhvr>
                                        <p:cTn id="202" dur="500"/>
                                        <p:tgtEl>
                                          <p:spTgt spid="101"/>
                                        </p:tgtEl>
                                      </p:cBhvr>
                                    </p:animEffect>
                                    <p:anim calcmode="lin" valueType="num">
                                      <p:cBhvr>
                                        <p:cTn id="203" dur="500" fill="hold"/>
                                        <p:tgtEl>
                                          <p:spTgt spid="101"/>
                                        </p:tgtEl>
                                        <p:attrNameLst>
                                          <p:attrName>ppt_w</p:attrName>
                                        </p:attrNameLst>
                                      </p:cBhvr>
                                      <p:tavLst>
                                        <p:tav tm="0" fmla="#ppt_w*sin(2.5*pi*$)">
                                          <p:val>
                                            <p:fltVal val="0"/>
                                          </p:val>
                                        </p:tav>
                                        <p:tav tm="100000">
                                          <p:val>
                                            <p:fltVal val="1"/>
                                          </p:val>
                                        </p:tav>
                                      </p:tavLst>
                                    </p:anim>
                                    <p:anim calcmode="lin" valueType="num">
                                      <p:cBhvr>
                                        <p:cTn id="20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205" restart="whenNotActive" fill="hold" evtFilter="cancelBubble" nodeType="interactiveSeq">
                <p:stCondLst>
                  <p:cond evt="onClick" delay="0">
                    <p:tgtEl>
                      <p:spTgt spid="129"/>
                    </p:tgtEl>
                  </p:cond>
                </p:stCondLst>
                <p:endSync evt="end" delay="0">
                  <p:rtn val="all"/>
                </p:endSync>
                <p:childTnLst>
                  <p:par>
                    <p:cTn id="206" fill="hold">
                      <p:stCondLst>
                        <p:cond delay="0"/>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165"/>
                                        </p:tgtEl>
                                        <p:attrNameLst>
                                          <p:attrName>style.visibility</p:attrName>
                                        </p:attrNameLst>
                                      </p:cBhvr>
                                      <p:to>
                                        <p:strVal val="visible"/>
                                      </p:to>
                                    </p:set>
                                    <p:anim calcmode="lin" valueType="num">
                                      <p:cBhvr>
                                        <p:cTn id="210" dur="1000" fill="hold"/>
                                        <p:tgtEl>
                                          <p:spTgt spid="165"/>
                                        </p:tgtEl>
                                        <p:attrNameLst>
                                          <p:attrName>ppt_w</p:attrName>
                                        </p:attrNameLst>
                                      </p:cBhvr>
                                      <p:tavLst>
                                        <p:tav tm="0">
                                          <p:val>
                                            <p:fltVal val="0"/>
                                          </p:val>
                                        </p:tav>
                                        <p:tav tm="100000">
                                          <p:val>
                                            <p:strVal val="#ppt_w"/>
                                          </p:val>
                                        </p:tav>
                                      </p:tavLst>
                                    </p:anim>
                                    <p:anim calcmode="lin" valueType="num">
                                      <p:cBhvr>
                                        <p:cTn id="21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8"/>
                                            </p:cond>
                                          </p:stCondLst>
                                          <p:endCondLst>
                                            <p:cond evt="onStopAudio" delay="0">
                                              <p:tgtEl>
                                                <p:sldTgt/>
                                              </p:tgtEl>
                                            </p:cond>
                                          </p:endCondLst>
                                        </p:cTn>
                                        <p:tgtEl>
                                          <p:sndTgt r:embed="rId3" name="AC Dig SFX.wav"/>
                                        </p:tgtEl>
                                      </p:cMediaNode>
                                    </p:audio>
                                  </p:subTnLst>
                                </p:cTn>
                              </p:par>
                            </p:childTnLst>
                          </p:cTn>
                        </p:par>
                        <p:par>
                          <p:cTn id="212" fill="hold">
                            <p:stCondLst>
                              <p:cond delay="1000"/>
                            </p:stCondLst>
                            <p:childTnLst>
                              <p:par>
                                <p:cTn id="213" presetID="45" presetClass="entr" presetSubtype="0" fill="hold" nodeType="afterEffect">
                                  <p:stCondLst>
                                    <p:cond delay="500"/>
                                  </p:stCondLst>
                                  <p:childTnLst>
                                    <p:set>
                                      <p:cBhvr>
                                        <p:cTn id="214" dur="1" fill="hold">
                                          <p:stCondLst>
                                            <p:cond delay="0"/>
                                          </p:stCondLst>
                                        </p:cTn>
                                        <p:tgtEl>
                                          <p:spTgt spid="102"/>
                                        </p:tgtEl>
                                        <p:attrNameLst>
                                          <p:attrName>style.visibility</p:attrName>
                                        </p:attrNameLst>
                                      </p:cBhvr>
                                      <p:to>
                                        <p:strVal val="visible"/>
                                      </p:to>
                                    </p:set>
                                    <p:animEffect transition="in" filter="fade">
                                      <p:cBhvr>
                                        <p:cTn id="215" dur="500"/>
                                        <p:tgtEl>
                                          <p:spTgt spid="102"/>
                                        </p:tgtEl>
                                      </p:cBhvr>
                                    </p:animEffect>
                                    <p:anim calcmode="lin" valueType="num">
                                      <p:cBhvr>
                                        <p:cTn id="216" dur="500" fill="hold"/>
                                        <p:tgtEl>
                                          <p:spTgt spid="102"/>
                                        </p:tgtEl>
                                        <p:attrNameLst>
                                          <p:attrName>ppt_w</p:attrName>
                                        </p:attrNameLst>
                                      </p:cBhvr>
                                      <p:tavLst>
                                        <p:tav tm="0" fmla="#ppt_w*sin(2.5*pi*$)">
                                          <p:val>
                                            <p:fltVal val="0"/>
                                          </p:val>
                                        </p:tav>
                                        <p:tav tm="100000">
                                          <p:val>
                                            <p:fltVal val="1"/>
                                          </p:val>
                                        </p:tav>
                                      </p:tavLst>
                                    </p:anim>
                                    <p:anim calcmode="lin" valueType="num">
                                      <p:cBhvr>
                                        <p:cTn id="21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18" restart="whenNotActive" fill="hold" evtFilter="cancelBubble" nodeType="interactiveSeq">
                <p:stCondLst>
                  <p:cond evt="onClick" delay="0">
                    <p:tgtEl>
                      <p:spTgt spid="130"/>
                    </p:tgtEl>
                  </p:cond>
                </p:stCondLst>
                <p:endSync evt="end" delay="0">
                  <p:rtn val="all"/>
                </p:endSync>
                <p:childTnLst>
                  <p:par>
                    <p:cTn id="219" fill="hold">
                      <p:stCondLst>
                        <p:cond delay="0"/>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166"/>
                                        </p:tgtEl>
                                        <p:attrNameLst>
                                          <p:attrName>style.visibility</p:attrName>
                                        </p:attrNameLst>
                                      </p:cBhvr>
                                      <p:to>
                                        <p:strVal val="visible"/>
                                      </p:to>
                                    </p:set>
                                    <p:anim calcmode="lin" valueType="num">
                                      <p:cBhvr>
                                        <p:cTn id="223" dur="1000" fill="hold"/>
                                        <p:tgtEl>
                                          <p:spTgt spid="166"/>
                                        </p:tgtEl>
                                        <p:attrNameLst>
                                          <p:attrName>ppt_w</p:attrName>
                                        </p:attrNameLst>
                                      </p:cBhvr>
                                      <p:tavLst>
                                        <p:tav tm="0">
                                          <p:val>
                                            <p:fltVal val="0"/>
                                          </p:val>
                                        </p:tav>
                                        <p:tav tm="100000">
                                          <p:val>
                                            <p:strVal val="#ppt_w"/>
                                          </p:val>
                                        </p:tav>
                                      </p:tavLst>
                                    </p:anim>
                                    <p:anim calcmode="lin" valueType="num">
                                      <p:cBhvr>
                                        <p:cTn id="22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1"/>
                                            </p:cond>
                                          </p:stCondLst>
                                          <p:endCondLst>
                                            <p:cond evt="onStopAudio" delay="0">
                                              <p:tgtEl>
                                                <p:sldTgt/>
                                              </p:tgtEl>
                                            </p:cond>
                                          </p:endCondLst>
                                        </p:cTn>
                                        <p:tgtEl>
                                          <p:sndTgt r:embed="rId3" name="AC Dig SFX.wav"/>
                                        </p:tgtEl>
                                      </p:cMediaNode>
                                    </p:audio>
                                  </p:subTnLst>
                                </p:cTn>
                              </p:par>
                            </p:childTnLst>
                          </p:cTn>
                        </p:par>
                        <p:par>
                          <p:cTn id="225" fill="hold">
                            <p:stCondLst>
                              <p:cond delay="1000"/>
                            </p:stCondLst>
                            <p:childTnLst>
                              <p:par>
                                <p:cTn id="226" presetID="45" presetClass="entr" presetSubtype="0" fill="hold" nodeType="afterEffect">
                                  <p:stCondLst>
                                    <p:cond delay="500"/>
                                  </p:stCondLst>
                                  <p:childTnLst>
                                    <p:set>
                                      <p:cBhvr>
                                        <p:cTn id="227" dur="1" fill="hold">
                                          <p:stCondLst>
                                            <p:cond delay="0"/>
                                          </p:stCondLst>
                                        </p:cTn>
                                        <p:tgtEl>
                                          <p:spTgt spid="110"/>
                                        </p:tgtEl>
                                        <p:attrNameLst>
                                          <p:attrName>style.visibility</p:attrName>
                                        </p:attrNameLst>
                                      </p:cBhvr>
                                      <p:to>
                                        <p:strVal val="visible"/>
                                      </p:to>
                                    </p:set>
                                    <p:animEffect transition="in" filter="fade">
                                      <p:cBhvr>
                                        <p:cTn id="228" dur="500"/>
                                        <p:tgtEl>
                                          <p:spTgt spid="110"/>
                                        </p:tgtEl>
                                      </p:cBhvr>
                                    </p:animEffect>
                                    <p:anim calcmode="lin" valueType="num">
                                      <p:cBhvr>
                                        <p:cTn id="229" dur="500" fill="hold"/>
                                        <p:tgtEl>
                                          <p:spTgt spid="110"/>
                                        </p:tgtEl>
                                        <p:attrNameLst>
                                          <p:attrName>ppt_w</p:attrName>
                                        </p:attrNameLst>
                                      </p:cBhvr>
                                      <p:tavLst>
                                        <p:tav tm="0" fmla="#ppt_w*sin(2.5*pi*$)">
                                          <p:val>
                                            <p:fltVal val="0"/>
                                          </p:val>
                                        </p:tav>
                                        <p:tav tm="100000">
                                          <p:val>
                                            <p:fltVal val="1"/>
                                          </p:val>
                                        </p:tav>
                                      </p:tavLst>
                                    </p:anim>
                                    <p:anim calcmode="lin" valueType="num">
                                      <p:cBhvr>
                                        <p:cTn id="23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31" restart="whenNotActive" fill="hold" evtFilter="cancelBubble" nodeType="interactiveSeq">
                <p:stCondLst>
                  <p:cond evt="onClick" delay="0">
                    <p:tgtEl>
                      <p:spTgt spid="131"/>
                    </p:tgtEl>
                  </p:cond>
                </p:stCondLst>
                <p:endSync evt="end" delay="0">
                  <p:rtn val="all"/>
                </p:endSync>
                <p:childTnLst>
                  <p:par>
                    <p:cTn id="232" fill="hold">
                      <p:stCondLst>
                        <p:cond delay="0"/>
                      </p:stCondLst>
                      <p:childTnLst>
                        <p:par>
                          <p:cTn id="233" fill="hold">
                            <p:stCondLst>
                              <p:cond delay="0"/>
                            </p:stCondLst>
                            <p:childTnLst>
                              <p:par>
                                <p:cTn id="234" presetID="23" presetClass="entr" presetSubtype="16" fill="hold" nodeType="clickEffect">
                                  <p:stCondLst>
                                    <p:cond delay="0"/>
                                  </p:stCondLst>
                                  <p:childTnLst>
                                    <p:set>
                                      <p:cBhvr>
                                        <p:cTn id="235" dur="1" fill="hold">
                                          <p:stCondLst>
                                            <p:cond delay="0"/>
                                          </p:stCondLst>
                                        </p:cTn>
                                        <p:tgtEl>
                                          <p:spTgt spid="167"/>
                                        </p:tgtEl>
                                        <p:attrNameLst>
                                          <p:attrName>style.visibility</p:attrName>
                                        </p:attrNameLst>
                                      </p:cBhvr>
                                      <p:to>
                                        <p:strVal val="visible"/>
                                      </p:to>
                                    </p:set>
                                    <p:anim calcmode="lin" valueType="num">
                                      <p:cBhvr>
                                        <p:cTn id="236" dur="1000" fill="hold"/>
                                        <p:tgtEl>
                                          <p:spTgt spid="167"/>
                                        </p:tgtEl>
                                        <p:attrNameLst>
                                          <p:attrName>ppt_w</p:attrName>
                                        </p:attrNameLst>
                                      </p:cBhvr>
                                      <p:tavLst>
                                        <p:tav tm="0">
                                          <p:val>
                                            <p:fltVal val="0"/>
                                          </p:val>
                                        </p:tav>
                                        <p:tav tm="100000">
                                          <p:val>
                                            <p:strVal val="#ppt_w"/>
                                          </p:val>
                                        </p:tav>
                                      </p:tavLst>
                                    </p:anim>
                                    <p:anim calcmode="lin" valueType="num">
                                      <p:cBhvr>
                                        <p:cTn id="23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4"/>
                                            </p:cond>
                                          </p:stCondLst>
                                          <p:endCondLst>
                                            <p:cond evt="onStopAudio" delay="0">
                                              <p:tgtEl>
                                                <p:sldTgt/>
                                              </p:tgtEl>
                                            </p:cond>
                                          </p:endCondLst>
                                        </p:cTn>
                                        <p:tgtEl>
                                          <p:sndTgt r:embed="rId3" name="AC Dig SFX.wav"/>
                                        </p:tgtEl>
                                      </p:cMediaNode>
                                    </p:audio>
                                  </p:subTnLst>
                                </p:cTn>
                              </p:par>
                            </p:childTnLst>
                          </p:cTn>
                        </p:par>
                        <p:par>
                          <p:cTn id="238" fill="hold">
                            <p:stCondLst>
                              <p:cond delay="1000"/>
                            </p:stCondLst>
                            <p:childTnLst>
                              <p:par>
                                <p:cTn id="239" presetID="45" presetClass="entr" presetSubtype="0" fill="hold" nodeType="afterEffect">
                                  <p:stCondLst>
                                    <p:cond delay="500"/>
                                  </p:stCondLst>
                                  <p:childTnLst>
                                    <p:set>
                                      <p:cBhvr>
                                        <p:cTn id="240" dur="1" fill="hold">
                                          <p:stCondLst>
                                            <p:cond delay="0"/>
                                          </p:stCondLst>
                                        </p:cTn>
                                        <p:tgtEl>
                                          <p:spTgt spid="5"/>
                                        </p:tgtEl>
                                        <p:attrNameLst>
                                          <p:attrName>style.visibility</p:attrName>
                                        </p:attrNameLst>
                                      </p:cBhvr>
                                      <p:to>
                                        <p:strVal val="visible"/>
                                      </p:to>
                                    </p:set>
                                    <p:animEffect transition="in" filter="fade">
                                      <p:cBhvr>
                                        <p:cTn id="241" dur="500"/>
                                        <p:tgtEl>
                                          <p:spTgt spid="5"/>
                                        </p:tgtEl>
                                      </p:cBhvr>
                                    </p:animEffect>
                                    <p:anim calcmode="lin" valueType="num">
                                      <p:cBhvr>
                                        <p:cTn id="242" dur="500" fill="hold"/>
                                        <p:tgtEl>
                                          <p:spTgt spid="5"/>
                                        </p:tgtEl>
                                        <p:attrNameLst>
                                          <p:attrName>ppt_w</p:attrName>
                                        </p:attrNameLst>
                                      </p:cBhvr>
                                      <p:tavLst>
                                        <p:tav tm="0" fmla="#ppt_w*sin(2.5*pi*$)">
                                          <p:val>
                                            <p:fltVal val="0"/>
                                          </p:val>
                                        </p:tav>
                                        <p:tav tm="100000">
                                          <p:val>
                                            <p:fltVal val="1"/>
                                          </p:val>
                                        </p:tav>
                                      </p:tavLst>
                                    </p:anim>
                                    <p:anim calcmode="lin" valueType="num">
                                      <p:cBhvr>
                                        <p:cTn id="24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44" restart="whenNotActive" fill="hold" evtFilter="cancelBubble" nodeType="interactiveSeq">
                <p:stCondLst>
                  <p:cond evt="onClick" delay="0">
                    <p:tgtEl>
                      <p:spTgt spid="132"/>
                    </p:tgtEl>
                  </p:cond>
                </p:stCondLst>
                <p:endSync evt="end" delay="0">
                  <p:rtn val="all"/>
                </p:endSync>
                <p:childTnLst>
                  <p:par>
                    <p:cTn id="245" fill="hold">
                      <p:stCondLst>
                        <p:cond delay="0"/>
                      </p:stCondLst>
                      <p:childTnLst>
                        <p:par>
                          <p:cTn id="246" fill="hold">
                            <p:stCondLst>
                              <p:cond delay="0"/>
                            </p:stCondLst>
                            <p:childTnLst>
                              <p:par>
                                <p:cTn id="247" presetID="23" presetClass="entr" presetSubtype="16" fill="hold" nodeType="clickEffect">
                                  <p:stCondLst>
                                    <p:cond delay="0"/>
                                  </p:stCondLst>
                                  <p:childTnLst>
                                    <p:set>
                                      <p:cBhvr>
                                        <p:cTn id="248" dur="1" fill="hold">
                                          <p:stCondLst>
                                            <p:cond delay="0"/>
                                          </p:stCondLst>
                                        </p:cTn>
                                        <p:tgtEl>
                                          <p:spTgt spid="168"/>
                                        </p:tgtEl>
                                        <p:attrNameLst>
                                          <p:attrName>style.visibility</p:attrName>
                                        </p:attrNameLst>
                                      </p:cBhvr>
                                      <p:to>
                                        <p:strVal val="visible"/>
                                      </p:to>
                                    </p:set>
                                    <p:anim calcmode="lin" valueType="num">
                                      <p:cBhvr>
                                        <p:cTn id="249" dur="1000" fill="hold"/>
                                        <p:tgtEl>
                                          <p:spTgt spid="168"/>
                                        </p:tgtEl>
                                        <p:attrNameLst>
                                          <p:attrName>ppt_w</p:attrName>
                                        </p:attrNameLst>
                                      </p:cBhvr>
                                      <p:tavLst>
                                        <p:tav tm="0">
                                          <p:val>
                                            <p:fltVal val="0"/>
                                          </p:val>
                                        </p:tav>
                                        <p:tav tm="100000">
                                          <p:val>
                                            <p:strVal val="#ppt_w"/>
                                          </p:val>
                                        </p:tav>
                                      </p:tavLst>
                                    </p:anim>
                                    <p:anim calcmode="lin" valueType="num">
                                      <p:cBhvr>
                                        <p:cTn id="25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7"/>
                                            </p:cond>
                                          </p:stCondLst>
                                          <p:endCondLst>
                                            <p:cond evt="onStopAudio" delay="0">
                                              <p:tgtEl>
                                                <p:sldTgt/>
                                              </p:tgtEl>
                                            </p:cond>
                                          </p:endCondLst>
                                        </p:cTn>
                                        <p:tgtEl>
                                          <p:sndTgt r:embed="rId3" name="AC Dig SFX.wav"/>
                                        </p:tgtEl>
                                      </p:cMediaNode>
                                    </p:audio>
                                  </p:subTnLst>
                                </p:cTn>
                              </p:par>
                            </p:childTnLst>
                          </p:cTn>
                        </p:par>
                        <p:par>
                          <p:cTn id="251" fill="hold">
                            <p:stCondLst>
                              <p:cond delay="1000"/>
                            </p:stCondLst>
                            <p:childTnLst>
                              <p:par>
                                <p:cTn id="252" presetID="12" presetClass="entr" presetSubtype="4" fill="hold" nodeType="afterEffect">
                                  <p:stCondLst>
                                    <p:cond delay="500"/>
                                  </p:stCondLst>
                                  <p:childTnLst>
                                    <p:set>
                                      <p:cBhvr>
                                        <p:cTn id="253" dur="1" fill="hold">
                                          <p:stCondLst>
                                            <p:cond delay="0"/>
                                          </p:stCondLst>
                                        </p:cTn>
                                        <p:tgtEl>
                                          <p:spTgt spid="1050"/>
                                        </p:tgtEl>
                                        <p:attrNameLst>
                                          <p:attrName>style.visibility</p:attrName>
                                        </p:attrNameLst>
                                      </p:cBhvr>
                                      <p:to>
                                        <p:strVal val="visible"/>
                                      </p:to>
                                    </p:set>
                                    <p:anim calcmode="lin" valueType="num">
                                      <p:cBhvr additive="base">
                                        <p:cTn id="254" dur="500"/>
                                        <p:tgtEl>
                                          <p:spTgt spid="1050"/>
                                        </p:tgtEl>
                                        <p:attrNameLst>
                                          <p:attrName>ppt_y</p:attrName>
                                        </p:attrNameLst>
                                      </p:cBhvr>
                                      <p:tavLst>
                                        <p:tav tm="0">
                                          <p:val>
                                            <p:strVal val="#ppt_y+#ppt_h*1.125000"/>
                                          </p:val>
                                        </p:tav>
                                        <p:tav tm="100000">
                                          <p:val>
                                            <p:strVal val="#ppt_y"/>
                                          </p:val>
                                        </p:tav>
                                      </p:tavLst>
                                    </p:anim>
                                    <p:animEffect transition="in" filter="wipe(up)">
                                      <p:cBhvr>
                                        <p:cTn id="255" dur="500"/>
                                        <p:tgtEl>
                                          <p:spTgt spid="1050"/>
                                        </p:tgtEl>
                                      </p:cBhvr>
                                    </p:animEffect>
                                  </p:childTnLst>
                                  <p:subTnLst>
                                    <p:audio>
                                      <p:cMediaNode>
                                        <p:cTn display="0" masterRel="sameClick">
                                          <p:stCondLst>
                                            <p:cond evt="begin" delay="0">
                                              <p:tn val="252"/>
                                            </p:cond>
                                          </p:stCondLst>
                                          <p:endCondLst>
                                            <p:cond evt="onStopAudio" delay="0">
                                              <p:tgtEl>
                                                <p:sldTgt/>
                                              </p:tgtEl>
                                            </p:cond>
                                          </p:endCondLst>
                                        </p:cTn>
                                        <p:tgtEl>
                                          <p:sndTgt r:embed="rId6" name="AC Can SFX.wav"/>
                                        </p:tgtEl>
                                      </p:cMediaNode>
                                    </p:audio>
                                  </p:subTnLst>
                                </p:cTn>
                              </p:par>
                            </p:childTnLst>
                          </p:cTn>
                        </p:par>
                        <p:par>
                          <p:cTn id="256" fill="hold">
                            <p:stCondLst>
                              <p:cond delay="2000"/>
                            </p:stCondLst>
                            <p:childTnLst>
                              <p:par>
                                <p:cTn id="257" presetID="12" presetClass="exit" presetSubtype="4" fill="hold" nodeType="afterEffect">
                                  <p:stCondLst>
                                    <p:cond delay="1000"/>
                                  </p:stCondLst>
                                  <p:childTnLst>
                                    <p:anim calcmode="lin" valueType="num">
                                      <p:cBhvr additive="base">
                                        <p:cTn id="258" dur="500"/>
                                        <p:tgtEl>
                                          <p:spTgt spid="1050"/>
                                        </p:tgtEl>
                                        <p:attrNameLst>
                                          <p:attrName>ppt_y</p:attrName>
                                        </p:attrNameLst>
                                      </p:cBhvr>
                                      <p:tavLst>
                                        <p:tav tm="0">
                                          <p:val>
                                            <p:strVal val="#ppt_y"/>
                                          </p:val>
                                        </p:tav>
                                        <p:tav tm="100000">
                                          <p:val>
                                            <p:strVal val="#ppt_y+#ppt_h*1.125000"/>
                                          </p:val>
                                        </p:tav>
                                      </p:tavLst>
                                    </p:anim>
                                    <p:animEffect transition="out" filter="wipe(down)">
                                      <p:cBhvr>
                                        <p:cTn id="259" dur="500"/>
                                        <p:tgtEl>
                                          <p:spTgt spid="1050"/>
                                        </p:tgtEl>
                                      </p:cBhvr>
                                    </p:animEffect>
                                    <p:set>
                                      <p:cBhvr>
                                        <p:cTn id="260" dur="1" fill="hold">
                                          <p:stCondLst>
                                            <p:cond delay="499"/>
                                          </p:stCondLst>
                                        </p:cTn>
                                        <p:tgtEl>
                                          <p:spTgt spid="1050"/>
                                        </p:tgtEl>
                                        <p:attrNameLst>
                                          <p:attrName>style.visibility</p:attrName>
                                        </p:attrNameLst>
                                      </p:cBhvr>
                                      <p:to>
                                        <p:strVal val="hidden"/>
                                      </p:to>
                                    </p:set>
                                  </p:childTnLst>
                                </p:cTn>
                              </p:par>
                            </p:childTnLst>
                          </p:cTn>
                        </p:par>
                        <p:par>
                          <p:cTn id="261" fill="hold">
                            <p:stCondLst>
                              <p:cond delay="3500"/>
                            </p:stCondLst>
                            <p:childTnLst>
                              <p:par>
                                <p:cTn id="262" presetID="45" presetClass="entr" presetSubtype="0" fill="hold" nodeType="afterEffect">
                                  <p:stCondLst>
                                    <p:cond delay="0"/>
                                  </p:stCondLst>
                                  <p:childTnLst>
                                    <p:set>
                                      <p:cBhvr>
                                        <p:cTn id="263" dur="1" fill="hold">
                                          <p:stCondLst>
                                            <p:cond delay="0"/>
                                          </p:stCondLst>
                                        </p:cTn>
                                        <p:tgtEl>
                                          <p:spTgt spid="25"/>
                                        </p:tgtEl>
                                        <p:attrNameLst>
                                          <p:attrName>style.visibility</p:attrName>
                                        </p:attrNameLst>
                                      </p:cBhvr>
                                      <p:to>
                                        <p:strVal val="visible"/>
                                      </p:to>
                                    </p:set>
                                    <p:animEffect transition="in" filter="fade">
                                      <p:cBhvr>
                                        <p:cTn id="264" dur="500"/>
                                        <p:tgtEl>
                                          <p:spTgt spid="25"/>
                                        </p:tgtEl>
                                      </p:cBhvr>
                                    </p:animEffect>
                                    <p:anim calcmode="lin" valueType="num">
                                      <p:cBhvr>
                                        <p:cTn id="265" dur="500" fill="hold"/>
                                        <p:tgtEl>
                                          <p:spTgt spid="25"/>
                                        </p:tgtEl>
                                        <p:attrNameLst>
                                          <p:attrName>ppt_w</p:attrName>
                                        </p:attrNameLst>
                                      </p:cBhvr>
                                      <p:tavLst>
                                        <p:tav tm="0" fmla="#ppt_w*sin(2.5*pi*$)">
                                          <p:val>
                                            <p:fltVal val="0"/>
                                          </p:val>
                                        </p:tav>
                                        <p:tav tm="100000">
                                          <p:val>
                                            <p:fltVal val="1"/>
                                          </p:val>
                                        </p:tav>
                                      </p:tavLst>
                                    </p:anim>
                                    <p:anim calcmode="lin" valueType="num">
                                      <p:cBhvr>
                                        <p:cTn id="26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67" restart="whenNotActive" fill="hold" evtFilter="cancelBubble" nodeType="interactiveSeq">
                <p:stCondLst>
                  <p:cond evt="onClick" delay="0">
                    <p:tgtEl>
                      <p:spTgt spid="133"/>
                    </p:tgtEl>
                  </p:cond>
                </p:stCondLst>
                <p:endSync evt="end" delay="0">
                  <p:rtn val="all"/>
                </p:endSync>
                <p:childTnLst>
                  <p:par>
                    <p:cTn id="268" fill="hold">
                      <p:stCondLst>
                        <p:cond delay="0"/>
                      </p:stCondLst>
                      <p:childTnLst>
                        <p:par>
                          <p:cTn id="269" fill="hold">
                            <p:stCondLst>
                              <p:cond delay="0"/>
                            </p:stCondLst>
                            <p:childTnLst>
                              <p:par>
                                <p:cTn id="270" presetID="23" presetClass="entr" presetSubtype="16" fill="hold" nodeType="clickEffect">
                                  <p:stCondLst>
                                    <p:cond delay="0"/>
                                  </p:stCondLst>
                                  <p:childTnLst>
                                    <p:set>
                                      <p:cBhvr>
                                        <p:cTn id="271" dur="1" fill="hold">
                                          <p:stCondLst>
                                            <p:cond delay="0"/>
                                          </p:stCondLst>
                                        </p:cTn>
                                        <p:tgtEl>
                                          <p:spTgt spid="169"/>
                                        </p:tgtEl>
                                        <p:attrNameLst>
                                          <p:attrName>style.visibility</p:attrName>
                                        </p:attrNameLst>
                                      </p:cBhvr>
                                      <p:to>
                                        <p:strVal val="visible"/>
                                      </p:to>
                                    </p:set>
                                    <p:anim calcmode="lin" valueType="num">
                                      <p:cBhvr>
                                        <p:cTn id="272" dur="1000" fill="hold"/>
                                        <p:tgtEl>
                                          <p:spTgt spid="169"/>
                                        </p:tgtEl>
                                        <p:attrNameLst>
                                          <p:attrName>ppt_w</p:attrName>
                                        </p:attrNameLst>
                                      </p:cBhvr>
                                      <p:tavLst>
                                        <p:tav tm="0">
                                          <p:val>
                                            <p:fltVal val="0"/>
                                          </p:val>
                                        </p:tav>
                                        <p:tav tm="100000">
                                          <p:val>
                                            <p:strVal val="#ppt_w"/>
                                          </p:val>
                                        </p:tav>
                                      </p:tavLst>
                                    </p:anim>
                                    <p:anim calcmode="lin" valueType="num">
                                      <p:cBhvr>
                                        <p:cTn id="27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0"/>
                                            </p:cond>
                                          </p:stCondLst>
                                          <p:endCondLst>
                                            <p:cond evt="onStopAudio" delay="0">
                                              <p:tgtEl>
                                                <p:sldTgt/>
                                              </p:tgtEl>
                                            </p:cond>
                                          </p:endCondLst>
                                        </p:cTn>
                                        <p:tgtEl>
                                          <p:sndTgt r:embed="rId3" name="AC Dig SFX.wav"/>
                                        </p:tgtEl>
                                      </p:cMediaNode>
                                    </p:audio>
                                  </p:subTnLst>
                                </p:cTn>
                              </p:par>
                            </p:childTnLst>
                          </p:cTn>
                        </p:par>
                        <p:par>
                          <p:cTn id="274" fill="hold">
                            <p:stCondLst>
                              <p:cond delay="1000"/>
                            </p:stCondLst>
                            <p:childTnLst>
                              <p:par>
                                <p:cTn id="275" presetID="45" presetClass="entr" presetSubtype="0" fill="hold" nodeType="afterEffect">
                                  <p:stCondLst>
                                    <p:cond delay="500"/>
                                  </p:stCondLst>
                                  <p:childTnLst>
                                    <p:set>
                                      <p:cBhvr>
                                        <p:cTn id="276" dur="1" fill="hold">
                                          <p:stCondLst>
                                            <p:cond delay="0"/>
                                          </p:stCondLst>
                                        </p:cTn>
                                        <p:tgtEl>
                                          <p:spTgt spid="26"/>
                                        </p:tgtEl>
                                        <p:attrNameLst>
                                          <p:attrName>style.visibility</p:attrName>
                                        </p:attrNameLst>
                                      </p:cBhvr>
                                      <p:to>
                                        <p:strVal val="visible"/>
                                      </p:to>
                                    </p:set>
                                    <p:animEffect transition="in" filter="fade">
                                      <p:cBhvr>
                                        <p:cTn id="277" dur="500"/>
                                        <p:tgtEl>
                                          <p:spTgt spid="26"/>
                                        </p:tgtEl>
                                      </p:cBhvr>
                                    </p:animEffect>
                                    <p:anim calcmode="lin" valueType="num">
                                      <p:cBhvr>
                                        <p:cTn id="278" dur="500" fill="hold"/>
                                        <p:tgtEl>
                                          <p:spTgt spid="26"/>
                                        </p:tgtEl>
                                        <p:attrNameLst>
                                          <p:attrName>ppt_w</p:attrName>
                                        </p:attrNameLst>
                                      </p:cBhvr>
                                      <p:tavLst>
                                        <p:tav tm="0" fmla="#ppt_w*sin(2.5*pi*$)">
                                          <p:val>
                                            <p:fltVal val="0"/>
                                          </p:val>
                                        </p:tav>
                                        <p:tav tm="100000">
                                          <p:val>
                                            <p:fltVal val="1"/>
                                          </p:val>
                                        </p:tav>
                                      </p:tavLst>
                                    </p:anim>
                                    <p:anim calcmode="lin" valueType="num">
                                      <p:cBhvr>
                                        <p:cTn id="27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80" restart="whenNotActive" fill="hold" evtFilter="cancelBubble" nodeType="interactiveSeq">
                <p:stCondLst>
                  <p:cond evt="onClick" delay="0">
                    <p:tgtEl>
                      <p:spTgt spid="122"/>
                    </p:tgtEl>
                  </p:cond>
                </p:stCondLst>
                <p:endSync evt="end" delay="0">
                  <p:rtn val="all"/>
                </p:endSync>
                <p:childTnLst>
                  <p:par>
                    <p:cTn id="281" fill="hold">
                      <p:stCondLst>
                        <p:cond delay="0"/>
                      </p:stCondLst>
                      <p:childTnLst>
                        <p:par>
                          <p:cTn id="282" fill="hold">
                            <p:stCondLst>
                              <p:cond delay="0"/>
                            </p:stCondLst>
                            <p:childTnLst>
                              <p:par>
                                <p:cTn id="283" presetID="23" presetClass="entr" presetSubtype="16" fill="hold" nodeType="clickEffect">
                                  <p:stCondLst>
                                    <p:cond delay="0"/>
                                  </p:stCondLst>
                                  <p:childTnLst>
                                    <p:set>
                                      <p:cBhvr>
                                        <p:cTn id="284" dur="1" fill="hold">
                                          <p:stCondLst>
                                            <p:cond delay="0"/>
                                          </p:stCondLst>
                                        </p:cTn>
                                        <p:tgtEl>
                                          <p:spTgt spid="158"/>
                                        </p:tgtEl>
                                        <p:attrNameLst>
                                          <p:attrName>style.visibility</p:attrName>
                                        </p:attrNameLst>
                                      </p:cBhvr>
                                      <p:to>
                                        <p:strVal val="visible"/>
                                      </p:to>
                                    </p:set>
                                    <p:anim calcmode="lin" valueType="num">
                                      <p:cBhvr>
                                        <p:cTn id="285" dur="1000" fill="hold"/>
                                        <p:tgtEl>
                                          <p:spTgt spid="158"/>
                                        </p:tgtEl>
                                        <p:attrNameLst>
                                          <p:attrName>ppt_w</p:attrName>
                                        </p:attrNameLst>
                                      </p:cBhvr>
                                      <p:tavLst>
                                        <p:tav tm="0">
                                          <p:val>
                                            <p:fltVal val="0"/>
                                          </p:val>
                                        </p:tav>
                                        <p:tav tm="100000">
                                          <p:val>
                                            <p:strVal val="#ppt_w"/>
                                          </p:val>
                                        </p:tav>
                                      </p:tavLst>
                                    </p:anim>
                                    <p:anim calcmode="lin" valueType="num">
                                      <p:cBhvr>
                                        <p:cTn id="28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3"/>
                                            </p:cond>
                                          </p:stCondLst>
                                          <p:endCondLst>
                                            <p:cond evt="onStopAudio" delay="0">
                                              <p:tgtEl>
                                                <p:sldTgt/>
                                              </p:tgtEl>
                                            </p:cond>
                                          </p:endCondLst>
                                        </p:cTn>
                                        <p:tgtEl>
                                          <p:sndTgt r:embed="rId3" name="AC Dig SFX.wav"/>
                                        </p:tgtEl>
                                      </p:cMediaNode>
                                    </p:audio>
                                  </p:subTnLst>
                                </p:cTn>
                              </p:par>
                            </p:childTnLst>
                          </p:cTn>
                        </p:par>
                        <p:par>
                          <p:cTn id="287" fill="hold">
                            <p:stCondLst>
                              <p:cond delay="1000"/>
                            </p:stCondLst>
                            <p:childTnLst>
                              <p:par>
                                <p:cTn id="288" presetID="45" presetClass="entr" presetSubtype="0" fill="hold" nodeType="afterEffect">
                                  <p:stCondLst>
                                    <p:cond delay="500"/>
                                  </p:stCondLst>
                                  <p:childTnLst>
                                    <p:set>
                                      <p:cBhvr>
                                        <p:cTn id="289" dur="1" fill="hold">
                                          <p:stCondLst>
                                            <p:cond delay="0"/>
                                          </p:stCondLst>
                                        </p:cTn>
                                        <p:tgtEl>
                                          <p:spTgt spid="108"/>
                                        </p:tgtEl>
                                        <p:attrNameLst>
                                          <p:attrName>style.visibility</p:attrName>
                                        </p:attrNameLst>
                                      </p:cBhvr>
                                      <p:to>
                                        <p:strVal val="visible"/>
                                      </p:to>
                                    </p:set>
                                    <p:animEffect transition="in" filter="fade">
                                      <p:cBhvr>
                                        <p:cTn id="290" dur="500"/>
                                        <p:tgtEl>
                                          <p:spTgt spid="108"/>
                                        </p:tgtEl>
                                      </p:cBhvr>
                                    </p:animEffect>
                                    <p:anim calcmode="lin" valueType="num">
                                      <p:cBhvr>
                                        <p:cTn id="291" dur="500" fill="hold"/>
                                        <p:tgtEl>
                                          <p:spTgt spid="108"/>
                                        </p:tgtEl>
                                        <p:attrNameLst>
                                          <p:attrName>ppt_w</p:attrName>
                                        </p:attrNameLst>
                                      </p:cBhvr>
                                      <p:tavLst>
                                        <p:tav tm="0" fmla="#ppt_w*sin(2.5*pi*$)">
                                          <p:val>
                                            <p:fltVal val="0"/>
                                          </p:val>
                                        </p:tav>
                                        <p:tav tm="100000">
                                          <p:val>
                                            <p:fltVal val="1"/>
                                          </p:val>
                                        </p:tav>
                                      </p:tavLst>
                                    </p:anim>
                                    <p:anim calcmode="lin" valueType="num">
                                      <p:cBhvr>
                                        <p:cTn id="29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93" restart="whenNotActive" fill="hold" evtFilter="cancelBubble" nodeType="interactiveSeq">
                <p:stCondLst>
                  <p:cond evt="onClick" delay="0">
                    <p:tgtEl>
                      <p:spTgt spid="123"/>
                    </p:tgtEl>
                  </p:cond>
                </p:stCondLst>
                <p:endSync evt="end" delay="0">
                  <p:rtn val="all"/>
                </p:endSync>
                <p:childTnLst>
                  <p:par>
                    <p:cTn id="294" fill="hold">
                      <p:stCondLst>
                        <p:cond delay="0"/>
                      </p:stCondLst>
                      <p:childTnLst>
                        <p:par>
                          <p:cTn id="295" fill="hold">
                            <p:stCondLst>
                              <p:cond delay="0"/>
                            </p:stCondLst>
                            <p:childTnLst>
                              <p:par>
                                <p:cTn id="296" presetID="23" presetClass="entr" presetSubtype="16" fill="hold" nodeType="clickEffect">
                                  <p:stCondLst>
                                    <p:cond delay="0"/>
                                  </p:stCondLst>
                                  <p:childTnLst>
                                    <p:set>
                                      <p:cBhvr>
                                        <p:cTn id="297" dur="1" fill="hold">
                                          <p:stCondLst>
                                            <p:cond delay="0"/>
                                          </p:stCondLst>
                                        </p:cTn>
                                        <p:tgtEl>
                                          <p:spTgt spid="159"/>
                                        </p:tgtEl>
                                        <p:attrNameLst>
                                          <p:attrName>style.visibility</p:attrName>
                                        </p:attrNameLst>
                                      </p:cBhvr>
                                      <p:to>
                                        <p:strVal val="visible"/>
                                      </p:to>
                                    </p:set>
                                    <p:anim calcmode="lin" valueType="num">
                                      <p:cBhvr>
                                        <p:cTn id="298" dur="1000" fill="hold"/>
                                        <p:tgtEl>
                                          <p:spTgt spid="159"/>
                                        </p:tgtEl>
                                        <p:attrNameLst>
                                          <p:attrName>ppt_w</p:attrName>
                                        </p:attrNameLst>
                                      </p:cBhvr>
                                      <p:tavLst>
                                        <p:tav tm="0">
                                          <p:val>
                                            <p:fltVal val="0"/>
                                          </p:val>
                                        </p:tav>
                                        <p:tav tm="100000">
                                          <p:val>
                                            <p:strVal val="#ppt_w"/>
                                          </p:val>
                                        </p:tav>
                                      </p:tavLst>
                                    </p:anim>
                                    <p:anim calcmode="lin" valueType="num">
                                      <p:cBhvr>
                                        <p:cTn id="29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6"/>
                                            </p:cond>
                                          </p:stCondLst>
                                          <p:endCondLst>
                                            <p:cond evt="onStopAudio" delay="0">
                                              <p:tgtEl>
                                                <p:sldTgt/>
                                              </p:tgtEl>
                                            </p:cond>
                                          </p:endCondLst>
                                        </p:cTn>
                                        <p:tgtEl>
                                          <p:sndTgt r:embed="rId3" name="AC Dig SFX.wav"/>
                                        </p:tgtEl>
                                      </p:cMediaNode>
                                    </p:audio>
                                  </p:subTnLst>
                                </p:cTn>
                              </p:par>
                            </p:childTnLst>
                          </p:cTn>
                        </p:par>
                        <p:par>
                          <p:cTn id="300" fill="hold">
                            <p:stCondLst>
                              <p:cond delay="1000"/>
                            </p:stCondLst>
                            <p:childTnLst>
                              <p:par>
                                <p:cTn id="301" presetID="45" presetClass="entr" presetSubtype="0" fill="hold" nodeType="afterEffect">
                                  <p:stCondLst>
                                    <p:cond delay="500"/>
                                  </p:stCondLst>
                                  <p:childTnLst>
                                    <p:set>
                                      <p:cBhvr>
                                        <p:cTn id="302" dur="1" fill="hold">
                                          <p:stCondLst>
                                            <p:cond delay="0"/>
                                          </p:stCondLst>
                                        </p:cTn>
                                        <p:tgtEl>
                                          <p:spTgt spid="17"/>
                                        </p:tgtEl>
                                        <p:attrNameLst>
                                          <p:attrName>style.visibility</p:attrName>
                                        </p:attrNameLst>
                                      </p:cBhvr>
                                      <p:to>
                                        <p:strVal val="visible"/>
                                      </p:to>
                                    </p:set>
                                    <p:animEffect transition="in" filter="fade">
                                      <p:cBhvr>
                                        <p:cTn id="303" dur="500"/>
                                        <p:tgtEl>
                                          <p:spTgt spid="17"/>
                                        </p:tgtEl>
                                      </p:cBhvr>
                                    </p:animEffect>
                                    <p:anim calcmode="lin" valueType="num">
                                      <p:cBhvr>
                                        <p:cTn id="304" dur="500" fill="hold"/>
                                        <p:tgtEl>
                                          <p:spTgt spid="17"/>
                                        </p:tgtEl>
                                        <p:attrNameLst>
                                          <p:attrName>ppt_w</p:attrName>
                                        </p:attrNameLst>
                                      </p:cBhvr>
                                      <p:tavLst>
                                        <p:tav tm="0" fmla="#ppt_w*sin(2.5*pi*$)">
                                          <p:val>
                                            <p:fltVal val="0"/>
                                          </p:val>
                                        </p:tav>
                                        <p:tav tm="100000">
                                          <p:val>
                                            <p:fltVal val="1"/>
                                          </p:val>
                                        </p:tav>
                                      </p:tavLst>
                                    </p:anim>
                                    <p:anim calcmode="lin" valueType="num">
                                      <p:cBhvr>
                                        <p:cTn id="30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306" restart="whenNotActive" fill="hold" evtFilter="cancelBubble" nodeType="interactiveSeq">
                <p:stCondLst>
                  <p:cond evt="onClick" delay="0">
                    <p:tgtEl>
                      <p:spTgt spid="124"/>
                    </p:tgtEl>
                  </p:cond>
                </p:stCondLst>
                <p:endSync evt="end" delay="0">
                  <p:rtn val="all"/>
                </p:endSync>
                <p:childTnLst>
                  <p:par>
                    <p:cTn id="307" fill="hold">
                      <p:stCondLst>
                        <p:cond delay="0"/>
                      </p:stCondLst>
                      <p:childTnLst>
                        <p:par>
                          <p:cTn id="308" fill="hold">
                            <p:stCondLst>
                              <p:cond delay="0"/>
                            </p:stCondLst>
                            <p:childTnLst>
                              <p:par>
                                <p:cTn id="309" presetID="23" presetClass="entr" presetSubtype="16" fill="hold" nodeType="clickEffect">
                                  <p:stCondLst>
                                    <p:cond delay="0"/>
                                  </p:stCondLst>
                                  <p:childTnLst>
                                    <p:set>
                                      <p:cBhvr>
                                        <p:cTn id="310" dur="1" fill="hold">
                                          <p:stCondLst>
                                            <p:cond delay="0"/>
                                          </p:stCondLst>
                                        </p:cTn>
                                        <p:tgtEl>
                                          <p:spTgt spid="160"/>
                                        </p:tgtEl>
                                        <p:attrNameLst>
                                          <p:attrName>style.visibility</p:attrName>
                                        </p:attrNameLst>
                                      </p:cBhvr>
                                      <p:to>
                                        <p:strVal val="visible"/>
                                      </p:to>
                                    </p:set>
                                    <p:anim calcmode="lin" valueType="num">
                                      <p:cBhvr>
                                        <p:cTn id="311" dur="1000" fill="hold"/>
                                        <p:tgtEl>
                                          <p:spTgt spid="160"/>
                                        </p:tgtEl>
                                        <p:attrNameLst>
                                          <p:attrName>ppt_w</p:attrName>
                                        </p:attrNameLst>
                                      </p:cBhvr>
                                      <p:tavLst>
                                        <p:tav tm="0">
                                          <p:val>
                                            <p:fltVal val="0"/>
                                          </p:val>
                                        </p:tav>
                                        <p:tav tm="100000">
                                          <p:val>
                                            <p:strVal val="#ppt_w"/>
                                          </p:val>
                                        </p:tav>
                                      </p:tavLst>
                                    </p:anim>
                                    <p:anim calcmode="lin" valueType="num">
                                      <p:cBhvr>
                                        <p:cTn id="31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9"/>
                                            </p:cond>
                                          </p:stCondLst>
                                          <p:endCondLst>
                                            <p:cond evt="onStopAudio" delay="0">
                                              <p:tgtEl>
                                                <p:sldTgt/>
                                              </p:tgtEl>
                                            </p:cond>
                                          </p:endCondLst>
                                        </p:cTn>
                                        <p:tgtEl>
                                          <p:sndTgt r:embed="rId3" name="AC Dig SFX.wav"/>
                                        </p:tgtEl>
                                      </p:cMediaNode>
                                    </p:audio>
                                  </p:subTnLst>
                                </p:cTn>
                              </p:par>
                            </p:childTnLst>
                          </p:cTn>
                        </p:par>
                        <p:par>
                          <p:cTn id="313" fill="hold">
                            <p:stCondLst>
                              <p:cond delay="1000"/>
                            </p:stCondLst>
                            <p:childTnLst>
                              <p:par>
                                <p:cTn id="314" presetID="45" presetClass="entr" presetSubtype="0" fill="hold" nodeType="afterEffect">
                                  <p:stCondLst>
                                    <p:cond delay="500"/>
                                  </p:stCondLst>
                                  <p:childTnLst>
                                    <p:set>
                                      <p:cBhvr>
                                        <p:cTn id="315" dur="1" fill="hold">
                                          <p:stCondLst>
                                            <p:cond delay="0"/>
                                          </p:stCondLst>
                                        </p:cTn>
                                        <p:tgtEl>
                                          <p:spTgt spid="112"/>
                                        </p:tgtEl>
                                        <p:attrNameLst>
                                          <p:attrName>style.visibility</p:attrName>
                                        </p:attrNameLst>
                                      </p:cBhvr>
                                      <p:to>
                                        <p:strVal val="visible"/>
                                      </p:to>
                                    </p:set>
                                    <p:animEffect transition="in" filter="fade">
                                      <p:cBhvr>
                                        <p:cTn id="316" dur="500"/>
                                        <p:tgtEl>
                                          <p:spTgt spid="112"/>
                                        </p:tgtEl>
                                      </p:cBhvr>
                                    </p:animEffect>
                                    <p:anim calcmode="lin" valueType="num">
                                      <p:cBhvr>
                                        <p:cTn id="317" dur="500" fill="hold"/>
                                        <p:tgtEl>
                                          <p:spTgt spid="112"/>
                                        </p:tgtEl>
                                        <p:attrNameLst>
                                          <p:attrName>ppt_w</p:attrName>
                                        </p:attrNameLst>
                                      </p:cBhvr>
                                      <p:tavLst>
                                        <p:tav tm="0" fmla="#ppt_w*sin(2.5*pi*$)">
                                          <p:val>
                                            <p:fltVal val="0"/>
                                          </p:val>
                                        </p:tav>
                                        <p:tav tm="100000">
                                          <p:val>
                                            <p:fltVal val="1"/>
                                          </p:val>
                                        </p:tav>
                                      </p:tavLst>
                                    </p:anim>
                                    <p:anim calcmode="lin" valueType="num">
                                      <p:cBhvr>
                                        <p:cTn id="31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19" restart="whenNotActive" fill="hold" evtFilter="cancelBubble" nodeType="interactiveSeq">
                <p:stCondLst>
                  <p:cond evt="onClick" delay="0">
                    <p:tgtEl>
                      <p:spTgt spid="125"/>
                    </p:tgtEl>
                  </p:cond>
                </p:stCondLst>
                <p:endSync evt="end" delay="0">
                  <p:rtn val="all"/>
                </p:endSync>
                <p:childTnLst>
                  <p:par>
                    <p:cTn id="320" fill="hold">
                      <p:stCondLst>
                        <p:cond delay="0"/>
                      </p:stCondLst>
                      <p:childTnLst>
                        <p:par>
                          <p:cTn id="321" fill="hold">
                            <p:stCondLst>
                              <p:cond delay="0"/>
                            </p:stCondLst>
                            <p:childTnLst>
                              <p:par>
                                <p:cTn id="322" presetID="23" presetClass="entr" presetSubtype="16" fill="hold" nodeType="clickEffect">
                                  <p:stCondLst>
                                    <p:cond delay="0"/>
                                  </p:stCondLst>
                                  <p:childTnLst>
                                    <p:set>
                                      <p:cBhvr>
                                        <p:cTn id="323" dur="1" fill="hold">
                                          <p:stCondLst>
                                            <p:cond delay="0"/>
                                          </p:stCondLst>
                                        </p:cTn>
                                        <p:tgtEl>
                                          <p:spTgt spid="161"/>
                                        </p:tgtEl>
                                        <p:attrNameLst>
                                          <p:attrName>style.visibility</p:attrName>
                                        </p:attrNameLst>
                                      </p:cBhvr>
                                      <p:to>
                                        <p:strVal val="visible"/>
                                      </p:to>
                                    </p:set>
                                    <p:anim calcmode="lin" valueType="num">
                                      <p:cBhvr>
                                        <p:cTn id="324" dur="1000" fill="hold"/>
                                        <p:tgtEl>
                                          <p:spTgt spid="161"/>
                                        </p:tgtEl>
                                        <p:attrNameLst>
                                          <p:attrName>ppt_w</p:attrName>
                                        </p:attrNameLst>
                                      </p:cBhvr>
                                      <p:tavLst>
                                        <p:tav tm="0">
                                          <p:val>
                                            <p:fltVal val="0"/>
                                          </p:val>
                                        </p:tav>
                                        <p:tav tm="100000">
                                          <p:val>
                                            <p:strVal val="#ppt_w"/>
                                          </p:val>
                                        </p:tav>
                                      </p:tavLst>
                                    </p:anim>
                                    <p:anim calcmode="lin" valueType="num">
                                      <p:cBhvr>
                                        <p:cTn id="32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2"/>
                                            </p:cond>
                                          </p:stCondLst>
                                          <p:endCondLst>
                                            <p:cond evt="onStopAudio" delay="0">
                                              <p:tgtEl>
                                                <p:sldTgt/>
                                              </p:tgtEl>
                                            </p:cond>
                                          </p:endCondLst>
                                        </p:cTn>
                                        <p:tgtEl>
                                          <p:sndTgt r:embed="rId3" name="AC Dig SFX.wav"/>
                                        </p:tgtEl>
                                      </p:cMediaNode>
                                    </p:audio>
                                  </p:subTnLst>
                                </p:cTn>
                              </p:par>
                            </p:childTnLst>
                          </p:cTn>
                        </p:par>
                        <p:par>
                          <p:cTn id="326" fill="hold">
                            <p:stCondLst>
                              <p:cond delay="1000"/>
                            </p:stCondLst>
                            <p:childTnLst>
                              <p:par>
                                <p:cTn id="327" presetID="45" presetClass="entr" presetSubtype="0" fill="hold" nodeType="afterEffect">
                                  <p:stCondLst>
                                    <p:cond delay="500"/>
                                  </p:stCondLst>
                                  <p:childTnLst>
                                    <p:set>
                                      <p:cBhvr>
                                        <p:cTn id="328" dur="1" fill="hold">
                                          <p:stCondLst>
                                            <p:cond delay="0"/>
                                          </p:stCondLst>
                                        </p:cTn>
                                        <p:tgtEl>
                                          <p:spTgt spid="115"/>
                                        </p:tgtEl>
                                        <p:attrNameLst>
                                          <p:attrName>style.visibility</p:attrName>
                                        </p:attrNameLst>
                                      </p:cBhvr>
                                      <p:to>
                                        <p:strVal val="visible"/>
                                      </p:to>
                                    </p:set>
                                    <p:animEffect transition="in" filter="fade">
                                      <p:cBhvr>
                                        <p:cTn id="329" dur="500"/>
                                        <p:tgtEl>
                                          <p:spTgt spid="115"/>
                                        </p:tgtEl>
                                      </p:cBhvr>
                                    </p:animEffect>
                                    <p:anim calcmode="lin" valueType="num">
                                      <p:cBhvr>
                                        <p:cTn id="330" dur="500" fill="hold"/>
                                        <p:tgtEl>
                                          <p:spTgt spid="115"/>
                                        </p:tgtEl>
                                        <p:attrNameLst>
                                          <p:attrName>ppt_w</p:attrName>
                                        </p:attrNameLst>
                                      </p:cBhvr>
                                      <p:tavLst>
                                        <p:tav tm="0" fmla="#ppt_w*sin(2.5*pi*$)">
                                          <p:val>
                                            <p:fltVal val="0"/>
                                          </p:val>
                                        </p:tav>
                                        <p:tav tm="100000">
                                          <p:val>
                                            <p:fltVal val="1"/>
                                          </p:val>
                                        </p:tav>
                                      </p:tavLst>
                                    </p:anim>
                                    <p:anim calcmode="lin" valueType="num">
                                      <p:cBhvr>
                                        <p:cTn id="33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32" restart="whenNotActive" fill="hold" evtFilter="cancelBubble" nodeType="interactiveSeq">
                <p:stCondLst>
                  <p:cond evt="onClick" delay="0">
                    <p:tgtEl>
                      <p:spTgt spid="126"/>
                    </p:tgtEl>
                  </p:cond>
                </p:stCondLst>
                <p:endSync evt="end" delay="0">
                  <p:rtn val="all"/>
                </p:endSync>
                <p:childTnLst>
                  <p:par>
                    <p:cTn id="333" fill="hold">
                      <p:stCondLst>
                        <p:cond delay="0"/>
                      </p:stCondLst>
                      <p:childTnLst>
                        <p:par>
                          <p:cTn id="334" fill="hold">
                            <p:stCondLst>
                              <p:cond delay="0"/>
                            </p:stCondLst>
                            <p:childTnLst>
                              <p:par>
                                <p:cTn id="335" presetID="23" presetClass="entr" presetSubtype="16" fill="hold" nodeType="clickEffect">
                                  <p:stCondLst>
                                    <p:cond delay="0"/>
                                  </p:stCondLst>
                                  <p:childTnLst>
                                    <p:set>
                                      <p:cBhvr>
                                        <p:cTn id="336" dur="1" fill="hold">
                                          <p:stCondLst>
                                            <p:cond delay="0"/>
                                          </p:stCondLst>
                                        </p:cTn>
                                        <p:tgtEl>
                                          <p:spTgt spid="162"/>
                                        </p:tgtEl>
                                        <p:attrNameLst>
                                          <p:attrName>style.visibility</p:attrName>
                                        </p:attrNameLst>
                                      </p:cBhvr>
                                      <p:to>
                                        <p:strVal val="visible"/>
                                      </p:to>
                                    </p:set>
                                    <p:anim calcmode="lin" valueType="num">
                                      <p:cBhvr>
                                        <p:cTn id="337" dur="1000" fill="hold"/>
                                        <p:tgtEl>
                                          <p:spTgt spid="162"/>
                                        </p:tgtEl>
                                        <p:attrNameLst>
                                          <p:attrName>ppt_w</p:attrName>
                                        </p:attrNameLst>
                                      </p:cBhvr>
                                      <p:tavLst>
                                        <p:tav tm="0">
                                          <p:val>
                                            <p:fltVal val="0"/>
                                          </p:val>
                                        </p:tav>
                                        <p:tav tm="100000">
                                          <p:val>
                                            <p:strVal val="#ppt_w"/>
                                          </p:val>
                                        </p:tav>
                                      </p:tavLst>
                                    </p:anim>
                                    <p:anim calcmode="lin" valueType="num">
                                      <p:cBhvr>
                                        <p:cTn id="33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5"/>
                                            </p:cond>
                                          </p:stCondLst>
                                          <p:endCondLst>
                                            <p:cond evt="onStopAudio" delay="0">
                                              <p:tgtEl>
                                                <p:sldTgt/>
                                              </p:tgtEl>
                                            </p:cond>
                                          </p:endCondLst>
                                        </p:cTn>
                                        <p:tgtEl>
                                          <p:sndTgt r:embed="rId3" name="AC Dig SFX.wav"/>
                                        </p:tgtEl>
                                      </p:cMediaNode>
                                    </p:audio>
                                  </p:subTnLst>
                                </p:cTn>
                              </p:par>
                            </p:childTnLst>
                          </p:cTn>
                        </p:par>
                        <p:par>
                          <p:cTn id="339" fill="hold">
                            <p:stCondLst>
                              <p:cond delay="1000"/>
                            </p:stCondLst>
                            <p:childTnLst>
                              <p:par>
                                <p:cTn id="340" presetID="45" presetClass="entr" presetSubtype="0" fill="hold" nodeType="afterEffect">
                                  <p:stCondLst>
                                    <p:cond delay="500"/>
                                  </p:stCondLst>
                                  <p:childTnLst>
                                    <p:set>
                                      <p:cBhvr>
                                        <p:cTn id="341" dur="1" fill="hold">
                                          <p:stCondLst>
                                            <p:cond delay="0"/>
                                          </p:stCondLst>
                                        </p:cTn>
                                        <p:tgtEl>
                                          <p:spTgt spid="6"/>
                                        </p:tgtEl>
                                        <p:attrNameLst>
                                          <p:attrName>style.visibility</p:attrName>
                                        </p:attrNameLst>
                                      </p:cBhvr>
                                      <p:to>
                                        <p:strVal val="visible"/>
                                      </p:to>
                                    </p:set>
                                    <p:animEffect transition="in" filter="fade">
                                      <p:cBhvr>
                                        <p:cTn id="342" dur="500"/>
                                        <p:tgtEl>
                                          <p:spTgt spid="6"/>
                                        </p:tgtEl>
                                      </p:cBhvr>
                                    </p:animEffect>
                                    <p:anim calcmode="lin" valueType="num">
                                      <p:cBhvr>
                                        <p:cTn id="343" dur="500" fill="hold"/>
                                        <p:tgtEl>
                                          <p:spTgt spid="6"/>
                                        </p:tgtEl>
                                        <p:attrNameLst>
                                          <p:attrName>ppt_w</p:attrName>
                                        </p:attrNameLst>
                                      </p:cBhvr>
                                      <p:tavLst>
                                        <p:tav tm="0" fmla="#ppt_w*sin(2.5*pi*$)">
                                          <p:val>
                                            <p:fltVal val="0"/>
                                          </p:val>
                                        </p:tav>
                                        <p:tav tm="100000">
                                          <p:val>
                                            <p:fltVal val="1"/>
                                          </p:val>
                                        </p:tav>
                                      </p:tavLst>
                                    </p:anim>
                                    <p:anim calcmode="lin" valueType="num">
                                      <p:cBhvr>
                                        <p:cTn id="34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45" restart="whenNotActive" fill="hold" evtFilter="cancelBubble" nodeType="interactiveSeq">
                <p:stCondLst>
                  <p:cond evt="onClick" delay="0">
                    <p:tgtEl>
                      <p:spTgt spid="127"/>
                    </p:tgtEl>
                  </p:cond>
                </p:stCondLst>
                <p:endSync evt="end" delay="0">
                  <p:rtn val="all"/>
                </p:endSync>
                <p:childTnLst>
                  <p:par>
                    <p:cTn id="346" fill="hold">
                      <p:stCondLst>
                        <p:cond delay="0"/>
                      </p:stCondLst>
                      <p:childTnLst>
                        <p:par>
                          <p:cTn id="347" fill="hold">
                            <p:stCondLst>
                              <p:cond delay="0"/>
                            </p:stCondLst>
                            <p:childTnLst>
                              <p:par>
                                <p:cTn id="348" presetID="23" presetClass="entr" presetSubtype="16" fill="hold" nodeType="clickEffect">
                                  <p:stCondLst>
                                    <p:cond delay="0"/>
                                  </p:stCondLst>
                                  <p:childTnLst>
                                    <p:set>
                                      <p:cBhvr>
                                        <p:cTn id="349" dur="1" fill="hold">
                                          <p:stCondLst>
                                            <p:cond delay="0"/>
                                          </p:stCondLst>
                                        </p:cTn>
                                        <p:tgtEl>
                                          <p:spTgt spid="163"/>
                                        </p:tgtEl>
                                        <p:attrNameLst>
                                          <p:attrName>style.visibility</p:attrName>
                                        </p:attrNameLst>
                                      </p:cBhvr>
                                      <p:to>
                                        <p:strVal val="visible"/>
                                      </p:to>
                                    </p:set>
                                    <p:anim calcmode="lin" valueType="num">
                                      <p:cBhvr>
                                        <p:cTn id="350" dur="1000" fill="hold"/>
                                        <p:tgtEl>
                                          <p:spTgt spid="163"/>
                                        </p:tgtEl>
                                        <p:attrNameLst>
                                          <p:attrName>ppt_w</p:attrName>
                                        </p:attrNameLst>
                                      </p:cBhvr>
                                      <p:tavLst>
                                        <p:tav tm="0">
                                          <p:val>
                                            <p:fltVal val="0"/>
                                          </p:val>
                                        </p:tav>
                                        <p:tav tm="100000">
                                          <p:val>
                                            <p:strVal val="#ppt_w"/>
                                          </p:val>
                                        </p:tav>
                                      </p:tavLst>
                                    </p:anim>
                                    <p:anim calcmode="lin" valueType="num">
                                      <p:cBhvr>
                                        <p:cTn id="35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8"/>
                                            </p:cond>
                                          </p:stCondLst>
                                          <p:endCondLst>
                                            <p:cond evt="onStopAudio" delay="0">
                                              <p:tgtEl>
                                                <p:sldTgt/>
                                              </p:tgtEl>
                                            </p:cond>
                                          </p:endCondLst>
                                        </p:cTn>
                                        <p:tgtEl>
                                          <p:sndTgt r:embed="rId3" name="AC Dig SFX.wav"/>
                                        </p:tgtEl>
                                      </p:cMediaNode>
                                    </p:audio>
                                  </p:subTnLst>
                                </p:cTn>
                              </p:par>
                            </p:childTnLst>
                          </p:cTn>
                        </p:par>
                        <p:par>
                          <p:cTn id="352" fill="hold">
                            <p:stCondLst>
                              <p:cond delay="1000"/>
                            </p:stCondLst>
                            <p:childTnLst>
                              <p:par>
                                <p:cTn id="353" presetID="45" presetClass="entr" presetSubtype="0" fill="hold" nodeType="afterEffect">
                                  <p:stCondLst>
                                    <p:cond delay="500"/>
                                  </p:stCondLst>
                                  <p:childTnLst>
                                    <p:set>
                                      <p:cBhvr>
                                        <p:cTn id="354" dur="1" fill="hold">
                                          <p:stCondLst>
                                            <p:cond delay="0"/>
                                          </p:stCondLst>
                                        </p:cTn>
                                        <p:tgtEl>
                                          <p:spTgt spid="189"/>
                                        </p:tgtEl>
                                        <p:attrNameLst>
                                          <p:attrName>style.visibility</p:attrName>
                                        </p:attrNameLst>
                                      </p:cBhvr>
                                      <p:to>
                                        <p:strVal val="visible"/>
                                      </p:to>
                                    </p:set>
                                    <p:animEffect transition="in" filter="fade">
                                      <p:cBhvr>
                                        <p:cTn id="355" dur="500"/>
                                        <p:tgtEl>
                                          <p:spTgt spid="189"/>
                                        </p:tgtEl>
                                      </p:cBhvr>
                                    </p:animEffect>
                                    <p:anim calcmode="lin" valueType="num">
                                      <p:cBhvr>
                                        <p:cTn id="356" dur="500" fill="hold"/>
                                        <p:tgtEl>
                                          <p:spTgt spid="189"/>
                                        </p:tgtEl>
                                        <p:attrNameLst>
                                          <p:attrName>ppt_w</p:attrName>
                                        </p:attrNameLst>
                                      </p:cBhvr>
                                      <p:tavLst>
                                        <p:tav tm="0" fmla="#ppt_w*sin(2.5*pi*$)">
                                          <p:val>
                                            <p:fltVal val="0"/>
                                          </p:val>
                                        </p:tav>
                                        <p:tav tm="100000">
                                          <p:val>
                                            <p:fltVal val="1"/>
                                          </p:val>
                                        </p:tav>
                                      </p:tavLst>
                                    </p:anim>
                                    <p:anim calcmode="lin" valueType="num">
                                      <p:cBhvr>
                                        <p:cTn id="35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58" restart="whenNotActive" fill="hold" evtFilter="cancelBubble" nodeType="interactiveSeq">
                <p:stCondLst>
                  <p:cond evt="onClick" delay="0">
                    <p:tgtEl>
                      <p:spTgt spid="9"/>
                    </p:tgtEl>
                  </p:cond>
                </p:stCondLst>
                <p:endSync evt="end" delay="0">
                  <p:rtn val="all"/>
                </p:endSync>
                <p:childTnLst>
                  <p:par>
                    <p:cTn id="359" fill="hold">
                      <p:stCondLst>
                        <p:cond delay="0"/>
                      </p:stCondLst>
                      <p:childTnLst>
                        <p:par>
                          <p:cTn id="360" fill="hold">
                            <p:stCondLst>
                              <p:cond delay="0"/>
                            </p:stCondLst>
                            <p:childTnLst>
                              <p:par>
                                <p:cTn id="361" presetID="23" presetClass="entr" presetSubtype="16" fill="hold" nodeType="click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1000" fill="hold"/>
                                        <p:tgtEl>
                                          <p:spTgt spid="35"/>
                                        </p:tgtEl>
                                        <p:attrNameLst>
                                          <p:attrName>ppt_w</p:attrName>
                                        </p:attrNameLst>
                                      </p:cBhvr>
                                      <p:tavLst>
                                        <p:tav tm="0">
                                          <p:val>
                                            <p:fltVal val="0"/>
                                          </p:val>
                                        </p:tav>
                                        <p:tav tm="100000">
                                          <p:val>
                                            <p:strVal val="#ppt_w"/>
                                          </p:val>
                                        </p:tav>
                                      </p:tavLst>
                                    </p:anim>
                                    <p:anim calcmode="lin" valueType="num">
                                      <p:cBhvr>
                                        <p:cTn id="36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1"/>
                                            </p:cond>
                                          </p:stCondLst>
                                          <p:endCondLst>
                                            <p:cond evt="onStopAudio" delay="0">
                                              <p:tgtEl>
                                                <p:sldTgt/>
                                              </p:tgtEl>
                                            </p:cond>
                                          </p:endCondLst>
                                        </p:cTn>
                                        <p:tgtEl>
                                          <p:sndTgt r:embed="rId3" name="AC Dig SFX.wav"/>
                                        </p:tgtEl>
                                      </p:cMediaNode>
                                    </p:audio>
                                  </p:subTnLst>
                                </p:cTn>
                              </p:par>
                            </p:childTnLst>
                          </p:cTn>
                        </p:par>
                        <p:par>
                          <p:cTn id="365" fill="hold">
                            <p:stCondLst>
                              <p:cond delay="1000"/>
                            </p:stCondLst>
                            <p:childTnLst>
                              <p:par>
                                <p:cTn id="366" presetID="45" presetClass="entr" presetSubtype="0" fill="hold" nodeType="afterEffect">
                                  <p:stCondLst>
                                    <p:cond delay="50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5-2"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9325853" y="224795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15582" y="5579459"/>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2 Sign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1 Sign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1 Sign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765" y="1041505"/>
            <a:ext cx="1325065" cy="1125474"/>
          </a:xfrm>
          <a:prstGeom prst="rect">
            <a:avLst/>
          </a:prstGeom>
        </p:spPr>
      </p:pic>
      <p:pic>
        <p:nvPicPr>
          <p:cNvPr id="156" name="1 Sign 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9563" y="1041505"/>
            <a:ext cx="1325065" cy="1125474"/>
          </a:xfrm>
          <a:prstGeom prst="rect">
            <a:avLst/>
          </a:prstGeom>
        </p:spPr>
      </p:pic>
      <p:pic>
        <p:nvPicPr>
          <p:cNvPr id="184" name="2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1266" y="1041505"/>
            <a:ext cx="1325065" cy="1125474"/>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2 Sign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1 Sign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85" name="Bell Bag 4-2" descr="Top 10] Animal Crossing New Horizons Best Bell Making Methods | GAMERS  DECID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4045" r="22286"/>
          <a:stretch/>
        </p:blipFill>
        <p:spPr bwMode="auto">
          <a:xfrm>
            <a:off x="7615268" y="2001138"/>
            <a:ext cx="766483"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14" name="Bells Sign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Fossil Sign 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52589" y="2108450"/>
            <a:ext cx="1319013" cy="1120334"/>
          </a:xfrm>
          <a:prstGeom prst="rect">
            <a:avLst/>
          </a:prstGeom>
        </p:spPr>
      </p:pic>
      <p:pic>
        <p:nvPicPr>
          <p:cNvPr id="191" name="2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1266" y="2105880"/>
            <a:ext cx="1325065" cy="1125474"/>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2 Sign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1 Sign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1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1 Sign 5-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2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2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2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2 Sign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2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1266" y="4275736"/>
            <a:ext cx="1325065" cy="1125474"/>
          </a:xfrm>
          <a:prstGeom prst="rect">
            <a:avLst/>
          </a:prstGeom>
        </p:spPr>
      </p:pic>
      <p:pic>
        <p:nvPicPr>
          <p:cNvPr id="106" name="Can Sign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36078" y="5378878"/>
            <a:ext cx="1326234" cy="1125474"/>
          </a:xfrm>
          <a:prstGeom prst="rect">
            <a:avLst/>
          </a:prstGeom>
        </p:spPr>
      </p:pic>
      <p:pic>
        <p:nvPicPr>
          <p:cNvPr id="107" name="3+ Sign 2-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92747855"/>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45" presetClass="entr" presetSubtype="0" fill="hold" nodeType="afterEffect">
                                  <p:stCondLst>
                                    <p:cond delay="500"/>
                                  </p:stCondLst>
                                  <p:childTnLst>
                                    <p:set>
                                      <p:cBhvr>
                                        <p:cTn id="115" dur="1" fill="hold">
                                          <p:stCondLst>
                                            <p:cond delay="0"/>
                                          </p:stCondLst>
                                        </p:cTn>
                                        <p:tgtEl>
                                          <p:spTgt spid="109"/>
                                        </p:tgtEl>
                                        <p:attrNameLst>
                                          <p:attrName>style.visibility</p:attrName>
                                        </p:attrNameLst>
                                      </p:cBhvr>
                                      <p:to>
                                        <p:strVal val="visible"/>
                                      </p:to>
                                    </p:set>
                                    <p:animEffect transition="in" filter="fade">
                                      <p:cBhvr>
                                        <p:cTn id="116" dur="500"/>
                                        <p:tgtEl>
                                          <p:spTgt spid="109"/>
                                        </p:tgtEl>
                                      </p:cBhvr>
                                    </p:animEffect>
                                    <p:anim calcmode="lin" valueType="num">
                                      <p:cBhvr>
                                        <p:cTn id="117" dur="500" fill="hold"/>
                                        <p:tgtEl>
                                          <p:spTgt spid="109"/>
                                        </p:tgtEl>
                                        <p:attrNameLst>
                                          <p:attrName>ppt_w</p:attrName>
                                        </p:attrNameLst>
                                      </p:cBhvr>
                                      <p:tavLst>
                                        <p:tav tm="0" fmla="#ppt_w*sin(2.5*pi*$)">
                                          <p:val>
                                            <p:fltVal val="0"/>
                                          </p:val>
                                        </p:tav>
                                        <p:tav tm="100000">
                                          <p:val>
                                            <p:fltVal val="1"/>
                                          </p:val>
                                        </p:tav>
                                      </p:tavLst>
                                    </p:anim>
                                    <p:anim calcmode="lin" valueType="num">
                                      <p:cBhvr>
                                        <p:cTn id="11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19" restart="whenNotActive" fill="hold" evtFilter="cancelBubble" nodeType="interactiveSeq">
                <p:stCondLst>
                  <p:cond evt="onClick" delay="0">
                    <p:tgtEl>
                      <p:spTgt spid="137"/>
                    </p:tgtEl>
                  </p:cond>
                </p:stCondLst>
                <p:endSync evt="end" delay="0">
                  <p:rtn val="all"/>
                </p:endSync>
                <p:childTnLst>
                  <p:par>
                    <p:cTn id="120" fill="hold">
                      <p:stCondLst>
                        <p:cond delay="0"/>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173"/>
                                        </p:tgtEl>
                                        <p:attrNameLst>
                                          <p:attrName>style.visibility</p:attrName>
                                        </p:attrNameLst>
                                      </p:cBhvr>
                                      <p:to>
                                        <p:strVal val="visible"/>
                                      </p:to>
                                    </p:set>
                                    <p:anim calcmode="lin" valueType="num">
                                      <p:cBhvr>
                                        <p:cTn id="124" dur="1000" fill="hold"/>
                                        <p:tgtEl>
                                          <p:spTgt spid="173"/>
                                        </p:tgtEl>
                                        <p:attrNameLst>
                                          <p:attrName>ppt_w</p:attrName>
                                        </p:attrNameLst>
                                      </p:cBhvr>
                                      <p:tavLst>
                                        <p:tav tm="0">
                                          <p:val>
                                            <p:fltVal val="0"/>
                                          </p:val>
                                        </p:tav>
                                        <p:tav tm="100000">
                                          <p:val>
                                            <p:strVal val="#ppt_w"/>
                                          </p:val>
                                        </p:tav>
                                      </p:tavLst>
                                    </p:anim>
                                    <p:anim calcmode="lin" valueType="num">
                                      <p:cBhvr>
                                        <p:cTn id="12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3" name="AC Dig SFX.wav"/>
                                        </p:tgtEl>
                                      </p:cMediaNode>
                                    </p:audio>
                                  </p:subTnLst>
                                </p:cTn>
                              </p:par>
                            </p:childTnLst>
                          </p:cTn>
                        </p:par>
                        <p:par>
                          <p:cTn id="126" fill="hold">
                            <p:stCondLst>
                              <p:cond delay="1000"/>
                            </p:stCondLst>
                            <p:childTnLst>
                              <p:par>
                                <p:cTn id="127" presetID="12" presetClass="entr" presetSubtype="4" fill="hold" nodeType="afterEffect">
                                  <p:stCondLst>
                                    <p:cond delay="500"/>
                                  </p:stCondLst>
                                  <p:childTnLst>
                                    <p:set>
                                      <p:cBhvr>
                                        <p:cTn id="128" dur="1" fill="hold">
                                          <p:stCondLst>
                                            <p:cond delay="0"/>
                                          </p:stCondLst>
                                        </p:cTn>
                                        <p:tgtEl>
                                          <p:spTgt spid="185"/>
                                        </p:tgtEl>
                                        <p:attrNameLst>
                                          <p:attrName>style.visibility</p:attrName>
                                        </p:attrNameLst>
                                      </p:cBhvr>
                                      <p:to>
                                        <p:strVal val="visible"/>
                                      </p:to>
                                    </p:set>
                                    <p:anim calcmode="lin" valueType="num">
                                      <p:cBhvr additive="base">
                                        <p:cTn id="129" dur="500"/>
                                        <p:tgtEl>
                                          <p:spTgt spid="185"/>
                                        </p:tgtEl>
                                        <p:attrNameLst>
                                          <p:attrName>ppt_y</p:attrName>
                                        </p:attrNameLst>
                                      </p:cBhvr>
                                      <p:tavLst>
                                        <p:tav tm="0">
                                          <p:val>
                                            <p:strVal val="#ppt_y+#ppt_h*1.125000"/>
                                          </p:val>
                                        </p:tav>
                                        <p:tav tm="100000">
                                          <p:val>
                                            <p:strVal val="#ppt_y"/>
                                          </p:val>
                                        </p:tav>
                                      </p:tavLst>
                                    </p:anim>
                                    <p:animEffect transition="in" filter="wipe(up)">
                                      <p:cBhvr>
                                        <p:cTn id="130" dur="500"/>
                                        <p:tgtEl>
                                          <p:spTgt spid="185"/>
                                        </p:tgtEl>
                                      </p:cBhvr>
                                    </p:animEffect>
                                  </p:childTnLst>
                                  <p:subTnLst>
                                    <p:audio>
                                      <p:cMediaNode>
                                        <p:cTn display="0" masterRel="sameClick">
                                          <p:stCondLst>
                                            <p:cond evt="begin" delay="0">
                                              <p:tn val="127"/>
                                            </p:cond>
                                          </p:stCondLst>
                                          <p:endCondLst>
                                            <p:cond evt="onStopAudio" delay="0">
                                              <p:tgtEl>
                                                <p:sldTgt/>
                                              </p:tgtEl>
                                            </p:cond>
                                          </p:endCondLst>
                                        </p:cTn>
                                        <p:tgtEl>
                                          <p:sndTgt r:embed="rId5" name="AC Bells SFX.wav"/>
                                        </p:tgtEl>
                                      </p:cMediaNode>
                                    </p:audio>
                                  </p:subTnLst>
                                </p:cTn>
                              </p:par>
                            </p:childTnLst>
                          </p:cTn>
                        </p:par>
                        <p:par>
                          <p:cTn id="131" fill="hold">
                            <p:stCondLst>
                              <p:cond delay="2000"/>
                            </p:stCondLst>
                            <p:childTnLst>
                              <p:par>
                                <p:cTn id="132" presetID="12" presetClass="exit" presetSubtype="4" fill="hold" nodeType="afterEffect">
                                  <p:stCondLst>
                                    <p:cond delay="1000"/>
                                  </p:stCondLst>
                                  <p:childTnLst>
                                    <p:anim calcmode="lin" valueType="num">
                                      <p:cBhvr additive="base">
                                        <p:cTn id="133" dur="500"/>
                                        <p:tgtEl>
                                          <p:spTgt spid="185"/>
                                        </p:tgtEl>
                                        <p:attrNameLst>
                                          <p:attrName>ppt_y</p:attrName>
                                        </p:attrNameLst>
                                      </p:cBhvr>
                                      <p:tavLst>
                                        <p:tav tm="0">
                                          <p:val>
                                            <p:strVal val="#ppt_y"/>
                                          </p:val>
                                        </p:tav>
                                        <p:tav tm="100000">
                                          <p:val>
                                            <p:strVal val="#ppt_y+#ppt_h*1.125000"/>
                                          </p:val>
                                        </p:tav>
                                      </p:tavLst>
                                    </p:anim>
                                    <p:animEffect transition="out" filter="wipe(down)">
                                      <p:cBhvr>
                                        <p:cTn id="134" dur="500"/>
                                        <p:tgtEl>
                                          <p:spTgt spid="185"/>
                                        </p:tgtEl>
                                      </p:cBhvr>
                                    </p:animEffect>
                                    <p:set>
                                      <p:cBhvr>
                                        <p:cTn id="135" dur="1" fill="hold">
                                          <p:stCondLst>
                                            <p:cond delay="499"/>
                                          </p:stCondLst>
                                        </p:cTn>
                                        <p:tgtEl>
                                          <p:spTgt spid="185"/>
                                        </p:tgtEl>
                                        <p:attrNameLst>
                                          <p:attrName>style.visibility</p:attrName>
                                        </p:attrNameLst>
                                      </p:cBhvr>
                                      <p:to>
                                        <p:strVal val="hidden"/>
                                      </p:to>
                                    </p:set>
                                  </p:childTnLst>
                                </p:cTn>
                              </p:par>
                            </p:childTnLst>
                          </p:cTn>
                        </p:par>
                        <p:par>
                          <p:cTn id="136" fill="hold">
                            <p:stCondLst>
                              <p:cond delay="3500"/>
                            </p:stCondLst>
                            <p:childTnLst>
                              <p:par>
                                <p:cTn id="137" presetID="45" presetClass="entr" presetSubtype="0" fill="hold" nodeType="afterEffect">
                                  <p:stCondLst>
                                    <p:cond delay="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6" name="Bells Sign Appear SFX.wav"/>
                                        </p:tgtEl>
                                      </p:cMediaNode>
                                    </p:audio>
                                  </p:subTnLst>
                                </p:cTn>
                              </p:par>
                            </p:childTnLst>
                          </p:cTn>
                        </p:par>
                        <p:par>
                          <p:cTn id="142" fill="hold">
                            <p:stCondLst>
                              <p:cond delay="4000"/>
                            </p:stCondLst>
                            <p:childTnLst>
                              <p:par>
                                <p:cTn id="143" presetID="26" presetClass="emph" presetSubtype="0" fill="hold" nodeType="afterEffect">
                                  <p:stCondLst>
                                    <p:cond delay="0"/>
                                  </p:stCondLst>
                                  <p:childTnLst>
                                    <p:animEffect transition="out" filter="fade">
                                      <p:cBhvr>
                                        <p:cTn id="144" dur="500" tmFilter="0, 0; .2, .5; .8, .5; 1, 0"/>
                                        <p:tgtEl>
                                          <p:spTgt spid="114"/>
                                        </p:tgtEl>
                                      </p:cBhvr>
                                    </p:animEffect>
                                    <p:animScale>
                                      <p:cBhvr>
                                        <p:cTn id="145" dur="250" autoRev="1" fill="hold"/>
                                        <p:tgtEl>
                                          <p:spTgt spid="114"/>
                                        </p:tgtEl>
                                      </p:cBhvr>
                                      <p:by x="105000" y="105000"/>
                                    </p:animScale>
                                  </p:childTnLst>
                                </p:cTn>
                              </p:par>
                            </p:childTnLst>
                          </p:cTn>
                        </p:par>
                      </p:childTnLst>
                    </p:cTn>
                  </p:par>
                </p:childTnLst>
              </p:cTn>
              <p:nextCondLst>
                <p:cond evt="onClick" delay="0">
                  <p:tgtEl>
                    <p:spTgt spid="137"/>
                  </p:tgtEl>
                </p:cond>
              </p:nextCondLst>
            </p:seq>
            <p:seq concurrent="1" nextAc="seek">
              <p:cTn id="146" restart="whenNotActive" fill="hold" evtFilter="cancelBubble" nodeType="interactiveSeq">
                <p:stCondLst>
                  <p:cond evt="onClick" delay="0">
                    <p:tgtEl>
                      <p:spTgt spid="138"/>
                    </p:tgtEl>
                  </p:cond>
                </p:stCondLst>
                <p:endSync evt="end" delay="0">
                  <p:rtn val="all"/>
                </p:endSync>
                <p:childTnLst>
                  <p:par>
                    <p:cTn id="147" fill="hold">
                      <p:stCondLst>
                        <p:cond delay="0"/>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174"/>
                                        </p:tgtEl>
                                        <p:attrNameLst>
                                          <p:attrName>style.visibility</p:attrName>
                                        </p:attrNameLst>
                                      </p:cBhvr>
                                      <p:to>
                                        <p:strVal val="visible"/>
                                      </p:to>
                                    </p:set>
                                    <p:anim calcmode="lin" valueType="num">
                                      <p:cBhvr>
                                        <p:cTn id="151" dur="1000" fill="hold"/>
                                        <p:tgtEl>
                                          <p:spTgt spid="174"/>
                                        </p:tgtEl>
                                        <p:attrNameLst>
                                          <p:attrName>ppt_w</p:attrName>
                                        </p:attrNameLst>
                                      </p:cBhvr>
                                      <p:tavLst>
                                        <p:tav tm="0">
                                          <p:val>
                                            <p:fltVal val="0"/>
                                          </p:val>
                                        </p:tav>
                                        <p:tav tm="100000">
                                          <p:val>
                                            <p:strVal val="#ppt_w"/>
                                          </p:val>
                                        </p:tav>
                                      </p:tavLst>
                                    </p:anim>
                                    <p:anim calcmode="lin" valueType="num">
                                      <p:cBhvr>
                                        <p:cTn id="15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3" name="AC Dig SFX.wav"/>
                                        </p:tgtEl>
                                      </p:cMediaNode>
                                    </p:audio>
                                  </p:subTnLst>
                                </p:cTn>
                              </p:par>
                            </p:childTnLst>
                          </p:cTn>
                        </p:par>
                        <p:par>
                          <p:cTn id="153" fill="hold">
                            <p:stCondLst>
                              <p:cond delay="1000"/>
                            </p:stCondLst>
                            <p:childTnLst>
                              <p:par>
                                <p:cTn id="154" presetID="12" presetClass="entr" presetSubtype="4" fill="hold" nodeType="afterEffect">
                                  <p:stCondLst>
                                    <p:cond delay="500"/>
                                  </p:stCondLst>
                                  <p:childTnLst>
                                    <p:set>
                                      <p:cBhvr>
                                        <p:cTn id="155" dur="1" fill="hold">
                                          <p:stCondLst>
                                            <p:cond delay="0"/>
                                          </p:stCondLst>
                                        </p:cTn>
                                        <p:tgtEl>
                                          <p:spTgt spid="1032"/>
                                        </p:tgtEl>
                                        <p:attrNameLst>
                                          <p:attrName>style.visibility</p:attrName>
                                        </p:attrNameLst>
                                      </p:cBhvr>
                                      <p:to>
                                        <p:strVal val="visible"/>
                                      </p:to>
                                    </p:set>
                                    <p:anim calcmode="lin" valueType="num">
                                      <p:cBhvr additive="base">
                                        <p:cTn id="156" dur="500"/>
                                        <p:tgtEl>
                                          <p:spTgt spid="1032"/>
                                        </p:tgtEl>
                                        <p:attrNameLst>
                                          <p:attrName>ppt_y</p:attrName>
                                        </p:attrNameLst>
                                      </p:cBhvr>
                                      <p:tavLst>
                                        <p:tav tm="0">
                                          <p:val>
                                            <p:strVal val="#ppt_y+#ppt_h*1.125000"/>
                                          </p:val>
                                        </p:tav>
                                        <p:tav tm="100000">
                                          <p:val>
                                            <p:strVal val="#ppt_y"/>
                                          </p:val>
                                        </p:tav>
                                      </p:tavLst>
                                    </p:anim>
                                    <p:animEffect transition="in" filter="wipe(up)">
                                      <p:cBhvr>
                                        <p:cTn id="157" dur="500"/>
                                        <p:tgtEl>
                                          <p:spTgt spid="1032"/>
                                        </p:tgtEl>
                                      </p:cBhvr>
                                    </p:animEffect>
                                  </p:childTnLst>
                                  <p:subTnLst>
                                    <p:audio>
                                      <p:cMediaNode>
                                        <p:cTn display="0" masterRel="sameClick">
                                          <p:stCondLst>
                                            <p:cond evt="begin" delay="0">
                                              <p:tn val="154"/>
                                            </p:cond>
                                          </p:stCondLst>
                                          <p:endCondLst>
                                            <p:cond evt="onStopAudio" delay="0">
                                              <p:tgtEl>
                                                <p:sldTgt/>
                                              </p:tgtEl>
                                            </p:cond>
                                          </p:endCondLst>
                                        </p:cTn>
                                        <p:tgtEl>
                                          <p:sndTgt r:embed="rId7" name="AC Fossil SFX.wav"/>
                                        </p:tgtEl>
                                      </p:cMediaNode>
                                    </p:audio>
                                  </p:subTnLst>
                                </p:cTn>
                              </p:par>
                            </p:childTnLst>
                          </p:cTn>
                        </p:par>
                        <p:par>
                          <p:cTn id="158" fill="hold">
                            <p:stCondLst>
                              <p:cond delay="2000"/>
                            </p:stCondLst>
                            <p:childTnLst>
                              <p:par>
                                <p:cTn id="159" presetID="12" presetClass="exit" presetSubtype="4" fill="hold" nodeType="afterEffect">
                                  <p:stCondLst>
                                    <p:cond delay="1000"/>
                                  </p:stCondLst>
                                  <p:childTnLst>
                                    <p:anim calcmode="lin" valueType="num">
                                      <p:cBhvr additive="base">
                                        <p:cTn id="160" dur="500"/>
                                        <p:tgtEl>
                                          <p:spTgt spid="1032"/>
                                        </p:tgtEl>
                                        <p:attrNameLst>
                                          <p:attrName>ppt_y</p:attrName>
                                        </p:attrNameLst>
                                      </p:cBhvr>
                                      <p:tavLst>
                                        <p:tav tm="0">
                                          <p:val>
                                            <p:strVal val="#ppt_y"/>
                                          </p:val>
                                        </p:tav>
                                        <p:tav tm="100000">
                                          <p:val>
                                            <p:strVal val="#ppt_y+#ppt_h*1.125000"/>
                                          </p:val>
                                        </p:tav>
                                      </p:tavLst>
                                    </p:anim>
                                    <p:animEffect transition="out" filter="wipe(down)">
                                      <p:cBhvr>
                                        <p:cTn id="161" dur="500"/>
                                        <p:tgtEl>
                                          <p:spTgt spid="1032"/>
                                        </p:tgtEl>
                                      </p:cBhvr>
                                    </p:animEffect>
                                    <p:set>
                                      <p:cBhvr>
                                        <p:cTn id="162" dur="1" fill="hold">
                                          <p:stCondLst>
                                            <p:cond delay="499"/>
                                          </p:stCondLst>
                                        </p:cTn>
                                        <p:tgtEl>
                                          <p:spTgt spid="1032"/>
                                        </p:tgtEl>
                                        <p:attrNameLst>
                                          <p:attrName>style.visibility</p:attrName>
                                        </p:attrNameLst>
                                      </p:cBhvr>
                                      <p:to>
                                        <p:strVal val="hidden"/>
                                      </p:to>
                                    </p:set>
                                  </p:childTnLst>
                                </p:cTn>
                              </p:par>
                            </p:childTnLst>
                          </p:cTn>
                        </p:par>
                        <p:par>
                          <p:cTn id="163" fill="hold">
                            <p:stCondLst>
                              <p:cond delay="3500"/>
                            </p:stCondLst>
                            <p:childTnLst>
                              <p:par>
                                <p:cTn id="164" presetID="45" presetClass="entr" presetSubtype="0" fill="hold" nodeType="afterEffect">
                                  <p:stCondLst>
                                    <p:cond delay="0"/>
                                  </p:stCondLst>
                                  <p:childTnLst>
                                    <p:set>
                                      <p:cBhvr>
                                        <p:cTn id="165" dur="1" fill="hold">
                                          <p:stCondLst>
                                            <p:cond delay="0"/>
                                          </p:stCondLst>
                                        </p:cTn>
                                        <p:tgtEl>
                                          <p:spTgt spid="190"/>
                                        </p:tgtEl>
                                        <p:attrNameLst>
                                          <p:attrName>style.visibility</p:attrName>
                                        </p:attrNameLst>
                                      </p:cBhvr>
                                      <p:to>
                                        <p:strVal val="visible"/>
                                      </p:to>
                                    </p:set>
                                    <p:animEffect transition="in" filter="fade">
                                      <p:cBhvr>
                                        <p:cTn id="166" dur="500"/>
                                        <p:tgtEl>
                                          <p:spTgt spid="190"/>
                                        </p:tgtEl>
                                      </p:cBhvr>
                                    </p:animEffect>
                                    <p:anim calcmode="lin" valueType="num">
                                      <p:cBhvr>
                                        <p:cTn id="167" dur="500" fill="hold"/>
                                        <p:tgtEl>
                                          <p:spTgt spid="190"/>
                                        </p:tgtEl>
                                        <p:attrNameLst>
                                          <p:attrName>ppt_w</p:attrName>
                                        </p:attrNameLst>
                                      </p:cBhvr>
                                      <p:tavLst>
                                        <p:tav tm="0" fmla="#ppt_w*sin(2.5*pi*$)">
                                          <p:val>
                                            <p:fltVal val="0"/>
                                          </p:val>
                                        </p:tav>
                                        <p:tav tm="100000">
                                          <p:val>
                                            <p:fltVal val="1"/>
                                          </p:val>
                                        </p:tav>
                                      </p:tavLst>
                                    </p:anim>
                                    <p:anim calcmode="lin" valueType="num">
                                      <p:cBhvr>
                                        <p:cTn id="16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45" presetClass="entr" presetSubtype="0" fill="hold" nodeType="afterEffect">
                                  <p:stCondLst>
                                    <p:cond delay="500"/>
                                  </p:stCondLst>
                                  <p:childTnLst>
                                    <p:set>
                                      <p:cBhvr>
                                        <p:cTn id="178" dur="1" fill="hold">
                                          <p:stCondLst>
                                            <p:cond delay="0"/>
                                          </p:stCondLst>
                                        </p:cTn>
                                        <p:tgtEl>
                                          <p:spTgt spid="191"/>
                                        </p:tgtEl>
                                        <p:attrNameLst>
                                          <p:attrName>style.visibility</p:attrName>
                                        </p:attrNameLst>
                                      </p:cBhvr>
                                      <p:to>
                                        <p:strVal val="visible"/>
                                      </p:to>
                                    </p:set>
                                    <p:animEffect transition="in" filter="fade">
                                      <p:cBhvr>
                                        <p:cTn id="179" dur="500"/>
                                        <p:tgtEl>
                                          <p:spTgt spid="191"/>
                                        </p:tgtEl>
                                      </p:cBhvr>
                                    </p:animEffect>
                                    <p:anim calcmode="lin" valueType="num">
                                      <p:cBhvr>
                                        <p:cTn id="180" dur="500" fill="hold"/>
                                        <p:tgtEl>
                                          <p:spTgt spid="191"/>
                                        </p:tgtEl>
                                        <p:attrNameLst>
                                          <p:attrName>ppt_w</p:attrName>
                                        </p:attrNameLst>
                                      </p:cBhvr>
                                      <p:tavLst>
                                        <p:tav tm="0" fmla="#ppt_w*sin(2.5*pi*$)">
                                          <p:val>
                                            <p:fltVal val="0"/>
                                          </p:val>
                                        </p:tav>
                                        <p:tav tm="100000">
                                          <p:val>
                                            <p:fltVal val="1"/>
                                          </p:val>
                                        </p:tav>
                                      </p:tavLst>
                                    </p:anim>
                                    <p:anim calcmode="lin" valueType="num">
                                      <p:cBhvr>
                                        <p:cTn id="18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82" restart="whenNotActive" fill="hold" evtFilter="cancelBubble" nodeType="interactiveSeq">
                <p:stCondLst>
                  <p:cond evt="onClick" delay="0">
                    <p:tgtEl>
                      <p:spTgt spid="128"/>
                    </p:tgtEl>
                  </p:cond>
                </p:stCondLst>
                <p:endSync evt="end" delay="0">
                  <p:rtn val="all"/>
                </p:endSync>
                <p:childTnLst>
                  <p:par>
                    <p:cTn id="183" fill="hold">
                      <p:stCondLst>
                        <p:cond delay="0"/>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164"/>
                                        </p:tgtEl>
                                        <p:attrNameLst>
                                          <p:attrName>style.visibility</p:attrName>
                                        </p:attrNameLst>
                                      </p:cBhvr>
                                      <p:to>
                                        <p:strVal val="visible"/>
                                      </p:to>
                                    </p:set>
                                    <p:anim calcmode="lin" valueType="num">
                                      <p:cBhvr>
                                        <p:cTn id="187" dur="1000" fill="hold"/>
                                        <p:tgtEl>
                                          <p:spTgt spid="164"/>
                                        </p:tgtEl>
                                        <p:attrNameLst>
                                          <p:attrName>ppt_w</p:attrName>
                                        </p:attrNameLst>
                                      </p:cBhvr>
                                      <p:tavLst>
                                        <p:tav tm="0">
                                          <p:val>
                                            <p:fltVal val="0"/>
                                          </p:val>
                                        </p:tav>
                                        <p:tav tm="100000">
                                          <p:val>
                                            <p:strVal val="#ppt_w"/>
                                          </p:val>
                                        </p:tav>
                                      </p:tavLst>
                                    </p:anim>
                                    <p:anim calcmode="lin" valueType="num">
                                      <p:cBhvr>
                                        <p:cTn id="18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5"/>
                                            </p:cond>
                                          </p:stCondLst>
                                          <p:endCondLst>
                                            <p:cond evt="onStopAudio" delay="0">
                                              <p:tgtEl>
                                                <p:sldTgt/>
                                              </p:tgtEl>
                                            </p:cond>
                                          </p:endCondLst>
                                        </p:cTn>
                                        <p:tgtEl>
                                          <p:sndTgt r:embed="rId3" name="AC Dig SFX.wav"/>
                                        </p:tgtEl>
                                      </p:cMediaNode>
                                    </p:audio>
                                  </p:subTnLst>
                                </p:cTn>
                              </p:par>
                            </p:childTnLst>
                          </p:cTn>
                        </p:par>
                        <p:par>
                          <p:cTn id="189" fill="hold">
                            <p:stCondLst>
                              <p:cond delay="1000"/>
                            </p:stCondLst>
                            <p:childTnLst>
                              <p:par>
                                <p:cTn id="190" presetID="45" presetClass="entr" presetSubtype="0" fill="hold" nodeType="afterEffect">
                                  <p:stCondLst>
                                    <p:cond delay="500"/>
                                  </p:stCondLst>
                                  <p:childTnLst>
                                    <p:set>
                                      <p:cBhvr>
                                        <p:cTn id="191" dur="1" fill="hold">
                                          <p:stCondLst>
                                            <p:cond delay="0"/>
                                          </p:stCondLst>
                                        </p:cTn>
                                        <p:tgtEl>
                                          <p:spTgt spid="101"/>
                                        </p:tgtEl>
                                        <p:attrNameLst>
                                          <p:attrName>style.visibility</p:attrName>
                                        </p:attrNameLst>
                                      </p:cBhvr>
                                      <p:to>
                                        <p:strVal val="visible"/>
                                      </p:to>
                                    </p:set>
                                    <p:animEffect transition="in" filter="fade">
                                      <p:cBhvr>
                                        <p:cTn id="192" dur="500"/>
                                        <p:tgtEl>
                                          <p:spTgt spid="101"/>
                                        </p:tgtEl>
                                      </p:cBhvr>
                                    </p:animEffect>
                                    <p:anim calcmode="lin" valueType="num">
                                      <p:cBhvr>
                                        <p:cTn id="193" dur="500" fill="hold"/>
                                        <p:tgtEl>
                                          <p:spTgt spid="101"/>
                                        </p:tgtEl>
                                        <p:attrNameLst>
                                          <p:attrName>ppt_w</p:attrName>
                                        </p:attrNameLst>
                                      </p:cBhvr>
                                      <p:tavLst>
                                        <p:tav tm="0" fmla="#ppt_w*sin(2.5*pi*$)">
                                          <p:val>
                                            <p:fltVal val="0"/>
                                          </p:val>
                                        </p:tav>
                                        <p:tav tm="100000">
                                          <p:val>
                                            <p:fltVal val="1"/>
                                          </p:val>
                                        </p:tav>
                                      </p:tavLst>
                                    </p:anim>
                                    <p:anim calcmode="lin" valueType="num">
                                      <p:cBhvr>
                                        <p:cTn id="19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5" restart="whenNotActive" fill="hold" evtFilter="cancelBubble" nodeType="interactiveSeq">
                <p:stCondLst>
                  <p:cond evt="onClick" delay="0">
                    <p:tgtEl>
                      <p:spTgt spid="129"/>
                    </p:tgtEl>
                  </p:cond>
                </p:stCondLst>
                <p:endSync evt="end" delay="0">
                  <p:rtn val="all"/>
                </p:endSync>
                <p:childTnLst>
                  <p:par>
                    <p:cTn id="196" fill="hold">
                      <p:stCondLst>
                        <p:cond delay="0"/>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165"/>
                                        </p:tgtEl>
                                        <p:attrNameLst>
                                          <p:attrName>style.visibility</p:attrName>
                                        </p:attrNameLst>
                                      </p:cBhvr>
                                      <p:to>
                                        <p:strVal val="visible"/>
                                      </p:to>
                                    </p:set>
                                    <p:anim calcmode="lin" valueType="num">
                                      <p:cBhvr>
                                        <p:cTn id="200" dur="1000" fill="hold"/>
                                        <p:tgtEl>
                                          <p:spTgt spid="165"/>
                                        </p:tgtEl>
                                        <p:attrNameLst>
                                          <p:attrName>ppt_w</p:attrName>
                                        </p:attrNameLst>
                                      </p:cBhvr>
                                      <p:tavLst>
                                        <p:tav tm="0">
                                          <p:val>
                                            <p:fltVal val="0"/>
                                          </p:val>
                                        </p:tav>
                                        <p:tav tm="100000">
                                          <p:val>
                                            <p:strVal val="#ppt_w"/>
                                          </p:val>
                                        </p:tav>
                                      </p:tavLst>
                                    </p:anim>
                                    <p:anim calcmode="lin" valueType="num">
                                      <p:cBhvr>
                                        <p:cTn id="20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3" name="AC Dig SFX.wav"/>
                                        </p:tgtEl>
                                      </p:cMediaNode>
                                    </p:audio>
                                  </p:subTnLst>
                                </p:cTn>
                              </p:par>
                            </p:childTnLst>
                          </p:cTn>
                        </p:par>
                        <p:par>
                          <p:cTn id="202" fill="hold">
                            <p:stCondLst>
                              <p:cond delay="1000"/>
                            </p:stCondLst>
                            <p:childTnLst>
                              <p:par>
                                <p:cTn id="203" presetID="45" presetClass="entr" presetSubtype="0" fill="hold" nodeType="afterEffect">
                                  <p:stCondLst>
                                    <p:cond delay="500"/>
                                  </p:stCondLst>
                                  <p:childTnLst>
                                    <p:set>
                                      <p:cBhvr>
                                        <p:cTn id="204" dur="1" fill="hold">
                                          <p:stCondLst>
                                            <p:cond delay="0"/>
                                          </p:stCondLst>
                                        </p:cTn>
                                        <p:tgtEl>
                                          <p:spTgt spid="102"/>
                                        </p:tgtEl>
                                        <p:attrNameLst>
                                          <p:attrName>style.visibility</p:attrName>
                                        </p:attrNameLst>
                                      </p:cBhvr>
                                      <p:to>
                                        <p:strVal val="visible"/>
                                      </p:to>
                                    </p:set>
                                    <p:animEffect transition="in" filter="fade">
                                      <p:cBhvr>
                                        <p:cTn id="205" dur="500"/>
                                        <p:tgtEl>
                                          <p:spTgt spid="102"/>
                                        </p:tgtEl>
                                      </p:cBhvr>
                                    </p:animEffect>
                                    <p:anim calcmode="lin" valueType="num">
                                      <p:cBhvr>
                                        <p:cTn id="206" dur="500" fill="hold"/>
                                        <p:tgtEl>
                                          <p:spTgt spid="102"/>
                                        </p:tgtEl>
                                        <p:attrNameLst>
                                          <p:attrName>ppt_w</p:attrName>
                                        </p:attrNameLst>
                                      </p:cBhvr>
                                      <p:tavLst>
                                        <p:tav tm="0" fmla="#ppt_w*sin(2.5*pi*$)">
                                          <p:val>
                                            <p:fltVal val="0"/>
                                          </p:val>
                                        </p:tav>
                                        <p:tav tm="100000">
                                          <p:val>
                                            <p:fltVal val="1"/>
                                          </p:val>
                                        </p:tav>
                                      </p:tavLst>
                                    </p:anim>
                                    <p:anim calcmode="lin" valueType="num">
                                      <p:cBhvr>
                                        <p:cTn id="20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8" restart="whenNotActive" fill="hold" evtFilter="cancelBubble" nodeType="interactiveSeq">
                <p:stCondLst>
                  <p:cond evt="onClick" delay="0">
                    <p:tgtEl>
                      <p:spTgt spid="130"/>
                    </p:tgtEl>
                  </p:cond>
                </p:stCondLst>
                <p:endSync evt="end" delay="0">
                  <p:rtn val="all"/>
                </p:endSync>
                <p:childTnLst>
                  <p:par>
                    <p:cTn id="209" fill="hold">
                      <p:stCondLst>
                        <p:cond delay="0"/>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66"/>
                                        </p:tgtEl>
                                        <p:attrNameLst>
                                          <p:attrName>style.visibility</p:attrName>
                                        </p:attrNameLst>
                                      </p:cBhvr>
                                      <p:to>
                                        <p:strVal val="visible"/>
                                      </p:to>
                                    </p:set>
                                    <p:anim calcmode="lin" valueType="num">
                                      <p:cBhvr>
                                        <p:cTn id="213" dur="1000" fill="hold"/>
                                        <p:tgtEl>
                                          <p:spTgt spid="166"/>
                                        </p:tgtEl>
                                        <p:attrNameLst>
                                          <p:attrName>ppt_w</p:attrName>
                                        </p:attrNameLst>
                                      </p:cBhvr>
                                      <p:tavLst>
                                        <p:tav tm="0">
                                          <p:val>
                                            <p:fltVal val="0"/>
                                          </p:val>
                                        </p:tav>
                                        <p:tav tm="100000">
                                          <p:val>
                                            <p:strVal val="#ppt_w"/>
                                          </p:val>
                                        </p:tav>
                                      </p:tavLst>
                                    </p:anim>
                                    <p:anim calcmode="lin" valueType="num">
                                      <p:cBhvr>
                                        <p:cTn id="21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3" name="AC Dig SFX.wav"/>
                                        </p:tgtEl>
                                      </p:cMediaNode>
                                    </p:audio>
                                  </p:subTnLst>
                                </p:cTn>
                              </p:par>
                            </p:childTnLst>
                          </p:cTn>
                        </p:par>
                        <p:par>
                          <p:cTn id="215" fill="hold">
                            <p:stCondLst>
                              <p:cond delay="1000"/>
                            </p:stCondLst>
                            <p:childTnLst>
                              <p:par>
                                <p:cTn id="216" presetID="45" presetClass="entr" presetSubtype="0" fill="hold" nodeType="afterEffect">
                                  <p:stCondLst>
                                    <p:cond delay="50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45" presetClass="entr" presetSubtype="0" fill="hold" nodeType="afterEffect">
                                  <p:stCondLst>
                                    <p:cond delay="500"/>
                                  </p:stCondLst>
                                  <p:childTnLst>
                                    <p:set>
                                      <p:cBhvr>
                                        <p:cTn id="256" dur="1" fill="hold">
                                          <p:stCondLst>
                                            <p:cond delay="0"/>
                                          </p:stCondLst>
                                        </p:cTn>
                                        <p:tgtEl>
                                          <p:spTgt spid="26"/>
                                        </p:tgtEl>
                                        <p:attrNameLst>
                                          <p:attrName>style.visibility</p:attrName>
                                        </p:attrNameLst>
                                      </p:cBhvr>
                                      <p:to>
                                        <p:strVal val="visible"/>
                                      </p:to>
                                    </p:set>
                                    <p:animEffect transition="in" filter="fade">
                                      <p:cBhvr>
                                        <p:cTn id="257" dur="500"/>
                                        <p:tgtEl>
                                          <p:spTgt spid="26"/>
                                        </p:tgtEl>
                                      </p:cBhvr>
                                    </p:animEffect>
                                    <p:anim calcmode="lin" valueType="num">
                                      <p:cBhvr>
                                        <p:cTn id="258" dur="500" fill="hold"/>
                                        <p:tgtEl>
                                          <p:spTgt spid="26"/>
                                        </p:tgtEl>
                                        <p:attrNameLst>
                                          <p:attrName>ppt_w</p:attrName>
                                        </p:attrNameLst>
                                      </p:cBhvr>
                                      <p:tavLst>
                                        <p:tav tm="0" fmla="#ppt_w*sin(2.5*pi*$)">
                                          <p:val>
                                            <p:fltVal val="0"/>
                                          </p:val>
                                        </p:tav>
                                        <p:tav tm="100000">
                                          <p:val>
                                            <p:fltVal val="1"/>
                                          </p:val>
                                        </p:tav>
                                      </p:tavLst>
                                    </p:anim>
                                    <p:anim calcmode="lin" valueType="num">
                                      <p:cBhvr>
                                        <p:cTn id="25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60" restart="whenNotActive" fill="hold" evtFilter="cancelBubble" nodeType="interactiveSeq">
                <p:stCondLst>
                  <p:cond evt="onClick" delay="0">
                    <p:tgtEl>
                      <p:spTgt spid="122"/>
                    </p:tgtEl>
                  </p:cond>
                </p:stCondLst>
                <p:endSync evt="end" delay="0">
                  <p:rtn val="all"/>
                </p:endSync>
                <p:childTnLst>
                  <p:par>
                    <p:cTn id="261" fill="hold">
                      <p:stCondLst>
                        <p:cond delay="0"/>
                      </p:stCondLst>
                      <p:childTnLst>
                        <p:par>
                          <p:cTn id="262" fill="hold">
                            <p:stCondLst>
                              <p:cond delay="0"/>
                            </p:stCondLst>
                            <p:childTnLst>
                              <p:par>
                                <p:cTn id="263" presetID="23" presetClass="entr" presetSubtype="16" fill="hold" nodeType="clickEffect">
                                  <p:stCondLst>
                                    <p:cond delay="0"/>
                                  </p:stCondLst>
                                  <p:childTnLst>
                                    <p:set>
                                      <p:cBhvr>
                                        <p:cTn id="264" dur="1" fill="hold">
                                          <p:stCondLst>
                                            <p:cond delay="0"/>
                                          </p:stCondLst>
                                        </p:cTn>
                                        <p:tgtEl>
                                          <p:spTgt spid="158"/>
                                        </p:tgtEl>
                                        <p:attrNameLst>
                                          <p:attrName>style.visibility</p:attrName>
                                        </p:attrNameLst>
                                      </p:cBhvr>
                                      <p:to>
                                        <p:strVal val="visible"/>
                                      </p:to>
                                    </p:set>
                                    <p:anim calcmode="lin" valueType="num">
                                      <p:cBhvr>
                                        <p:cTn id="265" dur="1000" fill="hold"/>
                                        <p:tgtEl>
                                          <p:spTgt spid="158"/>
                                        </p:tgtEl>
                                        <p:attrNameLst>
                                          <p:attrName>ppt_w</p:attrName>
                                        </p:attrNameLst>
                                      </p:cBhvr>
                                      <p:tavLst>
                                        <p:tav tm="0">
                                          <p:val>
                                            <p:fltVal val="0"/>
                                          </p:val>
                                        </p:tav>
                                        <p:tav tm="100000">
                                          <p:val>
                                            <p:strVal val="#ppt_w"/>
                                          </p:val>
                                        </p:tav>
                                      </p:tavLst>
                                    </p:anim>
                                    <p:anim calcmode="lin" valueType="num">
                                      <p:cBhvr>
                                        <p:cTn id="26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3"/>
                                            </p:cond>
                                          </p:stCondLst>
                                          <p:endCondLst>
                                            <p:cond evt="onStopAudio" delay="0">
                                              <p:tgtEl>
                                                <p:sldTgt/>
                                              </p:tgtEl>
                                            </p:cond>
                                          </p:endCondLst>
                                        </p:cTn>
                                        <p:tgtEl>
                                          <p:sndTgt r:embed="rId3" name="AC Dig SFX.wav"/>
                                        </p:tgtEl>
                                      </p:cMediaNode>
                                    </p:audio>
                                  </p:subTnLst>
                                </p:cTn>
                              </p:par>
                            </p:childTnLst>
                          </p:cTn>
                        </p:par>
                        <p:par>
                          <p:cTn id="267" fill="hold">
                            <p:stCondLst>
                              <p:cond delay="1000"/>
                            </p:stCondLst>
                            <p:childTnLst>
                              <p:par>
                                <p:cTn id="268" presetID="45" presetClass="entr" presetSubtype="0" fill="hold" nodeType="afterEffect">
                                  <p:stCondLst>
                                    <p:cond delay="500"/>
                                  </p:stCondLst>
                                  <p:childTnLst>
                                    <p:set>
                                      <p:cBhvr>
                                        <p:cTn id="269" dur="1" fill="hold">
                                          <p:stCondLst>
                                            <p:cond delay="0"/>
                                          </p:stCondLst>
                                        </p:cTn>
                                        <p:tgtEl>
                                          <p:spTgt spid="108"/>
                                        </p:tgtEl>
                                        <p:attrNameLst>
                                          <p:attrName>style.visibility</p:attrName>
                                        </p:attrNameLst>
                                      </p:cBhvr>
                                      <p:to>
                                        <p:strVal val="visible"/>
                                      </p:to>
                                    </p:set>
                                    <p:animEffect transition="in" filter="fade">
                                      <p:cBhvr>
                                        <p:cTn id="270" dur="500"/>
                                        <p:tgtEl>
                                          <p:spTgt spid="108"/>
                                        </p:tgtEl>
                                      </p:cBhvr>
                                    </p:animEffect>
                                    <p:anim calcmode="lin" valueType="num">
                                      <p:cBhvr>
                                        <p:cTn id="271" dur="500" fill="hold"/>
                                        <p:tgtEl>
                                          <p:spTgt spid="108"/>
                                        </p:tgtEl>
                                        <p:attrNameLst>
                                          <p:attrName>ppt_w</p:attrName>
                                        </p:attrNameLst>
                                      </p:cBhvr>
                                      <p:tavLst>
                                        <p:tav tm="0" fmla="#ppt_w*sin(2.5*pi*$)">
                                          <p:val>
                                            <p:fltVal val="0"/>
                                          </p:val>
                                        </p:tav>
                                        <p:tav tm="100000">
                                          <p:val>
                                            <p:fltVal val="1"/>
                                          </p:val>
                                        </p:tav>
                                      </p:tavLst>
                                    </p:anim>
                                    <p:anim calcmode="lin" valueType="num">
                                      <p:cBhvr>
                                        <p:cTn id="27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45" presetClass="entr" presetSubtype="0" fill="hold" nodeType="afterEffect">
                                  <p:stCondLst>
                                    <p:cond delay="500"/>
                                  </p:stCondLst>
                                  <p:childTnLst>
                                    <p:set>
                                      <p:cBhvr>
                                        <p:cTn id="282" dur="1" fill="hold">
                                          <p:stCondLst>
                                            <p:cond delay="0"/>
                                          </p:stCondLst>
                                        </p:cTn>
                                        <p:tgtEl>
                                          <p:spTgt spid="17"/>
                                        </p:tgtEl>
                                        <p:attrNameLst>
                                          <p:attrName>style.visibility</p:attrName>
                                        </p:attrNameLst>
                                      </p:cBhvr>
                                      <p:to>
                                        <p:strVal val="visible"/>
                                      </p:to>
                                    </p:set>
                                    <p:animEffect transition="in" filter="fade">
                                      <p:cBhvr>
                                        <p:cTn id="283" dur="500"/>
                                        <p:tgtEl>
                                          <p:spTgt spid="17"/>
                                        </p:tgtEl>
                                      </p:cBhvr>
                                    </p:animEffect>
                                    <p:anim calcmode="lin" valueType="num">
                                      <p:cBhvr>
                                        <p:cTn id="284" dur="500" fill="hold"/>
                                        <p:tgtEl>
                                          <p:spTgt spid="17"/>
                                        </p:tgtEl>
                                        <p:attrNameLst>
                                          <p:attrName>ppt_w</p:attrName>
                                        </p:attrNameLst>
                                      </p:cBhvr>
                                      <p:tavLst>
                                        <p:tav tm="0" fmla="#ppt_w*sin(2.5*pi*$)">
                                          <p:val>
                                            <p:fltVal val="0"/>
                                          </p:val>
                                        </p:tav>
                                        <p:tav tm="100000">
                                          <p:val>
                                            <p:fltVal val="1"/>
                                          </p:val>
                                        </p:tav>
                                      </p:tavLst>
                                    </p:anim>
                                    <p:anim calcmode="lin" valueType="num">
                                      <p:cBhvr>
                                        <p:cTn id="28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6" restart="whenNotActive" fill="hold" evtFilter="cancelBubble" nodeType="interactiveSeq">
                <p:stCondLst>
                  <p:cond evt="onClick" delay="0">
                    <p:tgtEl>
                      <p:spTgt spid="124"/>
                    </p:tgtEl>
                  </p:cond>
                </p:stCondLst>
                <p:endSync evt="end" delay="0">
                  <p:rtn val="all"/>
                </p:endSync>
                <p:childTnLst>
                  <p:par>
                    <p:cTn id="287" fill="hold">
                      <p:stCondLst>
                        <p:cond delay="0"/>
                      </p:stCondLst>
                      <p:childTnLst>
                        <p:par>
                          <p:cTn id="288" fill="hold">
                            <p:stCondLst>
                              <p:cond delay="0"/>
                            </p:stCondLst>
                            <p:childTnLst>
                              <p:par>
                                <p:cTn id="289" presetID="23" presetClass="entr" presetSubtype="16" fill="hold" nodeType="clickEffect">
                                  <p:stCondLst>
                                    <p:cond delay="0"/>
                                  </p:stCondLst>
                                  <p:childTnLst>
                                    <p:set>
                                      <p:cBhvr>
                                        <p:cTn id="290" dur="1" fill="hold">
                                          <p:stCondLst>
                                            <p:cond delay="0"/>
                                          </p:stCondLst>
                                        </p:cTn>
                                        <p:tgtEl>
                                          <p:spTgt spid="160"/>
                                        </p:tgtEl>
                                        <p:attrNameLst>
                                          <p:attrName>style.visibility</p:attrName>
                                        </p:attrNameLst>
                                      </p:cBhvr>
                                      <p:to>
                                        <p:strVal val="visible"/>
                                      </p:to>
                                    </p:set>
                                    <p:anim calcmode="lin" valueType="num">
                                      <p:cBhvr>
                                        <p:cTn id="291" dur="1000" fill="hold"/>
                                        <p:tgtEl>
                                          <p:spTgt spid="160"/>
                                        </p:tgtEl>
                                        <p:attrNameLst>
                                          <p:attrName>ppt_w</p:attrName>
                                        </p:attrNameLst>
                                      </p:cBhvr>
                                      <p:tavLst>
                                        <p:tav tm="0">
                                          <p:val>
                                            <p:fltVal val="0"/>
                                          </p:val>
                                        </p:tav>
                                        <p:tav tm="100000">
                                          <p:val>
                                            <p:strVal val="#ppt_w"/>
                                          </p:val>
                                        </p:tav>
                                      </p:tavLst>
                                    </p:anim>
                                    <p:anim calcmode="lin" valueType="num">
                                      <p:cBhvr>
                                        <p:cTn id="29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9"/>
                                            </p:cond>
                                          </p:stCondLst>
                                          <p:endCondLst>
                                            <p:cond evt="onStopAudio" delay="0">
                                              <p:tgtEl>
                                                <p:sldTgt/>
                                              </p:tgtEl>
                                            </p:cond>
                                          </p:endCondLst>
                                        </p:cTn>
                                        <p:tgtEl>
                                          <p:sndTgt r:embed="rId3" name="AC Dig SFX.wav"/>
                                        </p:tgtEl>
                                      </p:cMediaNode>
                                    </p:audio>
                                  </p:subTnLst>
                                </p:cTn>
                              </p:par>
                            </p:childTnLst>
                          </p:cTn>
                        </p:par>
                        <p:par>
                          <p:cTn id="293" fill="hold">
                            <p:stCondLst>
                              <p:cond delay="1000"/>
                            </p:stCondLst>
                            <p:childTnLst>
                              <p:par>
                                <p:cTn id="294" presetID="45" presetClass="entr" presetSubtype="0" fill="hold" nodeType="afterEffect">
                                  <p:stCondLst>
                                    <p:cond delay="500"/>
                                  </p:stCondLst>
                                  <p:childTnLst>
                                    <p:set>
                                      <p:cBhvr>
                                        <p:cTn id="295" dur="1" fill="hold">
                                          <p:stCondLst>
                                            <p:cond delay="0"/>
                                          </p:stCondLst>
                                        </p:cTn>
                                        <p:tgtEl>
                                          <p:spTgt spid="112"/>
                                        </p:tgtEl>
                                        <p:attrNameLst>
                                          <p:attrName>style.visibility</p:attrName>
                                        </p:attrNameLst>
                                      </p:cBhvr>
                                      <p:to>
                                        <p:strVal val="visible"/>
                                      </p:to>
                                    </p:set>
                                    <p:animEffect transition="in" filter="fade">
                                      <p:cBhvr>
                                        <p:cTn id="296" dur="500"/>
                                        <p:tgtEl>
                                          <p:spTgt spid="112"/>
                                        </p:tgtEl>
                                      </p:cBhvr>
                                    </p:animEffect>
                                    <p:anim calcmode="lin" valueType="num">
                                      <p:cBhvr>
                                        <p:cTn id="297" dur="500" fill="hold"/>
                                        <p:tgtEl>
                                          <p:spTgt spid="112"/>
                                        </p:tgtEl>
                                        <p:attrNameLst>
                                          <p:attrName>ppt_w</p:attrName>
                                        </p:attrNameLst>
                                      </p:cBhvr>
                                      <p:tavLst>
                                        <p:tav tm="0" fmla="#ppt_w*sin(2.5*pi*$)">
                                          <p:val>
                                            <p:fltVal val="0"/>
                                          </p:val>
                                        </p:tav>
                                        <p:tav tm="100000">
                                          <p:val>
                                            <p:fltVal val="1"/>
                                          </p:val>
                                        </p:tav>
                                      </p:tavLst>
                                    </p:anim>
                                    <p:anim calcmode="lin" valueType="num">
                                      <p:cBhvr>
                                        <p:cTn id="29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9" restart="whenNotActive" fill="hold" evtFilter="cancelBubble" nodeType="interactiveSeq">
                <p:stCondLst>
                  <p:cond evt="onClick" delay="0">
                    <p:tgtEl>
                      <p:spTgt spid="125"/>
                    </p:tgtEl>
                  </p:cond>
                </p:stCondLst>
                <p:endSync evt="end" delay="0">
                  <p:rtn val="all"/>
                </p:endSync>
                <p:childTnLst>
                  <p:par>
                    <p:cTn id="300" fill="hold">
                      <p:stCondLst>
                        <p:cond delay="0"/>
                      </p:stCondLst>
                      <p:childTnLst>
                        <p:par>
                          <p:cTn id="301" fill="hold">
                            <p:stCondLst>
                              <p:cond delay="0"/>
                            </p:stCondLst>
                            <p:childTnLst>
                              <p:par>
                                <p:cTn id="302" presetID="23" presetClass="entr" presetSubtype="16" fill="hold" nodeType="clickEffect">
                                  <p:stCondLst>
                                    <p:cond delay="0"/>
                                  </p:stCondLst>
                                  <p:childTnLst>
                                    <p:set>
                                      <p:cBhvr>
                                        <p:cTn id="303" dur="1" fill="hold">
                                          <p:stCondLst>
                                            <p:cond delay="0"/>
                                          </p:stCondLst>
                                        </p:cTn>
                                        <p:tgtEl>
                                          <p:spTgt spid="161"/>
                                        </p:tgtEl>
                                        <p:attrNameLst>
                                          <p:attrName>style.visibility</p:attrName>
                                        </p:attrNameLst>
                                      </p:cBhvr>
                                      <p:to>
                                        <p:strVal val="visible"/>
                                      </p:to>
                                    </p:set>
                                    <p:anim calcmode="lin" valueType="num">
                                      <p:cBhvr>
                                        <p:cTn id="304" dur="1000" fill="hold"/>
                                        <p:tgtEl>
                                          <p:spTgt spid="161"/>
                                        </p:tgtEl>
                                        <p:attrNameLst>
                                          <p:attrName>ppt_w</p:attrName>
                                        </p:attrNameLst>
                                      </p:cBhvr>
                                      <p:tavLst>
                                        <p:tav tm="0">
                                          <p:val>
                                            <p:fltVal val="0"/>
                                          </p:val>
                                        </p:tav>
                                        <p:tav tm="100000">
                                          <p:val>
                                            <p:strVal val="#ppt_w"/>
                                          </p:val>
                                        </p:tav>
                                      </p:tavLst>
                                    </p:anim>
                                    <p:anim calcmode="lin" valueType="num">
                                      <p:cBhvr>
                                        <p:cTn id="30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2"/>
                                            </p:cond>
                                          </p:stCondLst>
                                          <p:endCondLst>
                                            <p:cond evt="onStopAudio" delay="0">
                                              <p:tgtEl>
                                                <p:sldTgt/>
                                              </p:tgtEl>
                                            </p:cond>
                                          </p:endCondLst>
                                        </p:cTn>
                                        <p:tgtEl>
                                          <p:sndTgt r:embed="rId3" name="AC Dig SFX.wav"/>
                                        </p:tgtEl>
                                      </p:cMediaNode>
                                    </p:audio>
                                  </p:subTnLst>
                                </p:cTn>
                              </p:par>
                            </p:childTnLst>
                          </p:cTn>
                        </p:par>
                        <p:par>
                          <p:cTn id="306" fill="hold">
                            <p:stCondLst>
                              <p:cond delay="1000"/>
                            </p:stCondLst>
                            <p:childTnLst>
                              <p:par>
                                <p:cTn id="307" presetID="45" presetClass="entr" presetSubtype="0" fill="hold" nodeType="afterEffect">
                                  <p:stCondLst>
                                    <p:cond delay="500"/>
                                  </p:stCondLst>
                                  <p:childTnLst>
                                    <p:set>
                                      <p:cBhvr>
                                        <p:cTn id="308" dur="1" fill="hold">
                                          <p:stCondLst>
                                            <p:cond delay="0"/>
                                          </p:stCondLst>
                                        </p:cTn>
                                        <p:tgtEl>
                                          <p:spTgt spid="115"/>
                                        </p:tgtEl>
                                        <p:attrNameLst>
                                          <p:attrName>style.visibility</p:attrName>
                                        </p:attrNameLst>
                                      </p:cBhvr>
                                      <p:to>
                                        <p:strVal val="visible"/>
                                      </p:to>
                                    </p:set>
                                    <p:animEffect transition="in" filter="fade">
                                      <p:cBhvr>
                                        <p:cTn id="309" dur="500"/>
                                        <p:tgtEl>
                                          <p:spTgt spid="115"/>
                                        </p:tgtEl>
                                      </p:cBhvr>
                                    </p:animEffect>
                                    <p:anim calcmode="lin" valueType="num">
                                      <p:cBhvr>
                                        <p:cTn id="310" dur="500" fill="hold"/>
                                        <p:tgtEl>
                                          <p:spTgt spid="115"/>
                                        </p:tgtEl>
                                        <p:attrNameLst>
                                          <p:attrName>ppt_w</p:attrName>
                                        </p:attrNameLst>
                                      </p:cBhvr>
                                      <p:tavLst>
                                        <p:tav tm="0" fmla="#ppt_w*sin(2.5*pi*$)">
                                          <p:val>
                                            <p:fltVal val="0"/>
                                          </p:val>
                                        </p:tav>
                                        <p:tav tm="100000">
                                          <p:val>
                                            <p:fltVal val="1"/>
                                          </p:val>
                                        </p:tav>
                                      </p:tavLst>
                                    </p:anim>
                                    <p:anim calcmode="lin" valueType="num">
                                      <p:cBhvr>
                                        <p:cTn id="31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12" restart="whenNotActive" fill="hold" evtFilter="cancelBubble" nodeType="interactiveSeq">
                <p:stCondLst>
                  <p:cond evt="onClick" delay="0">
                    <p:tgtEl>
                      <p:spTgt spid="126"/>
                    </p:tgtEl>
                  </p:cond>
                </p:stCondLst>
                <p:endSync evt="end" delay="0">
                  <p:rtn val="all"/>
                </p:endSync>
                <p:childTnLst>
                  <p:par>
                    <p:cTn id="313" fill="hold">
                      <p:stCondLst>
                        <p:cond delay="0"/>
                      </p:stCondLst>
                      <p:childTnLst>
                        <p:par>
                          <p:cTn id="314" fill="hold">
                            <p:stCondLst>
                              <p:cond delay="0"/>
                            </p:stCondLst>
                            <p:childTnLst>
                              <p:par>
                                <p:cTn id="315" presetID="23" presetClass="entr" presetSubtype="16" fill="hold" nodeType="clickEffect">
                                  <p:stCondLst>
                                    <p:cond delay="0"/>
                                  </p:stCondLst>
                                  <p:childTnLst>
                                    <p:set>
                                      <p:cBhvr>
                                        <p:cTn id="316" dur="1" fill="hold">
                                          <p:stCondLst>
                                            <p:cond delay="0"/>
                                          </p:stCondLst>
                                        </p:cTn>
                                        <p:tgtEl>
                                          <p:spTgt spid="162"/>
                                        </p:tgtEl>
                                        <p:attrNameLst>
                                          <p:attrName>style.visibility</p:attrName>
                                        </p:attrNameLst>
                                      </p:cBhvr>
                                      <p:to>
                                        <p:strVal val="visible"/>
                                      </p:to>
                                    </p:set>
                                    <p:anim calcmode="lin" valueType="num">
                                      <p:cBhvr>
                                        <p:cTn id="317" dur="1000" fill="hold"/>
                                        <p:tgtEl>
                                          <p:spTgt spid="162"/>
                                        </p:tgtEl>
                                        <p:attrNameLst>
                                          <p:attrName>ppt_w</p:attrName>
                                        </p:attrNameLst>
                                      </p:cBhvr>
                                      <p:tavLst>
                                        <p:tav tm="0">
                                          <p:val>
                                            <p:fltVal val="0"/>
                                          </p:val>
                                        </p:tav>
                                        <p:tav tm="100000">
                                          <p:val>
                                            <p:strVal val="#ppt_w"/>
                                          </p:val>
                                        </p:tav>
                                      </p:tavLst>
                                    </p:anim>
                                    <p:anim calcmode="lin" valueType="num">
                                      <p:cBhvr>
                                        <p:cTn id="31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5"/>
                                            </p:cond>
                                          </p:stCondLst>
                                          <p:endCondLst>
                                            <p:cond evt="onStopAudio" delay="0">
                                              <p:tgtEl>
                                                <p:sldTgt/>
                                              </p:tgtEl>
                                            </p:cond>
                                          </p:endCondLst>
                                        </p:cTn>
                                        <p:tgtEl>
                                          <p:sndTgt r:embed="rId3" name="AC Dig SFX.wav"/>
                                        </p:tgtEl>
                                      </p:cMediaNode>
                                    </p:audio>
                                  </p:subTnLst>
                                </p:cTn>
                              </p:par>
                            </p:childTnLst>
                          </p:cTn>
                        </p:par>
                        <p:par>
                          <p:cTn id="319" fill="hold">
                            <p:stCondLst>
                              <p:cond delay="1000"/>
                            </p:stCondLst>
                            <p:childTnLst>
                              <p:par>
                                <p:cTn id="320" presetID="45" presetClass="entr" presetSubtype="0" fill="hold" nodeType="afterEffect">
                                  <p:stCondLst>
                                    <p:cond delay="500"/>
                                  </p:stCondLst>
                                  <p:childTnLst>
                                    <p:set>
                                      <p:cBhvr>
                                        <p:cTn id="321" dur="1" fill="hold">
                                          <p:stCondLst>
                                            <p:cond delay="0"/>
                                          </p:stCondLst>
                                        </p:cTn>
                                        <p:tgtEl>
                                          <p:spTgt spid="6"/>
                                        </p:tgtEl>
                                        <p:attrNameLst>
                                          <p:attrName>style.visibility</p:attrName>
                                        </p:attrNameLst>
                                      </p:cBhvr>
                                      <p:to>
                                        <p:strVal val="visible"/>
                                      </p:to>
                                    </p:set>
                                    <p:animEffect transition="in" filter="fade">
                                      <p:cBhvr>
                                        <p:cTn id="322" dur="500"/>
                                        <p:tgtEl>
                                          <p:spTgt spid="6"/>
                                        </p:tgtEl>
                                      </p:cBhvr>
                                    </p:animEffect>
                                    <p:anim calcmode="lin" valueType="num">
                                      <p:cBhvr>
                                        <p:cTn id="323" dur="500" fill="hold"/>
                                        <p:tgtEl>
                                          <p:spTgt spid="6"/>
                                        </p:tgtEl>
                                        <p:attrNameLst>
                                          <p:attrName>ppt_w</p:attrName>
                                        </p:attrNameLst>
                                      </p:cBhvr>
                                      <p:tavLst>
                                        <p:tav tm="0" fmla="#ppt_w*sin(2.5*pi*$)">
                                          <p:val>
                                            <p:fltVal val="0"/>
                                          </p:val>
                                        </p:tav>
                                        <p:tav tm="100000">
                                          <p:val>
                                            <p:fltVal val="1"/>
                                          </p:val>
                                        </p:tav>
                                      </p:tavLst>
                                    </p:anim>
                                    <p:anim calcmode="lin" valueType="num">
                                      <p:cBhvr>
                                        <p:cTn id="32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25" restart="whenNotActive" fill="hold" evtFilter="cancelBubble" nodeType="interactiveSeq">
                <p:stCondLst>
                  <p:cond evt="onClick" delay="0">
                    <p:tgtEl>
                      <p:spTgt spid="127"/>
                    </p:tgtEl>
                  </p:cond>
                </p:stCondLst>
                <p:endSync evt="end" delay="0">
                  <p:rtn val="all"/>
                </p:endSync>
                <p:childTnLst>
                  <p:par>
                    <p:cTn id="326" fill="hold">
                      <p:stCondLst>
                        <p:cond delay="0"/>
                      </p:stCondLst>
                      <p:childTnLst>
                        <p:par>
                          <p:cTn id="327" fill="hold">
                            <p:stCondLst>
                              <p:cond delay="0"/>
                            </p:stCondLst>
                            <p:childTnLst>
                              <p:par>
                                <p:cTn id="328" presetID="23" presetClass="entr" presetSubtype="16" fill="hold" nodeType="clickEffect">
                                  <p:stCondLst>
                                    <p:cond delay="0"/>
                                  </p:stCondLst>
                                  <p:childTnLst>
                                    <p:set>
                                      <p:cBhvr>
                                        <p:cTn id="329" dur="1" fill="hold">
                                          <p:stCondLst>
                                            <p:cond delay="0"/>
                                          </p:stCondLst>
                                        </p:cTn>
                                        <p:tgtEl>
                                          <p:spTgt spid="163"/>
                                        </p:tgtEl>
                                        <p:attrNameLst>
                                          <p:attrName>style.visibility</p:attrName>
                                        </p:attrNameLst>
                                      </p:cBhvr>
                                      <p:to>
                                        <p:strVal val="visible"/>
                                      </p:to>
                                    </p:set>
                                    <p:anim calcmode="lin" valueType="num">
                                      <p:cBhvr>
                                        <p:cTn id="330" dur="1000" fill="hold"/>
                                        <p:tgtEl>
                                          <p:spTgt spid="163"/>
                                        </p:tgtEl>
                                        <p:attrNameLst>
                                          <p:attrName>ppt_w</p:attrName>
                                        </p:attrNameLst>
                                      </p:cBhvr>
                                      <p:tavLst>
                                        <p:tav tm="0">
                                          <p:val>
                                            <p:fltVal val="0"/>
                                          </p:val>
                                        </p:tav>
                                        <p:tav tm="100000">
                                          <p:val>
                                            <p:strVal val="#ppt_w"/>
                                          </p:val>
                                        </p:tav>
                                      </p:tavLst>
                                    </p:anim>
                                    <p:anim calcmode="lin" valueType="num">
                                      <p:cBhvr>
                                        <p:cTn id="33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8"/>
                                            </p:cond>
                                          </p:stCondLst>
                                          <p:endCondLst>
                                            <p:cond evt="onStopAudio" delay="0">
                                              <p:tgtEl>
                                                <p:sldTgt/>
                                              </p:tgtEl>
                                            </p:cond>
                                          </p:endCondLst>
                                        </p:cTn>
                                        <p:tgtEl>
                                          <p:sndTgt r:embed="rId3" name="AC Dig SFX.wav"/>
                                        </p:tgtEl>
                                      </p:cMediaNode>
                                    </p:audio>
                                  </p:subTnLst>
                                </p:cTn>
                              </p:par>
                            </p:childTnLst>
                          </p:cTn>
                        </p:par>
                        <p:par>
                          <p:cTn id="332" fill="hold">
                            <p:stCondLst>
                              <p:cond delay="1000"/>
                            </p:stCondLst>
                            <p:childTnLst>
                              <p:par>
                                <p:cTn id="333" presetID="45" presetClass="entr" presetSubtype="0" fill="hold" nodeType="afterEffect">
                                  <p:stCondLst>
                                    <p:cond delay="500"/>
                                  </p:stCondLst>
                                  <p:childTnLst>
                                    <p:set>
                                      <p:cBhvr>
                                        <p:cTn id="334" dur="1" fill="hold">
                                          <p:stCondLst>
                                            <p:cond delay="0"/>
                                          </p:stCondLst>
                                        </p:cTn>
                                        <p:tgtEl>
                                          <p:spTgt spid="189"/>
                                        </p:tgtEl>
                                        <p:attrNameLst>
                                          <p:attrName>style.visibility</p:attrName>
                                        </p:attrNameLst>
                                      </p:cBhvr>
                                      <p:to>
                                        <p:strVal val="visible"/>
                                      </p:to>
                                    </p:set>
                                    <p:animEffect transition="in" filter="fade">
                                      <p:cBhvr>
                                        <p:cTn id="335" dur="500"/>
                                        <p:tgtEl>
                                          <p:spTgt spid="189"/>
                                        </p:tgtEl>
                                      </p:cBhvr>
                                    </p:animEffect>
                                    <p:anim calcmode="lin" valueType="num">
                                      <p:cBhvr>
                                        <p:cTn id="336" dur="500" fill="hold"/>
                                        <p:tgtEl>
                                          <p:spTgt spid="189"/>
                                        </p:tgtEl>
                                        <p:attrNameLst>
                                          <p:attrName>ppt_w</p:attrName>
                                        </p:attrNameLst>
                                      </p:cBhvr>
                                      <p:tavLst>
                                        <p:tav tm="0" fmla="#ppt_w*sin(2.5*pi*$)">
                                          <p:val>
                                            <p:fltVal val="0"/>
                                          </p:val>
                                        </p:tav>
                                        <p:tav tm="100000">
                                          <p:val>
                                            <p:fltVal val="1"/>
                                          </p:val>
                                        </p:tav>
                                      </p:tavLst>
                                    </p:anim>
                                    <p:anim calcmode="lin" valueType="num">
                                      <p:cBhvr>
                                        <p:cTn id="33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38" restart="whenNotActive" fill="hold" evtFilter="cancelBubble" nodeType="interactiveSeq">
                <p:stCondLst>
                  <p:cond evt="onClick" delay="0">
                    <p:tgtEl>
                      <p:spTgt spid="9"/>
                    </p:tgtEl>
                  </p:cond>
                </p:stCondLst>
                <p:endSync evt="end" delay="0">
                  <p:rtn val="all"/>
                </p:endSync>
                <p:childTnLst>
                  <p:par>
                    <p:cTn id="339" fill="hold">
                      <p:stCondLst>
                        <p:cond delay="0"/>
                      </p:stCondLst>
                      <p:childTnLst>
                        <p:par>
                          <p:cTn id="340" fill="hold">
                            <p:stCondLst>
                              <p:cond delay="0"/>
                            </p:stCondLst>
                            <p:childTnLst>
                              <p:par>
                                <p:cTn id="341" presetID="23" presetClass="entr" presetSubtype="16" fill="hold" nodeType="clickEffect">
                                  <p:stCondLst>
                                    <p:cond delay="0"/>
                                  </p:stCondLst>
                                  <p:childTnLst>
                                    <p:set>
                                      <p:cBhvr>
                                        <p:cTn id="342" dur="1" fill="hold">
                                          <p:stCondLst>
                                            <p:cond delay="0"/>
                                          </p:stCondLst>
                                        </p:cTn>
                                        <p:tgtEl>
                                          <p:spTgt spid="35"/>
                                        </p:tgtEl>
                                        <p:attrNameLst>
                                          <p:attrName>style.visibility</p:attrName>
                                        </p:attrNameLst>
                                      </p:cBhvr>
                                      <p:to>
                                        <p:strVal val="visible"/>
                                      </p:to>
                                    </p:set>
                                    <p:anim calcmode="lin" valueType="num">
                                      <p:cBhvr>
                                        <p:cTn id="343" dur="1000" fill="hold"/>
                                        <p:tgtEl>
                                          <p:spTgt spid="35"/>
                                        </p:tgtEl>
                                        <p:attrNameLst>
                                          <p:attrName>ppt_w</p:attrName>
                                        </p:attrNameLst>
                                      </p:cBhvr>
                                      <p:tavLst>
                                        <p:tav tm="0">
                                          <p:val>
                                            <p:fltVal val="0"/>
                                          </p:val>
                                        </p:tav>
                                        <p:tav tm="100000">
                                          <p:val>
                                            <p:strVal val="#ppt_w"/>
                                          </p:val>
                                        </p:tav>
                                      </p:tavLst>
                                    </p:anim>
                                    <p:anim calcmode="lin" valueType="num">
                                      <p:cBhvr>
                                        <p:cTn id="34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1"/>
                                            </p:cond>
                                          </p:stCondLst>
                                          <p:endCondLst>
                                            <p:cond evt="onStopAudio" delay="0">
                                              <p:tgtEl>
                                                <p:sldTgt/>
                                              </p:tgtEl>
                                            </p:cond>
                                          </p:endCondLst>
                                        </p:cTn>
                                        <p:tgtEl>
                                          <p:sndTgt r:embed="rId3" name="AC Dig SFX.wav"/>
                                        </p:tgtEl>
                                      </p:cMediaNode>
                                    </p:audio>
                                  </p:subTnLst>
                                </p:cTn>
                              </p:par>
                            </p:childTnLst>
                          </p:cTn>
                        </p:par>
                        <p:par>
                          <p:cTn id="345" fill="hold">
                            <p:stCondLst>
                              <p:cond delay="1000"/>
                            </p:stCondLst>
                            <p:childTnLst>
                              <p:par>
                                <p:cTn id="346" presetID="12" presetClass="entr" presetSubtype="4" fill="hold" nodeType="afterEffect">
                                  <p:stCondLst>
                                    <p:cond delay="500"/>
                                  </p:stCondLst>
                                  <p:childTnLst>
                                    <p:set>
                                      <p:cBhvr>
                                        <p:cTn id="347" dur="1" fill="hold">
                                          <p:stCondLst>
                                            <p:cond delay="0"/>
                                          </p:stCondLst>
                                        </p:cTn>
                                        <p:tgtEl>
                                          <p:spTgt spid="1050"/>
                                        </p:tgtEl>
                                        <p:attrNameLst>
                                          <p:attrName>style.visibility</p:attrName>
                                        </p:attrNameLst>
                                      </p:cBhvr>
                                      <p:to>
                                        <p:strVal val="visible"/>
                                      </p:to>
                                    </p:set>
                                    <p:anim calcmode="lin" valueType="num">
                                      <p:cBhvr additive="base">
                                        <p:cTn id="348" dur="500"/>
                                        <p:tgtEl>
                                          <p:spTgt spid="1050"/>
                                        </p:tgtEl>
                                        <p:attrNameLst>
                                          <p:attrName>ppt_y</p:attrName>
                                        </p:attrNameLst>
                                      </p:cBhvr>
                                      <p:tavLst>
                                        <p:tav tm="0">
                                          <p:val>
                                            <p:strVal val="#ppt_y+#ppt_h*1.125000"/>
                                          </p:val>
                                        </p:tav>
                                        <p:tav tm="100000">
                                          <p:val>
                                            <p:strVal val="#ppt_y"/>
                                          </p:val>
                                        </p:tav>
                                      </p:tavLst>
                                    </p:anim>
                                    <p:animEffect transition="in" filter="wipe(up)">
                                      <p:cBhvr>
                                        <p:cTn id="349" dur="500"/>
                                        <p:tgtEl>
                                          <p:spTgt spid="1050"/>
                                        </p:tgtEl>
                                      </p:cBhvr>
                                    </p:animEffect>
                                  </p:childTnLst>
                                  <p:subTnLst>
                                    <p:audio>
                                      <p:cMediaNode>
                                        <p:cTn display="0" masterRel="sameClick">
                                          <p:stCondLst>
                                            <p:cond evt="begin" delay="0">
                                              <p:tn val="346"/>
                                            </p:cond>
                                          </p:stCondLst>
                                          <p:endCondLst>
                                            <p:cond evt="onStopAudio" delay="0">
                                              <p:tgtEl>
                                                <p:sldTgt/>
                                              </p:tgtEl>
                                            </p:cond>
                                          </p:endCondLst>
                                        </p:cTn>
                                        <p:tgtEl>
                                          <p:sndTgt r:embed="rId8" name="AC Can SFX.wav"/>
                                        </p:tgtEl>
                                      </p:cMediaNode>
                                    </p:audio>
                                  </p:subTnLst>
                                </p:cTn>
                              </p:par>
                            </p:childTnLst>
                          </p:cTn>
                        </p:par>
                        <p:par>
                          <p:cTn id="350" fill="hold">
                            <p:stCondLst>
                              <p:cond delay="2000"/>
                            </p:stCondLst>
                            <p:childTnLst>
                              <p:par>
                                <p:cTn id="351" presetID="12" presetClass="exit" presetSubtype="4" fill="hold" nodeType="afterEffect">
                                  <p:stCondLst>
                                    <p:cond delay="1000"/>
                                  </p:stCondLst>
                                  <p:childTnLst>
                                    <p:anim calcmode="lin" valueType="num">
                                      <p:cBhvr additive="base">
                                        <p:cTn id="352" dur="500"/>
                                        <p:tgtEl>
                                          <p:spTgt spid="1050"/>
                                        </p:tgtEl>
                                        <p:attrNameLst>
                                          <p:attrName>ppt_y</p:attrName>
                                        </p:attrNameLst>
                                      </p:cBhvr>
                                      <p:tavLst>
                                        <p:tav tm="0">
                                          <p:val>
                                            <p:strVal val="#ppt_y"/>
                                          </p:val>
                                        </p:tav>
                                        <p:tav tm="100000">
                                          <p:val>
                                            <p:strVal val="#ppt_y+#ppt_h*1.125000"/>
                                          </p:val>
                                        </p:tav>
                                      </p:tavLst>
                                    </p:anim>
                                    <p:animEffect transition="out" filter="wipe(down)">
                                      <p:cBhvr>
                                        <p:cTn id="353" dur="500"/>
                                        <p:tgtEl>
                                          <p:spTgt spid="1050"/>
                                        </p:tgtEl>
                                      </p:cBhvr>
                                    </p:animEffect>
                                    <p:set>
                                      <p:cBhvr>
                                        <p:cTn id="354" dur="1" fill="hold">
                                          <p:stCondLst>
                                            <p:cond delay="499"/>
                                          </p:stCondLst>
                                        </p:cTn>
                                        <p:tgtEl>
                                          <p:spTgt spid="1050"/>
                                        </p:tgtEl>
                                        <p:attrNameLst>
                                          <p:attrName>style.visibility</p:attrName>
                                        </p:attrNameLst>
                                      </p:cBhvr>
                                      <p:to>
                                        <p:strVal val="hidden"/>
                                      </p:to>
                                    </p:set>
                                  </p:childTnLst>
                                </p:cTn>
                              </p:par>
                            </p:childTnLst>
                          </p:cTn>
                        </p:par>
                        <p:par>
                          <p:cTn id="355" fill="hold">
                            <p:stCondLst>
                              <p:cond delay="3500"/>
                            </p:stCondLst>
                            <p:childTnLst>
                              <p:par>
                                <p:cTn id="356" presetID="45" presetClass="entr" presetSubtype="0" fill="hold" nodeType="afterEffect">
                                  <p:stCondLst>
                                    <p:cond delay="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6-3"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11012198" y="336296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6-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33019" y="5578128"/>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3-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6018924" y="2300068"/>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2 Sign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1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1041505"/>
            <a:ext cx="1325065" cy="1125474"/>
          </a:xfrm>
          <a:prstGeom prst="rect">
            <a:avLst/>
          </a:prstGeom>
        </p:spPr>
      </p:pic>
      <p:pic>
        <p:nvPicPr>
          <p:cNvPr id="184" name="1 Sign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1041505"/>
            <a:ext cx="1325065" cy="1125474"/>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Can Sign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8843" y="2105880"/>
            <a:ext cx="1326234" cy="1125474"/>
          </a:xfrm>
          <a:prstGeom prst="rect">
            <a:avLst/>
          </a:prstGeom>
        </p:spPr>
      </p:pic>
      <p:pic>
        <p:nvPicPr>
          <p:cNvPr id="114" name="2 Sign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1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8979" y="2105384"/>
            <a:ext cx="1326233" cy="1126466"/>
          </a:xfrm>
          <a:prstGeom prst="rect">
            <a:avLst/>
          </a:prstGeom>
        </p:spPr>
      </p:pic>
      <p:pic>
        <p:nvPicPr>
          <p:cNvPr id="185" name="Bell Bag 6-2" descr="Top 10] Animal Crossing New Horizons Best Bell Making Methods | GAMERS  DECID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857506" y="1987691"/>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91" name="Bells Sign 6-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7779" y="3231106"/>
            <a:ext cx="1326234" cy="1126466"/>
          </a:xfrm>
          <a:prstGeom prst="rect">
            <a:avLst/>
          </a:prstGeom>
        </p:spPr>
      </p:pic>
      <p:pic>
        <p:nvPicPr>
          <p:cNvPr id="110" name="3+ Sign 3-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9480" y="3231106"/>
            <a:ext cx="1326234" cy="1126466"/>
          </a:xfrm>
          <a:prstGeom prst="rect">
            <a:avLst/>
          </a:prstGeom>
        </p:spPr>
      </p:pic>
      <p:pic>
        <p:nvPicPr>
          <p:cNvPr id="5" name="2 Sign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1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Fossil Sign 6-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54292" y="3234172"/>
            <a:ext cx="1319013" cy="112033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3+ Sign 3-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4275240"/>
            <a:ext cx="1326234" cy="1126466"/>
          </a:xfrm>
          <a:prstGeom prst="rect">
            <a:avLst/>
          </a:prstGeom>
        </p:spPr>
      </p:pic>
      <p:pic>
        <p:nvPicPr>
          <p:cNvPr id="115" name="2 Sign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2 Sign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2 Sign 6-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1266" y="4275736"/>
            <a:ext cx="1325065" cy="1125474"/>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Can Sign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0682" y="5378878"/>
            <a:ext cx="1326234" cy="1125474"/>
          </a:xfrm>
          <a:prstGeom prst="rect">
            <a:avLst/>
          </a:prstGeom>
        </p:spPr>
      </p:pic>
    </p:spTree>
    <p:extLst>
      <p:ext uri="{BB962C8B-B14F-4D97-AF65-F5344CB8AC3E}">
        <p14:creationId xmlns:p14="http://schemas.microsoft.com/office/powerpoint/2010/main" val="1305254068"/>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12" presetClass="entr" presetSubtype="4" fill="hold" nodeType="afterEffect">
                                  <p:stCondLst>
                                    <p:cond delay="500"/>
                                  </p:stCondLst>
                                  <p:childTnLst>
                                    <p:set>
                                      <p:cBhvr>
                                        <p:cTn id="115" dur="1" fill="hold">
                                          <p:stCondLst>
                                            <p:cond delay="0"/>
                                          </p:stCondLst>
                                        </p:cTn>
                                        <p:tgtEl>
                                          <p:spTgt spid="186"/>
                                        </p:tgtEl>
                                        <p:attrNameLst>
                                          <p:attrName>style.visibility</p:attrName>
                                        </p:attrNameLst>
                                      </p:cBhvr>
                                      <p:to>
                                        <p:strVal val="visible"/>
                                      </p:to>
                                    </p:set>
                                    <p:anim calcmode="lin" valueType="num">
                                      <p:cBhvr additive="base">
                                        <p:cTn id="116" dur="500"/>
                                        <p:tgtEl>
                                          <p:spTgt spid="186"/>
                                        </p:tgtEl>
                                        <p:attrNameLst>
                                          <p:attrName>ppt_y</p:attrName>
                                        </p:attrNameLst>
                                      </p:cBhvr>
                                      <p:tavLst>
                                        <p:tav tm="0">
                                          <p:val>
                                            <p:strVal val="#ppt_y+#ppt_h*1.125000"/>
                                          </p:val>
                                        </p:tav>
                                        <p:tav tm="100000">
                                          <p:val>
                                            <p:strVal val="#ppt_y"/>
                                          </p:val>
                                        </p:tav>
                                      </p:tavLst>
                                    </p:anim>
                                    <p:animEffect transition="in" filter="wipe(up)">
                                      <p:cBhvr>
                                        <p:cTn id="117" dur="500"/>
                                        <p:tgtEl>
                                          <p:spTgt spid="186"/>
                                        </p:tgtEl>
                                      </p:cBhvr>
                                    </p:animEffect>
                                  </p:childTnLst>
                                  <p:subTnLst>
                                    <p:audio>
                                      <p:cMediaNode>
                                        <p:cTn display="0" masterRel="sameClick">
                                          <p:stCondLst>
                                            <p:cond evt="begin" delay="0">
                                              <p:tn val="114"/>
                                            </p:cond>
                                          </p:stCondLst>
                                          <p:endCondLst>
                                            <p:cond evt="onStopAudio" delay="0">
                                              <p:tgtEl>
                                                <p:sldTgt/>
                                              </p:tgtEl>
                                            </p:cond>
                                          </p:endCondLst>
                                        </p:cTn>
                                        <p:tgtEl>
                                          <p:sndTgt r:embed="rId5" name="AC Can SFX.wav"/>
                                        </p:tgtEl>
                                      </p:cMediaNode>
                                    </p:audio>
                                  </p:subTnLst>
                                </p:cTn>
                              </p:par>
                            </p:childTnLst>
                          </p:cTn>
                        </p:par>
                        <p:par>
                          <p:cTn id="118" fill="hold">
                            <p:stCondLst>
                              <p:cond delay="2000"/>
                            </p:stCondLst>
                            <p:childTnLst>
                              <p:par>
                                <p:cTn id="119" presetID="12" presetClass="exit" presetSubtype="4" fill="hold" nodeType="afterEffect">
                                  <p:stCondLst>
                                    <p:cond delay="1000"/>
                                  </p:stCondLst>
                                  <p:childTnLst>
                                    <p:anim calcmode="lin" valueType="num">
                                      <p:cBhvr additive="base">
                                        <p:cTn id="120" dur="500"/>
                                        <p:tgtEl>
                                          <p:spTgt spid="186"/>
                                        </p:tgtEl>
                                        <p:attrNameLst>
                                          <p:attrName>ppt_y</p:attrName>
                                        </p:attrNameLst>
                                      </p:cBhvr>
                                      <p:tavLst>
                                        <p:tav tm="0">
                                          <p:val>
                                            <p:strVal val="#ppt_y"/>
                                          </p:val>
                                        </p:tav>
                                        <p:tav tm="100000">
                                          <p:val>
                                            <p:strVal val="#ppt_y+#ppt_h*1.125000"/>
                                          </p:val>
                                        </p:tav>
                                      </p:tavLst>
                                    </p:anim>
                                    <p:animEffect transition="out" filter="wipe(down)">
                                      <p:cBhvr>
                                        <p:cTn id="121" dur="500"/>
                                        <p:tgtEl>
                                          <p:spTgt spid="186"/>
                                        </p:tgtEl>
                                      </p:cBhvr>
                                    </p:animEffect>
                                    <p:set>
                                      <p:cBhvr>
                                        <p:cTn id="122" dur="1" fill="hold">
                                          <p:stCondLst>
                                            <p:cond delay="499"/>
                                          </p:stCondLst>
                                        </p:cTn>
                                        <p:tgtEl>
                                          <p:spTgt spid="186"/>
                                        </p:tgtEl>
                                        <p:attrNameLst>
                                          <p:attrName>style.visibility</p:attrName>
                                        </p:attrNameLst>
                                      </p:cBhvr>
                                      <p:to>
                                        <p:strVal val="hidden"/>
                                      </p:to>
                                    </p:set>
                                  </p:childTnLst>
                                </p:cTn>
                              </p:par>
                            </p:childTnLst>
                          </p:cTn>
                        </p:par>
                        <p:par>
                          <p:cTn id="123" fill="hold">
                            <p:stCondLst>
                              <p:cond delay="3500"/>
                            </p:stCondLst>
                            <p:childTnLst>
                              <p:par>
                                <p:cTn id="124" presetID="45" presetClass="entr" presetSubtype="0" fill="hold" nodeType="afterEffect">
                                  <p:stCondLst>
                                    <p:cond delay="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12" presetClass="entr" presetSubtype="4" fill="hold" nodeType="afterEffect">
                                  <p:stCondLst>
                                    <p:cond delay="500"/>
                                  </p:stCondLst>
                                  <p:childTnLst>
                                    <p:set>
                                      <p:cBhvr>
                                        <p:cTn id="164" dur="1" fill="hold">
                                          <p:stCondLst>
                                            <p:cond delay="0"/>
                                          </p:stCondLst>
                                        </p:cTn>
                                        <p:tgtEl>
                                          <p:spTgt spid="185"/>
                                        </p:tgtEl>
                                        <p:attrNameLst>
                                          <p:attrName>style.visibility</p:attrName>
                                        </p:attrNameLst>
                                      </p:cBhvr>
                                      <p:to>
                                        <p:strVal val="visible"/>
                                      </p:to>
                                    </p:set>
                                    <p:anim calcmode="lin" valueType="num">
                                      <p:cBhvr additive="base">
                                        <p:cTn id="165" dur="500"/>
                                        <p:tgtEl>
                                          <p:spTgt spid="185"/>
                                        </p:tgtEl>
                                        <p:attrNameLst>
                                          <p:attrName>ppt_y</p:attrName>
                                        </p:attrNameLst>
                                      </p:cBhvr>
                                      <p:tavLst>
                                        <p:tav tm="0">
                                          <p:val>
                                            <p:strVal val="#ppt_y+#ppt_h*1.125000"/>
                                          </p:val>
                                        </p:tav>
                                        <p:tav tm="100000">
                                          <p:val>
                                            <p:strVal val="#ppt_y"/>
                                          </p:val>
                                        </p:tav>
                                      </p:tavLst>
                                    </p:anim>
                                    <p:animEffect transition="in" filter="wipe(up)">
                                      <p:cBhvr>
                                        <p:cTn id="166" dur="500"/>
                                        <p:tgtEl>
                                          <p:spTgt spid="185"/>
                                        </p:tgtEl>
                                      </p:cBhvr>
                                    </p:animEffect>
                                  </p:childTnLst>
                                  <p:subTnLst>
                                    <p:audio>
                                      <p:cMediaNode>
                                        <p:cTn display="0" masterRel="sameClick">
                                          <p:stCondLst>
                                            <p:cond evt="begin" delay="0">
                                              <p:tn val="163"/>
                                            </p:cond>
                                          </p:stCondLst>
                                          <p:endCondLst>
                                            <p:cond evt="onStopAudio" delay="0">
                                              <p:tgtEl>
                                                <p:sldTgt/>
                                              </p:tgtEl>
                                            </p:cond>
                                          </p:endCondLst>
                                        </p:cTn>
                                        <p:tgtEl>
                                          <p:sndTgt r:embed="rId6" name="AC Bells SFX.wav"/>
                                        </p:tgtEl>
                                      </p:cMediaNode>
                                    </p:audio>
                                  </p:subTnLst>
                                </p:cTn>
                              </p:par>
                            </p:childTnLst>
                          </p:cTn>
                        </p:par>
                        <p:par>
                          <p:cTn id="167" fill="hold">
                            <p:stCondLst>
                              <p:cond delay="2000"/>
                            </p:stCondLst>
                            <p:childTnLst>
                              <p:par>
                                <p:cTn id="168" presetID="12" presetClass="exit" presetSubtype="4" fill="hold" nodeType="afterEffect">
                                  <p:stCondLst>
                                    <p:cond delay="1000"/>
                                  </p:stCondLst>
                                  <p:childTnLst>
                                    <p:anim calcmode="lin" valueType="num">
                                      <p:cBhvr additive="base">
                                        <p:cTn id="169" dur="500"/>
                                        <p:tgtEl>
                                          <p:spTgt spid="185"/>
                                        </p:tgtEl>
                                        <p:attrNameLst>
                                          <p:attrName>ppt_y</p:attrName>
                                        </p:attrNameLst>
                                      </p:cBhvr>
                                      <p:tavLst>
                                        <p:tav tm="0">
                                          <p:val>
                                            <p:strVal val="#ppt_y"/>
                                          </p:val>
                                        </p:tav>
                                        <p:tav tm="100000">
                                          <p:val>
                                            <p:strVal val="#ppt_y+#ppt_h*1.125000"/>
                                          </p:val>
                                        </p:tav>
                                      </p:tavLst>
                                    </p:anim>
                                    <p:animEffect transition="out" filter="wipe(down)">
                                      <p:cBhvr>
                                        <p:cTn id="170" dur="500"/>
                                        <p:tgtEl>
                                          <p:spTgt spid="185"/>
                                        </p:tgtEl>
                                      </p:cBhvr>
                                    </p:animEffect>
                                    <p:set>
                                      <p:cBhvr>
                                        <p:cTn id="171" dur="1" fill="hold">
                                          <p:stCondLst>
                                            <p:cond delay="499"/>
                                          </p:stCondLst>
                                        </p:cTn>
                                        <p:tgtEl>
                                          <p:spTgt spid="185"/>
                                        </p:tgtEl>
                                        <p:attrNameLst>
                                          <p:attrName>style.visibility</p:attrName>
                                        </p:attrNameLst>
                                      </p:cBhvr>
                                      <p:to>
                                        <p:strVal val="hidden"/>
                                      </p:to>
                                    </p:set>
                                  </p:childTnLst>
                                </p:cTn>
                              </p:par>
                            </p:childTnLst>
                          </p:cTn>
                        </p:par>
                        <p:par>
                          <p:cTn id="172" fill="hold">
                            <p:stCondLst>
                              <p:cond delay="3500"/>
                            </p:stCondLst>
                            <p:childTnLst>
                              <p:par>
                                <p:cTn id="173" presetID="45" presetClass="entr" presetSubtype="0" fill="hold" nodeType="afterEffect">
                                  <p:stCondLst>
                                    <p:cond delay="0"/>
                                  </p:stCondLst>
                                  <p:childTnLst>
                                    <p:set>
                                      <p:cBhvr>
                                        <p:cTn id="174" dur="1" fill="hold">
                                          <p:stCondLst>
                                            <p:cond delay="0"/>
                                          </p:stCondLst>
                                        </p:cTn>
                                        <p:tgtEl>
                                          <p:spTgt spid="191"/>
                                        </p:tgtEl>
                                        <p:attrNameLst>
                                          <p:attrName>style.visibility</p:attrName>
                                        </p:attrNameLst>
                                      </p:cBhvr>
                                      <p:to>
                                        <p:strVal val="visible"/>
                                      </p:to>
                                    </p:set>
                                    <p:animEffect transition="in" filter="fade">
                                      <p:cBhvr>
                                        <p:cTn id="175" dur="500"/>
                                        <p:tgtEl>
                                          <p:spTgt spid="191"/>
                                        </p:tgtEl>
                                      </p:cBhvr>
                                    </p:animEffect>
                                    <p:anim calcmode="lin" valueType="num">
                                      <p:cBhvr>
                                        <p:cTn id="176" dur="500" fill="hold"/>
                                        <p:tgtEl>
                                          <p:spTgt spid="191"/>
                                        </p:tgtEl>
                                        <p:attrNameLst>
                                          <p:attrName>ppt_w</p:attrName>
                                        </p:attrNameLst>
                                      </p:cBhvr>
                                      <p:tavLst>
                                        <p:tav tm="0" fmla="#ppt_w*sin(2.5*pi*$)">
                                          <p:val>
                                            <p:fltVal val="0"/>
                                          </p:val>
                                        </p:tav>
                                        <p:tav tm="100000">
                                          <p:val>
                                            <p:fltVal val="1"/>
                                          </p:val>
                                        </p:tav>
                                      </p:tavLst>
                                    </p:anim>
                                    <p:anim calcmode="lin" valueType="num">
                                      <p:cBhvr>
                                        <p:cTn id="17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3"/>
                                            </p:cond>
                                          </p:stCondLst>
                                          <p:endCondLst>
                                            <p:cond evt="onStopAudio" delay="0">
                                              <p:tgtEl>
                                                <p:sldTgt/>
                                              </p:tgtEl>
                                            </p:cond>
                                          </p:endCondLst>
                                        </p:cTn>
                                        <p:tgtEl>
                                          <p:sndTgt r:embed="rId7" name="Bells Sign Appear SFX.wav"/>
                                        </p:tgtEl>
                                      </p:cMediaNode>
                                    </p:audio>
                                  </p:subTnLst>
                                </p:cTn>
                              </p:par>
                            </p:childTnLst>
                          </p:cTn>
                        </p:par>
                        <p:par>
                          <p:cTn id="178" fill="hold">
                            <p:stCondLst>
                              <p:cond delay="4000"/>
                            </p:stCondLst>
                            <p:childTnLst>
                              <p:par>
                                <p:cTn id="179" presetID="26" presetClass="emph" presetSubtype="0" fill="hold" nodeType="afterEffect">
                                  <p:stCondLst>
                                    <p:cond delay="0"/>
                                  </p:stCondLst>
                                  <p:childTnLst>
                                    <p:animEffect transition="out" filter="fade">
                                      <p:cBhvr>
                                        <p:cTn id="180" dur="500" tmFilter="0, 0; .2, .5; .8, .5; 1, 0"/>
                                        <p:tgtEl>
                                          <p:spTgt spid="191"/>
                                        </p:tgtEl>
                                      </p:cBhvr>
                                    </p:animEffect>
                                    <p:animScale>
                                      <p:cBhvr>
                                        <p:cTn id="181" dur="250" autoRev="1" fill="hold"/>
                                        <p:tgtEl>
                                          <p:spTgt spid="191"/>
                                        </p:tgtEl>
                                      </p:cBhvr>
                                      <p:by x="105000" y="105000"/>
                                    </p:animScale>
                                  </p:childTnLst>
                                </p:cTn>
                              </p:par>
                            </p:childTnLst>
                          </p:cTn>
                        </p:par>
                      </p:childTnLst>
                    </p:cTn>
                  </p:par>
                </p:childTnLst>
              </p:cTn>
              <p:nextCondLst>
                <p:cond evt="onClick" delay="0">
                  <p:tgtEl>
                    <p:spTgt spid="139"/>
                  </p:tgtEl>
                </p:cond>
              </p:nextCondLst>
            </p:seq>
            <p:seq concurrent="1" nextAc="seek">
              <p:cTn id="182" restart="whenNotActive" fill="hold" evtFilter="cancelBubble" nodeType="interactiveSeq">
                <p:stCondLst>
                  <p:cond evt="onClick" delay="0">
                    <p:tgtEl>
                      <p:spTgt spid="128"/>
                    </p:tgtEl>
                  </p:cond>
                </p:stCondLst>
                <p:endSync evt="end" delay="0">
                  <p:rtn val="all"/>
                </p:endSync>
                <p:childTnLst>
                  <p:par>
                    <p:cTn id="183" fill="hold">
                      <p:stCondLst>
                        <p:cond delay="0"/>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164"/>
                                        </p:tgtEl>
                                        <p:attrNameLst>
                                          <p:attrName>style.visibility</p:attrName>
                                        </p:attrNameLst>
                                      </p:cBhvr>
                                      <p:to>
                                        <p:strVal val="visible"/>
                                      </p:to>
                                    </p:set>
                                    <p:anim calcmode="lin" valueType="num">
                                      <p:cBhvr>
                                        <p:cTn id="187" dur="1000" fill="hold"/>
                                        <p:tgtEl>
                                          <p:spTgt spid="164"/>
                                        </p:tgtEl>
                                        <p:attrNameLst>
                                          <p:attrName>ppt_w</p:attrName>
                                        </p:attrNameLst>
                                      </p:cBhvr>
                                      <p:tavLst>
                                        <p:tav tm="0">
                                          <p:val>
                                            <p:fltVal val="0"/>
                                          </p:val>
                                        </p:tav>
                                        <p:tav tm="100000">
                                          <p:val>
                                            <p:strVal val="#ppt_w"/>
                                          </p:val>
                                        </p:tav>
                                      </p:tavLst>
                                    </p:anim>
                                    <p:anim calcmode="lin" valueType="num">
                                      <p:cBhvr>
                                        <p:cTn id="18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5"/>
                                            </p:cond>
                                          </p:stCondLst>
                                          <p:endCondLst>
                                            <p:cond evt="onStopAudio" delay="0">
                                              <p:tgtEl>
                                                <p:sldTgt/>
                                              </p:tgtEl>
                                            </p:cond>
                                          </p:endCondLst>
                                        </p:cTn>
                                        <p:tgtEl>
                                          <p:sndTgt r:embed="rId3" name="AC Dig SFX.wav"/>
                                        </p:tgtEl>
                                      </p:cMediaNode>
                                    </p:audio>
                                  </p:subTnLst>
                                </p:cTn>
                              </p:par>
                            </p:childTnLst>
                          </p:cTn>
                        </p:par>
                        <p:par>
                          <p:cTn id="189" fill="hold">
                            <p:stCondLst>
                              <p:cond delay="1000"/>
                            </p:stCondLst>
                            <p:childTnLst>
                              <p:par>
                                <p:cTn id="190" presetID="45" presetClass="entr" presetSubtype="0" fill="hold" nodeType="afterEffect">
                                  <p:stCondLst>
                                    <p:cond delay="500"/>
                                  </p:stCondLst>
                                  <p:childTnLst>
                                    <p:set>
                                      <p:cBhvr>
                                        <p:cTn id="191" dur="1" fill="hold">
                                          <p:stCondLst>
                                            <p:cond delay="0"/>
                                          </p:stCondLst>
                                        </p:cTn>
                                        <p:tgtEl>
                                          <p:spTgt spid="101"/>
                                        </p:tgtEl>
                                        <p:attrNameLst>
                                          <p:attrName>style.visibility</p:attrName>
                                        </p:attrNameLst>
                                      </p:cBhvr>
                                      <p:to>
                                        <p:strVal val="visible"/>
                                      </p:to>
                                    </p:set>
                                    <p:animEffect transition="in" filter="fade">
                                      <p:cBhvr>
                                        <p:cTn id="192" dur="500"/>
                                        <p:tgtEl>
                                          <p:spTgt spid="101"/>
                                        </p:tgtEl>
                                      </p:cBhvr>
                                    </p:animEffect>
                                    <p:anim calcmode="lin" valueType="num">
                                      <p:cBhvr>
                                        <p:cTn id="193" dur="500" fill="hold"/>
                                        <p:tgtEl>
                                          <p:spTgt spid="101"/>
                                        </p:tgtEl>
                                        <p:attrNameLst>
                                          <p:attrName>ppt_w</p:attrName>
                                        </p:attrNameLst>
                                      </p:cBhvr>
                                      <p:tavLst>
                                        <p:tav tm="0" fmla="#ppt_w*sin(2.5*pi*$)">
                                          <p:val>
                                            <p:fltVal val="0"/>
                                          </p:val>
                                        </p:tav>
                                        <p:tav tm="100000">
                                          <p:val>
                                            <p:fltVal val="1"/>
                                          </p:val>
                                        </p:tav>
                                      </p:tavLst>
                                    </p:anim>
                                    <p:anim calcmode="lin" valueType="num">
                                      <p:cBhvr>
                                        <p:cTn id="19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5" restart="whenNotActive" fill="hold" evtFilter="cancelBubble" nodeType="interactiveSeq">
                <p:stCondLst>
                  <p:cond evt="onClick" delay="0">
                    <p:tgtEl>
                      <p:spTgt spid="129"/>
                    </p:tgtEl>
                  </p:cond>
                </p:stCondLst>
                <p:endSync evt="end" delay="0">
                  <p:rtn val="all"/>
                </p:endSync>
                <p:childTnLst>
                  <p:par>
                    <p:cTn id="196" fill="hold">
                      <p:stCondLst>
                        <p:cond delay="0"/>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165"/>
                                        </p:tgtEl>
                                        <p:attrNameLst>
                                          <p:attrName>style.visibility</p:attrName>
                                        </p:attrNameLst>
                                      </p:cBhvr>
                                      <p:to>
                                        <p:strVal val="visible"/>
                                      </p:to>
                                    </p:set>
                                    <p:anim calcmode="lin" valueType="num">
                                      <p:cBhvr>
                                        <p:cTn id="200" dur="1000" fill="hold"/>
                                        <p:tgtEl>
                                          <p:spTgt spid="165"/>
                                        </p:tgtEl>
                                        <p:attrNameLst>
                                          <p:attrName>ppt_w</p:attrName>
                                        </p:attrNameLst>
                                      </p:cBhvr>
                                      <p:tavLst>
                                        <p:tav tm="0">
                                          <p:val>
                                            <p:fltVal val="0"/>
                                          </p:val>
                                        </p:tav>
                                        <p:tav tm="100000">
                                          <p:val>
                                            <p:strVal val="#ppt_w"/>
                                          </p:val>
                                        </p:tav>
                                      </p:tavLst>
                                    </p:anim>
                                    <p:anim calcmode="lin" valueType="num">
                                      <p:cBhvr>
                                        <p:cTn id="20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3" name="AC Dig SFX.wav"/>
                                        </p:tgtEl>
                                      </p:cMediaNode>
                                    </p:audio>
                                  </p:subTnLst>
                                </p:cTn>
                              </p:par>
                            </p:childTnLst>
                          </p:cTn>
                        </p:par>
                        <p:par>
                          <p:cTn id="202" fill="hold">
                            <p:stCondLst>
                              <p:cond delay="1000"/>
                            </p:stCondLst>
                            <p:childTnLst>
                              <p:par>
                                <p:cTn id="203" presetID="45" presetClass="entr" presetSubtype="0" fill="hold" nodeType="afterEffect">
                                  <p:stCondLst>
                                    <p:cond delay="500"/>
                                  </p:stCondLst>
                                  <p:childTnLst>
                                    <p:set>
                                      <p:cBhvr>
                                        <p:cTn id="204" dur="1" fill="hold">
                                          <p:stCondLst>
                                            <p:cond delay="0"/>
                                          </p:stCondLst>
                                        </p:cTn>
                                        <p:tgtEl>
                                          <p:spTgt spid="102"/>
                                        </p:tgtEl>
                                        <p:attrNameLst>
                                          <p:attrName>style.visibility</p:attrName>
                                        </p:attrNameLst>
                                      </p:cBhvr>
                                      <p:to>
                                        <p:strVal val="visible"/>
                                      </p:to>
                                    </p:set>
                                    <p:animEffect transition="in" filter="fade">
                                      <p:cBhvr>
                                        <p:cTn id="205" dur="500"/>
                                        <p:tgtEl>
                                          <p:spTgt spid="102"/>
                                        </p:tgtEl>
                                      </p:cBhvr>
                                    </p:animEffect>
                                    <p:anim calcmode="lin" valueType="num">
                                      <p:cBhvr>
                                        <p:cTn id="206" dur="500" fill="hold"/>
                                        <p:tgtEl>
                                          <p:spTgt spid="102"/>
                                        </p:tgtEl>
                                        <p:attrNameLst>
                                          <p:attrName>ppt_w</p:attrName>
                                        </p:attrNameLst>
                                      </p:cBhvr>
                                      <p:tavLst>
                                        <p:tav tm="0" fmla="#ppt_w*sin(2.5*pi*$)">
                                          <p:val>
                                            <p:fltVal val="0"/>
                                          </p:val>
                                        </p:tav>
                                        <p:tav tm="100000">
                                          <p:val>
                                            <p:fltVal val="1"/>
                                          </p:val>
                                        </p:tav>
                                      </p:tavLst>
                                    </p:anim>
                                    <p:anim calcmode="lin" valueType="num">
                                      <p:cBhvr>
                                        <p:cTn id="20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8" restart="whenNotActive" fill="hold" evtFilter="cancelBubble" nodeType="interactiveSeq">
                <p:stCondLst>
                  <p:cond evt="onClick" delay="0">
                    <p:tgtEl>
                      <p:spTgt spid="130"/>
                    </p:tgtEl>
                  </p:cond>
                </p:stCondLst>
                <p:endSync evt="end" delay="0">
                  <p:rtn val="all"/>
                </p:endSync>
                <p:childTnLst>
                  <p:par>
                    <p:cTn id="209" fill="hold">
                      <p:stCondLst>
                        <p:cond delay="0"/>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66"/>
                                        </p:tgtEl>
                                        <p:attrNameLst>
                                          <p:attrName>style.visibility</p:attrName>
                                        </p:attrNameLst>
                                      </p:cBhvr>
                                      <p:to>
                                        <p:strVal val="visible"/>
                                      </p:to>
                                    </p:set>
                                    <p:anim calcmode="lin" valueType="num">
                                      <p:cBhvr>
                                        <p:cTn id="213" dur="1000" fill="hold"/>
                                        <p:tgtEl>
                                          <p:spTgt spid="166"/>
                                        </p:tgtEl>
                                        <p:attrNameLst>
                                          <p:attrName>ppt_w</p:attrName>
                                        </p:attrNameLst>
                                      </p:cBhvr>
                                      <p:tavLst>
                                        <p:tav tm="0">
                                          <p:val>
                                            <p:fltVal val="0"/>
                                          </p:val>
                                        </p:tav>
                                        <p:tav tm="100000">
                                          <p:val>
                                            <p:strVal val="#ppt_w"/>
                                          </p:val>
                                        </p:tav>
                                      </p:tavLst>
                                    </p:anim>
                                    <p:anim calcmode="lin" valueType="num">
                                      <p:cBhvr>
                                        <p:cTn id="21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3" name="AC Dig SFX.wav"/>
                                        </p:tgtEl>
                                      </p:cMediaNode>
                                    </p:audio>
                                  </p:subTnLst>
                                </p:cTn>
                              </p:par>
                            </p:childTnLst>
                          </p:cTn>
                        </p:par>
                        <p:par>
                          <p:cTn id="215" fill="hold">
                            <p:stCondLst>
                              <p:cond delay="1000"/>
                            </p:stCondLst>
                            <p:childTnLst>
                              <p:par>
                                <p:cTn id="216" presetID="45" presetClass="entr" presetSubtype="0" fill="hold" nodeType="afterEffect">
                                  <p:stCondLst>
                                    <p:cond delay="50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12" presetClass="entr" presetSubtype="4" fill="hold" nodeType="afterEffect">
                                  <p:stCondLst>
                                    <p:cond delay="500"/>
                                  </p:stCondLst>
                                  <p:childTnLst>
                                    <p:set>
                                      <p:cBhvr>
                                        <p:cTn id="256" dur="1" fill="hold">
                                          <p:stCondLst>
                                            <p:cond delay="0"/>
                                          </p:stCondLst>
                                        </p:cTn>
                                        <p:tgtEl>
                                          <p:spTgt spid="1032"/>
                                        </p:tgtEl>
                                        <p:attrNameLst>
                                          <p:attrName>style.visibility</p:attrName>
                                        </p:attrNameLst>
                                      </p:cBhvr>
                                      <p:to>
                                        <p:strVal val="visible"/>
                                      </p:to>
                                    </p:set>
                                    <p:anim calcmode="lin" valueType="num">
                                      <p:cBhvr additive="base">
                                        <p:cTn id="257" dur="500"/>
                                        <p:tgtEl>
                                          <p:spTgt spid="1032"/>
                                        </p:tgtEl>
                                        <p:attrNameLst>
                                          <p:attrName>ppt_y</p:attrName>
                                        </p:attrNameLst>
                                      </p:cBhvr>
                                      <p:tavLst>
                                        <p:tav tm="0">
                                          <p:val>
                                            <p:strVal val="#ppt_y+#ppt_h*1.125000"/>
                                          </p:val>
                                        </p:tav>
                                        <p:tav tm="100000">
                                          <p:val>
                                            <p:strVal val="#ppt_y"/>
                                          </p:val>
                                        </p:tav>
                                      </p:tavLst>
                                    </p:anim>
                                    <p:animEffect transition="in" filter="wipe(up)">
                                      <p:cBhvr>
                                        <p:cTn id="258" dur="500"/>
                                        <p:tgtEl>
                                          <p:spTgt spid="1032"/>
                                        </p:tgtEl>
                                      </p:cBhvr>
                                    </p:animEffect>
                                  </p:childTnLst>
                                  <p:subTnLst>
                                    <p:audio>
                                      <p:cMediaNode>
                                        <p:cTn display="0" masterRel="sameClick">
                                          <p:stCondLst>
                                            <p:cond evt="begin" delay="0">
                                              <p:tn val="255"/>
                                            </p:cond>
                                          </p:stCondLst>
                                          <p:endCondLst>
                                            <p:cond evt="onStopAudio" delay="0">
                                              <p:tgtEl>
                                                <p:sldTgt/>
                                              </p:tgtEl>
                                            </p:cond>
                                          </p:endCondLst>
                                        </p:cTn>
                                        <p:tgtEl>
                                          <p:sndTgt r:embed="rId8" name="AC Fossil SFX.wav"/>
                                        </p:tgtEl>
                                      </p:cMediaNode>
                                    </p:audio>
                                  </p:subTnLst>
                                </p:cTn>
                              </p:par>
                            </p:childTnLst>
                          </p:cTn>
                        </p:par>
                        <p:par>
                          <p:cTn id="259" fill="hold">
                            <p:stCondLst>
                              <p:cond delay="2000"/>
                            </p:stCondLst>
                            <p:childTnLst>
                              <p:par>
                                <p:cTn id="260" presetID="12" presetClass="exit" presetSubtype="4" fill="hold" nodeType="afterEffect">
                                  <p:stCondLst>
                                    <p:cond delay="1000"/>
                                  </p:stCondLst>
                                  <p:childTnLst>
                                    <p:anim calcmode="lin" valueType="num">
                                      <p:cBhvr additive="base">
                                        <p:cTn id="261" dur="500"/>
                                        <p:tgtEl>
                                          <p:spTgt spid="1032"/>
                                        </p:tgtEl>
                                        <p:attrNameLst>
                                          <p:attrName>ppt_y</p:attrName>
                                        </p:attrNameLst>
                                      </p:cBhvr>
                                      <p:tavLst>
                                        <p:tav tm="0">
                                          <p:val>
                                            <p:strVal val="#ppt_y"/>
                                          </p:val>
                                        </p:tav>
                                        <p:tav tm="100000">
                                          <p:val>
                                            <p:strVal val="#ppt_y+#ppt_h*1.125000"/>
                                          </p:val>
                                        </p:tav>
                                      </p:tavLst>
                                    </p:anim>
                                    <p:animEffect transition="out" filter="wipe(down)">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par>
                          <p:cTn id="264" fill="hold">
                            <p:stCondLst>
                              <p:cond delay="3500"/>
                            </p:stCondLst>
                            <p:childTnLst>
                              <p:par>
                                <p:cTn id="265" presetID="45" presetClass="entr" presetSubtype="0" fill="hold" nodeType="afterEffect">
                                  <p:stCondLst>
                                    <p:cond delay="0"/>
                                  </p:stCondLst>
                                  <p:childTnLst>
                                    <p:set>
                                      <p:cBhvr>
                                        <p:cTn id="266" dur="1" fill="hold">
                                          <p:stCondLst>
                                            <p:cond delay="0"/>
                                          </p:stCondLst>
                                        </p:cTn>
                                        <p:tgtEl>
                                          <p:spTgt spid="26"/>
                                        </p:tgtEl>
                                        <p:attrNameLst>
                                          <p:attrName>style.visibility</p:attrName>
                                        </p:attrNameLst>
                                      </p:cBhvr>
                                      <p:to>
                                        <p:strVal val="visible"/>
                                      </p:to>
                                    </p:set>
                                    <p:animEffect transition="in" filter="fade">
                                      <p:cBhvr>
                                        <p:cTn id="267" dur="500"/>
                                        <p:tgtEl>
                                          <p:spTgt spid="26"/>
                                        </p:tgtEl>
                                      </p:cBhvr>
                                    </p:animEffect>
                                    <p:anim calcmode="lin" valueType="num">
                                      <p:cBhvr>
                                        <p:cTn id="268" dur="500" fill="hold"/>
                                        <p:tgtEl>
                                          <p:spTgt spid="26"/>
                                        </p:tgtEl>
                                        <p:attrNameLst>
                                          <p:attrName>ppt_w</p:attrName>
                                        </p:attrNameLst>
                                      </p:cBhvr>
                                      <p:tavLst>
                                        <p:tav tm="0" fmla="#ppt_w*sin(2.5*pi*$)">
                                          <p:val>
                                            <p:fltVal val="0"/>
                                          </p:val>
                                        </p:tav>
                                        <p:tav tm="100000">
                                          <p:val>
                                            <p:fltVal val="1"/>
                                          </p:val>
                                        </p:tav>
                                      </p:tavLst>
                                    </p:anim>
                                    <p:anim calcmode="lin" valueType="num">
                                      <p:cBhvr>
                                        <p:cTn id="26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70" restart="whenNotActive" fill="hold" evtFilter="cancelBubble" nodeType="interactiveSeq">
                <p:stCondLst>
                  <p:cond evt="onClick" delay="0">
                    <p:tgtEl>
                      <p:spTgt spid="122"/>
                    </p:tgtEl>
                  </p:cond>
                </p:stCondLst>
                <p:endSync evt="end" delay="0">
                  <p:rtn val="all"/>
                </p:endSync>
                <p:childTnLst>
                  <p:par>
                    <p:cTn id="271" fill="hold">
                      <p:stCondLst>
                        <p:cond delay="0"/>
                      </p:stCondLst>
                      <p:childTnLst>
                        <p:par>
                          <p:cTn id="272" fill="hold">
                            <p:stCondLst>
                              <p:cond delay="0"/>
                            </p:stCondLst>
                            <p:childTnLst>
                              <p:par>
                                <p:cTn id="273" presetID="23" presetClass="entr" presetSubtype="16" fill="hold" nodeType="clickEffect">
                                  <p:stCondLst>
                                    <p:cond delay="0"/>
                                  </p:stCondLst>
                                  <p:childTnLst>
                                    <p:set>
                                      <p:cBhvr>
                                        <p:cTn id="274" dur="1" fill="hold">
                                          <p:stCondLst>
                                            <p:cond delay="0"/>
                                          </p:stCondLst>
                                        </p:cTn>
                                        <p:tgtEl>
                                          <p:spTgt spid="158"/>
                                        </p:tgtEl>
                                        <p:attrNameLst>
                                          <p:attrName>style.visibility</p:attrName>
                                        </p:attrNameLst>
                                      </p:cBhvr>
                                      <p:to>
                                        <p:strVal val="visible"/>
                                      </p:to>
                                    </p:set>
                                    <p:anim calcmode="lin" valueType="num">
                                      <p:cBhvr>
                                        <p:cTn id="275" dur="1000" fill="hold"/>
                                        <p:tgtEl>
                                          <p:spTgt spid="158"/>
                                        </p:tgtEl>
                                        <p:attrNameLst>
                                          <p:attrName>ppt_w</p:attrName>
                                        </p:attrNameLst>
                                      </p:cBhvr>
                                      <p:tavLst>
                                        <p:tav tm="0">
                                          <p:val>
                                            <p:fltVal val="0"/>
                                          </p:val>
                                        </p:tav>
                                        <p:tav tm="100000">
                                          <p:val>
                                            <p:strVal val="#ppt_w"/>
                                          </p:val>
                                        </p:tav>
                                      </p:tavLst>
                                    </p:anim>
                                    <p:anim calcmode="lin" valueType="num">
                                      <p:cBhvr>
                                        <p:cTn id="27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3"/>
                                            </p:cond>
                                          </p:stCondLst>
                                          <p:endCondLst>
                                            <p:cond evt="onStopAudio" delay="0">
                                              <p:tgtEl>
                                                <p:sldTgt/>
                                              </p:tgtEl>
                                            </p:cond>
                                          </p:endCondLst>
                                        </p:cTn>
                                        <p:tgtEl>
                                          <p:sndTgt r:embed="rId3" name="AC Dig SFX.wav"/>
                                        </p:tgtEl>
                                      </p:cMediaNode>
                                    </p:audio>
                                  </p:subTnLst>
                                </p:cTn>
                              </p:par>
                            </p:childTnLst>
                          </p:cTn>
                        </p:par>
                        <p:par>
                          <p:cTn id="277" fill="hold">
                            <p:stCondLst>
                              <p:cond delay="1000"/>
                            </p:stCondLst>
                            <p:childTnLst>
                              <p:par>
                                <p:cTn id="278" presetID="45" presetClass="entr" presetSubtype="0" fill="hold" nodeType="afterEffect">
                                  <p:stCondLst>
                                    <p:cond delay="5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500"/>
                                        <p:tgtEl>
                                          <p:spTgt spid="108"/>
                                        </p:tgtEl>
                                      </p:cBhvr>
                                    </p:animEffect>
                                    <p:anim calcmode="lin" valueType="num">
                                      <p:cBhvr>
                                        <p:cTn id="281" dur="500" fill="hold"/>
                                        <p:tgtEl>
                                          <p:spTgt spid="108"/>
                                        </p:tgtEl>
                                        <p:attrNameLst>
                                          <p:attrName>ppt_w</p:attrName>
                                        </p:attrNameLst>
                                      </p:cBhvr>
                                      <p:tavLst>
                                        <p:tav tm="0" fmla="#ppt_w*sin(2.5*pi*$)">
                                          <p:val>
                                            <p:fltVal val="0"/>
                                          </p:val>
                                        </p:tav>
                                        <p:tav tm="100000">
                                          <p:val>
                                            <p:fltVal val="1"/>
                                          </p:val>
                                        </p:tav>
                                      </p:tavLst>
                                    </p:anim>
                                    <p:anim calcmode="lin" valueType="num">
                                      <p:cBhvr>
                                        <p:cTn id="28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23" presetClass="entr" presetSubtype="16" fill="hold" nodeType="clickEffect">
                                  <p:stCondLst>
                                    <p:cond delay="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1000" fill="hold"/>
                                        <p:tgtEl>
                                          <p:spTgt spid="159"/>
                                        </p:tgtEl>
                                        <p:attrNameLst>
                                          <p:attrName>ppt_w</p:attrName>
                                        </p:attrNameLst>
                                      </p:cBhvr>
                                      <p:tavLst>
                                        <p:tav tm="0">
                                          <p:val>
                                            <p:fltVal val="0"/>
                                          </p:val>
                                        </p:tav>
                                        <p:tav tm="100000">
                                          <p:val>
                                            <p:strVal val="#ppt_w"/>
                                          </p:val>
                                        </p:tav>
                                      </p:tavLst>
                                    </p:anim>
                                    <p:anim calcmode="lin" valueType="num">
                                      <p:cBhvr>
                                        <p:cTn id="28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3" name="AC Dig SFX.wav"/>
                                        </p:tgtEl>
                                      </p:cMediaNode>
                                    </p:audio>
                                  </p:subTnLst>
                                </p:cTn>
                              </p:par>
                            </p:childTnLst>
                          </p:cTn>
                        </p:par>
                        <p:par>
                          <p:cTn id="290" fill="hold">
                            <p:stCondLst>
                              <p:cond delay="1000"/>
                            </p:stCondLst>
                            <p:childTnLst>
                              <p:par>
                                <p:cTn id="291" presetID="45" presetClass="entr" presetSubtype="0" fill="hold" nodeType="afterEffect">
                                  <p:stCondLst>
                                    <p:cond delay="50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12" presetClass="entr" presetSubtype="4" fill="hold" nodeType="afterEffect">
                                  <p:stCondLst>
                                    <p:cond delay="500"/>
                                  </p:stCondLst>
                                  <p:childTnLst>
                                    <p:set>
                                      <p:cBhvr>
                                        <p:cTn id="422" dur="1" fill="hold">
                                          <p:stCondLst>
                                            <p:cond delay="0"/>
                                          </p:stCondLst>
                                        </p:cTn>
                                        <p:tgtEl>
                                          <p:spTgt spid="1050"/>
                                        </p:tgtEl>
                                        <p:attrNameLst>
                                          <p:attrName>style.visibility</p:attrName>
                                        </p:attrNameLst>
                                      </p:cBhvr>
                                      <p:to>
                                        <p:strVal val="visible"/>
                                      </p:to>
                                    </p:set>
                                    <p:anim calcmode="lin" valueType="num">
                                      <p:cBhvr additive="base">
                                        <p:cTn id="423" dur="500"/>
                                        <p:tgtEl>
                                          <p:spTgt spid="1050"/>
                                        </p:tgtEl>
                                        <p:attrNameLst>
                                          <p:attrName>ppt_y</p:attrName>
                                        </p:attrNameLst>
                                      </p:cBhvr>
                                      <p:tavLst>
                                        <p:tav tm="0">
                                          <p:val>
                                            <p:strVal val="#ppt_y+#ppt_h*1.125000"/>
                                          </p:val>
                                        </p:tav>
                                        <p:tav tm="100000">
                                          <p:val>
                                            <p:strVal val="#ppt_y"/>
                                          </p:val>
                                        </p:tav>
                                      </p:tavLst>
                                    </p:anim>
                                    <p:animEffect transition="in" filter="wipe(up)">
                                      <p:cBhvr>
                                        <p:cTn id="424" dur="500"/>
                                        <p:tgtEl>
                                          <p:spTgt spid="1050"/>
                                        </p:tgtEl>
                                      </p:cBhvr>
                                    </p:animEffect>
                                  </p:childTnLst>
                                  <p:subTnLst>
                                    <p:audio>
                                      <p:cMediaNode>
                                        <p:cTn display="0" masterRel="sameClick">
                                          <p:stCondLst>
                                            <p:cond evt="begin" delay="0">
                                              <p:tn val="421"/>
                                            </p:cond>
                                          </p:stCondLst>
                                          <p:endCondLst>
                                            <p:cond evt="onStopAudio" delay="0">
                                              <p:tgtEl>
                                                <p:sldTgt/>
                                              </p:tgtEl>
                                            </p:cond>
                                          </p:endCondLst>
                                        </p:cTn>
                                        <p:tgtEl>
                                          <p:sndTgt r:embed="rId5" name="AC Can SFX.wav"/>
                                        </p:tgtEl>
                                      </p:cMediaNode>
                                    </p:audio>
                                  </p:subTnLst>
                                </p:cTn>
                              </p:par>
                            </p:childTnLst>
                          </p:cTn>
                        </p:par>
                        <p:par>
                          <p:cTn id="425" fill="hold">
                            <p:stCondLst>
                              <p:cond delay="2000"/>
                            </p:stCondLst>
                            <p:childTnLst>
                              <p:par>
                                <p:cTn id="426" presetID="12" presetClass="exit" presetSubtype="4" fill="hold" nodeType="afterEffect">
                                  <p:stCondLst>
                                    <p:cond delay="1000"/>
                                  </p:stCondLst>
                                  <p:childTnLst>
                                    <p:anim calcmode="lin" valueType="num">
                                      <p:cBhvr additive="base">
                                        <p:cTn id="427" dur="500"/>
                                        <p:tgtEl>
                                          <p:spTgt spid="1050"/>
                                        </p:tgtEl>
                                        <p:attrNameLst>
                                          <p:attrName>ppt_y</p:attrName>
                                        </p:attrNameLst>
                                      </p:cBhvr>
                                      <p:tavLst>
                                        <p:tav tm="0">
                                          <p:val>
                                            <p:strVal val="#ppt_y"/>
                                          </p:val>
                                        </p:tav>
                                        <p:tav tm="100000">
                                          <p:val>
                                            <p:strVal val="#ppt_y+#ppt_h*1.125000"/>
                                          </p:val>
                                        </p:tav>
                                      </p:tavLst>
                                    </p:anim>
                                    <p:animEffect transition="out" filter="wipe(down)">
                                      <p:cBhvr>
                                        <p:cTn id="428" dur="500"/>
                                        <p:tgtEl>
                                          <p:spTgt spid="1050"/>
                                        </p:tgtEl>
                                      </p:cBhvr>
                                    </p:animEffect>
                                    <p:set>
                                      <p:cBhvr>
                                        <p:cTn id="429" dur="1" fill="hold">
                                          <p:stCondLst>
                                            <p:cond delay="499"/>
                                          </p:stCondLst>
                                        </p:cTn>
                                        <p:tgtEl>
                                          <p:spTgt spid="1050"/>
                                        </p:tgtEl>
                                        <p:attrNameLst>
                                          <p:attrName>style.visibility</p:attrName>
                                        </p:attrNameLst>
                                      </p:cBhvr>
                                      <p:to>
                                        <p:strVal val="hidden"/>
                                      </p:to>
                                    </p:set>
                                  </p:childTnLst>
                                </p:cTn>
                              </p:par>
                            </p:childTnLst>
                          </p:cTn>
                        </p:par>
                        <p:par>
                          <p:cTn id="430" fill="hold">
                            <p:stCondLst>
                              <p:cond delay="3500"/>
                            </p:stCondLst>
                            <p:childTnLst>
                              <p:par>
                                <p:cTn id="431" presetID="45" presetClass="entr" presetSubtype="0" fill="hold" nodeType="afterEffect">
                                  <p:stCondLst>
                                    <p:cond delay="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2-5"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4201813" y="5505544"/>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4-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12473"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2-1"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324597" y="1226214"/>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8538" y="1041009"/>
            <a:ext cx="1321314" cy="1126466"/>
          </a:xfrm>
          <a:prstGeom prst="rect">
            <a:avLst/>
          </a:prstGeom>
        </p:spPr>
      </p:pic>
      <p:pic>
        <p:nvPicPr>
          <p:cNvPr id="98" name="Can Sig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5589" y="1041505"/>
            <a:ext cx="1326234" cy="1125474"/>
          </a:xfrm>
          <a:prstGeom prst="rect">
            <a:avLst/>
          </a:prstGeom>
        </p:spPr>
      </p:pic>
      <p:pic>
        <p:nvPicPr>
          <p:cNvPr id="97" name="3+ Sign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2 Sign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2 Sign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2 Sign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3+ Sign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3641" y="2105384"/>
            <a:ext cx="1321314" cy="1126466"/>
          </a:xfrm>
          <a:prstGeom prst="rect">
            <a:avLst/>
          </a:prstGeom>
        </p:spPr>
      </p:pic>
      <p:pic>
        <p:nvPicPr>
          <p:cNvPr id="190" name="3+ Sign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1 Sign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1 Sign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3+ Sign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3641" y="3231106"/>
            <a:ext cx="1321314" cy="1126466"/>
          </a:xfrm>
          <a:prstGeom prst="rect">
            <a:avLst/>
          </a:prstGeom>
        </p:spPr>
      </p:pic>
      <p:pic>
        <p:nvPicPr>
          <p:cNvPr id="25" name="3+ Sign 5-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8391" y="3231106"/>
            <a:ext cx="1321314" cy="1126466"/>
          </a:xfrm>
          <a:prstGeom prst="rect">
            <a:avLst/>
          </a:prstGeom>
        </p:spPr>
      </p:pic>
      <p:pic>
        <p:nvPicPr>
          <p:cNvPr id="26" name="3+ Sign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85" name="Bell Bag 1-4" descr="Top 10] Animal Crossing New Horizons Best Bell Making Methods | GAMERS  DECID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23379" y="4164504"/>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8" name="Bells Sign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8538" y="4275240"/>
            <a:ext cx="1321314" cy="1126466"/>
          </a:xfrm>
          <a:prstGeom prst="rect">
            <a:avLst/>
          </a:prstGeom>
        </p:spPr>
      </p:pic>
      <p:pic>
        <p:nvPicPr>
          <p:cNvPr id="17" name="1 Sign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2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Can Sign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181" y="4275736"/>
            <a:ext cx="1326234" cy="1125474"/>
          </a:xfrm>
          <a:prstGeom prst="rect">
            <a:avLst/>
          </a:prstGeom>
        </p:spPr>
      </p:pic>
      <p:pic>
        <p:nvPicPr>
          <p:cNvPr id="6" name="3+ Sign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1 Sign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Fossil Sign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39199" y="5381448"/>
            <a:ext cx="1319013" cy="1120334"/>
          </a:xfrm>
          <a:prstGeom prst="rect">
            <a:avLst/>
          </a:prstGeom>
        </p:spPr>
      </p:pic>
      <p:pic>
        <p:nvPicPr>
          <p:cNvPr id="111" name="2 Sign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3+ Sign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109066530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12" presetClass="entr" presetSubtype="4" fill="hold" nodeType="afterEffect">
                                  <p:stCondLst>
                                    <p:cond delay="500"/>
                                  </p:stCondLst>
                                  <p:childTnLst>
                                    <p:set>
                                      <p:cBhvr>
                                        <p:cTn id="24" dur="1" fill="hold">
                                          <p:stCondLst>
                                            <p:cond delay="0"/>
                                          </p:stCondLst>
                                        </p:cTn>
                                        <p:tgtEl>
                                          <p:spTgt spid="186"/>
                                        </p:tgtEl>
                                        <p:attrNameLst>
                                          <p:attrName>style.visibility</p:attrName>
                                        </p:attrNameLst>
                                      </p:cBhvr>
                                      <p:to>
                                        <p:strVal val="visible"/>
                                      </p:to>
                                    </p:set>
                                    <p:anim calcmode="lin" valueType="num">
                                      <p:cBhvr additive="base">
                                        <p:cTn id="25" dur="500"/>
                                        <p:tgtEl>
                                          <p:spTgt spid="186"/>
                                        </p:tgtEl>
                                        <p:attrNameLst>
                                          <p:attrName>ppt_y</p:attrName>
                                        </p:attrNameLst>
                                      </p:cBhvr>
                                      <p:tavLst>
                                        <p:tav tm="0">
                                          <p:val>
                                            <p:strVal val="#ppt_y+#ppt_h*1.125000"/>
                                          </p:val>
                                        </p:tav>
                                        <p:tav tm="100000">
                                          <p:val>
                                            <p:strVal val="#ppt_y"/>
                                          </p:val>
                                        </p:tav>
                                      </p:tavLst>
                                    </p:anim>
                                    <p:animEffect transition="in" filter="wipe(up)">
                                      <p:cBhvr>
                                        <p:cTn id="26" dur="500"/>
                                        <p:tgtEl>
                                          <p:spTgt spid="186"/>
                                        </p:tgtEl>
                                      </p:cBhvr>
                                    </p:animEffect>
                                  </p:childTnLst>
                                  <p:subTnLst>
                                    <p:audio>
                                      <p:cMediaNode>
                                        <p:cTn display="0" masterRel="sameClick">
                                          <p:stCondLst>
                                            <p:cond evt="begin" delay="0">
                                              <p:tn val="23"/>
                                            </p:cond>
                                          </p:stCondLst>
                                          <p:endCondLst>
                                            <p:cond evt="onStopAudio" delay="0">
                                              <p:tgtEl>
                                                <p:sldTgt/>
                                              </p:tgtEl>
                                            </p:cond>
                                          </p:endCondLst>
                                        </p:cTn>
                                        <p:tgtEl>
                                          <p:sndTgt r:embed="rId5" name="AC Can SFX.wav"/>
                                        </p:tgtEl>
                                      </p:cMediaNode>
                                    </p:audio>
                                  </p:subTnLst>
                                </p:cTn>
                              </p:par>
                            </p:childTnLst>
                          </p:cTn>
                        </p:par>
                        <p:par>
                          <p:cTn id="27" fill="hold">
                            <p:stCondLst>
                              <p:cond delay="2000"/>
                            </p:stCondLst>
                            <p:childTnLst>
                              <p:par>
                                <p:cTn id="28" presetID="12" presetClass="exit" presetSubtype="4" fill="hold" nodeType="afterEffect">
                                  <p:stCondLst>
                                    <p:cond delay="1000"/>
                                  </p:stCondLst>
                                  <p:childTnLst>
                                    <p:anim calcmode="lin" valueType="num">
                                      <p:cBhvr additive="base">
                                        <p:cTn id="29" dur="500"/>
                                        <p:tgtEl>
                                          <p:spTgt spid="186"/>
                                        </p:tgtEl>
                                        <p:attrNameLst>
                                          <p:attrName>ppt_y</p:attrName>
                                        </p:attrNameLst>
                                      </p:cBhvr>
                                      <p:tavLst>
                                        <p:tav tm="0">
                                          <p:val>
                                            <p:strVal val="#ppt_y"/>
                                          </p:val>
                                        </p:tav>
                                        <p:tav tm="100000">
                                          <p:val>
                                            <p:strVal val="#ppt_y+#ppt_h*1.125000"/>
                                          </p:val>
                                        </p:tav>
                                      </p:tavLst>
                                    </p:anim>
                                    <p:animEffect transition="out" filter="wipe(down)">
                                      <p:cBhvr>
                                        <p:cTn id="30" dur="500"/>
                                        <p:tgtEl>
                                          <p:spTgt spid="186"/>
                                        </p:tgtEl>
                                      </p:cBhvr>
                                    </p:animEffect>
                                    <p:set>
                                      <p:cBhvr>
                                        <p:cTn id="31" dur="1" fill="hold">
                                          <p:stCondLst>
                                            <p:cond delay="499"/>
                                          </p:stCondLst>
                                        </p:cTn>
                                        <p:tgtEl>
                                          <p:spTgt spid="186"/>
                                        </p:tgtEl>
                                        <p:attrNameLst>
                                          <p:attrName>style.visibility</p:attrName>
                                        </p:attrNameLst>
                                      </p:cBhvr>
                                      <p:to>
                                        <p:strVal val="hidden"/>
                                      </p:to>
                                    </p:set>
                                  </p:childTnLst>
                                </p:cTn>
                              </p:par>
                            </p:childTnLst>
                          </p:cTn>
                        </p:par>
                        <p:par>
                          <p:cTn id="32" fill="hold">
                            <p:stCondLst>
                              <p:cond delay="3500"/>
                            </p:stCondLst>
                            <p:childTnLst>
                              <p:par>
                                <p:cTn id="33" presetID="45" presetClass="entr" presetSubtype="0" fill="hold" nodeType="after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anim calcmode="lin" valueType="num">
                                      <p:cBhvr>
                                        <p:cTn id="36" dur="500" fill="hold"/>
                                        <p:tgtEl>
                                          <p:spTgt spid="98"/>
                                        </p:tgtEl>
                                        <p:attrNameLst>
                                          <p:attrName>ppt_w</p:attrName>
                                        </p:attrNameLst>
                                      </p:cBhvr>
                                      <p:tavLst>
                                        <p:tav tm="0" fmla="#ppt_w*sin(2.5*pi*$)">
                                          <p:val>
                                            <p:fltVal val="0"/>
                                          </p:val>
                                        </p:tav>
                                        <p:tav tm="100000">
                                          <p:val>
                                            <p:fltVal val="1"/>
                                          </p:val>
                                        </p:tav>
                                      </p:tavLst>
                                    </p:anim>
                                    <p:anim calcmode="lin" valueType="num">
                                      <p:cBhvr>
                                        <p:cTn id="3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38" restart="whenNotActive" fill="hold" evtFilter="cancelBubble" nodeType="interactiveSeq">
                <p:stCondLst>
                  <p:cond evt="onClick" delay="0">
                    <p:tgtEl>
                      <p:spTgt spid="142"/>
                    </p:tgtEl>
                  </p:cond>
                </p:stCondLst>
                <p:endSync evt="end" delay="0">
                  <p:rtn val="all"/>
                </p:endSync>
                <p:childTnLst>
                  <p:par>
                    <p:cTn id="39" fill="hold">
                      <p:stCondLst>
                        <p:cond delay="0"/>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78"/>
                                        </p:tgtEl>
                                        <p:attrNameLst>
                                          <p:attrName>style.visibility</p:attrName>
                                        </p:attrNameLst>
                                      </p:cBhvr>
                                      <p:to>
                                        <p:strVal val="visible"/>
                                      </p:to>
                                    </p:set>
                                    <p:anim calcmode="lin" valueType="num">
                                      <p:cBhvr>
                                        <p:cTn id="43" dur="1000" fill="hold"/>
                                        <p:tgtEl>
                                          <p:spTgt spid="178"/>
                                        </p:tgtEl>
                                        <p:attrNameLst>
                                          <p:attrName>ppt_w</p:attrName>
                                        </p:attrNameLst>
                                      </p:cBhvr>
                                      <p:tavLst>
                                        <p:tav tm="0">
                                          <p:val>
                                            <p:fltVal val="0"/>
                                          </p:val>
                                        </p:tav>
                                        <p:tav tm="100000">
                                          <p:val>
                                            <p:strVal val="#ppt_w"/>
                                          </p:val>
                                        </p:tav>
                                      </p:tavLst>
                                    </p:anim>
                                    <p:anim calcmode="lin" valueType="num">
                                      <p:cBhvr>
                                        <p:cTn id="4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AC Dig SFX.wav"/>
                                        </p:tgtEl>
                                      </p:cMediaNode>
                                    </p:audio>
                                  </p:subTnLst>
                                </p:cTn>
                              </p:par>
                            </p:childTnLst>
                          </p:cTn>
                        </p:par>
                        <p:par>
                          <p:cTn id="45" fill="hold">
                            <p:stCondLst>
                              <p:cond delay="1000"/>
                            </p:stCondLst>
                            <p:childTnLst>
                              <p:par>
                                <p:cTn id="46" presetID="45" presetClass="entr" presetSubtype="0" fill="hold" nodeType="afterEffect">
                                  <p:stCondLst>
                                    <p:cond delay="50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anim calcmode="lin" valueType="num">
                                      <p:cBhvr>
                                        <p:cTn id="49" dur="500" fill="hold"/>
                                        <p:tgtEl>
                                          <p:spTgt spid="97"/>
                                        </p:tgtEl>
                                        <p:attrNameLst>
                                          <p:attrName>ppt_w</p:attrName>
                                        </p:attrNameLst>
                                      </p:cBhvr>
                                      <p:tavLst>
                                        <p:tav tm="0" fmla="#ppt_w*sin(2.5*pi*$)">
                                          <p:val>
                                            <p:fltVal val="0"/>
                                          </p:val>
                                        </p:tav>
                                        <p:tav tm="100000">
                                          <p:val>
                                            <p:fltVal val="1"/>
                                          </p:val>
                                        </p:tav>
                                      </p:tavLst>
                                    </p:anim>
                                    <p:anim calcmode="lin" valueType="num">
                                      <p:cBhvr>
                                        <p:cTn id="5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51" restart="whenNotActive" fill="hold" evtFilter="cancelBubble" nodeType="interactiveSeq">
                <p:stCondLst>
                  <p:cond evt="onClick" delay="0">
                    <p:tgtEl>
                      <p:spTgt spid="143"/>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p:cTn id="56" dur="1000" fill="hold"/>
                                        <p:tgtEl>
                                          <p:spTgt spid="179"/>
                                        </p:tgtEl>
                                        <p:attrNameLst>
                                          <p:attrName>ppt_w</p:attrName>
                                        </p:attrNameLst>
                                      </p:cBhvr>
                                      <p:tavLst>
                                        <p:tav tm="0">
                                          <p:val>
                                            <p:fltVal val="0"/>
                                          </p:val>
                                        </p:tav>
                                        <p:tav tm="100000">
                                          <p:val>
                                            <p:strVal val="#ppt_w"/>
                                          </p:val>
                                        </p:tav>
                                      </p:tavLst>
                                    </p:anim>
                                    <p:anim calcmode="lin" valueType="num">
                                      <p:cBhvr>
                                        <p:cTn id="5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AC Dig SFX.wav"/>
                                        </p:tgtEl>
                                      </p:cMediaNode>
                                    </p:audio>
                                  </p:subTnLst>
                                </p:cTn>
                              </p:par>
                            </p:childTnLst>
                          </p:cTn>
                        </p:par>
                        <p:par>
                          <p:cTn id="58" fill="hold">
                            <p:stCondLst>
                              <p:cond delay="1000"/>
                            </p:stCondLst>
                            <p:childTnLst>
                              <p:par>
                                <p:cTn id="59" presetID="45" presetClass="entr" presetSubtype="0" fill="hold"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anim calcmode="lin" valueType="num">
                                      <p:cBhvr>
                                        <p:cTn id="62" dur="500" fill="hold"/>
                                        <p:tgtEl>
                                          <p:spTgt spid="113"/>
                                        </p:tgtEl>
                                        <p:attrNameLst>
                                          <p:attrName>ppt_w</p:attrName>
                                        </p:attrNameLst>
                                      </p:cBhvr>
                                      <p:tavLst>
                                        <p:tav tm="0" fmla="#ppt_w*sin(2.5*pi*$)">
                                          <p:val>
                                            <p:fltVal val="0"/>
                                          </p:val>
                                        </p:tav>
                                        <p:tav tm="100000">
                                          <p:val>
                                            <p:fltVal val="1"/>
                                          </p:val>
                                        </p:tav>
                                      </p:tavLst>
                                    </p:anim>
                                    <p:anim calcmode="lin" valueType="num">
                                      <p:cBhvr>
                                        <p:cTn id="6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45" presetClass="entr" presetSubtype="0" fill="hold" nodeType="afterEffect">
                                  <p:stCondLst>
                                    <p:cond delay="500"/>
                                  </p:stCondLst>
                                  <p:childTnLst>
                                    <p:set>
                                      <p:cBhvr>
                                        <p:cTn id="229" dur="1" fill="hold">
                                          <p:stCondLst>
                                            <p:cond delay="0"/>
                                          </p:stCondLst>
                                        </p:cTn>
                                        <p:tgtEl>
                                          <p:spTgt spid="25"/>
                                        </p:tgtEl>
                                        <p:attrNameLst>
                                          <p:attrName>style.visibility</p:attrName>
                                        </p:attrNameLst>
                                      </p:cBhvr>
                                      <p:to>
                                        <p:strVal val="visible"/>
                                      </p:to>
                                    </p:set>
                                    <p:animEffect transition="in" filter="fade">
                                      <p:cBhvr>
                                        <p:cTn id="230" dur="500"/>
                                        <p:tgtEl>
                                          <p:spTgt spid="25"/>
                                        </p:tgtEl>
                                      </p:cBhvr>
                                    </p:animEffect>
                                    <p:anim calcmode="lin" valueType="num">
                                      <p:cBhvr>
                                        <p:cTn id="231" dur="500" fill="hold"/>
                                        <p:tgtEl>
                                          <p:spTgt spid="25"/>
                                        </p:tgtEl>
                                        <p:attrNameLst>
                                          <p:attrName>ppt_w</p:attrName>
                                        </p:attrNameLst>
                                      </p:cBhvr>
                                      <p:tavLst>
                                        <p:tav tm="0" fmla="#ppt_w*sin(2.5*pi*$)">
                                          <p:val>
                                            <p:fltVal val="0"/>
                                          </p:val>
                                        </p:tav>
                                        <p:tav tm="100000">
                                          <p:val>
                                            <p:fltVal val="1"/>
                                          </p:val>
                                        </p:tav>
                                      </p:tavLst>
                                    </p:anim>
                                    <p:anim calcmode="lin" valueType="num">
                                      <p:cBhvr>
                                        <p:cTn id="23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33" restart="whenNotActive" fill="hold" evtFilter="cancelBubble" nodeType="interactiveSeq">
                <p:stCondLst>
                  <p:cond evt="onClick" delay="0">
                    <p:tgtEl>
                      <p:spTgt spid="133"/>
                    </p:tgtEl>
                  </p:cond>
                </p:stCondLst>
                <p:endSync evt="end" delay="0">
                  <p:rtn val="all"/>
                </p:endSync>
                <p:childTnLst>
                  <p:par>
                    <p:cTn id="234" fill="hold">
                      <p:stCondLst>
                        <p:cond delay="0"/>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169"/>
                                        </p:tgtEl>
                                        <p:attrNameLst>
                                          <p:attrName>style.visibility</p:attrName>
                                        </p:attrNameLst>
                                      </p:cBhvr>
                                      <p:to>
                                        <p:strVal val="visible"/>
                                      </p:to>
                                    </p:set>
                                    <p:anim calcmode="lin" valueType="num">
                                      <p:cBhvr>
                                        <p:cTn id="238" dur="1000" fill="hold"/>
                                        <p:tgtEl>
                                          <p:spTgt spid="169"/>
                                        </p:tgtEl>
                                        <p:attrNameLst>
                                          <p:attrName>ppt_w</p:attrName>
                                        </p:attrNameLst>
                                      </p:cBhvr>
                                      <p:tavLst>
                                        <p:tav tm="0">
                                          <p:val>
                                            <p:fltVal val="0"/>
                                          </p:val>
                                        </p:tav>
                                        <p:tav tm="100000">
                                          <p:val>
                                            <p:strVal val="#ppt_w"/>
                                          </p:val>
                                        </p:tav>
                                      </p:tavLst>
                                    </p:anim>
                                    <p:anim calcmode="lin" valueType="num">
                                      <p:cBhvr>
                                        <p:cTn id="23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6"/>
                                            </p:cond>
                                          </p:stCondLst>
                                          <p:endCondLst>
                                            <p:cond evt="onStopAudio" delay="0">
                                              <p:tgtEl>
                                                <p:sldTgt/>
                                              </p:tgtEl>
                                            </p:cond>
                                          </p:endCondLst>
                                        </p:cTn>
                                        <p:tgtEl>
                                          <p:sndTgt r:embed="rId3" name="AC Dig SFX.wav"/>
                                        </p:tgtEl>
                                      </p:cMediaNode>
                                    </p:audio>
                                  </p:subTnLst>
                                </p:cTn>
                              </p:par>
                            </p:childTnLst>
                          </p:cTn>
                        </p:par>
                        <p:par>
                          <p:cTn id="240" fill="hold">
                            <p:stCondLst>
                              <p:cond delay="1000"/>
                            </p:stCondLst>
                            <p:childTnLst>
                              <p:par>
                                <p:cTn id="241" presetID="45" presetClass="entr" presetSubtype="0" fill="hold" nodeType="afterEffect">
                                  <p:stCondLst>
                                    <p:cond delay="500"/>
                                  </p:stCondLst>
                                  <p:childTnLst>
                                    <p:set>
                                      <p:cBhvr>
                                        <p:cTn id="242" dur="1" fill="hold">
                                          <p:stCondLst>
                                            <p:cond delay="0"/>
                                          </p:stCondLst>
                                        </p:cTn>
                                        <p:tgtEl>
                                          <p:spTgt spid="26"/>
                                        </p:tgtEl>
                                        <p:attrNameLst>
                                          <p:attrName>style.visibility</p:attrName>
                                        </p:attrNameLst>
                                      </p:cBhvr>
                                      <p:to>
                                        <p:strVal val="visible"/>
                                      </p:to>
                                    </p:set>
                                    <p:animEffect transition="in" filter="fade">
                                      <p:cBhvr>
                                        <p:cTn id="243" dur="500"/>
                                        <p:tgtEl>
                                          <p:spTgt spid="26"/>
                                        </p:tgtEl>
                                      </p:cBhvr>
                                    </p:animEffect>
                                    <p:anim calcmode="lin" valueType="num">
                                      <p:cBhvr>
                                        <p:cTn id="244" dur="500" fill="hold"/>
                                        <p:tgtEl>
                                          <p:spTgt spid="26"/>
                                        </p:tgtEl>
                                        <p:attrNameLst>
                                          <p:attrName>ppt_w</p:attrName>
                                        </p:attrNameLst>
                                      </p:cBhvr>
                                      <p:tavLst>
                                        <p:tav tm="0" fmla="#ppt_w*sin(2.5*pi*$)">
                                          <p:val>
                                            <p:fltVal val="0"/>
                                          </p:val>
                                        </p:tav>
                                        <p:tav tm="100000">
                                          <p:val>
                                            <p:fltVal val="1"/>
                                          </p:val>
                                        </p:tav>
                                      </p:tavLst>
                                    </p:anim>
                                    <p:anim calcmode="lin" valueType="num">
                                      <p:cBhvr>
                                        <p:cTn id="24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46" restart="whenNotActive" fill="hold" evtFilter="cancelBubble" nodeType="interactiveSeq">
                <p:stCondLst>
                  <p:cond evt="onClick" delay="0">
                    <p:tgtEl>
                      <p:spTgt spid="122"/>
                    </p:tgtEl>
                  </p:cond>
                </p:stCondLst>
                <p:endSync evt="end" delay="0">
                  <p:rtn val="all"/>
                </p:endSync>
                <p:childTnLst>
                  <p:par>
                    <p:cTn id="247" fill="hold">
                      <p:stCondLst>
                        <p:cond delay="0"/>
                      </p:stCondLst>
                      <p:childTnLst>
                        <p:par>
                          <p:cTn id="248" fill="hold">
                            <p:stCondLst>
                              <p:cond delay="0"/>
                            </p:stCondLst>
                            <p:childTnLst>
                              <p:par>
                                <p:cTn id="249" presetID="23" presetClass="entr" presetSubtype="16" fill="hold" nodeType="clickEffect">
                                  <p:stCondLst>
                                    <p:cond delay="0"/>
                                  </p:stCondLst>
                                  <p:childTnLst>
                                    <p:set>
                                      <p:cBhvr>
                                        <p:cTn id="250" dur="1" fill="hold">
                                          <p:stCondLst>
                                            <p:cond delay="0"/>
                                          </p:stCondLst>
                                        </p:cTn>
                                        <p:tgtEl>
                                          <p:spTgt spid="158"/>
                                        </p:tgtEl>
                                        <p:attrNameLst>
                                          <p:attrName>style.visibility</p:attrName>
                                        </p:attrNameLst>
                                      </p:cBhvr>
                                      <p:to>
                                        <p:strVal val="visible"/>
                                      </p:to>
                                    </p:set>
                                    <p:anim calcmode="lin" valueType="num">
                                      <p:cBhvr>
                                        <p:cTn id="251" dur="1000" fill="hold"/>
                                        <p:tgtEl>
                                          <p:spTgt spid="158"/>
                                        </p:tgtEl>
                                        <p:attrNameLst>
                                          <p:attrName>ppt_w</p:attrName>
                                        </p:attrNameLst>
                                      </p:cBhvr>
                                      <p:tavLst>
                                        <p:tav tm="0">
                                          <p:val>
                                            <p:fltVal val="0"/>
                                          </p:val>
                                        </p:tav>
                                        <p:tav tm="100000">
                                          <p:val>
                                            <p:strVal val="#ppt_w"/>
                                          </p:val>
                                        </p:tav>
                                      </p:tavLst>
                                    </p:anim>
                                    <p:anim calcmode="lin" valueType="num">
                                      <p:cBhvr>
                                        <p:cTn id="25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9"/>
                                            </p:cond>
                                          </p:stCondLst>
                                          <p:endCondLst>
                                            <p:cond evt="onStopAudio" delay="0">
                                              <p:tgtEl>
                                                <p:sldTgt/>
                                              </p:tgtEl>
                                            </p:cond>
                                          </p:endCondLst>
                                        </p:cTn>
                                        <p:tgtEl>
                                          <p:sndTgt r:embed="rId3" name="AC Dig SFX.wav"/>
                                        </p:tgtEl>
                                      </p:cMediaNode>
                                    </p:audio>
                                  </p:subTnLst>
                                </p:cTn>
                              </p:par>
                            </p:childTnLst>
                          </p:cTn>
                        </p:par>
                        <p:par>
                          <p:cTn id="253" fill="hold">
                            <p:stCondLst>
                              <p:cond delay="1000"/>
                            </p:stCondLst>
                            <p:childTnLst>
                              <p:par>
                                <p:cTn id="254" presetID="12" presetClass="entr" presetSubtype="4" fill="hold" nodeType="afterEffect">
                                  <p:stCondLst>
                                    <p:cond delay="500"/>
                                  </p:stCondLst>
                                  <p:childTnLst>
                                    <p:set>
                                      <p:cBhvr>
                                        <p:cTn id="255" dur="1" fill="hold">
                                          <p:stCondLst>
                                            <p:cond delay="0"/>
                                          </p:stCondLst>
                                        </p:cTn>
                                        <p:tgtEl>
                                          <p:spTgt spid="185"/>
                                        </p:tgtEl>
                                        <p:attrNameLst>
                                          <p:attrName>style.visibility</p:attrName>
                                        </p:attrNameLst>
                                      </p:cBhvr>
                                      <p:to>
                                        <p:strVal val="visible"/>
                                      </p:to>
                                    </p:set>
                                    <p:anim calcmode="lin" valueType="num">
                                      <p:cBhvr additive="base">
                                        <p:cTn id="256" dur="500"/>
                                        <p:tgtEl>
                                          <p:spTgt spid="185"/>
                                        </p:tgtEl>
                                        <p:attrNameLst>
                                          <p:attrName>ppt_y</p:attrName>
                                        </p:attrNameLst>
                                      </p:cBhvr>
                                      <p:tavLst>
                                        <p:tav tm="0">
                                          <p:val>
                                            <p:strVal val="#ppt_y+#ppt_h*1.125000"/>
                                          </p:val>
                                        </p:tav>
                                        <p:tav tm="100000">
                                          <p:val>
                                            <p:strVal val="#ppt_y"/>
                                          </p:val>
                                        </p:tav>
                                      </p:tavLst>
                                    </p:anim>
                                    <p:animEffect transition="in" filter="wipe(up)">
                                      <p:cBhvr>
                                        <p:cTn id="257" dur="500"/>
                                        <p:tgtEl>
                                          <p:spTgt spid="185"/>
                                        </p:tgtEl>
                                      </p:cBhvr>
                                    </p:animEffect>
                                  </p:childTnLst>
                                  <p:subTnLst>
                                    <p:audio>
                                      <p:cMediaNode>
                                        <p:cTn display="0" masterRel="sameClick">
                                          <p:stCondLst>
                                            <p:cond evt="begin" delay="0">
                                              <p:tn val="254"/>
                                            </p:cond>
                                          </p:stCondLst>
                                          <p:endCondLst>
                                            <p:cond evt="onStopAudio" delay="0">
                                              <p:tgtEl>
                                                <p:sldTgt/>
                                              </p:tgtEl>
                                            </p:cond>
                                          </p:endCondLst>
                                        </p:cTn>
                                        <p:tgtEl>
                                          <p:sndTgt r:embed="rId6" name="AC Bells SFX.wav"/>
                                        </p:tgtEl>
                                      </p:cMediaNode>
                                    </p:audio>
                                  </p:subTnLst>
                                </p:cTn>
                              </p:par>
                            </p:childTnLst>
                          </p:cTn>
                        </p:par>
                        <p:par>
                          <p:cTn id="258" fill="hold">
                            <p:stCondLst>
                              <p:cond delay="2000"/>
                            </p:stCondLst>
                            <p:childTnLst>
                              <p:par>
                                <p:cTn id="259" presetID="12" presetClass="exit" presetSubtype="4" fill="hold" nodeType="afterEffect">
                                  <p:stCondLst>
                                    <p:cond delay="1000"/>
                                  </p:stCondLst>
                                  <p:childTnLst>
                                    <p:anim calcmode="lin" valueType="num">
                                      <p:cBhvr additive="base">
                                        <p:cTn id="260" dur="500"/>
                                        <p:tgtEl>
                                          <p:spTgt spid="185"/>
                                        </p:tgtEl>
                                        <p:attrNameLst>
                                          <p:attrName>ppt_y</p:attrName>
                                        </p:attrNameLst>
                                      </p:cBhvr>
                                      <p:tavLst>
                                        <p:tav tm="0">
                                          <p:val>
                                            <p:strVal val="#ppt_y"/>
                                          </p:val>
                                        </p:tav>
                                        <p:tav tm="100000">
                                          <p:val>
                                            <p:strVal val="#ppt_y+#ppt_h*1.125000"/>
                                          </p:val>
                                        </p:tav>
                                      </p:tavLst>
                                    </p:anim>
                                    <p:animEffect transition="out" filter="wipe(down)">
                                      <p:cBhvr>
                                        <p:cTn id="261" dur="500"/>
                                        <p:tgtEl>
                                          <p:spTgt spid="185"/>
                                        </p:tgtEl>
                                      </p:cBhvr>
                                    </p:animEffect>
                                    <p:set>
                                      <p:cBhvr>
                                        <p:cTn id="262" dur="1" fill="hold">
                                          <p:stCondLst>
                                            <p:cond delay="499"/>
                                          </p:stCondLst>
                                        </p:cTn>
                                        <p:tgtEl>
                                          <p:spTgt spid="185"/>
                                        </p:tgtEl>
                                        <p:attrNameLst>
                                          <p:attrName>style.visibility</p:attrName>
                                        </p:attrNameLst>
                                      </p:cBhvr>
                                      <p:to>
                                        <p:strVal val="hidden"/>
                                      </p:to>
                                    </p:set>
                                  </p:childTnLst>
                                </p:cTn>
                              </p:par>
                            </p:childTnLst>
                          </p:cTn>
                        </p:par>
                        <p:par>
                          <p:cTn id="263" fill="hold">
                            <p:stCondLst>
                              <p:cond delay="3500"/>
                            </p:stCondLst>
                            <p:childTnLst>
                              <p:par>
                                <p:cTn id="264" presetID="45" presetClass="entr" presetSubtype="0" fill="hold" nodeType="afterEffect">
                                  <p:stCondLst>
                                    <p:cond delay="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7" name="Bells Sign Appear SFX.wav"/>
                                        </p:tgtEl>
                                      </p:cMediaNode>
                                    </p:audio>
                                  </p:subTnLst>
                                </p:cTn>
                              </p:par>
                            </p:childTnLst>
                          </p:cTn>
                        </p:par>
                        <p:par>
                          <p:cTn id="269" fill="hold">
                            <p:stCondLst>
                              <p:cond delay="4000"/>
                            </p:stCondLst>
                            <p:childTnLst>
                              <p:par>
                                <p:cTn id="270" presetID="26" presetClass="emph" presetSubtype="0" fill="hold" nodeType="afterEffect">
                                  <p:stCondLst>
                                    <p:cond delay="0"/>
                                  </p:stCondLst>
                                  <p:childTnLst>
                                    <p:animEffect transition="out" filter="fade">
                                      <p:cBhvr>
                                        <p:cTn id="271" dur="500" tmFilter="0, 0; .2, .5; .8, .5; 1, 0"/>
                                        <p:tgtEl>
                                          <p:spTgt spid="108"/>
                                        </p:tgtEl>
                                      </p:cBhvr>
                                    </p:animEffect>
                                    <p:animScale>
                                      <p:cBhvr>
                                        <p:cTn id="272" dur="250" autoRev="1" fill="hold"/>
                                        <p:tgtEl>
                                          <p:spTgt spid="108"/>
                                        </p:tgtEl>
                                      </p:cBhvr>
                                      <p:by x="105000" y="105000"/>
                                    </p:animScale>
                                  </p:child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45" presetClass="entr" presetSubtype="0" fill="hold" nodeType="afterEffect">
                                  <p:stCondLst>
                                    <p:cond delay="500"/>
                                  </p:stCondLst>
                                  <p:childTnLst>
                                    <p:set>
                                      <p:cBhvr>
                                        <p:cTn id="282" dur="1" fill="hold">
                                          <p:stCondLst>
                                            <p:cond delay="0"/>
                                          </p:stCondLst>
                                        </p:cTn>
                                        <p:tgtEl>
                                          <p:spTgt spid="17"/>
                                        </p:tgtEl>
                                        <p:attrNameLst>
                                          <p:attrName>style.visibility</p:attrName>
                                        </p:attrNameLst>
                                      </p:cBhvr>
                                      <p:to>
                                        <p:strVal val="visible"/>
                                      </p:to>
                                    </p:set>
                                    <p:animEffect transition="in" filter="fade">
                                      <p:cBhvr>
                                        <p:cTn id="283" dur="500"/>
                                        <p:tgtEl>
                                          <p:spTgt spid="17"/>
                                        </p:tgtEl>
                                      </p:cBhvr>
                                    </p:animEffect>
                                    <p:anim calcmode="lin" valueType="num">
                                      <p:cBhvr>
                                        <p:cTn id="284" dur="500" fill="hold"/>
                                        <p:tgtEl>
                                          <p:spTgt spid="17"/>
                                        </p:tgtEl>
                                        <p:attrNameLst>
                                          <p:attrName>ppt_w</p:attrName>
                                        </p:attrNameLst>
                                      </p:cBhvr>
                                      <p:tavLst>
                                        <p:tav tm="0" fmla="#ppt_w*sin(2.5*pi*$)">
                                          <p:val>
                                            <p:fltVal val="0"/>
                                          </p:val>
                                        </p:tav>
                                        <p:tav tm="100000">
                                          <p:val>
                                            <p:fltVal val="1"/>
                                          </p:val>
                                        </p:tav>
                                      </p:tavLst>
                                    </p:anim>
                                    <p:anim calcmode="lin" valueType="num">
                                      <p:cBhvr>
                                        <p:cTn id="28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6" restart="whenNotActive" fill="hold" evtFilter="cancelBubble" nodeType="interactiveSeq">
                <p:stCondLst>
                  <p:cond evt="onClick" delay="0">
                    <p:tgtEl>
                      <p:spTgt spid="124"/>
                    </p:tgtEl>
                  </p:cond>
                </p:stCondLst>
                <p:endSync evt="end" delay="0">
                  <p:rtn val="all"/>
                </p:endSync>
                <p:childTnLst>
                  <p:par>
                    <p:cTn id="287" fill="hold">
                      <p:stCondLst>
                        <p:cond delay="0"/>
                      </p:stCondLst>
                      <p:childTnLst>
                        <p:par>
                          <p:cTn id="288" fill="hold">
                            <p:stCondLst>
                              <p:cond delay="0"/>
                            </p:stCondLst>
                            <p:childTnLst>
                              <p:par>
                                <p:cTn id="289" presetID="23" presetClass="entr" presetSubtype="16" fill="hold" nodeType="clickEffect">
                                  <p:stCondLst>
                                    <p:cond delay="0"/>
                                  </p:stCondLst>
                                  <p:childTnLst>
                                    <p:set>
                                      <p:cBhvr>
                                        <p:cTn id="290" dur="1" fill="hold">
                                          <p:stCondLst>
                                            <p:cond delay="0"/>
                                          </p:stCondLst>
                                        </p:cTn>
                                        <p:tgtEl>
                                          <p:spTgt spid="160"/>
                                        </p:tgtEl>
                                        <p:attrNameLst>
                                          <p:attrName>style.visibility</p:attrName>
                                        </p:attrNameLst>
                                      </p:cBhvr>
                                      <p:to>
                                        <p:strVal val="visible"/>
                                      </p:to>
                                    </p:set>
                                    <p:anim calcmode="lin" valueType="num">
                                      <p:cBhvr>
                                        <p:cTn id="291" dur="1000" fill="hold"/>
                                        <p:tgtEl>
                                          <p:spTgt spid="160"/>
                                        </p:tgtEl>
                                        <p:attrNameLst>
                                          <p:attrName>ppt_w</p:attrName>
                                        </p:attrNameLst>
                                      </p:cBhvr>
                                      <p:tavLst>
                                        <p:tav tm="0">
                                          <p:val>
                                            <p:fltVal val="0"/>
                                          </p:val>
                                        </p:tav>
                                        <p:tav tm="100000">
                                          <p:val>
                                            <p:strVal val="#ppt_w"/>
                                          </p:val>
                                        </p:tav>
                                      </p:tavLst>
                                    </p:anim>
                                    <p:anim calcmode="lin" valueType="num">
                                      <p:cBhvr>
                                        <p:cTn id="29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9"/>
                                            </p:cond>
                                          </p:stCondLst>
                                          <p:endCondLst>
                                            <p:cond evt="onStopAudio" delay="0">
                                              <p:tgtEl>
                                                <p:sldTgt/>
                                              </p:tgtEl>
                                            </p:cond>
                                          </p:endCondLst>
                                        </p:cTn>
                                        <p:tgtEl>
                                          <p:sndTgt r:embed="rId3" name="AC Dig SFX.wav"/>
                                        </p:tgtEl>
                                      </p:cMediaNode>
                                    </p:audio>
                                  </p:subTnLst>
                                </p:cTn>
                              </p:par>
                            </p:childTnLst>
                          </p:cTn>
                        </p:par>
                        <p:par>
                          <p:cTn id="293" fill="hold">
                            <p:stCondLst>
                              <p:cond delay="1000"/>
                            </p:stCondLst>
                            <p:childTnLst>
                              <p:par>
                                <p:cTn id="294" presetID="45" presetClass="entr" presetSubtype="0" fill="hold" nodeType="afterEffect">
                                  <p:stCondLst>
                                    <p:cond delay="500"/>
                                  </p:stCondLst>
                                  <p:childTnLst>
                                    <p:set>
                                      <p:cBhvr>
                                        <p:cTn id="295" dur="1" fill="hold">
                                          <p:stCondLst>
                                            <p:cond delay="0"/>
                                          </p:stCondLst>
                                        </p:cTn>
                                        <p:tgtEl>
                                          <p:spTgt spid="112"/>
                                        </p:tgtEl>
                                        <p:attrNameLst>
                                          <p:attrName>style.visibility</p:attrName>
                                        </p:attrNameLst>
                                      </p:cBhvr>
                                      <p:to>
                                        <p:strVal val="visible"/>
                                      </p:to>
                                    </p:set>
                                    <p:animEffect transition="in" filter="fade">
                                      <p:cBhvr>
                                        <p:cTn id="296" dur="500"/>
                                        <p:tgtEl>
                                          <p:spTgt spid="112"/>
                                        </p:tgtEl>
                                      </p:cBhvr>
                                    </p:animEffect>
                                    <p:anim calcmode="lin" valueType="num">
                                      <p:cBhvr>
                                        <p:cTn id="297" dur="500" fill="hold"/>
                                        <p:tgtEl>
                                          <p:spTgt spid="112"/>
                                        </p:tgtEl>
                                        <p:attrNameLst>
                                          <p:attrName>ppt_w</p:attrName>
                                        </p:attrNameLst>
                                      </p:cBhvr>
                                      <p:tavLst>
                                        <p:tav tm="0" fmla="#ppt_w*sin(2.5*pi*$)">
                                          <p:val>
                                            <p:fltVal val="0"/>
                                          </p:val>
                                        </p:tav>
                                        <p:tav tm="100000">
                                          <p:val>
                                            <p:fltVal val="1"/>
                                          </p:val>
                                        </p:tav>
                                      </p:tavLst>
                                    </p:anim>
                                    <p:anim calcmode="lin" valueType="num">
                                      <p:cBhvr>
                                        <p:cTn id="29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9" restart="whenNotActive" fill="hold" evtFilter="cancelBubble" nodeType="interactiveSeq">
                <p:stCondLst>
                  <p:cond evt="onClick" delay="0">
                    <p:tgtEl>
                      <p:spTgt spid="125"/>
                    </p:tgtEl>
                  </p:cond>
                </p:stCondLst>
                <p:endSync evt="end" delay="0">
                  <p:rtn val="all"/>
                </p:endSync>
                <p:childTnLst>
                  <p:par>
                    <p:cTn id="300" fill="hold">
                      <p:stCondLst>
                        <p:cond delay="0"/>
                      </p:stCondLst>
                      <p:childTnLst>
                        <p:par>
                          <p:cTn id="301" fill="hold">
                            <p:stCondLst>
                              <p:cond delay="0"/>
                            </p:stCondLst>
                            <p:childTnLst>
                              <p:par>
                                <p:cTn id="302" presetID="23" presetClass="entr" presetSubtype="16" fill="hold" nodeType="clickEffect">
                                  <p:stCondLst>
                                    <p:cond delay="0"/>
                                  </p:stCondLst>
                                  <p:childTnLst>
                                    <p:set>
                                      <p:cBhvr>
                                        <p:cTn id="303" dur="1" fill="hold">
                                          <p:stCondLst>
                                            <p:cond delay="0"/>
                                          </p:stCondLst>
                                        </p:cTn>
                                        <p:tgtEl>
                                          <p:spTgt spid="161"/>
                                        </p:tgtEl>
                                        <p:attrNameLst>
                                          <p:attrName>style.visibility</p:attrName>
                                        </p:attrNameLst>
                                      </p:cBhvr>
                                      <p:to>
                                        <p:strVal val="visible"/>
                                      </p:to>
                                    </p:set>
                                    <p:anim calcmode="lin" valueType="num">
                                      <p:cBhvr>
                                        <p:cTn id="304" dur="1000" fill="hold"/>
                                        <p:tgtEl>
                                          <p:spTgt spid="161"/>
                                        </p:tgtEl>
                                        <p:attrNameLst>
                                          <p:attrName>ppt_w</p:attrName>
                                        </p:attrNameLst>
                                      </p:cBhvr>
                                      <p:tavLst>
                                        <p:tav tm="0">
                                          <p:val>
                                            <p:fltVal val="0"/>
                                          </p:val>
                                        </p:tav>
                                        <p:tav tm="100000">
                                          <p:val>
                                            <p:strVal val="#ppt_w"/>
                                          </p:val>
                                        </p:tav>
                                      </p:tavLst>
                                    </p:anim>
                                    <p:anim calcmode="lin" valueType="num">
                                      <p:cBhvr>
                                        <p:cTn id="30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2"/>
                                            </p:cond>
                                          </p:stCondLst>
                                          <p:endCondLst>
                                            <p:cond evt="onStopAudio" delay="0">
                                              <p:tgtEl>
                                                <p:sldTgt/>
                                              </p:tgtEl>
                                            </p:cond>
                                          </p:endCondLst>
                                        </p:cTn>
                                        <p:tgtEl>
                                          <p:sndTgt r:embed="rId3" name="AC Dig SFX.wav"/>
                                        </p:tgtEl>
                                      </p:cMediaNode>
                                    </p:audio>
                                  </p:subTnLst>
                                </p:cTn>
                              </p:par>
                            </p:childTnLst>
                          </p:cTn>
                        </p:par>
                        <p:par>
                          <p:cTn id="306" fill="hold">
                            <p:stCondLst>
                              <p:cond delay="1000"/>
                            </p:stCondLst>
                            <p:childTnLst>
                              <p:par>
                                <p:cTn id="307" presetID="12" presetClass="entr" presetSubtype="4" fill="hold" nodeType="afterEffect">
                                  <p:stCondLst>
                                    <p:cond delay="500"/>
                                  </p:stCondLst>
                                  <p:childTnLst>
                                    <p:set>
                                      <p:cBhvr>
                                        <p:cTn id="308" dur="1" fill="hold">
                                          <p:stCondLst>
                                            <p:cond delay="0"/>
                                          </p:stCondLst>
                                        </p:cTn>
                                        <p:tgtEl>
                                          <p:spTgt spid="1050"/>
                                        </p:tgtEl>
                                        <p:attrNameLst>
                                          <p:attrName>style.visibility</p:attrName>
                                        </p:attrNameLst>
                                      </p:cBhvr>
                                      <p:to>
                                        <p:strVal val="visible"/>
                                      </p:to>
                                    </p:set>
                                    <p:anim calcmode="lin" valueType="num">
                                      <p:cBhvr additive="base">
                                        <p:cTn id="309" dur="500"/>
                                        <p:tgtEl>
                                          <p:spTgt spid="1050"/>
                                        </p:tgtEl>
                                        <p:attrNameLst>
                                          <p:attrName>ppt_y</p:attrName>
                                        </p:attrNameLst>
                                      </p:cBhvr>
                                      <p:tavLst>
                                        <p:tav tm="0">
                                          <p:val>
                                            <p:strVal val="#ppt_y+#ppt_h*1.125000"/>
                                          </p:val>
                                        </p:tav>
                                        <p:tav tm="100000">
                                          <p:val>
                                            <p:strVal val="#ppt_y"/>
                                          </p:val>
                                        </p:tav>
                                      </p:tavLst>
                                    </p:anim>
                                    <p:animEffect transition="in" filter="wipe(up)">
                                      <p:cBhvr>
                                        <p:cTn id="310" dur="500"/>
                                        <p:tgtEl>
                                          <p:spTgt spid="1050"/>
                                        </p:tgtEl>
                                      </p:cBhvr>
                                    </p:animEffect>
                                  </p:childTnLst>
                                  <p:subTnLst>
                                    <p:audio>
                                      <p:cMediaNode>
                                        <p:cTn display="0" masterRel="sameClick">
                                          <p:stCondLst>
                                            <p:cond evt="begin" delay="0">
                                              <p:tn val="307"/>
                                            </p:cond>
                                          </p:stCondLst>
                                          <p:endCondLst>
                                            <p:cond evt="onStopAudio" delay="0">
                                              <p:tgtEl>
                                                <p:sldTgt/>
                                              </p:tgtEl>
                                            </p:cond>
                                          </p:endCondLst>
                                        </p:cTn>
                                        <p:tgtEl>
                                          <p:sndTgt r:embed="rId5" name="AC Can SFX.wav"/>
                                        </p:tgtEl>
                                      </p:cMediaNode>
                                    </p:audio>
                                  </p:subTnLst>
                                </p:cTn>
                              </p:par>
                            </p:childTnLst>
                          </p:cTn>
                        </p:par>
                        <p:par>
                          <p:cTn id="311" fill="hold">
                            <p:stCondLst>
                              <p:cond delay="2000"/>
                            </p:stCondLst>
                            <p:childTnLst>
                              <p:par>
                                <p:cTn id="312" presetID="12" presetClass="exit" presetSubtype="4" fill="hold" nodeType="afterEffect">
                                  <p:stCondLst>
                                    <p:cond delay="1000"/>
                                  </p:stCondLst>
                                  <p:childTnLst>
                                    <p:anim calcmode="lin" valueType="num">
                                      <p:cBhvr additive="base">
                                        <p:cTn id="313" dur="500"/>
                                        <p:tgtEl>
                                          <p:spTgt spid="1050"/>
                                        </p:tgtEl>
                                        <p:attrNameLst>
                                          <p:attrName>ppt_y</p:attrName>
                                        </p:attrNameLst>
                                      </p:cBhvr>
                                      <p:tavLst>
                                        <p:tav tm="0">
                                          <p:val>
                                            <p:strVal val="#ppt_y"/>
                                          </p:val>
                                        </p:tav>
                                        <p:tav tm="100000">
                                          <p:val>
                                            <p:strVal val="#ppt_y+#ppt_h*1.125000"/>
                                          </p:val>
                                        </p:tav>
                                      </p:tavLst>
                                    </p:anim>
                                    <p:animEffect transition="out" filter="wipe(down)">
                                      <p:cBhvr>
                                        <p:cTn id="314" dur="500"/>
                                        <p:tgtEl>
                                          <p:spTgt spid="1050"/>
                                        </p:tgtEl>
                                      </p:cBhvr>
                                    </p:animEffect>
                                    <p:set>
                                      <p:cBhvr>
                                        <p:cTn id="315" dur="1" fill="hold">
                                          <p:stCondLst>
                                            <p:cond delay="499"/>
                                          </p:stCondLst>
                                        </p:cTn>
                                        <p:tgtEl>
                                          <p:spTgt spid="1050"/>
                                        </p:tgtEl>
                                        <p:attrNameLst>
                                          <p:attrName>style.visibility</p:attrName>
                                        </p:attrNameLst>
                                      </p:cBhvr>
                                      <p:to>
                                        <p:strVal val="hidden"/>
                                      </p:to>
                                    </p:set>
                                  </p:childTnLst>
                                </p:cTn>
                              </p:par>
                            </p:childTnLst>
                          </p:cTn>
                        </p:par>
                        <p:par>
                          <p:cTn id="316" fill="hold">
                            <p:stCondLst>
                              <p:cond delay="3500"/>
                            </p:stCondLst>
                            <p:childTnLst>
                              <p:par>
                                <p:cTn id="317" presetID="45" presetClass="entr" presetSubtype="0" fill="hold" nodeType="afterEffect">
                                  <p:stCondLst>
                                    <p:cond delay="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12" presetClass="entr" presetSubtype="4" fill="hold" nodeType="afterEffect">
                                  <p:stCondLst>
                                    <p:cond delay="500"/>
                                  </p:stCondLst>
                                  <p:childTnLst>
                                    <p:set>
                                      <p:cBhvr>
                                        <p:cTn id="370" dur="1" fill="hold">
                                          <p:stCondLst>
                                            <p:cond delay="0"/>
                                          </p:stCondLst>
                                        </p:cTn>
                                        <p:tgtEl>
                                          <p:spTgt spid="1032"/>
                                        </p:tgtEl>
                                        <p:attrNameLst>
                                          <p:attrName>style.visibility</p:attrName>
                                        </p:attrNameLst>
                                      </p:cBhvr>
                                      <p:to>
                                        <p:strVal val="visible"/>
                                      </p:to>
                                    </p:set>
                                    <p:anim calcmode="lin" valueType="num">
                                      <p:cBhvr additive="base">
                                        <p:cTn id="371" dur="500"/>
                                        <p:tgtEl>
                                          <p:spTgt spid="1032"/>
                                        </p:tgtEl>
                                        <p:attrNameLst>
                                          <p:attrName>ppt_y</p:attrName>
                                        </p:attrNameLst>
                                      </p:cBhvr>
                                      <p:tavLst>
                                        <p:tav tm="0">
                                          <p:val>
                                            <p:strVal val="#ppt_y+#ppt_h*1.125000"/>
                                          </p:val>
                                        </p:tav>
                                        <p:tav tm="100000">
                                          <p:val>
                                            <p:strVal val="#ppt_y"/>
                                          </p:val>
                                        </p:tav>
                                      </p:tavLst>
                                    </p:anim>
                                    <p:animEffect transition="in" filter="wipe(up)">
                                      <p:cBhvr>
                                        <p:cTn id="372" dur="500"/>
                                        <p:tgtEl>
                                          <p:spTgt spid="1032"/>
                                        </p:tgtEl>
                                      </p:cBhvr>
                                    </p:animEffect>
                                  </p:childTnLst>
                                  <p:subTnLst>
                                    <p:audio>
                                      <p:cMediaNode>
                                        <p:cTn display="0" masterRel="sameClick">
                                          <p:stCondLst>
                                            <p:cond evt="begin" delay="0">
                                              <p:tn val="369"/>
                                            </p:cond>
                                          </p:stCondLst>
                                          <p:endCondLst>
                                            <p:cond evt="onStopAudio" delay="0">
                                              <p:tgtEl>
                                                <p:sldTgt/>
                                              </p:tgtEl>
                                            </p:cond>
                                          </p:endCondLst>
                                        </p:cTn>
                                        <p:tgtEl>
                                          <p:sndTgt r:embed="rId8" name="AC Fossil SFX.wav"/>
                                        </p:tgtEl>
                                      </p:cMediaNode>
                                    </p:audio>
                                  </p:subTnLst>
                                </p:cTn>
                              </p:par>
                            </p:childTnLst>
                          </p:cTn>
                        </p:par>
                        <p:par>
                          <p:cTn id="373" fill="hold">
                            <p:stCondLst>
                              <p:cond delay="2000"/>
                            </p:stCondLst>
                            <p:childTnLst>
                              <p:par>
                                <p:cTn id="374" presetID="12" presetClass="exit" presetSubtype="4" fill="hold" nodeType="afterEffect">
                                  <p:stCondLst>
                                    <p:cond delay="1000"/>
                                  </p:stCondLst>
                                  <p:childTnLst>
                                    <p:anim calcmode="lin" valueType="num">
                                      <p:cBhvr additive="base">
                                        <p:cTn id="375" dur="500"/>
                                        <p:tgtEl>
                                          <p:spTgt spid="1032"/>
                                        </p:tgtEl>
                                        <p:attrNameLst>
                                          <p:attrName>ppt_y</p:attrName>
                                        </p:attrNameLst>
                                      </p:cBhvr>
                                      <p:tavLst>
                                        <p:tav tm="0">
                                          <p:val>
                                            <p:strVal val="#ppt_y"/>
                                          </p:val>
                                        </p:tav>
                                        <p:tav tm="100000">
                                          <p:val>
                                            <p:strVal val="#ppt_y+#ppt_h*1.125000"/>
                                          </p:val>
                                        </p:tav>
                                      </p:tavLst>
                                    </p:anim>
                                    <p:animEffect transition="out" filter="wipe(down)">
                                      <p:cBhvr>
                                        <p:cTn id="376" dur="500"/>
                                        <p:tgtEl>
                                          <p:spTgt spid="1032"/>
                                        </p:tgtEl>
                                      </p:cBhvr>
                                    </p:animEffect>
                                    <p:set>
                                      <p:cBhvr>
                                        <p:cTn id="377" dur="1" fill="hold">
                                          <p:stCondLst>
                                            <p:cond delay="499"/>
                                          </p:stCondLst>
                                        </p:cTn>
                                        <p:tgtEl>
                                          <p:spTgt spid="1032"/>
                                        </p:tgtEl>
                                        <p:attrNameLst>
                                          <p:attrName>style.visibility</p:attrName>
                                        </p:attrNameLst>
                                      </p:cBhvr>
                                      <p:to>
                                        <p:strVal val="hidden"/>
                                      </p:to>
                                    </p:set>
                                  </p:childTnLst>
                                </p:cTn>
                              </p:par>
                            </p:childTnLst>
                          </p:cTn>
                        </p:par>
                        <p:par>
                          <p:cTn id="378" fill="hold">
                            <p:stCondLst>
                              <p:cond delay="3500"/>
                            </p:stCondLst>
                            <p:childTnLst>
                              <p:par>
                                <p:cTn id="379" presetID="45" presetClass="entr" presetSubtype="0" fill="hold" nodeType="afterEffect">
                                  <p:stCondLst>
                                    <p:cond delay="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grpSp>
        <p:nvGrpSpPr>
          <p:cNvPr id="10" name="Instructions TextBox"/>
          <p:cNvGrpSpPr/>
          <p:nvPr/>
        </p:nvGrpSpPr>
        <p:grpSpPr>
          <a:xfrm>
            <a:off x="3493729" y="2388285"/>
            <a:ext cx="7254869" cy="3523793"/>
            <a:chOff x="3479874" y="2125040"/>
            <a:chExt cx="7254869" cy="3523793"/>
          </a:xfrm>
        </p:grpSpPr>
        <p:pic>
          <p:nvPicPr>
            <p:cNvPr id="186" name="Box"/>
            <p:cNvPicPr>
              <a:picLocks noChangeAspect="1"/>
            </p:cNvPicPr>
            <p:nvPr/>
          </p:nvPicPr>
          <p:blipFill>
            <a:blip r:embed="rId5">
              <a:extLst>
                <a:ext uri="{BEBA8EAE-BF5A-486C-A8C5-ECC9F3942E4B}">
                  <a14:imgProps xmlns:a14="http://schemas.microsoft.com/office/drawing/2010/main">
                    <a14:imgLayer r:embed="rId6">
                      <a14:imgEffect>
                        <a14:artisticLineDrawing trans="91000" pencilSize="56"/>
                      </a14:imgEffect>
                      <a14:imgEffect>
                        <a14:brightnessContrast contrast="20000"/>
                      </a14:imgEffect>
                    </a14:imgLayer>
                  </a14:imgProps>
                </a:ext>
              </a:extLst>
            </a:blip>
            <a:stretch>
              <a:fillRect/>
            </a:stretch>
          </p:blipFill>
          <p:spPr>
            <a:xfrm>
              <a:off x="3479874" y="2125040"/>
              <a:ext cx="7254869" cy="3523793"/>
            </a:xfrm>
            <a:prstGeom prst="rect">
              <a:avLst/>
            </a:prstGeom>
          </p:spPr>
        </p:pic>
        <p:sp>
          <p:nvSpPr>
            <p:cNvPr id="8" name="Text"/>
            <p:cNvSpPr txBox="1"/>
            <p:nvPr/>
          </p:nvSpPr>
          <p:spPr>
            <a:xfrm>
              <a:off x="3878680" y="2898994"/>
              <a:ext cx="6457256" cy="2086725"/>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Say a sentence to choose a crack in the ground.</a:t>
              </a:r>
              <a:endParaRPr lang="en-US" sz="5400" dirty="0">
                <a:solidFill>
                  <a:srgbClr val="F9CE31"/>
                </a:solidFill>
                <a:latin typeface="FinkHeavy" pitchFamily="2" charset="0"/>
              </a:endParaRPr>
            </a:p>
          </p:txBody>
        </p:sp>
      </p:grpSp>
      <p:sp>
        <p:nvSpPr>
          <p:cNvPr id="46"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47"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48"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49"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0"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51" name="Chair" descr="Chair emoji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52" name="Desk" descr="Office desk clipar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53" name="Table" descr="Chabudai Short Legged Table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54" name="Bed" descr="Single bed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55" name="Couch" descr="Office sofa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56" name="TV" descr="LCD Televisio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6784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3-3"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5904916" y="3362963"/>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299924" y="5575700"/>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2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1 Sig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1 Sign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1 Sign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765" y="1041505"/>
            <a:ext cx="1325065" cy="1125474"/>
          </a:xfrm>
          <a:prstGeom prst="rect">
            <a:avLst/>
          </a:prstGeom>
        </p:spPr>
      </p:pic>
      <p:pic>
        <p:nvPicPr>
          <p:cNvPr id="156" name="2 Sign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8979" y="1041009"/>
            <a:ext cx="1326233"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2 Sig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1 Sign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85" name="Bell Bag 3-2" descr="Top 10] Animal Crossing New Horizons Best Bell Making Methods | GAMERS  DECIDE"/>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4045" r="21169"/>
          <a:stretch/>
        </p:blipFill>
        <p:spPr bwMode="auto">
          <a:xfrm>
            <a:off x="5901056" y="2015588"/>
            <a:ext cx="779931"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9" name="Bells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1303" y="2105384"/>
            <a:ext cx="1321314" cy="1126466"/>
          </a:xfrm>
          <a:prstGeom prst="rect">
            <a:avLst/>
          </a:prstGeom>
        </p:spPr>
      </p:pic>
      <p:pic>
        <p:nvPicPr>
          <p:cNvPr id="114" name="1 Sign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90" name="2 Sign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1 Sign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Fossil Sign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3090" y="3234172"/>
            <a:ext cx="1319013" cy="1120334"/>
          </a:xfrm>
          <a:prstGeom prst="rect">
            <a:avLst/>
          </a:prstGeom>
        </p:spPr>
      </p:pic>
      <p:pic>
        <p:nvPicPr>
          <p:cNvPr id="5" name="1 Sign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2 Sign 5-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2 Sign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2 Sign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2 Sign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2 Sign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3+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3+ Sign 1-5"/>
          <p:cNvPicPr>
            <a:picLocks noChangeAspect="1"/>
          </p:cNvPicPr>
          <p:nvPr/>
        </p:nvPicPr>
        <p:blipFill>
          <a:blip r:embed="rId20">
            <a:extLst>
              <a:ext uri="{BEBA8EAE-BF5A-486C-A8C5-ECC9F3942E4B}">
                <a14:imgProps xmlns:a14="http://schemas.microsoft.com/office/drawing/2010/main">
                  <a14:imgLayer r:embed="rId21">
                    <a14:imgEffect>
                      <a14:saturation sat="150000"/>
                    </a14:imgEffect>
                  </a14:imgLayer>
                </a14:imgProps>
              </a:ext>
            </a:extLst>
          </a:blip>
          <a:stretch>
            <a:fillRect/>
          </a:stretch>
        </p:blipFill>
        <p:spPr>
          <a:xfrm>
            <a:off x="2236078" y="5378382"/>
            <a:ext cx="1326234" cy="1126466"/>
          </a:xfrm>
          <a:prstGeom prst="rect">
            <a:avLst/>
          </a:prstGeom>
        </p:spPr>
      </p:pic>
      <p:pic>
        <p:nvPicPr>
          <p:cNvPr id="107" name="Can Sign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35589" y="5378878"/>
            <a:ext cx="1326234" cy="1125474"/>
          </a:xfrm>
          <a:prstGeom prst="rect">
            <a:avLst/>
          </a:prstGeom>
        </p:spPr>
      </p:pic>
      <p:pic>
        <p:nvPicPr>
          <p:cNvPr id="111" name="3+ Sign 3-5"/>
          <p:cNvPicPr>
            <a:picLocks noChangeAspect="1"/>
          </p:cNvPicPr>
          <p:nvPr/>
        </p:nvPicPr>
        <p:blipFill>
          <a:blip r:embed="rId20">
            <a:extLst>
              <a:ext uri="{BEBA8EAE-BF5A-486C-A8C5-ECC9F3942E4B}">
                <a14:imgProps xmlns:a14="http://schemas.microsoft.com/office/drawing/2010/main">
                  <a14:imgLayer r:embed="rId21">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3+ Sign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41021377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12" presetClass="entr" presetSubtype="4" fill="hold" nodeType="afterEffect">
                                  <p:stCondLst>
                                    <p:cond delay="500"/>
                                  </p:stCondLst>
                                  <p:childTnLst>
                                    <p:set>
                                      <p:cBhvr>
                                        <p:cTn id="115" dur="1" fill="hold">
                                          <p:stCondLst>
                                            <p:cond delay="0"/>
                                          </p:stCondLst>
                                        </p:cTn>
                                        <p:tgtEl>
                                          <p:spTgt spid="185"/>
                                        </p:tgtEl>
                                        <p:attrNameLst>
                                          <p:attrName>style.visibility</p:attrName>
                                        </p:attrNameLst>
                                      </p:cBhvr>
                                      <p:to>
                                        <p:strVal val="visible"/>
                                      </p:to>
                                    </p:set>
                                    <p:anim calcmode="lin" valueType="num">
                                      <p:cBhvr additive="base">
                                        <p:cTn id="116" dur="500"/>
                                        <p:tgtEl>
                                          <p:spTgt spid="185"/>
                                        </p:tgtEl>
                                        <p:attrNameLst>
                                          <p:attrName>ppt_y</p:attrName>
                                        </p:attrNameLst>
                                      </p:cBhvr>
                                      <p:tavLst>
                                        <p:tav tm="0">
                                          <p:val>
                                            <p:strVal val="#ppt_y+#ppt_h*1.125000"/>
                                          </p:val>
                                        </p:tav>
                                        <p:tav tm="100000">
                                          <p:val>
                                            <p:strVal val="#ppt_y"/>
                                          </p:val>
                                        </p:tav>
                                      </p:tavLst>
                                    </p:anim>
                                    <p:animEffect transition="in" filter="wipe(up)">
                                      <p:cBhvr>
                                        <p:cTn id="117" dur="500"/>
                                        <p:tgtEl>
                                          <p:spTgt spid="185"/>
                                        </p:tgtEl>
                                      </p:cBhvr>
                                    </p:animEffect>
                                  </p:childTnLst>
                                  <p:subTnLst>
                                    <p:audio>
                                      <p:cMediaNode>
                                        <p:cTn display="0" masterRel="sameClick">
                                          <p:stCondLst>
                                            <p:cond evt="begin" delay="0">
                                              <p:tn val="114"/>
                                            </p:cond>
                                          </p:stCondLst>
                                          <p:endCondLst>
                                            <p:cond evt="onStopAudio" delay="0">
                                              <p:tgtEl>
                                                <p:sldTgt/>
                                              </p:tgtEl>
                                            </p:cond>
                                          </p:endCondLst>
                                        </p:cTn>
                                        <p:tgtEl>
                                          <p:sndTgt r:embed="rId5" name="AC Bells SFX.wav"/>
                                        </p:tgtEl>
                                      </p:cMediaNode>
                                    </p:audio>
                                  </p:subTnLst>
                                </p:cTn>
                              </p:par>
                            </p:childTnLst>
                          </p:cTn>
                        </p:par>
                        <p:par>
                          <p:cTn id="118" fill="hold">
                            <p:stCondLst>
                              <p:cond delay="2000"/>
                            </p:stCondLst>
                            <p:childTnLst>
                              <p:par>
                                <p:cTn id="119" presetID="12" presetClass="exit" presetSubtype="4" fill="hold" nodeType="afterEffect">
                                  <p:stCondLst>
                                    <p:cond delay="1000"/>
                                  </p:stCondLst>
                                  <p:childTnLst>
                                    <p:anim calcmode="lin" valueType="num">
                                      <p:cBhvr additive="base">
                                        <p:cTn id="120" dur="500"/>
                                        <p:tgtEl>
                                          <p:spTgt spid="185"/>
                                        </p:tgtEl>
                                        <p:attrNameLst>
                                          <p:attrName>ppt_y</p:attrName>
                                        </p:attrNameLst>
                                      </p:cBhvr>
                                      <p:tavLst>
                                        <p:tav tm="0">
                                          <p:val>
                                            <p:strVal val="#ppt_y"/>
                                          </p:val>
                                        </p:tav>
                                        <p:tav tm="100000">
                                          <p:val>
                                            <p:strVal val="#ppt_y+#ppt_h*1.125000"/>
                                          </p:val>
                                        </p:tav>
                                      </p:tavLst>
                                    </p:anim>
                                    <p:animEffect transition="out" filter="wipe(down)">
                                      <p:cBhvr>
                                        <p:cTn id="121" dur="500"/>
                                        <p:tgtEl>
                                          <p:spTgt spid="185"/>
                                        </p:tgtEl>
                                      </p:cBhvr>
                                    </p:animEffect>
                                    <p:set>
                                      <p:cBhvr>
                                        <p:cTn id="122" dur="1" fill="hold">
                                          <p:stCondLst>
                                            <p:cond delay="499"/>
                                          </p:stCondLst>
                                        </p:cTn>
                                        <p:tgtEl>
                                          <p:spTgt spid="185"/>
                                        </p:tgtEl>
                                        <p:attrNameLst>
                                          <p:attrName>style.visibility</p:attrName>
                                        </p:attrNameLst>
                                      </p:cBhvr>
                                      <p:to>
                                        <p:strVal val="hidden"/>
                                      </p:to>
                                    </p:set>
                                  </p:childTnLst>
                                </p:cTn>
                              </p:par>
                            </p:childTnLst>
                          </p:cTn>
                        </p:par>
                        <p:par>
                          <p:cTn id="123" fill="hold">
                            <p:stCondLst>
                              <p:cond delay="3500"/>
                            </p:stCondLst>
                            <p:childTnLst>
                              <p:par>
                                <p:cTn id="124" presetID="45" presetClass="entr" presetSubtype="0" fill="hold" nodeType="afterEffect">
                                  <p:stCondLst>
                                    <p:cond delay="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6" name="Bells Sign Appear SFX.wav"/>
                                        </p:tgtEl>
                                      </p:cMediaNode>
                                    </p:audio>
                                  </p:subTnLst>
                                </p:cTn>
                              </p:par>
                            </p:childTnLst>
                          </p:cTn>
                        </p:par>
                        <p:par>
                          <p:cTn id="129" fill="hold">
                            <p:stCondLst>
                              <p:cond delay="4000"/>
                            </p:stCondLst>
                            <p:childTnLst>
                              <p:par>
                                <p:cTn id="130" presetID="26" presetClass="emph" presetSubtype="0" fill="hold" nodeType="afterEffect">
                                  <p:stCondLst>
                                    <p:cond delay="0"/>
                                  </p:stCondLst>
                                  <p:childTnLst>
                                    <p:animEffect transition="out" filter="fade">
                                      <p:cBhvr>
                                        <p:cTn id="131" dur="500" tmFilter="0, 0; .2, .5; .8, .5; 1, 0"/>
                                        <p:tgtEl>
                                          <p:spTgt spid="109"/>
                                        </p:tgtEl>
                                      </p:cBhvr>
                                    </p:animEffect>
                                    <p:animScale>
                                      <p:cBhvr>
                                        <p:cTn id="132" dur="250" autoRev="1" fill="hold"/>
                                        <p:tgtEl>
                                          <p:spTgt spid="109"/>
                                        </p:tgtEl>
                                      </p:cBhvr>
                                      <p:by x="105000" y="105000"/>
                                    </p:animScale>
                                  </p:childTnLst>
                                </p:cTn>
                              </p:par>
                            </p:childTnLst>
                          </p:cTn>
                        </p:par>
                      </p:childTnLst>
                    </p:cTn>
                  </p:par>
                </p:childTnLst>
              </p:cTn>
              <p:nextCondLst>
                <p:cond evt="onClick" delay="0">
                  <p:tgtEl>
                    <p:spTgt spid="136"/>
                  </p:tgtEl>
                </p:cond>
              </p:nextCondLst>
            </p:seq>
            <p:seq concurrent="1" nextAc="seek">
              <p:cTn id="133" restart="whenNotActive" fill="hold" evtFilter="cancelBubble" nodeType="interactiveSeq">
                <p:stCondLst>
                  <p:cond evt="onClick" delay="0">
                    <p:tgtEl>
                      <p:spTgt spid="137"/>
                    </p:tgtEl>
                  </p:cond>
                </p:stCondLst>
                <p:endSync evt="end" delay="0">
                  <p:rtn val="all"/>
                </p:endSync>
                <p:childTnLst>
                  <p:par>
                    <p:cTn id="134" fill="hold">
                      <p:stCondLst>
                        <p:cond delay="0"/>
                      </p:stCondLst>
                      <p:childTnLst>
                        <p:par>
                          <p:cTn id="135" fill="hold">
                            <p:stCondLst>
                              <p:cond delay="0"/>
                            </p:stCondLst>
                            <p:childTnLst>
                              <p:par>
                                <p:cTn id="136" presetID="23" presetClass="entr" presetSubtype="16" fill="hold" nodeType="clickEffect">
                                  <p:stCondLst>
                                    <p:cond delay="0"/>
                                  </p:stCondLst>
                                  <p:childTnLst>
                                    <p:set>
                                      <p:cBhvr>
                                        <p:cTn id="137" dur="1" fill="hold">
                                          <p:stCondLst>
                                            <p:cond delay="0"/>
                                          </p:stCondLst>
                                        </p:cTn>
                                        <p:tgtEl>
                                          <p:spTgt spid="173"/>
                                        </p:tgtEl>
                                        <p:attrNameLst>
                                          <p:attrName>style.visibility</p:attrName>
                                        </p:attrNameLst>
                                      </p:cBhvr>
                                      <p:to>
                                        <p:strVal val="visible"/>
                                      </p:to>
                                    </p:set>
                                    <p:anim calcmode="lin" valueType="num">
                                      <p:cBhvr>
                                        <p:cTn id="138" dur="1000" fill="hold"/>
                                        <p:tgtEl>
                                          <p:spTgt spid="173"/>
                                        </p:tgtEl>
                                        <p:attrNameLst>
                                          <p:attrName>ppt_w</p:attrName>
                                        </p:attrNameLst>
                                      </p:cBhvr>
                                      <p:tavLst>
                                        <p:tav tm="0">
                                          <p:val>
                                            <p:fltVal val="0"/>
                                          </p:val>
                                        </p:tav>
                                        <p:tav tm="100000">
                                          <p:val>
                                            <p:strVal val="#ppt_w"/>
                                          </p:val>
                                        </p:tav>
                                      </p:tavLst>
                                    </p:anim>
                                    <p:anim calcmode="lin" valueType="num">
                                      <p:cBhvr>
                                        <p:cTn id="139"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6"/>
                                            </p:cond>
                                          </p:stCondLst>
                                          <p:endCondLst>
                                            <p:cond evt="onStopAudio" delay="0">
                                              <p:tgtEl>
                                                <p:sldTgt/>
                                              </p:tgtEl>
                                            </p:cond>
                                          </p:endCondLst>
                                        </p:cTn>
                                        <p:tgtEl>
                                          <p:sndTgt r:embed="rId3" name="AC Dig SFX.wav"/>
                                        </p:tgtEl>
                                      </p:cMediaNode>
                                    </p:audio>
                                  </p:subTnLst>
                                </p:cTn>
                              </p:par>
                            </p:childTnLst>
                          </p:cTn>
                        </p:par>
                        <p:par>
                          <p:cTn id="140" fill="hold">
                            <p:stCondLst>
                              <p:cond delay="1000"/>
                            </p:stCondLst>
                            <p:childTnLst>
                              <p:par>
                                <p:cTn id="141" presetID="45" presetClass="entr" presetSubtype="0" fill="hold" nodeType="afterEffect">
                                  <p:stCondLst>
                                    <p:cond delay="500"/>
                                  </p:stCondLst>
                                  <p:childTnLst>
                                    <p:set>
                                      <p:cBhvr>
                                        <p:cTn id="142" dur="1" fill="hold">
                                          <p:stCondLst>
                                            <p:cond delay="0"/>
                                          </p:stCondLst>
                                        </p:cTn>
                                        <p:tgtEl>
                                          <p:spTgt spid="114"/>
                                        </p:tgtEl>
                                        <p:attrNameLst>
                                          <p:attrName>style.visibility</p:attrName>
                                        </p:attrNameLst>
                                      </p:cBhvr>
                                      <p:to>
                                        <p:strVal val="visible"/>
                                      </p:to>
                                    </p:set>
                                    <p:animEffect transition="in" filter="fade">
                                      <p:cBhvr>
                                        <p:cTn id="143" dur="500"/>
                                        <p:tgtEl>
                                          <p:spTgt spid="114"/>
                                        </p:tgtEl>
                                      </p:cBhvr>
                                    </p:animEffect>
                                    <p:anim calcmode="lin" valueType="num">
                                      <p:cBhvr>
                                        <p:cTn id="144" dur="500" fill="hold"/>
                                        <p:tgtEl>
                                          <p:spTgt spid="114"/>
                                        </p:tgtEl>
                                        <p:attrNameLst>
                                          <p:attrName>ppt_w</p:attrName>
                                        </p:attrNameLst>
                                      </p:cBhvr>
                                      <p:tavLst>
                                        <p:tav tm="0" fmla="#ppt_w*sin(2.5*pi*$)">
                                          <p:val>
                                            <p:fltVal val="0"/>
                                          </p:val>
                                        </p:tav>
                                        <p:tav tm="100000">
                                          <p:val>
                                            <p:fltVal val="1"/>
                                          </p:val>
                                        </p:tav>
                                      </p:tavLst>
                                    </p:anim>
                                    <p:anim calcmode="lin" valueType="num">
                                      <p:cBhvr>
                                        <p:cTn id="145"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6" restart="whenNotActive" fill="hold" evtFilter="cancelBubble" nodeType="interactiveSeq">
                <p:stCondLst>
                  <p:cond evt="onClick" delay="0">
                    <p:tgtEl>
                      <p:spTgt spid="138"/>
                    </p:tgtEl>
                  </p:cond>
                </p:stCondLst>
                <p:endSync evt="end" delay="0">
                  <p:rtn val="all"/>
                </p:endSync>
                <p:childTnLst>
                  <p:par>
                    <p:cTn id="147" fill="hold">
                      <p:stCondLst>
                        <p:cond delay="0"/>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174"/>
                                        </p:tgtEl>
                                        <p:attrNameLst>
                                          <p:attrName>style.visibility</p:attrName>
                                        </p:attrNameLst>
                                      </p:cBhvr>
                                      <p:to>
                                        <p:strVal val="visible"/>
                                      </p:to>
                                    </p:set>
                                    <p:anim calcmode="lin" valueType="num">
                                      <p:cBhvr>
                                        <p:cTn id="151" dur="1000" fill="hold"/>
                                        <p:tgtEl>
                                          <p:spTgt spid="174"/>
                                        </p:tgtEl>
                                        <p:attrNameLst>
                                          <p:attrName>ppt_w</p:attrName>
                                        </p:attrNameLst>
                                      </p:cBhvr>
                                      <p:tavLst>
                                        <p:tav tm="0">
                                          <p:val>
                                            <p:fltVal val="0"/>
                                          </p:val>
                                        </p:tav>
                                        <p:tav tm="100000">
                                          <p:val>
                                            <p:strVal val="#ppt_w"/>
                                          </p:val>
                                        </p:tav>
                                      </p:tavLst>
                                    </p:anim>
                                    <p:anim calcmode="lin" valueType="num">
                                      <p:cBhvr>
                                        <p:cTn id="152"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3" name="AC Dig SFX.wav"/>
                                        </p:tgtEl>
                                      </p:cMediaNode>
                                    </p:audio>
                                  </p:subTnLst>
                                </p:cTn>
                              </p:par>
                            </p:childTnLst>
                          </p:cTn>
                        </p:par>
                        <p:par>
                          <p:cTn id="153" fill="hold">
                            <p:stCondLst>
                              <p:cond delay="1000"/>
                            </p:stCondLst>
                            <p:childTnLst>
                              <p:par>
                                <p:cTn id="154" presetID="45" presetClass="entr" presetSubtype="0" fill="hold" nodeType="afterEffect">
                                  <p:stCondLst>
                                    <p:cond delay="500"/>
                                  </p:stCondLst>
                                  <p:childTnLst>
                                    <p:set>
                                      <p:cBhvr>
                                        <p:cTn id="155" dur="1" fill="hold">
                                          <p:stCondLst>
                                            <p:cond delay="0"/>
                                          </p:stCondLst>
                                        </p:cTn>
                                        <p:tgtEl>
                                          <p:spTgt spid="190"/>
                                        </p:tgtEl>
                                        <p:attrNameLst>
                                          <p:attrName>style.visibility</p:attrName>
                                        </p:attrNameLst>
                                      </p:cBhvr>
                                      <p:to>
                                        <p:strVal val="visible"/>
                                      </p:to>
                                    </p:set>
                                    <p:animEffect transition="in" filter="fade">
                                      <p:cBhvr>
                                        <p:cTn id="156" dur="500"/>
                                        <p:tgtEl>
                                          <p:spTgt spid="190"/>
                                        </p:tgtEl>
                                      </p:cBhvr>
                                    </p:animEffect>
                                    <p:anim calcmode="lin" valueType="num">
                                      <p:cBhvr>
                                        <p:cTn id="157" dur="500" fill="hold"/>
                                        <p:tgtEl>
                                          <p:spTgt spid="190"/>
                                        </p:tgtEl>
                                        <p:attrNameLst>
                                          <p:attrName>ppt_w</p:attrName>
                                        </p:attrNameLst>
                                      </p:cBhvr>
                                      <p:tavLst>
                                        <p:tav tm="0" fmla="#ppt_w*sin(2.5*pi*$)">
                                          <p:val>
                                            <p:fltVal val="0"/>
                                          </p:val>
                                        </p:tav>
                                        <p:tav tm="100000">
                                          <p:val>
                                            <p:fltVal val="1"/>
                                          </p:val>
                                        </p:tav>
                                      </p:tavLst>
                                    </p:anim>
                                    <p:anim calcmode="lin" valueType="num">
                                      <p:cBhvr>
                                        <p:cTn id="158"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9" restart="whenNotActive" fill="hold" evtFilter="cancelBubble" nodeType="interactiveSeq">
                <p:stCondLst>
                  <p:cond evt="onClick" delay="0">
                    <p:tgtEl>
                      <p:spTgt spid="139"/>
                    </p:tgtEl>
                  </p:cond>
                </p:stCondLst>
                <p:endSync evt="end" delay="0">
                  <p:rtn val="all"/>
                </p:endSync>
                <p:childTnLst>
                  <p:par>
                    <p:cTn id="160" fill="hold">
                      <p:stCondLst>
                        <p:cond delay="0"/>
                      </p:stCondLst>
                      <p:childTnLst>
                        <p:par>
                          <p:cTn id="161" fill="hold">
                            <p:stCondLst>
                              <p:cond delay="0"/>
                            </p:stCondLst>
                            <p:childTnLst>
                              <p:par>
                                <p:cTn id="162" presetID="23" presetClass="entr" presetSubtype="16" fill="hold" nodeType="clickEffect">
                                  <p:stCondLst>
                                    <p:cond delay="0"/>
                                  </p:stCondLst>
                                  <p:childTnLst>
                                    <p:set>
                                      <p:cBhvr>
                                        <p:cTn id="163" dur="1" fill="hold">
                                          <p:stCondLst>
                                            <p:cond delay="0"/>
                                          </p:stCondLst>
                                        </p:cTn>
                                        <p:tgtEl>
                                          <p:spTgt spid="175"/>
                                        </p:tgtEl>
                                        <p:attrNameLst>
                                          <p:attrName>style.visibility</p:attrName>
                                        </p:attrNameLst>
                                      </p:cBhvr>
                                      <p:to>
                                        <p:strVal val="visible"/>
                                      </p:to>
                                    </p:set>
                                    <p:anim calcmode="lin" valueType="num">
                                      <p:cBhvr>
                                        <p:cTn id="164" dur="1000" fill="hold"/>
                                        <p:tgtEl>
                                          <p:spTgt spid="175"/>
                                        </p:tgtEl>
                                        <p:attrNameLst>
                                          <p:attrName>ppt_w</p:attrName>
                                        </p:attrNameLst>
                                      </p:cBhvr>
                                      <p:tavLst>
                                        <p:tav tm="0">
                                          <p:val>
                                            <p:fltVal val="0"/>
                                          </p:val>
                                        </p:tav>
                                        <p:tav tm="100000">
                                          <p:val>
                                            <p:strVal val="#ppt_w"/>
                                          </p:val>
                                        </p:tav>
                                      </p:tavLst>
                                    </p:anim>
                                    <p:anim calcmode="lin" valueType="num">
                                      <p:cBhvr>
                                        <p:cTn id="16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2"/>
                                            </p:cond>
                                          </p:stCondLst>
                                          <p:endCondLst>
                                            <p:cond evt="onStopAudio" delay="0">
                                              <p:tgtEl>
                                                <p:sldTgt/>
                                              </p:tgtEl>
                                            </p:cond>
                                          </p:endCondLst>
                                        </p:cTn>
                                        <p:tgtEl>
                                          <p:sndTgt r:embed="rId3" name="AC Dig SFX.wav"/>
                                        </p:tgtEl>
                                      </p:cMediaNode>
                                    </p:audio>
                                  </p:subTnLst>
                                </p:cTn>
                              </p:par>
                            </p:childTnLst>
                          </p:cTn>
                        </p:par>
                        <p:par>
                          <p:cTn id="166" fill="hold">
                            <p:stCondLst>
                              <p:cond delay="1000"/>
                            </p:stCondLst>
                            <p:childTnLst>
                              <p:par>
                                <p:cTn id="167" presetID="45" presetClass="entr" presetSubtype="0" fill="hold" nodeType="afterEffect">
                                  <p:stCondLst>
                                    <p:cond delay="500"/>
                                  </p:stCondLst>
                                  <p:childTnLst>
                                    <p:set>
                                      <p:cBhvr>
                                        <p:cTn id="168" dur="1" fill="hold">
                                          <p:stCondLst>
                                            <p:cond delay="0"/>
                                          </p:stCondLst>
                                        </p:cTn>
                                        <p:tgtEl>
                                          <p:spTgt spid="191"/>
                                        </p:tgtEl>
                                        <p:attrNameLst>
                                          <p:attrName>style.visibility</p:attrName>
                                        </p:attrNameLst>
                                      </p:cBhvr>
                                      <p:to>
                                        <p:strVal val="visible"/>
                                      </p:to>
                                    </p:set>
                                    <p:animEffect transition="in" filter="fade">
                                      <p:cBhvr>
                                        <p:cTn id="169" dur="500"/>
                                        <p:tgtEl>
                                          <p:spTgt spid="191"/>
                                        </p:tgtEl>
                                      </p:cBhvr>
                                    </p:animEffect>
                                    <p:anim calcmode="lin" valueType="num">
                                      <p:cBhvr>
                                        <p:cTn id="170" dur="500" fill="hold"/>
                                        <p:tgtEl>
                                          <p:spTgt spid="191"/>
                                        </p:tgtEl>
                                        <p:attrNameLst>
                                          <p:attrName>ppt_w</p:attrName>
                                        </p:attrNameLst>
                                      </p:cBhvr>
                                      <p:tavLst>
                                        <p:tav tm="0" fmla="#ppt_w*sin(2.5*pi*$)">
                                          <p:val>
                                            <p:fltVal val="0"/>
                                          </p:val>
                                        </p:tav>
                                        <p:tav tm="100000">
                                          <p:val>
                                            <p:fltVal val="1"/>
                                          </p:val>
                                        </p:tav>
                                      </p:tavLst>
                                    </p:anim>
                                    <p:anim calcmode="lin" valueType="num">
                                      <p:cBhvr>
                                        <p:cTn id="17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72" restart="whenNotActive" fill="hold" evtFilter="cancelBubble" nodeType="interactiveSeq">
                <p:stCondLst>
                  <p:cond evt="onClick" delay="0">
                    <p:tgtEl>
                      <p:spTgt spid="128"/>
                    </p:tgtEl>
                  </p:cond>
                </p:stCondLst>
                <p:endSync evt="end" delay="0">
                  <p:rtn val="all"/>
                </p:endSync>
                <p:childTnLst>
                  <p:par>
                    <p:cTn id="173" fill="hold">
                      <p:stCondLst>
                        <p:cond delay="0"/>
                      </p:stCondLst>
                      <p:childTnLst>
                        <p:par>
                          <p:cTn id="174" fill="hold">
                            <p:stCondLst>
                              <p:cond delay="0"/>
                            </p:stCondLst>
                            <p:childTnLst>
                              <p:par>
                                <p:cTn id="175" presetID="23" presetClass="entr" presetSubtype="16" fill="hold" nodeType="clickEffect">
                                  <p:stCondLst>
                                    <p:cond delay="0"/>
                                  </p:stCondLst>
                                  <p:childTnLst>
                                    <p:set>
                                      <p:cBhvr>
                                        <p:cTn id="176" dur="1" fill="hold">
                                          <p:stCondLst>
                                            <p:cond delay="0"/>
                                          </p:stCondLst>
                                        </p:cTn>
                                        <p:tgtEl>
                                          <p:spTgt spid="164"/>
                                        </p:tgtEl>
                                        <p:attrNameLst>
                                          <p:attrName>style.visibility</p:attrName>
                                        </p:attrNameLst>
                                      </p:cBhvr>
                                      <p:to>
                                        <p:strVal val="visible"/>
                                      </p:to>
                                    </p:set>
                                    <p:anim calcmode="lin" valueType="num">
                                      <p:cBhvr>
                                        <p:cTn id="177" dur="1000" fill="hold"/>
                                        <p:tgtEl>
                                          <p:spTgt spid="164"/>
                                        </p:tgtEl>
                                        <p:attrNameLst>
                                          <p:attrName>ppt_w</p:attrName>
                                        </p:attrNameLst>
                                      </p:cBhvr>
                                      <p:tavLst>
                                        <p:tav tm="0">
                                          <p:val>
                                            <p:fltVal val="0"/>
                                          </p:val>
                                        </p:tav>
                                        <p:tav tm="100000">
                                          <p:val>
                                            <p:strVal val="#ppt_w"/>
                                          </p:val>
                                        </p:tav>
                                      </p:tavLst>
                                    </p:anim>
                                    <p:anim calcmode="lin" valueType="num">
                                      <p:cBhvr>
                                        <p:cTn id="17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5"/>
                                            </p:cond>
                                          </p:stCondLst>
                                          <p:endCondLst>
                                            <p:cond evt="onStopAudio" delay="0">
                                              <p:tgtEl>
                                                <p:sldTgt/>
                                              </p:tgtEl>
                                            </p:cond>
                                          </p:endCondLst>
                                        </p:cTn>
                                        <p:tgtEl>
                                          <p:sndTgt r:embed="rId3" name="AC Dig SFX.wav"/>
                                        </p:tgtEl>
                                      </p:cMediaNode>
                                    </p:audio>
                                  </p:subTnLst>
                                </p:cTn>
                              </p:par>
                            </p:childTnLst>
                          </p:cTn>
                        </p:par>
                        <p:par>
                          <p:cTn id="179" fill="hold">
                            <p:stCondLst>
                              <p:cond delay="1000"/>
                            </p:stCondLst>
                            <p:childTnLst>
                              <p:par>
                                <p:cTn id="180" presetID="45" presetClass="entr" presetSubtype="0" fill="hold" nodeType="afterEffect">
                                  <p:stCondLst>
                                    <p:cond delay="500"/>
                                  </p:stCondLst>
                                  <p:childTnLst>
                                    <p:set>
                                      <p:cBhvr>
                                        <p:cTn id="181" dur="1" fill="hold">
                                          <p:stCondLst>
                                            <p:cond delay="0"/>
                                          </p:stCondLst>
                                        </p:cTn>
                                        <p:tgtEl>
                                          <p:spTgt spid="101"/>
                                        </p:tgtEl>
                                        <p:attrNameLst>
                                          <p:attrName>style.visibility</p:attrName>
                                        </p:attrNameLst>
                                      </p:cBhvr>
                                      <p:to>
                                        <p:strVal val="visible"/>
                                      </p:to>
                                    </p:set>
                                    <p:animEffect transition="in" filter="fade">
                                      <p:cBhvr>
                                        <p:cTn id="182" dur="500"/>
                                        <p:tgtEl>
                                          <p:spTgt spid="101"/>
                                        </p:tgtEl>
                                      </p:cBhvr>
                                    </p:animEffect>
                                    <p:anim calcmode="lin" valueType="num">
                                      <p:cBhvr>
                                        <p:cTn id="183" dur="500" fill="hold"/>
                                        <p:tgtEl>
                                          <p:spTgt spid="101"/>
                                        </p:tgtEl>
                                        <p:attrNameLst>
                                          <p:attrName>ppt_w</p:attrName>
                                        </p:attrNameLst>
                                      </p:cBhvr>
                                      <p:tavLst>
                                        <p:tav tm="0" fmla="#ppt_w*sin(2.5*pi*$)">
                                          <p:val>
                                            <p:fltVal val="0"/>
                                          </p:val>
                                        </p:tav>
                                        <p:tav tm="100000">
                                          <p:val>
                                            <p:fltVal val="1"/>
                                          </p:val>
                                        </p:tav>
                                      </p:tavLst>
                                    </p:anim>
                                    <p:anim calcmode="lin" valueType="num">
                                      <p:cBhvr>
                                        <p:cTn id="18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5" restart="whenNotActive" fill="hold" evtFilter="cancelBubble" nodeType="interactiveSeq">
                <p:stCondLst>
                  <p:cond evt="onClick" delay="0">
                    <p:tgtEl>
                      <p:spTgt spid="129"/>
                    </p:tgtEl>
                  </p:cond>
                </p:stCondLst>
                <p:endSync evt="end" delay="0">
                  <p:rtn val="all"/>
                </p:endSync>
                <p:childTnLst>
                  <p:par>
                    <p:cTn id="186" fill="hold">
                      <p:stCondLst>
                        <p:cond delay="0"/>
                      </p:stCondLst>
                      <p:childTnLst>
                        <p:par>
                          <p:cTn id="187" fill="hold">
                            <p:stCondLst>
                              <p:cond delay="0"/>
                            </p:stCondLst>
                            <p:childTnLst>
                              <p:par>
                                <p:cTn id="188" presetID="23" presetClass="entr" presetSubtype="16" fill="hold" nodeType="clickEffect">
                                  <p:stCondLst>
                                    <p:cond delay="0"/>
                                  </p:stCondLst>
                                  <p:childTnLst>
                                    <p:set>
                                      <p:cBhvr>
                                        <p:cTn id="189" dur="1" fill="hold">
                                          <p:stCondLst>
                                            <p:cond delay="0"/>
                                          </p:stCondLst>
                                        </p:cTn>
                                        <p:tgtEl>
                                          <p:spTgt spid="165"/>
                                        </p:tgtEl>
                                        <p:attrNameLst>
                                          <p:attrName>style.visibility</p:attrName>
                                        </p:attrNameLst>
                                      </p:cBhvr>
                                      <p:to>
                                        <p:strVal val="visible"/>
                                      </p:to>
                                    </p:set>
                                    <p:anim calcmode="lin" valueType="num">
                                      <p:cBhvr>
                                        <p:cTn id="190" dur="1000" fill="hold"/>
                                        <p:tgtEl>
                                          <p:spTgt spid="165"/>
                                        </p:tgtEl>
                                        <p:attrNameLst>
                                          <p:attrName>ppt_w</p:attrName>
                                        </p:attrNameLst>
                                      </p:cBhvr>
                                      <p:tavLst>
                                        <p:tav tm="0">
                                          <p:val>
                                            <p:fltVal val="0"/>
                                          </p:val>
                                        </p:tav>
                                        <p:tav tm="100000">
                                          <p:val>
                                            <p:strVal val="#ppt_w"/>
                                          </p:val>
                                        </p:tav>
                                      </p:tavLst>
                                    </p:anim>
                                    <p:anim calcmode="lin" valueType="num">
                                      <p:cBhvr>
                                        <p:cTn id="19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8"/>
                                            </p:cond>
                                          </p:stCondLst>
                                          <p:endCondLst>
                                            <p:cond evt="onStopAudio" delay="0">
                                              <p:tgtEl>
                                                <p:sldTgt/>
                                              </p:tgtEl>
                                            </p:cond>
                                          </p:endCondLst>
                                        </p:cTn>
                                        <p:tgtEl>
                                          <p:sndTgt r:embed="rId3" name="AC Dig SFX.wav"/>
                                        </p:tgtEl>
                                      </p:cMediaNode>
                                    </p:audio>
                                  </p:subTnLst>
                                </p:cTn>
                              </p:par>
                            </p:childTnLst>
                          </p:cTn>
                        </p:par>
                        <p:par>
                          <p:cTn id="192" fill="hold">
                            <p:stCondLst>
                              <p:cond delay="1000"/>
                            </p:stCondLst>
                            <p:childTnLst>
                              <p:par>
                                <p:cTn id="193" presetID="45" presetClass="entr" presetSubtype="0" fill="hold" nodeType="afterEffect">
                                  <p:stCondLst>
                                    <p:cond delay="500"/>
                                  </p:stCondLst>
                                  <p:childTnLst>
                                    <p:set>
                                      <p:cBhvr>
                                        <p:cTn id="194" dur="1" fill="hold">
                                          <p:stCondLst>
                                            <p:cond delay="0"/>
                                          </p:stCondLst>
                                        </p:cTn>
                                        <p:tgtEl>
                                          <p:spTgt spid="102"/>
                                        </p:tgtEl>
                                        <p:attrNameLst>
                                          <p:attrName>style.visibility</p:attrName>
                                        </p:attrNameLst>
                                      </p:cBhvr>
                                      <p:to>
                                        <p:strVal val="visible"/>
                                      </p:to>
                                    </p:set>
                                    <p:animEffect transition="in" filter="fade">
                                      <p:cBhvr>
                                        <p:cTn id="195" dur="500"/>
                                        <p:tgtEl>
                                          <p:spTgt spid="102"/>
                                        </p:tgtEl>
                                      </p:cBhvr>
                                    </p:animEffect>
                                    <p:anim calcmode="lin" valueType="num">
                                      <p:cBhvr>
                                        <p:cTn id="196" dur="500" fill="hold"/>
                                        <p:tgtEl>
                                          <p:spTgt spid="102"/>
                                        </p:tgtEl>
                                        <p:attrNameLst>
                                          <p:attrName>ppt_w</p:attrName>
                                        </p:attrNameLst>
                                      </p:cBhvr>
                                      <p:tavLst>
                                        <p:tav tm="0" fmla="#ppt_w*sin(2.5*pi*$)">
                                          <p:val>
                                            <p:fltVal val="0"/>
                                          </p:val>
                                        </p:tav>
                                        <p:tav tm="100000">
                                          <p:val>
                                            <p:fltVal val="1"/>
                                          </p:val>
                                        </p:tav>
                                      </p:tavLst>
                                    </p:anim>
                                    <p:anim calcmode="lin" valueType="num">
                                      <p:cBhvr>
                                        <p:cTn id="19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8" restart="whenNotActive" fill="hold" evtFilter="cancelBubble" nodeType="interactiveSeq">
                <p:stCondLst>
                  <p:cond evt="onClick" delay="0">
                    <p:tgtEl>
                      <p:spTgt spid="130"/>
                    </p:tgtEl>
                  </p:cond>
                </p:stCondLst>
                <p:endSync evt="end" delay="0">
                  <p:rtn val="all"/>
                </p:endSync>
                <p:childTnLst>
                  <p:par>
                    <p:cTn id="199" fill="hold">
                      <p:stCondLst>
                        <p:cond delay="0"/>
                      </p:stCondLst>
                      <p:childTnLst>
                        <p:par>
                          <p:cTn id="200" fill="hold">
                            <p:stCondLst>
                              <p:cond delay="0"/>
                            </p:stCondLst>
                            <p:childTnLst>
                              <p:par>
                                <p:cTn id="201" presetID="23" presetClass="entr" presetSubtype="16" fill="hold" nodeType="clickEffect">
                                  <p:stCondLst>
                                    <p:cond delay="0"/>
                                  </p:stCondLst>
                                  <p:childTnLst>
                                    <p:set>
                                      <p:cBhvr>
                                        <p:cTn id="202" dur="1" fill="hold">
                                          <p:stCondLst>
                                            <p:cond delay="0"/>
                                          </p:stCondLst>
                                        </p:cTn>
                                        <p:tgtEl>
                                          <p:spTgt spid="166"/>
                                        </p:tgtEl>
                                        <p:attrNameLst>
                                          <p:attrName>style.visibility</p:attrName>
                                        </p:attrNameLst>
                                      </p:cBhvr>
                                      <p:to>
                                        <p:strVal val="visible"/>
                                      </p:to>
                                    </p:set>
                                    <p:anim calcmode="lin" valueType="num">
                                      <p:cBhvr>
                                        <p:cTn id="203" dur="1000" fill="hold"/>
                                        <p:tgtEl>
                                          <p:spTgt spid="166"/>
                                        </p:tgtEl>
                                        <p:attrNameLst>
                                          <p:attrName>ppt_w</p:attrName>
                                        </p:attrNameLst>
                                      </p:cBhvr>
                                      <p:tavLst>
                                        <p:tav tm="0">
                                          <p:val>
                                            <p:fltVal val="0"/>
                                          </p:val>
                                        </p:tav>
                                        <p:tav tm="100000">
                                          <p:val>
                                            <p:strVal val="#ppt_w"/>
                                          </p:val>
                                        </p:tav>
                                      </p:tavLst>
                                    </p:anim>
                                    <p:anim calcmode="lin" valueType="num">
                                      <p:cBhvr>
                                        <p:cTn id="20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1"/>
                                            </p:cond>
                                          </p:stCondLst>
                                          <p:endCondLst>
                                            <p:cond evt="onStopAudio" delay="0">
                                              <p:tgtEl>
                                                <p:sldTgt/>
                                              </p:tgtEl>
                                            </p:cond>
                                          </p:endCondLst>
                                        </p:cTn>
                                        <p:tgtEl>
                                          <p:sndTgt r:embed="rId3" name="AC Dig SFX.wav"/>
                                        </p:tgtEl>
                                      </p:cMediaNode>
                                    </p:audio>
                                  </p:subTnLst>
                                </p:cTn>
                              </p:par>
                            </p:childTnLst>
                          </p:cTn>
                        </p:par>
                        <p:par>
                          <p:cTn id="205" fill="hold">
                            <p:stCondLst>
                              <p:cond delay="1000"/>
                            </p:stCondLst>
                            <p:childTnLst>
                              <p:par>
                                <p:cTn id="206" presetID="12" presetClass="entr" presetSubtype="4" fill="hold" nodeType="afterEffect">
                                  <p:stCondLst>
                                    <p:cond delay="500"/>
                                  </p:stCondLst>
                                  <p:childTnLst>
                                    <p:set>
                                      <p:cBhvr>
                                        <p:cTn id="207" dur="1" fill="hold">
                                          <p:stCondLst>
                                            <p:cond delay="0"/>
                                          </p:stCondLst>
                                        </p:cTn>
                                        <p:tgtEl>
                                          <p:spTgt spid="1032"/>
                                        </p:tgtEl>
                                        <p:attrNameLst>
                                          <p:attrName>style.visibility</p:attrName>
                                        </p:attrNameLst>
                                      </p:cBhvr>
                                      <p:to>
                                        <p:strVal val="visible"/>
                                      </p:to>
                                    </p:set>
                                    <p:anim calcmode="lin" valueType="num">
                                      <p:cBhvr additive="base">
                                        <p:cTn id="208" dur="500"/>
                                        <p:tgtEl>
                                          <p:spTgt spid="1032"/>
                                        </p:tgtEl>
                                        <p:attrNameLst>
                                          <p:attrName>ppt_y</p:attrName>
                                        </p:attrNameLst>
                                      </p:cBhvr>
                                      <p:tavLst>
                                        <p:tav tm="0">
                                          <p:val>
                                            <p:strVal val="#ppt_y+#ppt_h*1.125000"/>
                                          </p:val>
                                        </p:tav>
                                        <p:tav tm="100000">
                                          <p:val>
                                            <p:strVal val="#ppt_y"/>
                                          </p:val>
                                        </p:tav>
                                      </p:tavLst>
                                    </p:anim>
                                    <p:animEffect transition="in" filter="wipe(up)">
                                      <p:cBhvr>
                                        <p:cTn id="209" dur="500"/>
                                        <p:tgtEl>
                                          <p:spTgt spid="1032"/>
                                        </p:tgtEl>
                                      </p:cBhvr>
                                    </p:animEffect>
                                  </p:childTnLst>
                                  <p:subTnLst>
                                    <p:audio>
                                      <p:cMediaNode>
                                        <p:cTn display="0" masterRel="sameClick">
                                          <p:stCondLst>
                                            <p:cond evt="begin" delay="0">
                                              <p:tn val="206"/>
                                            </p:cond>
                                          </p:stCondLst>
                                          <p:endCondLst>
                                            <p:cond evt="onStopAudio" delay="0">
                                              <p:tgtEl>
                                                <p:sldTgt/>
                                              </p:tgtEl>
                                            </p:cond>
                                          </p:endCondLst>
                                        </p:cTn>
                                        <p:tgtEl>
                                          <p:sndTgt r:embed="rId7" name="AC Fossil SFX.wav"/>
                                        </p:tgtEl>
                                      </p:cMediaNode>
                                    </p:audio>
                                  </p:subTnLst>
                                </p:cTn>
                              </p:par>
                            </p:childTnLst>
                          </p:cTn>
                        </p:par>
                        <p:par>
                          <p:cTn id="210" fill="hold">
                            <p:stCondLst>
                              <p:cond delay="2000"/>
                            </p:stCondLst>
                            <p:childTnLst>
                              <p:par>
                                <p:cTn id="211" presetID="12" presetClass="exit" presetSubtype="4" fill="hold" nodeType="afterEffect">
                                  <p:stCondLst>
                                    <p:cond delay="1000"/>
                                  </p:stCondLst>
                                  <p:childTnLst>
                                    <p:anim calcmode="lin" valueType="num">
                                      <p:cBhvr additive="base">
                                        <p:cTn id="212" dur="500"/>
                                        <p:tgtEl>
                                          <p:spTgt spid="1032"/>
                                        </p:tgtEl>
                                        <p:attrNameLst>
                                          <p:attrName>ppt_y</p:attrName>
                                        </p:attrNameLst>
                                      </p:cBhvr>
                                      <p:tavLst>
                                        <p:tav tm="0">
                                          <p:val>
                                            <p:strVal val="#ppt_y"/>
                                          </p:val>
                                        </p:tav>
                                        <p:tav tm="100000">
                                          <p:val>
                                            <p:strVal val="#ppt_y+#ppt_h*1.125000"/>
                                          </p:val>
                                        </p:tav>
                                      </p:tavLst>
                                    </p:anim>
                                    <p:animEffect transition="out" filter="wipe(down)">
                                      <p:cBhvr>
                                        <p:cTn id="213" dur="500"/>
                                        <p:tgtEl>
                                          <p:spTgt spid="1032"/>
                                        </p:tgtEl>
                                      </p:cBhvr>
                                    </p:animEffect>
                                    <p:set>
                                      <p:cBhvr>
                                        <p:cTn id="214" dur="1" fill="hold">
                                          <p:stCondLst>
                                            <p:cond delay="499"/>
                                          </p:stCondLst>
                                        </p:cTn>
                                        <p:tgtEl>
                                          <p:spTgt spid="1032"/>
                                        </p:tgtEl>
                                        <p:attrNameLst>
                                          <p:attrName>style.visibility</p:attrName>
                                        </p:attrNameLst>
                                      </p:cBhvr>
                                      <p:to>
                                        <p:strVal val="hidden"/>
                                      </p:to>
                                    </p:set>
                                  </p:childTnLst>
                                </p:cTn>
                              </p:par>
                            </p:childTnLst>
                          </p:cTn>
                        </p:par>
                        <p:par>
                          <p:cTn id="215" fill="hold">
                            <p:stCondLst>
                              <p:cond delay="3500"/>
                            </p:stCondLst>
                            <p:childTnLst>
                              <p:par>
                                <p:cTn id="216" presetID="45" presetClass="entr" presetSubtype="0" fill="hold" nodeType="afterEffect">
                                  <p:stCondLst>
                                    <p:cond delay="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45" presetClass="entr" presetSubtype="0" fill="hold" nodeType="afterEffect">
                                  <p:stCondLst>
                                    <p:cond delay="500"/>
                                  </p:stCondLst>
                                  <p:childTnLst>
                                    <p:set>
                                      <p:cBhvr>
                                        <p:cTn id="256" dur="1" fill="hold">
                                          <p:stCondLst>
                                            <p:cond delay="0"/>
                                          </p:stCondLst>
                                        </p:cTn>
                                        <p:tgtEl>
                                          <p:spTgt spid="26"/>
                                        </p:tgtEl>
                                        <p:attrNameLst>
                                          <p:attrName>style.visibility</p:attrName>
                                        </p:attrNameLst>
                                      </p:cBhvr>
                                      <p:to>
                                        <p:strVal val="visible"/>
                                      </p:to>
                                    </p:set>
                                    <p:animEffect transition="in" filter="fade">
                                      <p:cBhvr>
                                        <p:cTn id="257" dur="500"/>
                                        <p:tgtEl>
                                          <p:spTgt spid="26"/>
                                        </p:tgtEl>
                                      </p:cBhvr>
                                    </p:animEffect>
                                    <p:anim calcmode="lin" valueType="num">
                                      <p:cBhvr>
                                        <p:cTn id="258" dur="500" fill="hold"/>
                                        <p:tgtEl>
                                          <p:spTgt spid="26"/>
                                        </p:tgtEl>
                                        <p:attrNameLst>
                                          <p:attrName>ppt_w</p:attrName>
                                        </p:attrNameLst>
                                      </p:cBhvr>
                                      <p:tavLst>
                                        <p:tav tm="0" fmla="#ppt_w*sin(2.5*pi*$)">
                                          <p:val>
                                            <p:fltVal val="0"/>
                                          </p:val>
                                        </p:tav>
                                        <p:tav tm="100000">
                                          <p:val>
                                            <p:fltVal val="1"/>
                                          </p:val>
                                        </p:tav>
                                      </p:tavLst>
                                    </p:anim>
                                    <p:anim calcmode="lin" valueType="num">
                                      <p:cBhvr>
                                        <p:cTn id="25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60" restart="whenNotActive" fill="hold" evtFilter="cancelBubble" nodeType="interactiveSeq">
                <p:stCondLst>
                  <p:cond evt="onClick" delay="0">
                    <p:tgtEl>
                      <p:spTgt spid="122"/>
                    </p:tgtEl>
                  </p:cond>
                </p:stCondLst>
                <p:endSync evt="end" delay="0">
                  <p:rtn val="all"/>
                </p:endSync>
                <p:childTnLst>
                  <p:par>
                    <p:cTn id="261" fill="hold">
                      <p:stCondLst>
                        <p:cond delay="0"/>
                      </p:stCondLst>
                      <p:childTnLst>
                        <p:par>
                          <p:cTn id="262" fill="hold">
                            <p:stCondLst>
                              <p:cond delay="0"/>
                            </p:stCondLst>
                            <p:childTnLst>
                              <p:par>
                                <p:cTn id="263" presetID="23" presetClass="entr" presetSubtype="16" fill="hold" nodeType="clickEffect">
                                  <p:stCondLst>
                                    <p:cond delay="0"/>
                                  </p:stCondLst>
                                  <p:childTnLst>
                                    <p:set>
                                      <p:cBhvr>
                                        <p:cTn id="264" dur="1" fill="hold">
                                          <p:stCondLst>
                                            <p:cond delay="0"/>
                                          </p:stCondLst>
                                        </p:cTn>
                                        <p:tgtEl>
                                          <p:spTgt spid="158"/>
                                        </p:tgtEl>
                                        <p:attrNameLst>
                                          <p:attrName>style.visibility</p:attrName>
                                        </p:attrNameLst>
                                      </p:cBhvr>
                                      <p:to>
                                        <p:strVal val="visible"/>
                                      </p:to>
                                    </p:set>
                                    <p:anim calcmode="lin" valueType="num">
                                      <p:cBhvr>
                                        <p:cTn id="265" dur="1000" fill="hold"/>
                                        <p:tgtEl>
                                          <p:spTgt spid="158"/>
                                        </p:tgtEl>
                                        <p:attrNameLst>
                                          <p:attrName>ppt_w</p:attrName>
                                        </p:attrNameLst>
                                      </p:cBhvr>
                                      <p:tavLst>
                                        <p:tav tm="0">
                                          <p:val>
                                            <p:fltVal val="0"/>
                                          </p:val>
                                        </p:tav>
                                        <p:tav tm="100000">
                                          <p:val>
                                            <p:strVal val="#ppt_w"/>
                                          </p:val>
                                        </p:tav>
                                      </p:tavLst>
                                    </p:anim>
                                    <p:anim calcmode="lin" valueType="num">
                                      <p:cBhvr>
                                        <p:cTn id="26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3"/>
                                            </p:cond>
                                          </p:stCondLst>
                                          <p:endCondLst>
                                            <p:cond evt="onStopAudio" delay="0">
                                              <p:tgtEl>
                                                <p:sldTgt/>
                                              </p:tgtEl>
                                            </p:cond>
                                          </p:endCondLst>
                                        </p:cTn>
                                        <p:tgtEl>
                                          <p:sndTgt r:embed="rId3" name="AC Dig SFX.wav"/>
                                        </p:tgtEl>
                                      </p:cMediaNode>
                                    </p:audio>
                                  </p:subTnLst>
                                </p:cTn>
                              </p:par>
                            </p:childTnLst>
                          </p:cTn>
                        </p:par>
                        <p:par>
                          <p:cTn id="267" fill="hold">
                            <p:stCondLst>
                              <p:cond delay="1000"/>
                            </p:stCondLst>
                            <p:childTnLst>
                              <p:par>
                                <p:cTn id="268" presetID="45" presetClass="entr" presetSubtype="0" fill="hold" nodeType="afterEffect">
                                  <p:stCondLst>
                                    <p:cond delay="500"/>
                                  </p:stCondLst>
                                  <p:childTnLst>
                                    <p:set>
                                      <p:cBhvr>
                                        <p:cTn id="269" dur="1" fill="hold">
                                          <p:stCondLst>
                                            <p:cond delay="0"/>
                                          </p:stCondLst>
                                        </p:cTn>
                                        <p:tgtEl>
                                          <p:spTgt spid="108"/>
                                        </p:tgtEl>
                                        <p:attrNameLst>
                                          <p:attrName>style.visibility</p:attrName>
                                        </p:attrNameLst>
                                      </p:cBhvr>
                                      <p:to>
                                        <p:strVal val="visible"/>
                                      </p:to>
                                    </p:set>
                                    <p:animEffect transition="in" filter="fade">
                                      <p:cBhvr>
                                        <p:cTn id="270" dur="500"/>
                                        <p:tgtEl>
                                          <p:spTgt spid="108"/>
                                        </p:tgtEl>
                                      </p:cBhvr>
                                    </p:animEffect>
                                    <p:anim calcmode="lin" valueType="num">
                                      <p:cBhvr>
                                        <p:cTn id="271" dur="500" fill="hold"/>
                                        <p:tgtEl>
                                          <p:spTgt spid="108"/>
                                        </p:tgtEl>
                                        <p:attrNameLst>
                                          <p:attrName>ppt_w</p:attrName>
                                        </p:attrNameLst>
                                      </p:cBhvr>
                                      <p:tavLst>
                                        <p:tav tm="0" fmla="#ppt_w*sin(2.5*pi*$)">
                                          <p:val>
                                            <p:fltVal val="0"/>
                                          </p:val>
                                        </p:tav>
                                        <p:tav tm="100000">
                                          <p:val>
                                            <p:fltVal val="1"/>
                                          </p:val>
                                        </p:tav>
                                      </p:tavLst>
                                    </p:anim>
                                    <p:anim calcmode="lin" valueType="num">
                                      <p:cBhvr>
                                        <p:cTn id="27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45" presetClass="entr" presetSubtype="0" fill="hold" nodeType="afterEffect">
                                  <p:stCondLst>
                                    <p:cond delay="500"/>
                                  </p:stCondLst>
                                  <p:childTnLst>
                                    <p:set>
                                      <p:cBhvr>
                                        <p:cTn id="282" dur="1" fill="hold">
                                          <p:stCondLst>
                                            <p:cond delay="0"/>
                                          </p:stCondLst>
                                        </p:cTn>
                                        <p:tgtEl>
                                          <p:spTgt spid="17"/>
                                        </p:tgtEl>
                                        <p:attrNameLst>
                                          <p:attrName>style.visibility</p:attrName>
                                        </p:attrNameLst>
                                      </p:cBhvr>
                                      <p:to>
                                        <p:strVal val="visible"/>
                                      </p:to>
                                    </p:set>
                                    <p:animEffect transition="in" filter="fade">
                                      <p:cBhvr>
                                        <p:cTn id="283" dur="500"/>
                                        <p:tgtEl>
                                          <p:spTgt spid="17"/>
                                        </p:tgtEl>
                                      </p:cBhvr>
                                    </p:animEffect>
                                    <p:anim calcmode="lin" valueType="num">
                                      <p:cBhvr>
                                        <p:cTn id="284" dur="500" fill="hold"/>
                                        <p:tgtEl>
                                          <p:spTgt spid="17"/>
                                        </p:tgtEl>
                                        <p:attrNameLst>
                                          <p:attrName>ppt_w</p:attrName>
                                        </p:attrNameLst>
                                      </p:cBhvr>
                                      <p:tavLst>
                                        <p:tav tm="0" fmla="#ppt_w*sin(2.5*pi*$)">
                                          <p:val>
                                            <p:fltVal val="0"/>
                                          </p:val>
                                        </p:tav>
                                        <p:tav tm="100000">
                                          <p:val>
                                            <p:fltVal val="1"/>
                                          </p:val>
                                        </p:tav>
                                      </p:tavLst>
                                    </p:anim>
                                    <p:anim calcmode="lin" valueType="num">
                                      <p:cBhvr>
                                        <p:cTn id="28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6" restart="whenNotActive" fill="hold" evtFilter="cancelBubble" nodeType="interactiveSeq">
                <p:stCondLst>
                  <p:cond evt="onClick" delay="0">
                    <p:tgtEl>
                      <p:spTgt spid="124"/>
                    </p:tgtEl>
                  </p:cond>
                </p:stCondLst>
                <p:endSync evt="end" delay="0">
                  <p:rtn val="all"/>
                </p:endSync>
                <p:childTnLst>
                  <p:par>
                    <p:cTn id="287" fill="hold">
                      <p:stCondLst>
                        <p:cond delay="0"/>
                      </p:stCondLst>
                      <p:childTnLst>
                        <p:par>
                          <p:cTn id="288" fill="hold">
                            <p:stCondLst>
                              <p:cond delay="0"/>
                            </p:stCondLst>
                            <p:childTnLst>
                              <p:par>
                                <p:cTn id="289" presetID="23" presetClass="entr" presetSubtype="16" fill="hold" nodeType="clickEffect">
                                  <p:stCondLst>
                                    <p:cond delay="0"/>
                                  </p:stCondLst>
                                  <p:childTnLst>
                                    <p:set>
                                      <p:cBhvr>
                                        <p:cTn id="290" dur="1" fill="hold">
                                          <p:stCondLst>
                                            <p:cond delay="0"/>
                                          </p:stCondLst>
                                        </p:cTn>
                                        <p:tgtEl>
                                          <p:spTgt spid="160"/>
                                        </p:tgtEl>
                                        <p:attrNameLst>
                                          <p:attrName>style.visibility</p:attrName>
                                        </p:attrNameLst>
                                      </p:cBhvr>
                                      <p:to>
                                        <p:strVal val="visible"/>
                                      </p:to>
                                    </p:set>
                                    <p:anim calcmode="lin" valueType="num">
                                      <p:cBhvr>
                                        <p:cTn id="291" dur="1000" fill="hold"/>
                                        <p:tgtEl>
                                          <p:spTgt spid="160"/>
                                        </p:tgtEl>
                                        <p:attrNameLst>
                                          <p:attrName>ppt_w</p:attrName>
                                        </p:attrNameLst>
                                      </p:cBhvr>
                                      <p:tavLst>
                                        <p:tav tm="0">
                                          <p:val>
                                            <p:fltVal val="0"/>
                                          </p:val>
                                        </p:tav>
                                        <p:tav tm="100000">
                                          <p:val>
                                            <p:strVal val="#ppt_w"/>
                                          </p:val>
                                        </p:tav>
                                      </p:tavLst>
                                    </p:anim>
                                    <p:anim calcmode="lin" valueType="num">
                                      <p:cBhvr>
                                        <p:cTn id="29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9"/>
                                            </p:cond>
                                          </p:stCondLst>
                                          <p:endCondLst>
                                            <p:cond evt="onStopAudio" delay="0">
                                              <p:tgtEl>
                                                <p:sldTgt/>
                                              </p:tgtEl>
                                            </p:cond>
                                          </p:endCondLst>
                                        </p:cTn>
                                        <p:tgtEl>
                                          <p:sndTgt r:embed="rId3" name="AC Dig SFX.wav"/>
                                        </p:tgtEl>
                                      </p:cMediaNode>
                                    </p:audio>
                                  </p:subTnLst>
                                </p:cTn>
                              </p:par>
                            </p:childTnLst>
                          </p:cTn>
                        </p:par>
                        <p:par>
                          <p:cTn id="293" fill="hold">
                            <p:stCondLst>
                              <p:cond delay="1000"/>
                            </p:stCondLst>
                            <p:childTnLst>
                              <p:par>
                                <p:cTn id="294" presetID="45" presetClass="entr" presetSubtype="0" fill="hold" nodeType="afterEffect">
                                  <p:stCondLst>
                                    <p:cond delay="500"/>
                                  </p:stCondLst>
                                  <p:childTnLst>
                                    <p:set>
                                      <p:cBhvr>
                                        <p:cTn id="295" dur="1" fill="hold">
                                          <p:stCondLst>
                                            <p:cond delay="0"/>
                                          </p:stCondLst>
                                        </p:cTn>
                                        <p:tgtEl>
                                          <p:spTgt spid="112"/>
                                        </p:tgtEl>
                                        <p:attrNameLst>
                                          <p:attrName>style.visibility</p:attrName>
                                        </p:attrNameLst>
                                      </p:cBhvr>
                                      <p:to>
                                        <p:strVal val="visible"/>
                                      </p:to>
                                    </p:set>
                                    <p:animEffect transition="in" filter="fade">
                                      <p:cBhvr>
                                        <p:cTn id="296" dur="500"/>
                                        <p:tgtEl>
                                          <p:spTgt spid="112"/>
                                        </p:tgtEl>
                                      </p:cBhvr>
                                    </p:animEffect>
                                    <p:anim calcmode="lin" valueType="num">
                                      <p:cBhvr>
                                        <p:cTn id="297" dur="500" fill="hold"/>
                                        <p:tgtEl>
                                          <p:spTgt spid="112"/>
                                        </p:tgtEl>
                                        <p:attrNameLst>
                                          <p:attrName>ppt_w</p:attrName>
                                        </p:attrNameLst>
                                      </p:cBhvr>
                                      <p:tavLst>
                                        <p:tav tm="0" fmla="#ppt_w*sin(2.5*pi*$)">
                                          <p:val>
                                            <p:fltVal val="0"/>
                                          </p:val>
                                        </p:tav>
                                        <p:tav tm="100000">
                                          <p:val>
                                            <p:fltVal val="1"/>
                                          </p:val>
                                        </p:tav>
                                      </p:tavLst>
                                    </p:anim>
                                    <p:anim calcmode="lin" valueType="num">
                                      <p:cBhvr>
                                        <p:cTn id="29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9" restart="whenNotActive" fill="hold" evtFilter="cancelBubble" nodeType="interactiveSeq">
                <p:stCondLst>
                  <p:cond evt="onClick" delay="0">
                    <p:tgtEl>
                      <p:spTgt spid="125"/>
                    </p:tgtEl>
                  </p:cond>
                </p:stCondLst>
                <p:endSync evt="end" delay="0">
                  <p:rtn val="all"/>
                </p:endSync>
                <p:childTnLst>
                  <p:par>
                    <p:cTn id="300" fill="hold">
                      <p:stCondLst>
                        <p:cond delay="0"/>
                      </p:stCondLst>
                      <p:childTnLst>
                        <p:par>
                          <p:cTn id="301" fill="hold">
                            <p:stCondLst>
                              <p:cond delay="0"/>
                            </p:stCondLst>
                            <p:childTnLst>
                              <p:par>
                                <p:cTn id="302" presetID="23" presetClass="entr" presetSubtype="16" fill="hold" nodeType="clickEffect">
                                  <p:stCondLst>
                                    <p:cond delay="0"/>
                                  </p:stCondLst>
                                  <p:childTnLst>
                                    <p:set>
                                      <p:cBhvr>
                                        <p:cTn id="303" dur="1" fill="hold">
                                          <p:stCondLst>
                                            <p:cond delay="0"/>
                                          </p:stCondLst>
                                        </p:cTn>
                                        <p:tgtEl>
                                          <p:spTgt spid="161"/>
                                        </p:tgtEl>
                                        <p:attrNameLst>
                                          <p:attrName>style.visibility</p:attrName>
                                        </p:attrNameLst>
                                      </p:cBhvr>
                                      <p:to>
                                        <p:strVal val="visible"/>
                                      </p:to>
                                    </p:set>
                                    <p:anim calcmode="lin" valueType="num">
                                      <p:cBhvr>
                                        <p:cTn id="304" dur="1000" fill="hold"/>
                                        <p:tgtEl>
                                          <p:spTgt spid="161"/>
                                        </p:tgtEl>
                                        <p:attrNameLst>
                                          <p:attrName>ppt_w</p:attrName>
                                        </p:attrNameLst>
                                      </p:cBhvr>
                                      <p:tavLst>
                                        <p:tav tm="0">
                                          <p:val>
                                            <p:fltVal val="0"/>
                                          </p:val>
                                        </p:tav>
                                        <p:tav tm="100000">
                                          <p:val>
                                            <p:strVal val="#ppt_w"/>
                                          </p:val>
                                        </p:tav>
                                      </p:tavLst>
                                    </p:anim>
                                    <p:anim calcmode="lin" valueType="num">
                                      <p:cBhvr>
                                        <p:cTn id="30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2"/>
                                            </p:cond>
                                          </p:stCondLst>
                                          <p:endCondLst>
                                            <p:cond evt="onStopAudio" delay="0">
                                              <p:tgtEl>
                                                <p:sldTgt/>
                                              </p:tgtEl>
                                            </p:cond>
                                          </p:endCondLst>
                                        </p:cTn>
                                        <p:tgtEl>
                                          <p:sndTgt r:embed="rId3" name="AC Dig SFX.wav"/>
                                        </p:tgtEl>
                                      </p:cMediaNode>
                                    </p:audio>
                                  </p:subTnLst>
                                </p:cTn>
                              </p:par>
                            </p:childTnLst>
                          </p:cTn>
                        </p:par>
                        <p:par>
                          <p:cTn id="306" fill="hold">
                            <p:stCondLst>
                              <p:cond delay="1000"/>
                            </p:stCondLst>
                            <p:childTnLst>
                              <p:par>
                                <p:cTn id="307" presetID="45" presetClass="entr" presetSubtype="0" fill="hold" nodeType="afterEffect">
                                  <p:stCondLst>
                                    <p:cond delay="500"/>
                                  </p:stCondLst>
                                  <p:childTnLst>
                                    <p:set>
                                      <p:cBhvr>
                                        <p:cTn id="308" dur="1" fill="hold">
                                          <p:stCondLst>
                                            <p:cond delay="0"/>
                                          </p:stCondLst>
                                        </p:cTn>
                                        <p:tgtEl>
                                          <p:spTgt spid="115"/>
                                        </p:tgtEl>
                                        <p:attrNameLst>
                                          <p:attrName>style.visibility</p:attrName>
                                        </p:attrNameLst>
                                      </p:cBhvr>
                                      <p:to>
                                        <p:strVal val="visible"/>
                                      </p:to>
                                    </p:set>
                                    <p:animEffect transition="in" filter="fade">
                                      <p:cBhvr>
                                        <p:cTn id="309" dur="500"/>
                                        <p:tgtEl>
                                          <p:spTgt spid="115"/>
                                        </p:tgtEl>
                                      </p:cBhvr>
                                    </p:animEffect>
                                    <p:anim calcmode="lin" valueType="num">
                                      <p:cBhvr>
                                        <p:cTn id="310" dur="500" fill="hold"/>
                                        <p:tgtEl>
                                          <p:spTgt spid="115"/>
                                        </p:tgtEl>
                                        <p:attrNameLst>
                                          <p:attrName>ppt_w</p:attrName>
                                        </p:attrNameLst>
                                      </p:cBhvr>
                                      <p:tavLst>
                                        <p:tav tm="0" fmla="#ppt_w*sin(2.5*pi*$)">
                                          <p:val>
                                            <p:fltVal val="0"/>
                                          </p:val>
                                        </p:tav>
                                        <p:tav tm="100000">
                                          <p:val>
                                            <p:fltVal val="1"/>
                                          </p:val>
                                        </p:tav>
                                      </p:tavLst>
                                    </p:anim>
                                    <p:anim calcmode="lin" valueType="num">
                                      <p:cBhvr>
                                        <p:cTn id="31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12" restart="whenNotActive" fill="hold" evtFilter="cancelBubble" nodeType="interactiveSeq">
                <p:stCondLst>
                  <p:cond evt="onClick" delay="0">
                    <p:tgtEl>
                      <p:spTgt spid="126"/>
                    </p:tgtEl>
                  </p:cond>
                </p:stCondLst>
                <p:endSync evt="end" delay="0">
                  <p:rtn val="all"/>
                </p:endSync>
                <p:childTnLst>
                  <p:par>
                    <p:cTn id="313" fill="hold">
                      <p:stCondLst>
                        <p:cond delay="0"/>
                      </p:stCondLst>
                      <p:childTnLst>
                        <p:par>
                          <p:cTn id="314" fill="hold">
                            <p:stCondLst>
                              <p:cond delay="0"/>
                            </p:stCondLst>
                            <p:childTnLst>
                              <p:par>
                                <p:cTn id="315" presetID="23" presetClass="entr" presetSubtype="16" fill="hold" nodeType="clickEffect">
                                  <p:stCondLst>
                                    <p:cond delay="0"/>
                                  </p:stCondLst>
                                  <p:childTnLst>
                                    <p:set>
                                      <p:cBhvr>
                                        <p:cTn id="316" dur="1" fill="hold">
                                          <p:stCondLst>
                                            <p:cond delay="0"/>
                                          </p:stCondLst>
                                        </p:cTn>
                                        <p:tgtEl>
                                          <p:spTgt spid="162"/>
                                        </p:tgtEl>
                                        <p:attrNameLst>
                                          <p:attrName>style.visibility</p:attrName>
                                        </p:attrNameLst>
                                      </p:cBhvr>
                                      <p:to>
                                        <p:strVal val="visible"/>
                                      </p:to>
                                    </p:set>
                                    <p:anim calcmode="lin" valueType="num">
                                      <p:cBhvr>
                                        <p:cTn id="317" dur="1000" fill="hold"/>
                                        <p:tgtEl>
                                          <p:spTgt spid="162"/>
                                        </p:tgtEl>
                                        <p:attrNameLst>
                                          <p:attrName>ppt_w</p:attrName>
                                        </p:attrNameLst>
                                      </p:cBhvr>
                                      <p:tavLst>
                                        <p:tav tm="0">
                                          <p:val>
                                            <p:fltVal val="0"/>
                                          </p:val>
                                        </p:tav>
                                        <p:tav tm="100000">
                                          <p:val>
                                            <p:strVal val="#ppt_w"/>
                                          </p:val>
                                        </p:tav>
                                      </p:tavLst>
                                    </p:anim>
                                    <p:anim calcmode="lin" valueType="num">
                                      <p:cBhvr>
                                        <p:cTn id="31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5"/>
                                            </p:cond>
                                          </p:stCondLst>
                                          <p:endCondLst>
                                            <p:cond evt="onStopAudio" delay="0">
                                              <p:tgtEl>
                                                <p:sldTgt/>
                                              </p:tgtEl>
                                            </p:cond>
                                          </p:endCondLst>
                                        </p:cTn>
                                        <p:tgtEl>
                                          <p:sndTgt r:embed="rId3" name="AC Dig SFX.wav"/>
                                        </p:tgtEl>
                                      </p:cMediaNode>
                                    </p:audio>
                                  </p:subTnLst>
                                </p:cTn>
                              </p:par>
                            </p:childTnLst>
                          </p:cTn>
                        </p:par>
                        <p:par>
                          <p:cTn id="319" fill="hold">
                            <p:stCondLst>
                              <p:cond delay="1000"/>
                            </p:stCondLst>
                            <p:childTnLst>
                              <p:par>
                                <p:cTn id="320" presetID="45" presetClass="entr" presetSubtype="0" fill="hold" nodeType="afterEffect">
                                  <p:stCondLst>
                                    <p:cond delay="500"/>
                                  </p:stCondLst>
                                  <p:childTnLst>
                                    <p:set>
                                      <p:cBhvr>
                                        <p:cTn id="321" dur="1" fill="hold">
                                          <p:stCondLst>
                                            <p:cond delay="0"/>
                                          </p:stCondLst>
                                        </p:cTn>
                                        <p:tgtEl>
                                          <p:spTgt spid="6"/>
                                        </p:tgtEl>
                                        <p:attrNameLst>
                                          <p:attrName>style.visibility</p:attrName>
                                        </p:attrNameLst>
                                      </p:cBhvr>
                                      <p:to>
                                        <p:strVal val="visible"/>
                                      </p:to>
                                    </p:set>
                                    <p:animEffect transition="in" filter="fade">
                                      <p:cBhvr>
                                        <p:cTn id="322" dur="500"/>
                                        <p:tgtEl>
                                          <p:spTgt spid="6"/>
                                        </p:tgtEl>
                                      </p:cBhvr>
                                    </p:animEffect>
                                    <p:anim calcmode="lin" valueType="num">
                                      <p:cBhvr>
                                        <p:cTn id="323" dur="500" fill="hold"/>
                                        <p:tgtEl>
                                          <p:spTgt spid="6"/>
                                        </p:tgtEl>
                                        <p:attrNameLst>
                                          <p:attrName>ppt_w</p:attrName>
                                        </p:attrNameLst>
                                      </p:cBhvr>
                                      <p:tavLst>
                                        <p:tav tm="0" fmla="#ppt_w*sin(2.5*pi*$)">
                                          <p:val>
                                            <p:fltVal val="0"/>
                                          </p:val>
                                        </p:tav>
                                        <p:tav tm="100000">
                                          <p:val>
                                            <p:fltVal val="1"/>
                                          </p:val>
                                        </p:tav>
                                      </p:tavLst>
                                    </p:anim>
                                    <p:anim calcmode="lin" valueType="num">
                                      <p:cBhvr>
                                        <p:cTn id="32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25" restart="whenNotActive" fill="hold" evtFilter="cancelBubble" nodeType="interactiveSeq">
                <p:stCondLst>
                  <p:cond evt="onClick" delay="0">
                    <p:tgtEl>
                      <p:spTgt spid="127"/>
                    </p:tgtEl>
                  </p:cond>
                </p:stCondLst>
                <p:endSync evt="end" delay="0">
                  <p:rtn val="all"/>
                </p:endSync>
                <p:childTnLst>
                  <p:par>
                    <p:cTn id="326" fill="hold">
                      <p:stCondLst>
                        <p:cond delay="0"/>
                      </p:stCondLst>
                      <p:childTnLst>
                        <p:par>
                          <p:cTn id="327" fill="hold">
                            <p:stCondLst>
                              <p:cond delay="0"/>
                            </p:stCondLst>
                            <p:childTnLst>
                              <p:par>
                                <p:cTn id="328" presetID="23" presetClass="entr" presetSubtype="16" fill="hold" nodeType="clickEffect">
                                  <p:stCondLst>
                                    <p:cond delay="0"/>
                                  </p:stCondLst>
                                  <p:childTnLst>
                                    <p:set>
                                      <p:cBhvr>
                                        <p:cTn id="329" dur="1" fill="hold">
                                          <p:stCondLst>
                                            <p:cond delay="0"/>
                                          </p:stCondLst>
                                        </p:cTn>
                                        <p:tgtEl>
                                          <p:spTgt spid="163"/>
                                        </p:tgtEl>
                                        <p:attrNameLst>
                                          <p:attrName>style.visibility</p:attrName>
                                        </p:attrNameLst>
                                      </p:cBhvr>
                                      <p:to>
                                        <p:strVal val="visible"/>
                                      </p:to>
                                    </p:set>
                                    <p:anim calcmode="lin" valueType="num">
                                      <p:cBhvr>
                                        <p:cTn id="330" dur="1000" fill="hold"/>
                                        <p:tgtEl>
                                          <p:spTgt spid="163"/>
                                        </p:tgtEl>
                                        <p:attrNameLst>
                                          <p:attrName>ppt_w</p:attrName>
                                        </p:attrNameLst>
                                      </p:cBhvr>
                                      <p:tavLst>
                                        <p:tav tm="0">
                                          <p:val>
                                            <p:fltVal val="0"/>
                                          </p:val>
                                        </p:tav>
                                        <p:tav tm="100000">
                                          <p:val>
                                            <p:strVal val="#ppt_w"/>
                                          </p:val>
                                        </p:tav>
                                      </p:tavLst>
                                    </p:anim>
                                    <p:anim calcmode="lin" valueType="num">
                                      <p:cBhvr>
                                        <p:cTn id="33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8"/>
                                            </p:cond>
                                          </p:stCondLst>
                                          <p:endCondLst>
                                            <p:cond evt="onStopAudio" delay="0">
                                              <p:tgtEl>
                                                <p:sldTgt/>
                                              </p:tgtEl>
                                            </p:cond>
                                          </p:endCondLst>
                                        </p:cTn>
                                        <p:tgtEl>
                                          <p:sndTgt r:embed="rId3" name="AC Dig SFX.wav"/>
                                        </p:tgtEl>
                                      </p:cMediaNode>
                                    </p:audio>
                                  </p:subTnLst>
                                </p:cTn>
                              </p:par>
                            </p:childTnLst>
                          </p:cTn>
                        </p:par>
                        <p:par>
                          <p:cTn id="332" fill="hold">
                            <p:stCondLst>
                              <p:cond delay="1000"/>
                            </p:stCondLst>
                            <p:childTnLst>
                              <p:par>
                                <p:cTn id="333" presetID="45" presetClass="entr" presetSubtype="0" fill="hold" nodeType="afterEffect">
                                  <p:stCondLst>
                                    <p:cond delay="500"/>
                                  </p:stCondLst>
                                  <p:childTnLst>
                                    <p:set>
                                      <p:cBhvr>
                                        <p:cTn id="334" dur="1" fill="hold">
                                          <p:stCondLst>
                                            <p:cond delay="0"/>
                                          </p:stCondLst>
                                        </p:cTn>
                                        <p:tgtEl>
                                          <p:spTgt spid="189"/>
                                        </p:tgtEl>
                                        <p:attrNameLst>
                                          <p:attrName>style.visibility</p:attrName>
                                        </p:attrNameLst>
                                      </p:cBhvr>
                                      <p:to>
                                        <p:strVal val="visible"/>
                                      </p:to>
                                    </p:set>
                                    <p:animEffect transition="in" filter="fade">
                                      <p:cBhvr>
                                        <p:cTn id="335" dur="500"/>
                                        <p:tgtEl>
                                          <p:spTgt spid="189"/>
                                        </p:tgtEl>
                                      </p:cBhvr>
                                    </p:animEffect>
                                    <p:anim calcmode="lin" valueType="num">
                                      <p:cBhvr>
                                        <p:cTn id="336" dur="500" fill="hold"/>
                                        <p:tgtEl>
                                          <p:spTgt spid="189"/>
                                        </p:tgtEl>
                                        <p:attrNameLst>
                                          <p:attrName>ppt_w</p:attrName>
                                        </p:attrNameLst>
                                      </p:cBhvr>
                                      <p:tavLst>
                                        <p:tav tm="0" fmla="#ppt_w*sin(2.5*pi*$)">
                                          <p:val>
                                            <p:fltVal val="0"/>
                                          </p:val>
                                        </p:tav>
                                        <p:tav tm="100000">
                                          <p:val>
                                            <p:fltVal val="1"/>
                                          </p:val>
                                        </p:tav>
                                      </p:tavLst>
                                    </p:anim>
                                    <p:anim calcmode="lin" valueType="num">
                                      <p:cBhvr>
                                        <p:cTn id="33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38" restart="whenNotActive" fill="hold" evtFilter="cancelBubble" nodeType="interactiveSeq">
                <p:stCondLst>
                  <p:cond evt="onClick" delay="0">
                    <p:tgtEl>
                      <p:spTgt spid="9"/>
                    </p:tgtEl>
                  </p:cond>
                </p:stCondLst>
                <p:endSync evt="end" delay="0">
                  <p:rtn val="all"/>
                </p:endSync>
                <p:childTnLst>
                  <p:par>
                    <p:cTn id="339" fill="hold">
                      <p:stCondLst>
                        <p:cond delay="0"/>
                      </p:stCondLst>
                      <p:childTnLst>
                        <p:par>
                          <p:cTn id="340" fill="hold">
                            <p:stCondLst>
                              <p:cond delay="0"/>
                            </p:stCondLst>
                            <p:childTnLst>
                              <p:par>
                                <p:cTn id="341" presetID="23" presetClass="entr" presetSubtype="16" fill="hold" nodeType="clickEffect">
                                  <p:stCondLst>
                                    <p:cond delay="0"/>
                                  </p:stCondLst>
                                  <p:childTnLst>
                                    <p:set>
                                      <p:cBhvr>
                                        <p:cTn id="342" dur="1" fill="hold">
                                          <p:stCondLst>
                                            <p:cond delay="0"/>
                                          </p:stCondLst>
                                        </p:cTn>
                                        <p:tgtEl>
                                          <p:spTgt spid="35"/>
                                        </p:tgtEl>
                                        <p:attrNameLst>
                                          <p:attrName>style.visibility</p:attrName>
                                        </p:attrNameLst>
                                      </p:cBhvr>
                                      <p:to>
                                        <p:strVal val="visible"/>
                                      </p:to>
                                    </p:set>
                                    <p:anim calcmode="lin" valueType="num">
                                      <p:cBhvr>
                                        <p:cTn id="343" dur="1000" fill="hold"/>
                                        <p:tgtEl>
                                          <p:spTgt spid="35"/>
                                        </p:tgtEl>
                                        <p:attrNameLst>
                                          <p:attrName>ppt_w</p:attrName>
                                        </p:attrNameLst>
                                      </p:cBhvr>
                                      <p:tavLst>
                                        <p:tav tm="0">
                                          <p:val>
                                            <p:fltVal val="0"/>
                                          </p:val>
                                        </p:tav>
                                        <p:tav tm="100000">
                                          <p:val>
                                            <p:strVal val="#ppt_w"/>
                                          </p:val>
                                        </p:tav>
                                      </p:tavLst>
                                    </p:anim>
                                    <p:anim calcmode="lin" valueType="num">
                                      <p:cBhvr>
                                        <p:cTn id="34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1"/>
                                            </p:cond>
                                          </p:stCondLst>
                                          <p:endCondLst>
                                            <p:cond evt="onStopAudio" delay="0">
                                              <p:tgtEl>
                                                <p:sldTgt/>
                                              </p:tgtEl>
                                            </p:cond>
                                          </p:endCondLst>
                                        </p:cTn>
                                        <p:tgtEl>
                                          <p:sndTgt r:embed="rId3" name="AC Dig SFX.wav"/>
                                        </p:tgtEl>
                                      </p:cMediaNode>
                                    </p:audio>
                                  </p:subTnLst>
                                </p:cTn>
                              </p:par>
                            </p:childTnLst>
                          </p:cTn>
                        </p:par>
                        <p:par>
                          <p:cTn id="345" fill="hold">
                            <p:stCondLst>
                              <p:cond delay="1000"/>
                            </p:stCondLst>
                            <p:childTnLst>
                              <p:par>
                                <p:cTn id="346" presetID="45" presetClass="entr" presetSubtype="0" fill="hold" nodeType="afterEffect">
                                  <p:stCondLst>
                                    <p:cond delay="500"/>
                                  </p:stCondLst>
                                  <p:childTnLst>
                                    <p:set>
                                      <p:cBhvr>
                                        <p:cTn id="347" dur="1" fill="hold">
                                          <p:stCondLst>
                                            <p:cond delay="0"/>
                                          </p:stCondLst>
                                        </p:cTn>
                                        <p:tgtEl>
                                          <p:spTgt spid="106"/>
                                        </p:tgtEl>
                                        <p:attrNameLst>
                                          <p:attrName>style.visibility</p:attrName>
                                        </p:attrNameLst>
                                      </p:cBhvr>
                                      <p:to>
                                        <p:strVal val="visible"/>
                                      </p:to>
                                    </p:set>
                                    <p:animEffect transition="in" filter="fade">
                                      <p:cBhvr>
                                        <p:cTn id="348" dur="500"/>
                                        <p:tgtEl>
                                          <p:spTgt spid="106"/>
                                        </p:tgtEl>
                                      </p:cBhvr>
                                    </p:animEffect>
                                    <p:anim calcmode="lin" valueType="num">
                                      <p:cBhvr>
                                        <p:cTn id="349" dur="500" fill="hold"/>
                                        <p:tgtEl>
                                          <p:spTgt spid="106"/>
                                        </p:tgtEl>
                                        <p:attrNameLst>
                                          <p:attrName>ppt_w</p:attrName>
                                        </p:attrNameLst>
                                      </p:cBhvr>
                                      <p:tavLst>
                                        <p:tav tm="0" fmla="#ppt_w*sin(2.5*pi*$)">
                                          <p:val>
                                            <p:fltVal val="0"/>
                                          </p:val>
                                        </p:tav>
                                        <p:tav tm="100000">
                                          <p:val>
                                            <p:fltVal val="1"/>
                                          </p:val>
                                        </p:tav>
                                      </p:tavLst>
                                    </p:anim>
                                    <p:anim calcmode="lin" valueType="num">
                                      <p:cBhvr>
                                        <p:cTn id="35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1" restart="whenNotActive" fill="hold" evtFilter="cancelBubble" nodeType="interactiveSeq">
                <p:stCondLst>
                  <p:cond evt="onClick" delay="0">
                    <p:tgtEl>
                      <p:spTgt spid="14"/>
                    </p:tgtEl>
                  </p:cond>
                </p:stCondLst>
                <p:endSync evt="end" delay="0">
                  <p:rtn val="all"/>
                </p:endSync>
                <p:childTnLst>
                  <p:par>
                    <p:cTn id="352" fill="hold">
                      <p:stCondLst>
                        <p:cond delay="0"/>
                      </p:stCondLst>
                      <p:childTnLst>
                        <p:par>
                          <p:cTn id="353" fill="hold">
                            <p:stCondLst>
                              <p:cond delay="0"/>
                            </p:stCondLst>
                            <p:childTnLst>
                              <p:par>
                                <p:cTn id="354" presetID="23" presetClass="entr" presetSubtype="16" fill="hold" nodeType="clickEffect">
                                  <p:stCondLst>
                                    <p:cond delay="0"/>
                                  </p:stCondLst>
                                  <p:childTnLst>
                                    <p:set>
                                      <p:cBhvr>
                                        <p:cTn id="355" dur="1" fill="hold">
                                          <p:stCondLst>
                                            <p:cond delay="0"/>
                                          </p:stCondLst>
                                        </p:cTn>
                                        <p:tgtEl>
                                          <p:spTgt spid="117"/>
                                        </p:tgtEl>
                                        <p:attrNameLst>
                                          <p:attrName>style.visibility</p:attrName>
                                        </p:attrNameLst>
                                      </p:cBhvr>
                                      <p:to>
                                        <p:strVal val="visible"/>
                                      </p:to>
                                    </p:set>
                                    <p:anim calcmode="lin" valueType="num">
                                      <p:cBhvr>
                                        <p:cTn id="356" dur="1000" fill="hold"/>
                                        <p:tgtEl>
                                          <p:spTgt spid="117"/>
                                        </p:tgtEl>
                                        <p:attrNameLst>
                                          <p:attrName>ppt_w</p:attrName>
                                        </p:attrNameLst>
                                      </p:cBhvr>
                                      <p:tavLst>
                                        <p:tav tm="0">
                                          <p:val>
                                            <p:fltVal val="0"/>
                                          </p:val>
                                        </p:tav>
                                        <p:tav tm="100000">
                                          <p:val>
                                            <p:strVal val="#ppt_w"/>
                                          </p:val>
                                        </p:tav>
                                      </p:tavLst>
                                    </p:anim>
                                    <p:anim calcmode="lin" valueType="num">
                                      <p:cBhvr>
                                        <p:cTn id="35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4"/>
                                            </p:cond>
                                          </p:stCondLst>
                                          <p:endCondLst>
                                            <p:cond evt="onStopAudio" delay="0">
                                              <p:tgtEl>
                                                <p:sldTgt/>
                                              </p:tgtEl>
                                            </p:cond>
                                          </p:endCondLst>
                                        </p:cTn>
                                        <p:tgtEl>
                                          <p:sndTgt r:embed="rId3" name="AC Dig SFX.wav"/>
                                        </p:tgtEl>
                                      </p:cMediaNode>
                                    </p:audio>
                                  </p:subTnLst>
                                </p:cTn>
                              </p:par>
                            </p:childTnLst>
                          </p:cTn>
                        </p:par>
                        <p:par>
                          <p:cTn id="358" fill="hold">
                            <p:stCondLst>
                              <p:cond delay="1000"/>
                            </p:stCondLst>
                            <p:childTnLst>
                              <p:par>
                                <p:cTn id="359" presetID="12" presetClass="entr" presetSubtype="4" fill="hold" nodeType="afterEffect">
                                  <p:stCondLst>
                                    <p:cond delay="500"/>
                                  </p:stCondLst>
                                  <p:childTnLst>
                                    <p:set>
                                      <p:cBhvr>
                                        <p:cTn id="360" dur="1" fill="hold">
                                          <p:stCondLst>
                                            <p:cond delay="0"/>
                                          </p:stCondLst>
                                        </p:cTn>
                                        <p:tgtEl>
                                          <p:spTgt spid="1050"/>
                                        </p:tgtEl>
                                        <p:attrNameLst>
                                          <p:attrName>style.visibility</p:attrName>
                                        </p:attrNameLst>
                                      </p:cBhvr>
                                      <p:to>
                                        <p:strVal val="visible"/>
                                      </p:to>
                                    </p:set>
                                    <p:anim calcmode="lin" valueType="num">
                                      <p:cBhvr additive="base">
                                        <p:cTn id="361" dur="500"/>
                                        <p:tgtEl>
                                          <p:spTgt spid="1050"/>
                                        </p:tgtEl>
                                        <p:attrNameLst>
                                          <p:attrName>ppt_y</p:attrName>
                                        </p:attrNameLst>
                                      </p:cBhvr>
                                      <p:tavLst>
                                        <p:tav tm="0">
                                          <p:val>
                                            <p:strVal val="#ppt_y+#ppt_h*1.125000"/>
                                          </p:val>
                                        </p:tav>
                                        <p:tav tm="100000">
                                          <p:val>
                                            <p:strVal val="#ppt_y"/>
                                          </p:val>
                                        </p:tav>
                                      </p:tavLst>
                                    </p:anim>
                                    <p:animEffect transition="in" filter="wipe(up)">
                                      <p:cBhvr>
                                        <p:cTn id="362" dur="500"/>
                                        <p:tgtEl>
                                          <p:spTgt spid="1050"/>
                                        </p:tgtEl>
                                      </p:cBhvr>
                                    </p:animEffect>
                                  </p:childTnLst>
                                  <p:subTnLst>
                                    <p:audio>
                                      <p:cMediaNode>
                                        <p:cTn display="0" masterRel="sameClick">
                                          <p:stCondLst>
                                            <p:cond evt="begin" delay="0">
                                              <p:tn val="359"/>
                                            </p:cond>
                                          </p:stCondLst>
                                          <p:endCondLst>
                                            <p:cond evt="onStopAudio" delay="0">
                                              <p:tgtEl>
                                                <p:sldTgt/>
                                              </p:tgtEl>
                                            </p:cond>
                                          </p:endCondLst>
                                        </p:cTn>
                                        <p:tgtEl>
                                          <p:sndTgt r:embed="rId8" name="AC Can SFX.wav"/>
                                        </p:tgtEl>
                                      </p:cMediaNode>
                                    </p:audio>
                                  </p:subTnLst>
                                </p:cTn>
                              </p:par>
                            </p:childTnLst>
                          </p:cTn>
                        </p:par>
                        <p:par>
                          <p:cTn id="363" fill="hold">
                            <p:stCondLst>
                              <p:cond delay="2000"/>
                            </p:stCondLst>
                            <p:childTnLst>
                              <p:par>
                                <p:cTn id="364" presetID="12" presetClass="exit" presetSubtype="4" fill="hold" nodeType="afterEffect">
                                  <p:stCondLst>
                                    <p:cond delay="1000"/>
                                  </p:stCondLst>
                                  <p:childTnLst>
                                    <p:anim calcmode="lin" valueType="num">
                                      <p:cBhvr additive="base">
                                        <p:cTn id="365" dur="500"/>
                                        <p:tgtEl>
                                          <p:spTgt spid="1050"/>
                                        </p:tgtEl>
                                        <p:attrNameLst>
                                          <p:attrName>ppt_y</p:attrName>
                                        </p:attrNameLst>
                                      </p:cBhvr>
                                      <p:tavLst>
                                        <p:tav tm="0">
                                          <p:val>
                                            <p:strVal val="#ppt_y"/>
                                          </p:val>
                                        </p:tav>
                                        <p:tav tm="100000">
                                          <p:val>
                                            <p:strVal val="#ppt_y+#ppt_h*1.125000"/>
                                          </p:val>
                                        </p:tav>
                                      </p:tavLst>
                                    </p:anim>
                                    <p:animEffect transition="out" filter="wipe(down)">
                                      <p:cBhvr>
                                        <p:cTn id="366" dur="500"/>
                                        <p:tgtEl>
                                          <p:spTgt spid="1050"/>
                                        </p:tgtEl>
                                      </p:cBhvr>
                                    </p:animEffect>
                                    <p:set>
                                      <p:cBhvr>
                                        <p:cTn id="367" dur="1" fill="hold">
                                          <p:stCondLst>
                                            <p:cond delay="499"/>
                                          </p:stCondLst>
                                        </p:cTn>
                                        <p:tgtEl>
                                          <p:spTgt spid="1050"/>
                                        </p:tgtEl>
                                        <p:attrNameLst>
                                          <p:attrName>style.visibility</p:attrName>
                                        </p:attrNameLst>
                                      </p:cBhvr>
                                      <p:to>
                                        <p:strVal val="hidden"/>
                                      </p:to>
                                    </p:set>
                                  </p:childTnLst>
                                </p:cTn>
                              </p:par>
                            </p:childTnLst>
                          </p:cTn>
                        </p:par>
                        <p:par>
                          <p:cTn id="368" fill="hold">
                            <p:stCondLst>
                              <p:cond delay="3500"/>
                            </p:stCondLst>
                            <p:childTnLst>
                              <p:par>
                                <p:cTn id="369" presetID="45" presetClass="entr" presetSubtype="0" fill="hold" nodeType="afterEffect">
                                  <p:stCondLst>
                                    <p:cond delay="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603835" y="4414231"/>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86" name="Can 6-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11133019" y="2299026"/>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2 Sig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1041505"/>
            <a:ext cx="1325065" cy="1125474"/>
          </a:xfrm>
          <a:prstGeom prst="rect">
            <a:avLst/>
          </a:prstGeom>
        </p:spPr>
      </p:pic>
      <p:pic>
        <p:nvPicPr>
          <p:cNvPr id="98" name="2 Sign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1041505"/>
            <a:ext cx="1325065" cy="1125474"/>
          </a:xfrm>
          <a:prstGeom prst="rect">
            <a:avLst/>
          </a:prstGeom>
        </p:spPr>
      </p:pic>
      <p:pic>
        <p:nvPicPr>
          <p:cNvPr id="97" name="2 Sign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2 Sign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1041009"/>
            <a:ext cx="1326233" cy="1126466"/>
          </a:xfrm>
          <a:prstGeom prst="rect">
            <a:avLst/>
          </a:prstGeom>
        </p:spPr>
      </p:pic>
      <p:pic>
        <p:nvPicPr>
          <p:cNvPr id="156" name="2 Sign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8979" y="1041009"/>
            <a:ext cx="1326233" cy="1126466"/>
          </a:xfrm>
          <a:prstGeom prst="rect">
            <a:avLst/>
          </a:prstGeom>
        </p:spPr>
      </p:pic>
      <p:pic>
        <p:nvPicPr>
          <p:cNvPr id="184" name="3+ Sign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2 Sign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2105880"/>
            <a:ext cx="1325065" cy="1125474"/>
          </a:xfrm>
          <a:prstGeom prst="rect">
            <a:avLst/>
          </a:prstGeom>
        </p:spPr>
      </p:pic>
      <p:pic>
        <p:nvPicPr>
          <p:cNvPr id="100" name="1 Sign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2105880"/>
            <a:ext cx="1325065" cy="1125474"/>
          </a:xfrm>
          <a:prstGeom prst="rect">
            <a:avLst/>
          </a:prstGeom>
        </p:spPr>
      </p:pic>
      <p:pic>
        <p:nvPicPr>
          <p:cNvPr id="109" name="1 Sign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1 Sig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90" name="2 Sign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Can Sign 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0682" y="2105880"/>
            <a:ext cx="1326234" cy="1125474"/>
          </a:xfrm>
          <a:prstGeom prst="rect">
            <a:avLst/>
          </a:prstGeom>
        </p:spPr>
      </p:pic>
      <p:pic>
        <p:nvPicPr>
          <p:cNvPr id="101" name="2 Sig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1 Sign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85" name="Bell Bag 3-3" descr="Top 10] Animal Crossing New Horizons Best Bell Making Methods | GAMERS  DECID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50441" y="3117954"/>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10" name="Bells Sign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1940" y="3231106"/>
            <a:ext cx="1321314" cy="1126466"/>
          </a:xfrm>
          <a:prstGeom prst="rect">
            <a:avLst/>
          </a:prstGeom>
        </p:spPr>
      </p:pic>
      <p:pic>
        <p:nvPicPr>
          <p:cNvPr id="5" name="1 Sign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2 Sign 5-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3+ Sign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2 Sign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1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1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Fossil Sign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4791" y="4278306"/>
            <a:ext cx="1319013" cy="1120334"/>
          </a:xfrm>
          <a:prstGeom prst="rect">
            <a:avLst/>
          </a:prstGeom>
        </p:spPr>
      </p:pic>
      <p:pic>
        <p:nvPicPr>
          <p:cNvPr id="6" name="2 Sign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3+ Sign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2 Sign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6662" y="5378878"/>
            <a:ext cx="1325065" cy="1125474"/>
          </a:xfrm>
          <a:prstGeom prst="rect">
            <a:avLst/>
          </a:prstGeom>
        </p:spPr>
      </p:pic>
      <p:pic>
        <p:nvPicPr>
          <p:cNvPr id="107" name="2 Sign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6173" y="5378878"/>
            <a:ext cx="1325065" cy="1125474"/>
          </a:xfrm>
          <a:prstGeom prst="rect">
            <a:avLst/>
          </a:prstGeom>
        </p:spPr>
      </p:pic>
      <p:pic>
        <p:nvPicPr>
          <p:cNvPr id="111" name="2 Sign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2 Sign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2 Sign 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8979" y="5378382"/>
            <a:ext cx="1326233" cy="1126466"/>
          </a:xfrm>
          <a:prstGeom prst="rect">
            <a:avLst/>
          </a:prstGeom>
        </p:spPr>
      </p:pic>
      <p:pic>
        <p:nvPicPr>
          <p:cNvPr id="187" name="3+ Sign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66448638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45" presetClass="entr" presetSubtype="0" fill="hold" nodeType="afterEffect">
                                  <p:stCondLst>
                                    <p:cond delay="500"/>
                                  </p:stCondLst>
                                  <p:childTnLst>
                                    <p:set>
                                      <p:cBhvr>
                                        <p:cTn id="115" dur="1" fill="hold">
                                          <p:stCondLst>
                                            <p:cond delay="0"/>
                                          </p:stCondLst>
                                        </p:cTn>
                                        <p:tgtEl>
                                          <p:spTgt spid="109"/>
                                        </p:tgtEl>
                                        <p:attrNameLst>
                                          <p:attrName>style.visibility</p:attrName>
                                        </p:attrNameLst>
                                      </p:cBhvr>
                                      <p:to>
                                        <p:strVal val="visible"/>
                                      </p:to>
                                    </p:set>
                                    <p:animEffect transition="in" filter="fade">
                                      <p:cBhvr>
                                        <p:cTn id="116" dur="500"/>
                                        <p:tgtEl>
                                          <p:spTgt spid="109"/>
                                        </p:tgtEl>
                                      </p:cBhvr>
                                    </p:animEffect>
                                    <p:anim calcmode="lin" valueType="num">
                                      <p:cBhvr>
                                        <p:cTn id="117" dur="500" fill="hold"/>
                                        <p:tgtEl>
                                          <p:spTgt spid="109"/>
                                        </p:tgtEl>
                                        <p:attrNameLst>
                                          <p:attrName>ppt_w</p:attrName>
                                        </p:attrNameLst>
                                      </p:cBhvr>
                                      <p:tavLst>
                                        <p:tav tm="0" fmla="#ppt_w*sin(2.5*pi*$)">
                                          <p:val>
                                            <p:fltVal val="0"/>
                                          </p:val>
                                        </p:tav>
                                        <p:tav tm="100000">
                                          <p:val>
                                            <p:fltVal val="1"/>
                                          </p:val>
                                        </p:tav>
                                      </p:tavLst>
                                    </p:anim>
                                    <p:anim calcmode="lin" valueType="num">
                                      <p:cBhvr>
                                        <p:cTn id="11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19" restart="whenNotActive" fill="hold" evtFilter="cancelBubble" nodeType="interactiveSeq">
                <p:stCondLst>
                  <p:cond evt="onClick" delay="0">
                    <p:tgtEl>
                      <p:spTgt spid="137"/>
                    </p:tgtEl>
                  </p:cond>
                </p:stCondLst>
                <p:endSync evt="end" delay="0">
                  <p:rtn val="all"/>
                </p:endSync>
                <p:childTnLst>
                  <p:par>
                    <p:cTn id="120" fill="hold">
                      <p:stCondLst>
                        <p:cond delay="0"/>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173"/>
                                        </p:tgtEl>
                                        <p:attrNameLst>
                                          <p:attrName>style.visibility</p:attrName>
                                        </p:attrNameLst>
                                      </p:cBhvr>
                                      <p:to>
                                        <p:strVal val="visible"/>
                                      </p:to>
                                    </p:set>
                                    <p:anim calcmode="lin" valueType="num">
                                      <p:cBhvr>
                                        <p:cTn id="124" dur="1000" fill="hold"/>
                                        <p:tgtEl>
                                          <p:spTgt spid="173"/>
                                        </p:tgtEl>
                                        <p:attrNameLst>
                                          <p:attrName>ppt_w</p:attrName>
                                        </p:attrNameLst>
                                      </p:cBhvr>
                                      <p:tavLst>
                                        <p:tav tm="0">
                                          <p:val>
                                            <p:fltVal val="0"/>
                                          </p:val>
                                        </p:tav>
                                        <p:tav tm="100000">
                                          <p:val>
                                            <p:strVal val="#ppt_w"/>
                                          </p:val>
                                        </p:tav>
                                      </p:tavLst>
                                    </p:anim>
                                    <p:anim calcmode="lin" valueType="num">
                                      <p:cBhvr>
                                        <p:cTn id="12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3" name="AC Dig SFX.wav"/>
                                        </p:tgtEl>
                                      </p:cMediaNode>
                                    </p:audio>
                                  </p:subTnLst>
                                </p:cTn>
                              </p:par>
                            </p:childTnLst>
                          </p:cTn>
                        </p:par>
                        <p:par>
                          <p:cTn id="126" fill="hold">
                            <p:stCondLst>
                              <p:cond delay="1000"/>
                            </p:stCondLst>
                            <p:childTnLst>
                              <p:par>
                                <p:cTn id="127" presetID="45" presetClass="entr" presetSubtype="0" fill="hold" nodeType="afterEffect">
                                  <p:stCondLst>
                                    <p:cond delay="500"/>
                                  </p:stCondLst>
                                  <p:childTnLst>
                                    <p:set>
                                      <p:cBhvr>
                                        <p:cTn id="128" dur="1" fill="hold">
                                          <p:stCondLst>
                                            <p:cond delay="0"/>
                                          </p:stCondLst>
                                        </p:cTn>
                                        <p:tgtEl>
                                          <p:spTgt spid="114"/>
                                        </p:tgtEl>
                                        <p:attrNameLst>
                                          <p:attrName>style.visibility</p:attrName>
                                        </p:attrNameLst>
                                      </p:cBhvr>
                                      <p:to>
                                        <p:strVal val="visible"/>
                                      </p:to>
                                    </p:set>
                                    <p:animEffect transition="in" filter="fade">
                                      <p:cBhvr>
                                        <p:cTn id="129" dur="500"/>
                                        <p:tgtEl>
                                          <p:spTgt spid="114"/>
                                        </p:tgtEl>
                                      </p:cBhvr>
                                    </p:animEffect>
                                    <p:anim calcmode="lin" valueType="num">
                                      <p:cBhvr>
                                        <p:cTn id="130" dur="500" fill="hold"/>
                                        <p:tgtEl>
                                          <p:spTgt spid="114"/>
                                        </p:tgtEl>
                                        <p:attrNameLst>
                                          <p:attrName>ppt_w</p:attrName>
                                        </p:attrNameLst>
                                      </p:cBhvr>
                                      <p:tavLst>
                                        <p:tav tm="0" fmla="#ppt_w*sin(2.5*pi*$)">
                                          <p:val>
                                            <p:fltVal val="0"/>
                                          </p:val>
                                        </p:tav>
                                        <p:tav tm="100000">
                                          <p:val>
                                            <p:fltVal val="1"/>
                                          </p:val>
                                        </p:tav>
                                      </p:tavLst>
                                    </p:anim>
                                    <p:anim calcmode="lin" valueType="num">
                                      <p:cBhvr>
                                        <p:cTn id="13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32" restart="whenNotActive" fill="hold" evtFilter="cancelBubble" nodeType="interactiveSeq">
                <p:stCondLst>
                  <p:cond evt="onClick" delay="0">
                    <p:tgtEl>
                      <p:spTgt spid="138"/>
                    </p:tgtEl>
                  </p:cond>
                </p:stCondLst>
                <p:endSync evt="end" delay="0">
                  <p:rtn val="all"/>
                </p:endSync>
                <p:childTnLst>
                  <p:par>
                    <p:cTn id="133" fill="hold">
                      <p:stCondLst>
                        <p:cond delay="0"/>
                      </p:stCondLst>
                      <p:childTnLst>
                        <p:par>
                          <p:cTn id="134" fill="hold">
                            <p:stCondLst>
                              <p:cond delay="0"/>
                            </p:stCondLst>
                            <p:childTnLst>
                              <p:par>
                                <p:cTn id="135" presetID="23" presetClass="entr" presetSubtype="16" fill="hold" nodeType="clickEffect">
                                  <p:stCondLst>
                                    <p:cond delay="0"/>
                                  </p:stCondLst>
                                  <p:childTnLst>
                                    <p:set>
                                      <p:cBhvr>
                                        <p:cTn id="136" dur="1" fill="hold">
                                          <p:stCondLst>
                                            <p:cond delay="0"/>
                                          </p:stCondLst>
                                        </p:cTn>
                                        <p:tgtEl>
                                          <p:spTgt spid="174"/>
                                        </p:tgtEl>
                                        <p:attrNameLst>
                                          <p:attrName>style.visibility</p:attrName>
                                        </p:attrNameLst>
                                      </p:cBhvr>
                                      <p:to>
                                        <p:strVal val="visible"/>
                                      </p:to>
                                    </p:set>
                                    <p:anim calcmode="lin" valueType="num">
                                      <p:cBhvr>
                                        <p:cTn id="137" dur="1000" fill="hold"/>
                                        <p:tgtEl>
                                          <p:spTgt spid="174"/>
                                        </p:tgtEl>
                                        <p:attrNameLst>
                                          <p:attrName>ppt_w</p:attrName>
                                        </p:attrNameLst>
                                      </p:cBhvr>
                                      <p:tavLst>
                                        <p:tav tm="0">
                                          <p:val>
                                            <p:fltVal val="0"/>
                                          </p:val>
                                        </p:tav>
                                        <p:tav tm="100000">
                                          <p:val>
                                            <p:strVal val="#ppt_w"/>
                                          </p:val>
                                        </p:tav>
                                      </p:tavLst>
                                    </p:anim>
                                    <p:anim calcmode="lin" valueType="num">
                                      <p:cBhvr>
                                        <p:cTn id="13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3" name="AC Dig SFX.wav"/>
                                        </p:tgtEl>
                                      </p:cMediaNode>
                                    </p:audio>
                                  </p:subTnLst>
                                </p:cTn>
                              </p:par>
                            </p:childTnLst>
                          </p:cTn>
                        </p:par>
                        <p:par>
                          <p:cTn id="139" fill="hold">
                            <p:stCondLst>
                              <p:cond delay="1000"/>
                            </p:stCondLst>
                            <p:childTnLst>
                              <p:par>
                                <p:cTn id="140" presetID="45" presetClass="entr" presetSubtype="0" fill="hold" nodeType="afterEffect">
                                  <p:stCondLst>
                                    <p:cond delay="500"/>
                                  </p:stCondLst>
                                  <p:childTnLst>
                                    <p:set>
                                      <p:cBhvr>
                                        <p:cTn id="141" dur="1" fill="hold">
                                          <p:stCondLst>
                                            <p:cond delay="0"/>
                                          </p:stCondLst>
                                        </p:cTn>
                                        <p:tgtEl>
                                          <p:spTgt spid="190"/>
                                        </p:tgtEl>
                                        <p:attrNameLst>
                                          <p:attrName>style.visibility</p:attrName>
                                        </p:attrNameLst>
                                      </p:cBhvr>
                                      <p:to>
                                        <p:strVal val="visible"/>
                                      </p:to>
                                    </p:set>
                                    <p:animEffect transition="in" filter="fade">
                                      <p:cBhvr>
                                        <p:cTn id="142" dur="500"/>
                                        <p:tgtEl>
                                          <p:spTgt spid="190"/>
                                        </p:tgtEl>
                                      </p:cBhvr>
                                    </p:animEffect>
                                    <p:anim calcmode="lin" valueType="num">
                                      <p:cBhvr>
                                        <p:cTn id="143" dur="500" fill="hold"/>
                                        <p:tgtEl>
                                          <p:spTgt spid="190"/>
                                        </p:tgtEl>
                                        <p:attrNameLst>
                                          <p:attrName>ppt_w</p:attrName>
                                        </p:attrNameLst>
                                      </p:cBhvr>
                                      <p:tavLst>
                                        <p:tav tm="0" fmla="#ppt_w*sin(2.5*pi*$)">
                                          <p:val>
                                            <p:fltVal val="0"/>
                                          </p:val>
                                        </p:tav>
                                        <p:tav tm="100000">
                                          <p:val>
                                            <p:fltVal val="1"/>
                                          </p:val>
                                        </p:tav>
                                      </p:tavLst>
                                    </p:anim>
                                    <p:anim calcmode="lin" valueType="num">
                                      <p:cBhvr>
                                        <p:cTn id="14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45" restart="whenNotActive" fill="hold" evtFilter="cancelBubble" nodeType="interactiveSeq">
                <p:stCondLst>
                  <p:cond evt="onClick" delay="0">
                    <p:tgtEl>
                      <p:spTgt spid="139"/>
                    </p:tgtEl>
                  </p:cond>
                </p:stCondLst>
                <p:endSync evt="end" delay="0">
                  <p:rtn val="all"/>
                </p:endSync>
                <p:childTnLst>
                  <p:par>
                    <p:cTn id="146" fill="hold">
                      <p:stCondLst>
                        <p:cond delay="0"/>
                      </p:stCondLst>
                      <p:childTnLst>
                        <p:par>
                          <p:cTn id="147" fill="hold">
                            <p:stCondLst>
                              <p:cond delay="0"/>
                            </p:stCondLst>
                            <p:childTnLst>
                              <p:par>
                                <p:cTn id="148" presetID="23" presetClass="entr" presetSubtype="16" fill="hold" nodeType="clickEffect">
                                  <p:stCondLst>
                                    <p:cond delay="0"/>
                                  </p:stCondLst>
                                  <p:childTnLst>
                                    <p:set>
                                      <p:cBhvr>
                                        <p:cTn id="149" dur="1" fill="hold">
                                          <p:stCondLst>
                                            <p:cond delay="0"/>
                                          </p:stCondLst>
                                        </p:cTn>
                                        <p:tgtEl>
                                          <p:spTgt spid="175"/>
                                        </p:tgtEl>
                                        <p:attrNameLst>
                                          <p:attrName>style.visibility</p:attrName>
                                        </p:attrNameLst>
                                      </p:cBhvr>
                                      <p:to>
                                        <p:strVal val="visible"/>
                                      </p:to>
                                    </p:set>
                                    <p:anim calcmode="lin" valueType="num">
                                      <p:cBhvr>
                                        <p:cTn id="150" dur="1000" fill="hold"/>
                                        <p:tgtEl>
                                          <p:spTgt spid="175"/>
                                        </p:tgtEl>
                                        <p:attrNameLst>
                                          <p:attrName>ppt_w</p:attrName>
                                        </p:attrNameLst>
                                      </p:cBhvr>
                                      <p:tavLst>
                                        <p:tav tm="0">
                                          <p:val>
                                            <p:fltVal val="0"/>
                                          </p:val>
                                        </p:tav>
                                        <p:tav tm="100000">
                                          <p:val>
                                            <p:strVal val="#ppt_w"/>
                                          </p:val>
                                        </p:tav>
                                      </p:tavLst>
                                    </p:anim>
                                    <p:anim calcmode="lin" valueType="num">
                                      <p:cBhvr>
                                        <p:cTn id="15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8"/>
                                            </p:cond>
                                          </p:stCondLst>
                                          <p:endCondLst>
                                            <p:cond evt="onStopAudio" delay="0">
                                              <p:tgtEl>
                                                <p:sldTgt/>
                                              </p:tgtEl>
                                            </p:cond>
                                          </p:endCondLst>
                                        </p:cTn>
                                        <p:tgtEl>
                                          <p:sndTgt r:embed="rId3" name="AC Dig SFX.wav"/>
                                        </p:tgtEl>
                                      </p:cMediaNode>
                                    </p:audio>
                                  </p:subTnLst>
                                </p:cTn>
                              </p:par>
                            </p:childTnLst>
                          </p:cTn>
                        </p:par>
                        <p:par>
                          <p:cTn id="152" fill="hold">
                            <p:stCondLst>
                              <p:cond delay="1000"/>
                            </p:stCondLst>
                            <p:childTnLst>
                              <p:par>
                                <p:cTn id="153" presetID="12" presetClass="entr" presetSubtype="4" fill="hold" nodeType="afterEffect">
                                  <p:stCondLst>
                                    <p:cond delay="500"/>
                                  </p:stCondLst>
                                  <p:childTnLst>
                                    <p:set>
                                      <p:cBhvr>
                                        <p:cTn id="154" dur="1" fill="hold">
                                          <p:stCondLst>
                                            <p:cond delay="0"/>
                                          </p:stCondLst>
                                        </p:cTn>
                                        <p:tgtEl>
                                          <p:spTgt spid="186"/>
                                        </p:tgtEl>
                                        <p:attrNameLst>
                                          <p:attrName>style.visibility</p:attrName>
                                        </p:attrNameLst>
                                      </p:cBhvr>
                                      <p:to>
                                        <p:strVal val="visible"/>
                                      </p:to>
                                    </p:set>
                                    <p:anim calcmode="lin" valueType="num">
                                      <p:cBhvr additive="base">
                                        <p:cTn id="155" dur="500"/>
                                        <p:tgtEl>
                                          <p:spTgt spid="186"/>
                                        </p:tgtEl>
                                        <p:attrNameLst>
                                          <p:attrName>ppt_y</p:attrName>
                                        </p:attrNameLst>
                                      </p:cBhvr>
                                      <p:tavLst>
                                        <p:tav tm="0">
                                          <p:val>
                                            <p:strVal val="#ppt_y+#ppt_h*1.125000"/>
                                          </p:val>
                                        </p:tav>
                                        <p:tav tm="100000">
                                          <p:val>
                                            <p:strVal val="#ppt_y"/>
                                          </p:val>
                                        </p:tav>
                                      </p:tavLst>
                                    </p:anim>
                                    <p:animEffect transition="in" filter="wipe(up)">
                                      <p:cBhvr>
                                        <p:cTn id="156" dur="500"/>
                                        <p:tgtEl>
                                          <p:spTgt spid="186"/>
                                        </p:tgtEl>
                                      </p:cBhvr>
                                    </p:animEffect>
                                  </p:childTnLst>
                                  <p:subTnLst>
                                    <p:audio>
                                      <p:cMediaNode>
                                        <p:cTn display="0" masterRel="sameClick">
                                          <p:stCondLst>
                                            <p:cond evt="begin" delay="0">
                                              <p:tn val="153"/>
                                            </p:cond>
                                          </p:stCondLst>
                                          <p:endCondLst>
                                            <p:cond evt="onStopAudio" delay="0">
                                              <p:tgtEl>
                                                <p:sldTgt/>
                                              </p:tgtEl>
                                            </p:cond>
                                          </p:endCondLst>
                                        </p:cTn>
                                        <p:tgtEl>
                                          <p:sndTgt r:embed="rId5" name="AC Can SFX.wav"/>
                                        </p:tgtEl>
                                      </p:cMediaNode>
                                    </p:audio>
                                  </p:subTnLst>
                                </p:cTn>
                              </p:par>
                            </p:childTnLst>
                          </p:cTn>
                        </p:par>
                        <p:par>
                          <p:cTn id="157" fill="hold">
                            <p:stCondLst>
                              <p:cond delay="2000"/>
                            </p:stCondLst>
                            <p:childTnLst>
                              <p:par>
                                <p:cTn id="158" presetID="12" presetClass="exit" presetSubtype="4" fill="hold" nodeType="afterEffect">
                                  <p:stCondLst>
                                    <p:cond delay="1000"/>
                                  </p:stCondLst>
                                  <p:childTnLst>
                                    <p:anim calcmode="lin" valueType="num">
                                      <p:cBhvr additive="base">
                                        <p:cTn id="159" dur="500"/>
                                        <p:tgtEl>
                                          <p:spTgt spid="186"/>
                                        </p:tgtEl>
                                        <p:attrNameLst>
                                          <p:attrName>ppt_y</p:attrName>
                                        </p:attrNameLst>
                                      </p:cBhvr>
                                      <p:tavLst>
                                        <p:tav tm="0">
                                          <p:val>
                                            <p:strVal val="#ppt_y"/>
                                          </p:val>
                                        </p:tav>
                                        <p:tav tm="100000">
                                          <p:val>
                                            <p:strVal val="#ppt_y+#ppt_h*1.125000"/>
                                          </p:val>
                                        </p:tav>
                                      </p:tavLst>
                                    </p:anim>
                                    <p:animEffect transition="out" filter="wipe(down)">
                                      <p:cBhvr>
                                        <p:cTn id="160" dur="500"/>
                                        <p:tgtEl>
                                          <p:spTgt spid="186"/>
                                        </p:tgtEl>
                                      </p:cBhvr>
                                    </p:animEffect>
                                    <p:set>
                                      <p:cBhvr>
                                        <p:cTn id="161" dur="1" fill="hold">
                                          <p:stCondLst>
                                            <p:cond delay="499"/>
                                          </p:stCondLst>
                                        </p:cTn>
                                        <p:tgtEl>
                                          <p:spTgt spid="186"/>
                                        </p:tgtEl>
                                        <p:attrNameLst>
                                          <p:attrName>style.visibility</p:attrName>
                                        </p:attrNameLst>
                                      </p:cBhvr>
                                      <p:to>
                                        <p:strVal val="hidden"/>
                                      </p:to>
                                    </p:set>
                                  </p:childTnLst>
                                </p:cTn>
                              </p:par>
                            </p:childTnLst>
                          </p:cTn>
                        </p:par>
                        <p:par>
                          <p:cTn id="162" fill="hold">
                            <p:stCondLst>
                              <p:cond delay="3500"/>
                            </p:stCondLst>
                            <p:childTnLst>
                              <p:par>
                                <p:cTn id="163" presetID="45" presetClass="entr" presetSubtype="0" fill="hold" nodeType="afterEffect">
                                  <p:stCondLst>
                                    <p:cond delay="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12" presetClass="entr" presetSubtype="4" fill="hold" nodeType="afterEffect">
                                  <p:stCondLst>
                                    <p:cond delay="500"/>
                                  </p:stCondLst>
                                  <p:childTnLst>
                                    <p:set>
                                      <p:cBhvr>
                                        <p:cTn id="203" dur="1" fill="hold">
                                          <p:stCondLst>
                                            <p:cond delay="0"/>
                                          </p:stCondLst>
                                        </p:cTn>
                                        <p:tgtEl>
                                          <p:spTgt spid="185"/>
                                        </p:tgtEl>
                                        <p:attrNameLst>
                                          <p:attrName>style.visibility</p:attrName>
                                        </p:attrNameLst>
                                      </p:cBhvr>
                                      <p:to>
                                        <p:strVal val="visible"/>
                                      </p:to>
                                    </p:set>
                                    <p:anim calcmode="lin" valueType="num">
                                      <p:cBhvr additive="base">
                                        <p:cTn id="204" dur="500"/>
                                        <p:tgtEl>
                                          <p:spTgt spid="185"/>
                                        </p:tgtEl>
                                        <p:attrNameLst>
                                          <p:attrName>ppt_y</p:attrName>
                                        </p:attrNameLst>
                                      </p:cBhvr>
                                      <p:tavLst>
                                        <p:tav tm="0">
                                          <p:val>
                                            <p:strVal val="#ppt_y+#ppt_h*1.125000"/>
                                          </p:val>
                                        </p:tav>
                                        <p:tav tm="100000">
                                          <p:val>
                                            <p:strVal val="#ppt_y"/>
                                          </p:val>
                                        </p:tav>
                                      </p:tavLst>
                                    </p:anim>
                                    <p:animEffect transition="in" filter="wipe(up)">
                                      <p:cBhvr>
                                        <p:cTn id="205" dur="500"/>
                                        <p:tgtEl>
                                          <p:spTgt spid="185"/>
                                        </p:tgtEl>
                                      </p:cBhvr>
                                    </p:animEffect>
                                  </p:childTnLst>
                                  <p:subTnLst>
                                    <p:audio>
                                      <p:cMediaNode>
                                        <p:cTn display="0" masterRel="sameClick">
                                          <p:stCondLst>
                                            <p:cond evt="begin" delay="0">
                                              <p:tn val="202"/>
                                            </p:cond>
                                          </p:stCondLst>
                                          <p:endCondLst>
                                            <p:cond evt="onStopAudio" delay="0">
                                              <p:tgtEl>
                                                <p:sldTgt/>
                                              </p:tgtEl>
                                            </p:cond>
                                          </p:endCondLst>
                                        </p:cTn>
                                        <p:tgtEl>
                                          <p:sndTgt r:embed="rId6" name="AC Bells SFX.wav"/>
                                        </p:tgtEl>
                                      </p:cMediaNode>
                                    </p:audio>
                                  </p:subTnLst>
                                </p:cTn>
                              </p:par>
                            </p:childTnLst>
                          </p:cTn>
                        </p:par>
                        <p:par>
                          <p:cTn id="206" fill="hold">
                            <p:stCondLst>
                              <p:cond delay="2000"/>
                            </p:stCondLst>
                            <p:childTnLst>
                              <p:par>
                                <p:cTn id="207" presetID="12" presetClass="exit" presetSubtype="4" fill="hold" nodeType="afterEffect">
                                  <p:stCondLst>
                                    <p:cond delay="1000"/>
                                  </p:stCondLst>
                                  <p:childTnLst>
                                    <p:anim calcmode="lin" valueType="num">
                                      <p:cBhvr additive="base">
                                        <p:cTn id="208" dur="500"/>
                                        <p:tgtEl>
                                          <p:spTgt spid="185"/>
                                        </p:tgtEl>
                                        <p:attrNameLst>
                                          <p:attrName>ppt_y</p:attrName>
                                        </p:attrNameLst>
                                      </p:cBhvr>
                                      <p:tavLst>
                                        <p:tav tm="0">
                                          <p:val>
                                            <p:strVal val="#ppt_y"/>
                                          </p:val>
                                        </p:tav>
                                        <p:tav tm="100000">
                                          <p:val>
                                            <p:strVal val="#ppt_y+#ppt_h*1.125000"/>
                                          </p:val>
                                        </p:tav>
                                      </p:tavLst>
                                    </p:anim>
                                    <p:animEffect transition="out" filter="wipe(down)">
                                      <p:cBhvr>
                                        <p:cTn id="209" dur="500"/>
                                        <p:tgtEl>
                                          <p:spTgt spid="185"/>
                                        </p:tgtEl>
                                      </p:cBhvr>
                                    </p:animEffect>
                                    <p:set>
                                      <p:cBhvr>
                                        <p:cTn id="210" dur="1" fill="hold">
                                          <p:stCondLst>
                                            <p:cond delay="499"/>
                                          </p:stCondLst>
                                        </p:cTn>
                                        <p:tgtEl>
                                          <p:spTgt spid="185"/>
                                        </p:tgtEl>
                                        <p:attrNameLst>
                                          <p:attrName>style.visibility</p:attrName>
                                        </p:attrNameLst>
                                      </p:cBhvr>
                                      <p:to>
                                        <p:strVal val="hidden"/>
                                      </p:to>
                                    </p:set>
                                  </p:childTnLst>
                                </p:cTn>
                              </p:par>
                            </p:childTnLst>
                          </p:cTn>
                        </p:par>
                        <p:par>
                          <p:cTn id="211" fill="hold">
                            <p:stCondLst>
                              <p:cond delay="3500"/>
                            </p:stCondLst>
                            <p:childTnLst>
                              <p:par>
                                <p:cTn id="212" presetID="45" presetClass="entr" presetSubtype="0" fill="hold" nodeType="afterEffect">
                                  <p:stCondLst>
                                    <p:cond delay="0"/>
                                  </p:stCondLst>
                                  <p:childTnLst>
                                    <p:set>
                                      <p:cBhvr>
                                        <p:cTn id="213" dur="1" fill="hold">
                                          <p:stCondLst>
                                            <p:cond delay="0"/>
                                          </p:stCondLst>
                                        </p:cTn>
                                        <p:tgtEl>
                                          <p:spTgt spid="110"/>
                                        </p:tgtEl>
                                        <p:attrNameLst>
                                          <p:attrName>style.visibility</p:attrName>
                                        </p:attrNameLst>
                                      </p:cBhvr>
                                      <p:to>
                                        <p:strVal val="visible"/>
                                      </p:to>
                                    </p:set>
                                    <p:animEffect transition="in" filter="fade">
                                      <p:cBhvr>
                                        <p:cTn id="214" dur="500"/>
                                        <p:tgtEl>
                                          <p:spTgt spid="110"/>
                                        </p:tgtEl>
                                      </p:cBhvr>
                                    </p:animEffect>
                                    <p:anim calcmode="lin" valueType="num">
                                      <p:cBhvr>
                                        <p:cTn id="215" dur="500" fill="hold"/>
                                        <p:tgtEl>
                                          <p:spTgt spid="110"/>
                                        </p:tgtEl>
                                        <p:attrNameLst>
                                          <p:attrName>ppt_w</p:attrName>
                                        </p:attrNameLst>
                                      </p:cBhvr>
                                      <p:tavLst>
                                        <p:tav tm="0" fmla="#ppt_w*sin(2.5*pi*$)">
                                          <p:val>
                                            <p:fltVal val="0"/>
                                          </p:val>
                                        </p:tav>
                                        <p:tav tm="100000">
                                          <p:val>
                                            <p:fltVal val="1"/>
                                          </p:val>
                                        </p:tav>
                                      </p:tavLst>
                                    </p:anim>
                                    <p:anim calcmode="lin" valueType="num">
                                      <p:cBhvr>
                                        <p:cTn id="21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2"/>
                                            </p:cond>
                                          </p:stCondLst>
                                          <p:endCondLst>
                                            <p:cond evt="onStopAudio" delay="0">
                                              <p:tgtEl>
                                                <p:sldTgt/>
                                              </p:tgtEl>
                                            </p:cond>
                                          </p:endCondLst>
                                        </p:cTn>
                                        <p:tgtEl>
                                          <p:sndTgt r:embed="rId7" name="Bells Sign Appear SFX.wav"/>
                                        </p:tgtEl>
                                      </p:cMediaNode>
                                    </p:audio>
                                  </p:subTnLst>
                                </p:cTn>
                              </p:par>
                            </p:childTnLst>
                          </p:cTn>
                        </p:par>
                        <p:par>
                          <p:cTn id="217" fill="hold">
                            <p:stCondLst>
                              <p:cond delay="4000"/>
                            </p:stCondLst>
                            <p:childTnLst>
                              <p:par>
                                <p:cTn id="218" presetID="26" presetClass="emph" presetSubtype="0" fill="hold" nodeType="afterEffect">
                                  <p:stCondLst>
                                    <p:cond delay="0"/>
                                  </p:stCondLst>
                                  <p:childTnLst>
                                    <p:animEffect transition="out" filter="fade">
                                      <p:cBhvr>
                                        <p:cTn id="219" dur="500" tmFilter="0, 0; .2, .5; .8, .5; 1, 0"/>
                                        <p:tgtEl>
                                          <p:spTgt spid="110"/>
                                        </p:tgtEl>
                                      </p:cBhvr>
                                    </p:animEffect>
                                    <p:animScale>
                                      <p:cBhvr>
                                        <p:cTn id="220" dur="250" autoRev="1" fill="hold"/>
                                        <p:tgtEl>
                                          <p:spTgt spid="110"/>
                                        </p:tgtEl>
                                      </p:cBhvr>
                                      <p:by x="105000" y="105000"/>
                                    </p:animScale>
                                  </p:child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45" presetClass="entr" presetSubtype="0" fill="hold" nodeType="afterEffect">
                                  <p:stCondLst>
                                    <p:cond delay="500"/>
                                  </p:stCondLst>
                                  <p:childTnLst>
                                    <p:set>
                                      <p:cBhvr>
                                        <p:cTn id="256" dur="1" fill="hold">
                                          <p:stCondLst>
                                            <p:cond delay="0"/>
                                          </p:stCondLst>
                                        </p:cTn>
                                        <p:tgtEl>
                                          <p:spTgt spid="26"/>
                                        </p:tgtEl>
                                        <p:attrNameLst>
                                          <p:attrName>style.visibility</p:attrName>
                                        </p:attrNameLst>
                                      </p:cBhvr>
                                      <p:to>
                                        <p:strVal val="visible"/>
                                      </p:to>
                                    </p:set>
                                    <p:animEffect transition="in" filter="fade">
                                      <p:cBhvr>
                                        <p:cTn id="257" dur="500"/>
                                        <p:tgtEl>
                                          <p:spTgt spid="26"/>
                                        </p:tgtEl>
                                      </p:cBhvr>
                                    </p:animEffect>
                                    <p:anim calcmode="lin" valueType="num">
                                      <p:cBhvr>
                                        <p:cTn id="258" dur="500" fill="hold"/>
                                        <p:tgtEl>
                                          <p:spTgt spid="26"/>
                                        </p:tgtEl>
                                        <p:attrNameLst>
                                          <p:attrName>ppt_w</p:attrName>
                                        </p:attrNameLst>
                                      </p:cBhvr>
                                      <p:tavLst>
                                        <p:tav tm="0" fmla="#ppt_w*sin(2.5*pi*$)">
                                          <p:val>
                                            <p:fltVal val="0"/>
                                          </p:val>
                                        </p:tav>
                                        <p:tav tm="100000">
                                          <p:val>
                                            <p:fltVal val="1"/>
                                          </p:val>
                                        </p:tav>
                                      </p:tavLst>
                                    </p:anim>
                                    <p:anim calcmode="lin" valueType="num">
                                      <p:cBhvr>
                                        <p:cTn id="25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60" restart="whenNotActive" fill="hold" evtFilter="cancelBubble" nodeType="interactiveSeq">
                <p:stCondLst>
                  <p:cond evt="onClick" delay="0">
                    <p:tgtEl>
                      <p:spTgt spid="122"/>
                    </p:tgtEl>
                  </p:cond>
                </p:stCondLst>
                <p:endSync evt="end" delay="0">
                  <p:rtn val="all"/>
                </p:endSync>
                <p:childTnLst>
                  <p:par>
                    <p:cTn id="261" fill="hold">
                      <p:stCondLst>
                        <p:cond delay="0"/>
                      </p:stCondLst>
                      <p:childTnLst>
                        <p:par>
                          <p:cTn id="262" fill="hold">
                            <p:stCondLst>
                              <p:cond delay="0"/>
                            </p:stCondLst>
                            <p:childTnLst>
                              <p:par>
                                <p:cTn id="263" presetID="23" presetClass="entr" presetSubtype="16" fill="hold" nodeType="clickEffect">
                                  <p:stCondLst>
                                    <p:cond delay="0"/>
                                  </p:stCondLst>
                                  <p:childTnLst>
                                    <p:set>
                                      <p:cBhvr>
                                        <p:cTn id="264" dur="1" fill="hold">
                                          <p:stCondLst>
                                            <p:cond delay="0"/>
                                          </p:stCondLst>
                                        </p:cTn>
                                        <p:tgtEl>
                                          <p:spTgt spid="158"/>
                                        </p:tgtEl>
                                        <p:attrNameLst>
                                          <p:attrName>style.visibility</p:attrName>
                                        </p:attrNameLst>
                                      </p:cBhvr>
                                      <p:to>
                                        <p:strVal val="visible"/>
                                      </p:to>
                                    </p:set>
                                    <p:anim calcmode="lin" valueType="num">
                                      <p:cBhvr>
                                        <p:cTn id="265" dur="1000" fill="hold"/>
                                        <p:tgtEl>
                                          <p:spTgt spid="158"/>
                                        </p:tgtEl>
                                        <p:attrNameLst>
                                          <p:attrName>ppt_w</p:attrName>
                                        </p:attrNameLst>
                                      </p:cBhvr>
                                      <p:tavLst>
                                        <p:tav tm="0">
                                          <p:val>
                                            <p:fltVal val="0"/>
                                          </p:val>
                                        </p:tav>
                                        <p:tav tm="100000">
                                          <p:val>
                                            <p:strVal val="#ppt_w"/>
                                          </p:val>
                                        </p:tav>
                                      </p:tavLst>
                                    </p:anim>
                                    <p:anim calcmode="lin" valueType="num">
                                      <p:cBhvr>
                                        <p:cTn id="26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3"/>
                                            </p:cond>
                                          </p:stCondLst>
                                          <p:endCondLst>
                                            <p:cond evt="onStopAudio" delay="0">
                                              <p:tgtEl>
                                                <p:sldTgt/>
                                              </p:tgtEl>
                                            </p:cond>
                                          </p:endCondLst>
                                        </p:cTn>
                                        <p:tgtEl>
                                          <p:sndTgt r:embed="rId3" name="AC Dig SFX.wav"/>
                                        </p:tgtEl>
                                      </p:cMediaNode>
                                    </p:audio>
                                  </p:subTnLst>
                                </p:cTn>
                              </p:par>
                            </p:childTnLst>
                          </p:cTn>
                        </p:par>
                        <p:par>
                          <p:cTn id="267" fill="hold">
                            <p:stCondLst>
                              <p:cond delay="1000"/>
                            </p:stCondLst>
                            <p:childTnLst>
                              <p:par>
                                <p:cTn id="268" presetID="45" presetClass="entr" presetSubtype="0" fill="hold" nodeType="afterEffect">
                                  <p:stCondLst>
                                    <p:cond delay="500"/>
                                  </p:stCondLst>
                                  <p:childTnLst>
                                    <p:set>
                                      <p:cBhvr>
                                        <p:cTn id="269" dur="1" fill="hold">
                                          <p:stCondLst>
                                            <p:cond delay="0"/>
                                          </p:stCondLst>
                                        </p:cTn>
                                        <p:tgtEl>
                                          <p:spTgt spid="108"/>
                                        </p:tgtEl>
                                        <p:attrNameLst>
                                          <p:attrName>style.visibility</p:attrName>
                                        </p:attrNameLst>
                                      </p:cBhvr>
                                      <p:to>
                                        <p:strVal val="visible"/>
                                      </p:to>
                                    </p:set>
                                    <p:animEffect transition="in" filter="fade">
                                      <p:cBhvr>
                                        <p:cTn id="270" dur="500"/>
                                        <p:tgtEl>
                                          <p:spTgt spid="108"/>
                                        </p:tgtEl>
                                      </p:cBhvr>
                                    </p:animEffect>
                                    <p:anim calcmode="lin" valueType="num">
                                      <p:cBhvr>
                                        <p:cTn id="271" dur="500" fill="hold"/>
                                        <p:tgtEl>
                                          <p:spTgt spid="108"/>
                                        </p:tgtEl>
                                        <p:attrNameLst>
                                          <p:attrName>ppt_w</p:attrName>
                                        </p:attrNameLst>
                                      </p:cBhvr>
                                      <p:tavLst>
                                        <p:tav tm="0" fmla="#ppt_w*sin(2.5*pi*$)">
                                          <p:val>
                                            <p:fltVal val="0"/>
                                          </p:val>
                                        </p:tav>
                                        <p:tav tm="100000">
                                          <p:val>
                                            <p:fltVal val="1"/>
                                          </p:val>
                                        </p:tav>
                                      </p:tavLst>
                                    </p:anim>
                                    <p:anim calcmode="lin" valueType="num">
                                      <p:cBhvr>
                                        <p:cTn id="27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45" presetClass="entr" presetSubtype="0" fill="hold" nodeType="afterEffect">
                                  <p:stCondLst>
                                    <p:cond delay="500"/>
                                  </p:stCondLst>
                                  <p:childTnLst>
                                    <p:set>
                                      <p:cBhvr>
                                        <p:cTn id="282" dur="1" fill="hold">
                                          <p:stCondLst>
                                            <p:cond delay="0"/>
                                          </p:stCondLst>
                                        </p:cTn>
                                        <p:tgtEl>
                                          <p:spTgt spid="17"/>
                                        </p:tgtEl>
                                        <p:attrNameLst>
                                          <p:attrName>style.visibility</p:attrName>
                                        </p:attrNameLst>
                                      </p:cBhvr>
                                      <p:to>
                                        <p:strVal val="visible"/>
                                      </p:to>
                                    </p:set>
                                    <p:animEffect transition="in" filter="fade">
                                      <p:cBhvr>
                                        <p:cTn id="283" dur="500"/>
                                        <p:tgtEl>
                                          <p:spTgt spid="17"/>
                                        </p:tgtEl>
                                      </p:cBhvr>
                                    </p:animEffect>
                                    <p:anim calcmode="lin" valueType="num">
                                      <p:cBhvr>
                                        <p:cTn id="284" dur="500" fill="hold"/>
                                        <p:tgtEl>
                                          <p:spTgt spid="17"/>
                                        </p:tgtEl>
                                        <p:attrNameLst>
                                          <p:attrName>ppt_w</p:attrName>
                                        </p:attrNameLst>
                                      </p:cBhvr>
                                      <p:tavLst>
                                        <p:tav tm="0" fmla="#ppt_w*sin(2.5*pi*$)">
                                          <p:val>
                                            <p:fltVal val="0"/>
                                          </p:val>
                                        </p:tav>
                                        <p:tav tm="100000">
                                          <p:val>
                                            <p:fltVal val="1"/>
                                          </p:val>
                                        </p:tav>
                                      </p:tavLst>
                                    </p:anim>
                                    <p:anim calcmode="lin" valueType="num">
                                      <p:cBhvr>
                                        <p:cTn id="28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6" restart="whenNotActive" fill="hold" evtFilter="cancelBubble" nodeType="interactiveSeq">
                <p:stCondLst>
                  <p:cond evt="onClick" delay="0">
                    <p:tgtEl>
                      <p:spTgt spid="124"/>
                    </p:tgtEl>
                  </p:cond>
                </p:stCondLst>
                <p:endSync evt="end" delay="0">
                  <p:rtn val="all"/>
                </p:endSync>
                <p:childTnLst>
                  <p:par>
                    <p:cTn id="287" fill="hold">
                      <p:stCondLst>
                        <p:cond delay="0"/>
                      </p:stCondLst>
                      <p:childTnLst>
                        <p:par>
                          <p:cTn id="288" fill="hold">
                            <p:stCondLst>
                              <p:cond delay="0"/>
                            </p:stCondLst>
                            <p:childTnLst>
                              <p:par>
                                <p:cTn id="289" presetID="23" presetClass="entr" presetSubtype="16" fill="hold" nodeType="clickEffect">
                                  <p:stCondLst>
                                    <p:cond delay="0"/>
                                  </p:stCondLst>
                                  <p:childTnLst>
                                    <p:set>
                                      <p:cBhvr>
                                        <p:cTn id="290" dur="1" fill="hold">
                                          <p:stCondLst>
                                            <p:cond delay="0"/>
                                          </p:stCondLst>
                                        </p:cTn>
                                        <p:tgtEl>
                                          <p:spTgt spid="160"/>
                                        </p:tgtEl>
                                        <p:attrNameLst>
                                          <p:attrName>style.visibility</p:attrName>
                                        </p:attrNameLst>
                                      </p:cBhvr>
                                      <p:to>
                                        <p:strVal val="visible"/>
                                      </p:to>
                                    </p:set>
                                    <p:anim calcmode="lin" valueType="num">
                                      <p:cBhvr>
                                        <p:cTn id="291" dur="1000" fill="hold"/>
                                        <p:tgtEl>
                                          <p:spTgt spid="160"/>
                                        </p:tgtEl>
                                        <p:attrNameLst>
                                          <p:attrName>ppt_w</p:attrName>
                                        </p:attrNameLst>
                                      </p:cBhvr>
                                      <p:tavLst>
                                        <p:tav tm="0">
                                          <p:val>
                                            <p:fltVal val="0"/>
                                          </p:val>
                                        </p:tav>
                                        <p:tav tm="100000">
                                          <p:val>
                                            <p:strVal val="#ppt_w"/>
                                          </p:val>
                                        </p:tav>
                                      </p:tavLst>
                                    </p:anim>
                                    <p:anim calcmode="lin" valueType="num">
                                      <p:cBhvr>
                                        <p:cTn id="29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9"/>
                                            </p:cond>
                                          </p:stCondLst>
                                          <p:endCondLst>
                                            <p:cond evt="onStopAudio" delay="0">
                                              <p:tgtEl>
                                                <p:sldTgt/>
                                              </p:tgtEl>
                                            </p:cond>
                                          </p:endCondLst>
                                        </p:cTn>
                                        <p:tgtEl>
                                          <p:sndTgt r:embed="rId3" name="AC Dig SFX.wav"/>
                                        </p:tgtEl>
                                      </p:cMediaNode>
                                    </p:audio>
                                  </p:subTnLst>
                                </p:cTn>
                              </p:par>
                            </p:childTnLst>
                          </p:cTn>
                        </p:par>
                        <p:par>
                          <p:cTn id="293" fill="hold">
                            <p:stCondLst>
                              <p:cond delay="1000"/>
                            </p:stCondLst>
                            <p:childTnLst>
                              <p:par>
                                <p:cTn id="294" presetID="45" presetClass="entr" presetSubtype="0" fill="hold" nodeType="afterEffect">
                                  <p:stCondLst>
                                    <p:cond delay="500"/>
                                  </p:stCondLst>
                                  <p:childTnLst>
                                    <p:set>
                                      <p:cBhvr>
                                        <p:cTn id="295" dur="1" fill="hold">
                                          <p:stCondLst>
                                            <p:cond delay="0"/>
                                          </p:stCondLst>
                                        </p:cTn>
                                        <p:tgtEl>
                                          <p:spTgt spid="112"/>
                                        </p:tgtEl>
                                        <p:attrNameLst>
                                          <p:attrName>style.visibility</p:attrName>
                                        </p:attrNameLst>
                                      </p:cBhvr>
                                      <p:to>
                                        <p:strVal val="visible"/>
                                      </p:to>
                                    </p:set>
                                    <p:animEffect transition="in" filter="fade">
                                      <p:cBhvr>
                                        <p:cTn id="296" dur="500"/>
                                        <p:tgtEl>
                                          <p:spTgt spid="112"/>
                                        </p:tgtEl>
                                      </p:cBhvr>
                                    </p:animEffect>
                                    <p:anim calcmode="lin" valueType="num">
                                      <p:cBhvr>
                                        <p:cTn id="297" dur="500" fill="hold"/>
                                        <p:tgtEl>
                                          <p:spTgt spid="112"/>
                                        </p:tgtEl>
                                        <p:attrNameLst>
                                          <p:attrName>ppt_w</p:attrName>
                                        </p:attrNameLst>
                                      </p:cBhvr>
                                      <p:tavLst>
                                        <p:tav tm="0" fmla="#ppt_w*sin(2.5*pi*$)">
                                          <p:val>
                                            <p:fltVal val="0"/>
                                          </p:val>
                                        </p:tav>
                                        <p:tav tm="100000">
                                          <p:val>
                                            <p:fltVal val="1"/>
                                          </p:val>
                                        </p:tav>
                                      </p:tavLst>
                                    </p:anim>
                                    <p:anim calcmode="lin" valueType="num">
                                      <p:cBhvr>
                                        <p:cTn id="29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9" restart="whenNotActive" fill="hold" evtFilter="cancelBubble" nodeType="interactiveSeq">
                <p:stCondLst>
                  <p:cond evt="onClick" delay="0">
                    <p:tgtEl>
                      <p:spTgt spid="125"/>
                    </p:tgtEl>
                  </p:cond>
                </p:stCondLst>
                <p:endSync evt="end" delay="0">
                  <p:rtn val="all"/>
                </p:endSync>
                <p:childTnLst>
                  <p:par>
                    <p:cTn id="300" fill="hold">
                      <p:stCondLst>
                        <p:cond delay="0"/>
                      </p:stCondLst>
                      <p:childTnLst>
                        <p:par>
                          <p:cTn id="301" fill="hold">
                            <p:stCondLst>
                              <p:cond delay="0"/>
                            </p:stCondLst>
                            <p:childTnLst>
                              <p:par>
                                <p:cTn id="302" presetID="23" presetClass="entr" presetSubtype="16" fill="hold" nodeType="clickEffect">
                                  <p:stCondLst>
                                    <p:cond delay="0"/>
                                  </p:stCondLst>
                                  <p:childTnLst>
                                    <p:set>
                                      <p:cBhvr>
                                        <p:cTn id="303" dur="1" fill="hold">
                                          <p:stCondLst>
                                            <p:cond delay="0"/>
                                          </p:stCondLst>
                                        </p:cTn>
                                        <p:tgtEl>
                                          <p:spTgt spid="161"/>
                                        </p:tgtEl>
                                        <p:attrNameLst>
                                          <p:attrName>style.visibility</p:attrName>
                                        </p:attrNameLst>
                                      </p:cBhvr>
                                      <p:to>
                                        <p:strVal val="visible"/>
                                      </p:to>
                                    </p:set>
                                    <p:anim calcmode="lin" valueType="num">
                                      <p:cBhvr>
                                        <p:cTn id="304" dur="1000" fill="hold"/>
                                        <p:tgtEl>
                                          <p:spTgt spid="161"/>
                                        </p:tgtEl>
                                        <p:attrNameLst>
                                          <p:attrName>ppt_w</p:attrName>
                                        </p:attrNameLst>
                                      </p:cBhvr>
                                      <p:tavLst>
                                        <p:tav tm="0">
                                          <p:val>
                                            <p:fltVal val="0"/>
                                          </p:val>
                                        </p:tav>
                                        <p:tav tm="100000">
                                          <p:val>
                                            <p:strVal val="#ppt_w"/>
                                          </p:val>
                                        </p:tav>
                                      </p:tavLst>
                                    </p:anim>
                                    <p:anim calcmode="lin" valueType="num">
                                      <p:cBhvr>
                                        <p:cTn id="30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2"/>
                                            </p:cond>
                                          </p:stCondLst>
                                          <p:endCondLst>
                                            <p:cond evt="onStopAudio" delay="0">
                                              <p:tgtEl>
                                                <p:sldTgt/>
                                              </p:tgtEl>
                                            </p:cond>
                                          </p:endCondLst>
                                        </p:cTn>
                                        <p:tgtEl>
                                          <p:sndTgt r:embed="rId3" name="AC Dig SFX.wav"/>
                                        </p:tgtEl>
                                      </p:cMediaNode>
                                    </p:audio>
                                  </p:subTnLst>
                                </p:cTn>
                              </p:par>
                            </p:childTnLst>
                          </p:cTn>
                        </p:par>
                        <p:par>
                          <p:cTn id="306" fill="hold">
                            <p:stCondLst>
                              <p:cond delay="1000"/>
                            </p:stCondLst>
                            <p:childTnLst>
                              <p:par>
                                <p:cTn id="307" presetID="12" presetClass="entr" presetSubtype="4" fill="hold" nodeType="afterEffect">
                                  <p:stCondLst>
                                    <p:cond delay="500"/>
                                  </p:stCondLst>
                                  <p:childTnLst>
                                    <p:set>
                                      <p:cBhvr>
                                        <p:cTn id="308" dur="1" fill="hold">
                                          <p:stCondLst>
                                            <p:cond delay="0"/>
                                          </p:stCondLst>
                                        </p:cTn>
                                        <p:tgtEl>
                                          <p:spTgt spid="1032"/>
                                        </p:tgtEl>
                                        <p:attrNameLst>
                                          <p:attrName>style.visibility</p:attrName>
                                        </p:attrNameLst>
                                      </p:cBhvr>
                                      <p:to>
                                        <p:strVal val="visible"/>
                                      </p:to>
                                    </p:set>
                                    <p:anim calcmode="lin" valueType="num">
                                      <p:cBhvr additive="base">
                                        <p:cTn id="309" dur="500"/>
                                        <p:tgtEl>
                                          <p:spTgt spid="1032"/>
                                        </p:tgtEl>
                                        <p:attrNameLst>
                                          <p:attrName>ppt_y</p:attrName>
                                        </p:attrNameLst>
                                      </p:cBhvr>
                                      <p:tavLst>
                                        <p:tav tm="0">
                                          <p:val>
                                            <p:strVal val="#ppt_y+#ppt_h*1.125000"/>
                                          </p:val>
                                        </p:tav>
                                        <p:tav tm="100000">
                                          <p:val>
                                            <p:strVal val="#ppt_y"/>
                                          </p:val>
                                        </p:tav>
                                      </p:tavLst>
                                    </p:anim>
                                    <p:animEffect transition="in" filter="wipe(up)">
                                      <p:cBhvr>
                                        <p:cTn id="310" dur="500"/>
                                        <p:tgtEl>
                                          <p:spTgt spid="1032"/>
                                        </p:tgtEl>
                                      </p:cBhvr>
                                    </p:animEffect>
                                  </p:childTnLst>
                                  <p:subTnLst>
                                    <p:audio>
                                      <p:cMediaNode>
                                        <p:cTn display="0" masterRel="sameClick">
                                          <p:stCondLst>
                                            <p:cond evt="begin" delay="0">
                                              <p:tn val="307"/>
                                            </p:cond>
                                          </p:stCondLst>
                                          <p:endCondLst>
                                            <p:cond evt="onStopAudio" delay="0">
                                              <p:tgtEl>
                                                <p:sldTgt/>
                                              </p:tgtEl>
                                            </p:cond>
                                          </p:endCondLst>
                                        </p:cTn>
                                        <p:tgtEl>
                                          <p:sndTgt r:embed="rId8" name="AC Fossil SFX.wav"/>
                                        </p:tgtEl>
                                      </p:cMediaNode>
                                    </p:audio>
                                  </p:subTnLst>
                                </p:cTn>
                              </p:par>
                            </p:childTnLst>
                          </p:cTn>
                        </p:par>
                        <p:par>
                          <p:cTn id="311" fill="hold">
                            <p:stCondLst>
                              <p:cond delay="2000"/>
                            </p:stCondLst>
                            <p:childTnLst>
                              <p:par>
                                <p:cTn id="312" presetID="12" presetClass="exit" presetSubtype="4" fill="hold" nodeType="afterEffect">
                                  <p:stCondLst>
                                    <p:cond delay="1000"/>
                                  </p:stCondLst>
                                  <p:childTnLst>
                                    <p:anim calcmode="lin" valueType="num">
                                      <p:cBhvr additive="base">
                                        <p:cTn id="313" dur="500"/>
                                        <p:tgtEl>
                                          <p:spTgt spid="1032"/>
                                        </p:tgtEl>
                                        <p:attrNameLst>
                                          <p:attrName>ppt_y</p:attrName>
                                        </p:attrNameLst>
                                      </p:cBhvr>
                                      <p:tavLst>
                                        <p:tav tm="0">
                                          <p:val>
                                            <p:strVal val="#ppt_y"/>
                                          </p:val>
                                        </p:tav>
                                        <p:tav tm="100000">
                                          <p:val>
                                            <p:strVal val="#ppt_y+#ppt_h*1.125000"/>
                                          </p:val>
                                        </p:tav>
                                      </p:tavLst>
                                    </p:anim>
                                    <p:animEffect transition="out" filter="wipe(down)">
                                      <p:cBhvr>
                                        <p:cTn id="314" dur="500"/>
                                        <p:tgtEl>
                                          <p:spTgt spid="1032"/>
                                        </p:tgtEl>
                                      </p:cBhvr>
                                    </p:animEffect>
                                    <p:set>
                                      <p:cBhvr>
                                        <p:cTn id="315" dur="1" fill="hold">
                                          <p:stCondLst>
                                            <p:cond delay="499"/>
                                          </p:stCondLst>
                                        </p:cTn>
                                        <p:tgtEl>
                                          <p:spTgt spid="1032"/>
                                        </p:tgtEl>
                                        <p:attrNameLst>
                                          <p:attrName>style.visibility</p:attrName>
                                        </p:attrNameLst>
                                      </p:cBhvr>
                                      <p:to>
                                        <p:strVal val="hidden"/>
                                      </p:to>
                                    </p:set>
                                  </p:childTnLst>
                                </p:cTn>
                              </p:par>
                            </p:childTnLst>
                          </p:cTn>
                        </p:par>
                        <p:par>
                          <p:cTn id="316" fill="hold">
                            <p:stCondLst>
                              <p:cond delay="3500"/>
                            </p:stCondLst>
                            <p:childTnLst>
                              <p:par>
                                <p:cTn id="317" presetID="45" presetClass="entr" presetSubtype="0" fill="hold" nodeType="afterEffect">
                                  <p:stCondLst>
                                    <p:cond delay="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45" presetClass="entr" presetSubtype="0" fill="hold" nodeType="afterEffect">
                                  <p:stCondLst>
                                    <p:cond delay="500"/>
                                  </p:stCondLst>
                                  <p:childTnLst>
                                    <p:set>
                                      <p:cBhvr>
                                        <p:cTn id="409" dur="1" fill="hold">
                                          <p:stCondLst>
                                            <p:cond delay="0"/>
                                          </p:stCondLst>
                                        </p:cTn>
                                        <p:tgtEl>
                                          <p:spTgt spid="183"/>
                                        </p:tgtEl>
                                        <p:attrNameLst>
                                          <p:attrName>style.visibility</p:attrName>
                                        </p:attrNameLst>
                                      </p:cBhvr>
                                      <p:to>
                                        <p:strVal val="visible"/>
                                      </p:to>
                                    </p:set>
                                    <p:animEffect transition="in" filter="fade">
                                      <p:cBhvr>
                                        <p:cTn id="410" dur="500"/>
                                        <p:tgtEl>
                                          <p:spTgt spid="183"/>
                                        </p:tgtEl>
                                      </p:cBhvr>
                                    </p:animEffect>
                                    <p:anim calcmode="lin" valueType="num">
                                      <p:cBhvr>
                                        <p:cTn id="411" dur="500" fill="hold"/>
                                        <p:tgtEl>
                                          <p:spTgt spid="183"/>
                                        </p:tgtEl>
                                        <p:attrNameLst>
                                          <p:attrName>ppt_w</p:attrName>
                                        </p:attrNameLst>
                                      </p:cBhvr>
                                      <p:tavLst>
                                        <p:tav tm="0" fmla="#ppt_w*sin(2.5*pi*$)">
                                          <p:val>
                                            <p:fltVal val="0"/>
                                          </p:val>
                                        </p:tav>
                                        <p:tav tm="100000">
                                          <p:val>
                                            <p:fltVal val="1"/>
                                          </p:val>
                                        </p:tav>
                                      </p:tavLst>
                                    </p:anim>
                                    <p:anim calcmode="lin" valueType="num">
                                      <p:cBhvr>
                                        <p:cTn id="41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13" restart="whenNotActive" fill="hold" evtFilter="cancelBubble" nodeType="interactiveSeq">
                <p:stCondLst>
                  <p:cond evt="onClick" delay="0">
                    <p:tgtEl>
                      <p:spTgt spid="34"/>
                    </p:tgtEl>
                  </p:cond>
                </p:stCondLst>
                <p:endSync evt="end" delay="0">
                  <p:rtn val="all"/>
                </p:endSync>
                <p:childTnLst>
                  <p:par>
                    <p:cTn id="414" fill="hold">
                      <p:stCondLst>
                        <p:cond delay="0"/>
                      </p:stCondLst>
                      <p:childTnLst>
                        <p:par>
                          <p:cTn id="415" fill="hold">
                            <p:stCondLst>
                              <p:cond delay="0"/>
                            </p:stCondLst>
                            <p:childTnLst>
                              <p:par>
                                <p:cTn id="416" presetID="23" presetClass="entr" presetSubtype="16" fill="hold" nodeType="clickEffect">
                                  <p:stCondLst>
                                    <p:cond delay="0"/>
                                  </p:stCondLst>
                                  <p:childTnLst>
                                    <p:set>
                                      <p:cBhvr>
                                        <p:cTn id="417" dur="1" fill="hold">
                                          <p:stCondLst>
                                            <p:cond delay="0"/>
                                          </p:stCondLst>
                                        </p:cTn>
                                        <p:tgtEl>
                                          <p:spTgt spid="121"/>
                                        </p:tgtEl>
                                        <p:attrNameLst>
                                          <p:attrName>style.visibility</p:attrName>
                                        </p:attrNameLst>
                                      </p:cBhvr>
                                      <p:to>
                                        <p:strVal val="visible"/>
                                      </p:to>
                                    </p:set>
                                    <p:anim calcmode="lin" valueType="num">
                                      <p:cBhvr>
                                        <p:cTn id="418" dur="1000" fill="hold"/>
                                        <p:tgtEl>
                                          <p:spTgt spid="121"/>
                                        </p:tgtEl>
                                        <p:attrNameLst>
                                          <p:attrName>ppt_w</p:attrName>
                                        </p:attrNameLst>
                                      </p:cBhvr>
                                      <p:tavLst>
                                        <p:tav tm="0">
                                          <p:val>
                                            <p:fltVal val="0"/>
                                          </p:val>
                                        </p:tav>
                                        <p:tav tm="100000">
                                          <p:val>
                                            <p:strVal val="#ppt_w"/>
                                          </p:val>
                                        </p:tav>
                                      </p:tavLst>
                                    </p:anim>
                                    <p:anim calcmode="lin" valueType="num">
                                      <p:cBhvr>
                                        <p:cTn id="41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3" name="AC Dig SFX.wav"/>
                                        </p:tgtEl>
                                      </p:cMediaNode>
                                    </p:audio>
                                  </p:subTnLst>
                                </p:cTn>
                              </p:par>
                            </p:childTnLst>
                          </p:cTn>
                        </p:par>
                        <p:par>
                          <p:cTn id="420" fill="hold">
                            <p:stCondLst>
                              <p:cond delay="1000"/>
                            </p:stCondLst>
                            <p:childTnLst>
                              <p:par>
                                <p:cTn id="421" presetID="45" presetClass="entr" presetSubtype="0" fill="hold" nodeType="afterEffect">
                                  <p:stCondLst>
                                    <p:cond delay="500"/>
                                  </p:stCondLst>
                                  <p:childTnLst>
                                    <p:set>
                                      <p:cBhvr>
                                        <p:cTn id="422" dur="1" fill="hold">
                                          <p:stCondLst>
                                            <p:cond delay="0"/>
                                          </p:stCondLst>
                                        </p:cTn>
                                        <p:tgtEl>
                                          <p:spTgt spid="187"/>
                                        </p:tgtEl>
                                        <p:attrNameLst>
                                          <p:attrName>style.visibility</p:attrName>
                                        </p:attrNameLst>
                                      </p:cBhvr>
                                      <p:to>
                                        <p:strVal val="visible"/>
                                      </p:to>
                                    </p:set>
                                    <p:animEffect transition="in" filter="fade">
                                      <p:cBhvr>
                                        <p:cTn id="423" dur="500"/>
                                        <p:tgtEl>
                                          <p:spTgt spid="187"/>
                                        </p:tgtEl>
                                      </p:cBhvr>
                                    </p:animEffect>
                                    <p:anim calcmode="lin" valueType="num">
                                      <p:cBhvr>
                                        <p:cTn id="424" dur="500" fill="hold"/>
                                        <p:tgtEl>
                                          <p:spTgt spid="187"/>
                                        </p:tgtEl>
                                        <p:attrNameLst>
                                          <p:attrName>ppt_w</p:attrName>
                                        </p:attrNameLst>
                                      </p:cBhvr>
                                      <p:tavLst>
                                        <p:tav tm="0" fmla="#ppt_w*sin(2.5*pi*$)">
                                          <p:val>
                                            <p:fltVal val="0"/>
                                          </p:val>
                                        </p:tav>
                                        <p:tav tm="100000">
                                          <p:val>
                                            <p:fltVal val="1"/>
                                          </p:val>
                                        </p:tav>
                                      </p:tavLst>
                                    </p:anim>
                                    <p:anim calcmode="lin" valueType="num">
                                      <p:cBhvr>
                                        <p:cTn id="42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4"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600872" y="4406861"/>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1-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2613218" y="5580861"/>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2-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323686" y="2284855"/>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Can Sig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5589" y="2105880"/>
            <a:ext cx="1326234" cy="1125474"/>
          </a:xfrm>
          <a:prstGeom prst="rect">
            <a:avLst/>
          </a:prstGeom>
        </p:spPr>
      </p:pic>
      <p:pic>
        <p:nvPicPr>
          <p:cNvPr id="109" name="2 Sign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2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2105384"/>
            <a:ext cx="1326233" cy="1126466"/>
          </a:xfrm>
          <a:prstGeom prst="rect">
            <a:avLst/>
          </a:prstGeom>
        </p:spPr>
      </p:pic>
      <p:pic>
        <p:nvPicPr>
          <p:cNvPr id="190" name="2 Sign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2105880"/>
            <a:ext cx="1325065" cy="1125474"/>
          </a:xfrm>
          <a:prstGeom prst="rect">
            <a:avLst/>
          </a:prstGeom>
        </p:spPr>
      </p:pic>
      <p:pic>
        <p:nvPicPr>
          <p:cNvPr id="191" name="2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2105880"/>
            <a:ext cx="1325065" cy="1125474"/>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7779" y="3231106"/>
            <a:ext cx="1326234" cy="1126466"/>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1 Sign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1 Sign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1 Sign 6-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3+ Sign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8049" y="4275240"/>
            <a:ext cx="1321314" cy="1126466"/>
          </a:xfrm>
          <a:prstGeom prst="rect">
            <a:avLst/>
          </a:prstGeom>
        </p:spPr>
      </p:pic>
      <p:pic>
        <p:nvPicPr>
          <p:cNvPr id="112" name="2 Sign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Fossil Sign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4791" y="4278306"/>
            <a:ext cx="1319013" cy="1120334"/>
          </a:xfrm>
          <a:prstGeom prst="rect">
            <a:avLst/>
          </a:prstGeom>
        </p:spPr>
      </p:pic>
      <p:pic>
        <p:nvPicPr>
          <p:cNvPr id="185" name="Bell Bag 5-4"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43887" y="4163565"/>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6" name="Bells Sign 5-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1 Sign 6-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0682" y="4275240"/>
            <a:ext cx="1326233" cy="1126466"/>
          </a:xfrm>
          <a:prstGeom prst="rect">
            <a:avLst/>
          </a:prstGeom>
        </p:spPr>
      </p:pic>
      <p:pic>
        <p:nvPicPr>
          <p:cNvPr id="106" name="Can Sign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36078" y="5378878"/>
            <a:ext cx="1326234" cy="1125474"/>
          </a:xfrm>
          <a:prstGeom prst="rect">
            <a:avLst/>
          </a:prstGeom>
        </p:spPr>
      </p:pic>
      <p:pic>
        <p:nvPicPr>
          <p:cNvPr id="107" name="3+ Sign 2-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5378382"/>
            <a:ext cx="1326234" cy="1126466"/>
          </a:xfrm>
          <a:prstGeom prst="rect">
            <a:avLst/>
          </a:prstGeom>
        </p:spPr>
      </p:pic>
      <p:pic>
        <p:nvPicPr>
          <p:cNvPr id="111" name="2 Sign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1 Sign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1765" y="5378878"/>
            <a:ext cx="1325065" cy="1125474"/>
          </a:xfrm>
          <a:prstGeom prst="rect">
            <a:avLst/>
          </a:prstGeom>
        </p:spPr>
      </p:pic>
      <p:pic>
        <p:nvPicPr>
          <p:cNvPr id="183" name="1 Sign 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9563" y="5378878"/>
            <a:ext cx="1325065" cy="1125474"/>
          </a:xfrm>
          <a:prstGeom prst="rect">
            <a:avLst/>
          </a:prstGeom>
        </p:spPr>
      </p:pic>
      <p:pic>
        <p:nvPicPr>
          <p:cNvPr id="187" name="1 Sign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1266" y="5378878"/>
            <a:ext cx="1325065" cy="1125474"/>
          </a:xfrm>
          <a:prstGeom prst="rect">
            <a:avLst/>
          </a:prstGeom>
        </p:spPr>
      </p:pic>
    </p:spTree>
    <p:extLst>
      <p:ext uri="{BB962C8B-B14F-4D97-AF65-F5344CB8AC3E}">
        <p14:creationId xmlns:p14="http://schemas.microsoft.com/office/powerpoint/2010/main" val="549955312"/>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12" presetClass="entr" presetSubtype="4" fill="hold" nodeType="afterEffect">
                                  <p:stCondLst>
                                    <p:cond delay="500"/>
                                  </p:stCondLst>
                                  <p:childTnLst>
                                    <p:set>
                                      <p:cBhvr>
                                        <p:cTn id="102" dur="1" fill="hold">
                                          <p:stCondLst>
                                            <p:cond delay="0"/>
                                          </p:stCondLst>
                                        </p:cTn>
                                        <p:tgtEl>
                                          <p:spTgt spid="186"/>
                                        </p:tgtEl>
                                        <p:attrNameLst>
                                          <p:attrName>style.visibility</p:attrName>
                                        </p:attrNameLst>
                                      </p:cBhvr>
                                      <p:to>
                                        <p:strVal val="visible"/>
                                      </p:to>
                                    </p:set>
                                    <p:anim calcmode="lin" valueType="num">
                                      <p:cBhvr additive="base">
                                        <p:cTn id="103" dur="500"/>
                                        <p:tgtEl>
                                          <p:spTgt spid="186"/>
                                        </p:tgtEl>
                                        <p:attrNameLst>
                                          <p:attrName>ppt_y</p:attrName>
                                        </p:attrNameLst>
                                      </p:cBhvr>
                                      <p:tavLst>
                                        <p:tav tm="0">
                                          <p:val>
                                            <p:strVal val="#ppt_y+#ppt_h*1.125000"/>
                                          </p:val>
                                        </p:tav>
                                        <p:tav tm="100000">
                                          <p:val>
                                            <p:strVal val="#ppt_y"/>
                                          </p:val>
                                        </p:tav>
                                      </p:tavLst>
                                    </p:anim>
                                    <p:animEffect transition="in" filter="wipe(up)">
                                      <p:cBhvr>
                                        <p:cTn id="104" dur="500"/>
                                        <p:tgtEl>
                                          <p:spTgt spid="186"/>
                                        </p:tgtEl>
                                      </p:cBhvr>
                                    </p:animEffect>
                                  </p:childTnLst>
                                  <p:subTnLst>
                                    <p:audio>
                                      <p:cMediaNode>
                                        <p:cTn display="0" masterRel="sameClick">
                                          <p:stCondLst>
                                            <p:cond evt="begin" delay="0">
                                              <p:tn val="101"/>
                                            </p:cond>
                                          </p:stCondLst>
                                          <p:endCondLst>
                                            <p:cond evt="onStopAudio" delay="0">
                                              <p:tgtEl>
                                                <p:sldTgt/>
                                              </p:tgtEl>
                                            </p:cond>
                                          </p:endCondLst>
                                        </p:cTn>
                                        <p:tgtEl>
                                          <p:sndTgt r:embed="rId5" name="AC Can SFX.wav"/>
                                        </p:tgtEl>
                                      </p:cMediaNode>
                                    </p:audio>
                                  </p:subTnLst>
                                </p:cTn>
                              </p:par>
                            </p:childTnLst>
                          </p:cTn>
                        </p:par>
                        <p:par>
                          <p:cTn id="105" fill="hold">
                            <p:stCondLst>
                              <p:cond delay="2000"/>
                            </p:stCondLst>
                            <p:childTnLst>
                              <p:par>
                                <p:cTn id="106" presetID="12" presetClass="exit" presetSubtype="4" fill="hold" nodeType="afterEffect">
                                  <p:stCondLst>
                                    <p:cond delay="1000"/>
                                  </p:stCondLst>
                                  <p:childTnLst>
                                    <p:anim calcmode="lin" valueType="num">
                                      <p:cBhvr additive="base">
                                        <p:cTn id="107" dur="500"/>
                                        <p:tgtEl>
                                          <p:spTgt spid="186"/>
                                        </p:tgtEl>
                                        <p:attrNameLst>
                                          <p:attrName>ppt_y</p:attrName>
                                        </p:attrNameLst>
                                      </p:cBhvr>
                                      <p:tavLst>
                                        <p:tav tm="0">
                                          <p:val>
                                            <p:strVal val="#ppt_y"/>
                                          </p:val>
                                        </p:tav>
                                        <p:tav tm="100000">
                                          <p:val>
                                            <p:strVal val="#ppt_y+#ppt_h*1.125000"/>
                                          </p:val>
                                        </p:tav>
                                      </p:tavLst>
                                    </p:anim>
                                    <p:animEffect transition="out" filter="wipe(down)">
                                      <p:cBhvr>
                                        <p:cTn id="108" dur="500"/>
                                        <p:tgtEl>
                                          <p:spTgt spid="186"/>
                                        </p:tgtEl>
                                      </p:cBhvr>
                                    </p:animEffect>
                                    <p:set>
                                      <p:cBhvr>
                                        <p:cTn id="109" dur="1" fill="hold">
                                          <p:stCondLst>
                                            <p:cond delay="499"/>
                                          </p:stCondLst>
                                        </p:cTn>
                                        <p:tgtEl>
                                          <p:spTgt spid="186"/>
                                        </p:tgtEl>
                                        <p:attrNameLst>
                                          <p:attrName>style.visibility</p:attrName>
                                        </p:attrNameLst>
                                      </p:cBhvr>
                                      <p:to>
                                        <p:strVal val="hidden"/>
                                      </p:to>
                                    </p:set>
                                  </p:childTnLst>
                                </p:cTn>
                              </p:par>
                            </p:childTnLst>
                          </p:cTn>
                        </p:par>
                        <p:par>
                          <p:cTn id="110" fill="hold">
                            <p:stCondLst>
                              <p:cond delay="3500"/>
                            </p:stCondLst>
                            <p:childTnLst>
                              <p:par>
                                <p:cTn id="111" presetID="45" presetClass="entr" presetSubtype="0" fill="hold" nodeType="afterEffect">
                                  <p:stCondLst>
                                    <p:cond delay="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45" presetClass="entr" presetSubtype="0" fill="hold" nodeType="afterEffect">
                                  <p:stCondLst>
                                    <p:cond delay="500"/>
                                  </p:stCondLst>
                                  <p:childTnLst>
                                    <p:set>
                                      <p:cBhvr>
                                        <p:cTn id="229" dur="1" fill="hold">
                                          <p:stCondLst>
                                            <p:cond delay="0"/>
                                          </p:stCondLst>
                                        </p:cTn>
                                        <p:tgtEl>
                                          <p:spTgt spid="25"/>
                                        </p:tgtEl>
                                        <p:attrNameLst>
                                          <p:attrName>style.visibility</p:attrName>
                                        </p:attrNameLst>
                                      </p:cBhvr>
                                      <p:to>
                                        <p:strVal val="visible"/>
                                      </p:to>
                                    </p:set>
                                    <p:animEffect transition="in" filter="fade">
                                      <p:cBhvr>
                                        <p:cTn id="230" dur="500"/>
                                        <p:tgtEl>
                                          <p:spTgt spid="25"/>
                                        </p:tgtEl>
                                      </p:cBhvr>
                                    </p:animEffect>
                                    <p:anim calcmode="lin" valueType="num">
                                      <p:cBhvr>
                                        <p:cTn id="231" dur="500" fill="hold"/>
                                        <p:tgtEl>
                                          <p:spTgt spid="25"/>
                                        </p:tgtEl>
                                        <p:attrNameLst>
                                          <p:attrName>ppt_w</p:attrName>
                                        </p:attrNameLst>
                                      </p:cBhvr>
                                      <p:tavLst>
                                        <p:tav tm="0" fmla="#ppt_w*sin(2.5*pi*$)">
                                          <p:val>
                                            <p:fltVal val="0"/>
                                          </p:val>
                                        </p:tav>
                                        <p:tav tm="100000">
                                          <p:val>
                                            <p:fltVal val="1"/>
                                          </p:val>
                                        </p:tav>
                                      </p:tavLst>
                                    </p:anim>
                                    <p:anim calcmode="lin" valueType="num">
                                      <p:cBhvr>
                                        <p:cTn id="23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33" restart="whenNotActive" fill="hold" evtFilter="cancelBubble" nodeType="interactiveSeq">
                <p:stCondLst>
                  <p:cond evt="onClick" delay="0">
                    <p:tgtEl>
                      <p:spTgt spid="133"/>
                    </p:tgtEl>
                  </p:cond>
                </p:stCondLst>
                <p:endSync evt="end" delay="0">
                  <p:rtn val="all"/>
                </p:endSync>
                <p:childTnLst>
                  <p:par>
                    <p:cTn id="234" fill="hold">
                      <p:stCondLst>
                        <p:cond delay="0"/>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169"/>
                                        </p:tgtEl>
                                        <p:attrNameLst>
                                          <p:attrName>style.visibility</p:attrName>
                                        </p:attrNameLst>
                                      </p:cBhvr>
                                      <p:to>
                                        <p:strVal val="visible"/>
                                      </p:to>
                                    </p:set>
                                    <p:anim calcmode="lin" valueType="num">
                                      <p:cBhvr>
                                        <p:cTn id="238" dur="1000" fill="hold"/>
                                        <p:tgtEl>
                                          <p:spTgt spid="169"/>
                                        </p:tgtEl>
                                        <p:attrNameLst>
                                          <p:attrName>ppt_w</p:attrName>
                                        </p:attrNameLst>
                                      </p:cBhvr>
                                      <p:tavLst>
                                        <p:tav tm="0">
                                          <p:val>
                                            <p:fltVal val="0"/>
                                          </p:val>
                                        </p:tav>
                                        <p:tav tm="100000">
                                          <p:val>
                                            <p:strVal val="#ppt_w"/>
                                          </p:val>
                                        </p:tav>
                                      </p:tavLst>
                                    </p:anim>
                                    <p:anim calcmode="lin" valueType="num">
                                      <p:cBhvr>
                                        <p:cTn id="23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6"/>
                                            </p:cond>
                                          </p:stCondLst>
                                          <p:endCondLst>
                                            <p:cond evt="onStopAudio" delay="0">
                                              <p:tgtEl>
                                                <p:sldTgt/>
                                              </p:tgtEl>
                                            </p:cond>
                                          </p:endCondLst>
                                        </p:cTn>
                                        <p:tgtEl>
                                          <p:sndTgt r:embed="rId3" name="AC Dig SFX.wav"/>
                                        </p:tgtEl>
                                      </p:cMediaNode>
                                    </p:audio>
                                  </p:subTnLst>
                                </p:cTn>
                              </p:par>
                            </p:childTnLst>
                          </p:cTn>
                        </p:par>
                        <p:par>
                          <p:cTn id="240" fill="hold">
                            <p:stCondLst>
                              <p:cond delay="1000"/>
                            </p:stCondLst>
                            <p:childTnLst>
                              <p:par>
                                <p:cTn id="241" presetID="45" presetClass="entr" presetSubtype="0" fill="hold" nodeType="afterEffect">
                                  <p:stCondLst>
                                    <p:cond delay="500"/>
                                  </p:stCondLst>
                                  <p:childTnLst>
                                    <p:set>
                                      <p:cBhvr>
                                        <p:cTn id="242" dur="1" fill="hold">
                                          <p:stCondLst>
                                            <p:cond delay="0"/>
                                          </p:stCondLst>
                                        </p:cTn>
                                        <p:tgtEl>
                                          <p:spTgt spid="26"/>
                                        </p:tgtEl>
                                        <p:attrNameLst>
                                          <p:attrName>style.visibility</p:attrName>
                                        </p:attrNameLst>
                                      </p:cBhvr>
                                      <p:to>
                                        <p:strVal val="visible"/>
                                      </p:to>
                                    </p:set>
                                    <p:animEffect transition="in" filter="fade">
                                      <p:cBhvr>
                                        <p:cTn id="243" dur="500"/>
                                        <p:tgtEl>
                                          <p:spTgt spid="26"/>
                                        </p:tgtEl>
                                      </p:cBhvr>
                                    </p:animEffect>
                                    <p:anim calcmode="lin" valueType="num">
                                      <p:cBhvr>
                                        <p:cTn id="244" dur="500" fill="hold"/>
                                        <p:tgtEl>
                                          <p:spTgt spid="26"/>
                                        </p:tgtEl>
                                        <p:attrNameLst>
                                          <p:attrName>ppt_w</p:attrName>
                                        </p:attrNameLst>
                                      </p:cBhvr>
                                      <p:tavLst>
                                        <p:tav tm="0" fmla="#ppt_w*sin(2.5*pi*$)">
                                          <p:val>
                                            <p:fltVal val="0"/>
                                          </p:val>
                                        </p:tav>
                                        <p:tav tm="100000">
                                          <p:val>
                                            <p:fltVal val="1"/>
                                          </p:val>
                                        </p:tav>
                                      </p:tavLst>
                                    </p:anim>
                                    <p:anim calcmode="lin" valueType="num">
                                      <p:cBhvr>
                                        <p:cTn id="24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46" restart="whenNotActive" fill="hold" evtFilter="cancelBubble" nodeType="interactiveSeq">
                <p:stCondLst>
                  <p:cond evt="onClick" delay="0">
                    <p:tgtEl>
                      <p:spTgt spid="122"/>
                    </p:tgtEl>
                  </p:cond>
                </p:stCondLst>
                <p:endSync evt="end" delay="0">
                  <p:rtn val="all"/>
                </p:endSync>
                <p:childTnLst>
                  <p:par>
                    <p:cTn id="247" fill="hold">
                      <p:stCondLst>
                        <p:cond delay="0"/>
                      </p:stCondLst>
                      <p:childTnLst>
                        <p:par>
                          <p:cTn id="248" fill="hold">
                            <p:stCondLst>
                              <p:cond delay="0"/>
                            </p:stCondLst>
                            <p:childTnLst>
                              <p:par>
                                <p:cTn id="249" presetID="23" presetClass="entr" presetSubtype="16" fill="hold" nodeType="clickEffect">
                                  <p:stCondLst>
                                    <p:cond delay="0"/>
                                  </p:stCondLst>
                                  <p:childTnLst>
                                    <p:set>
                                      <p:cBhvr>
                                        <p:cTn id="250" dur="1" fill="hold">
                                          <p:stCondLst>
                                            <p:cond delay="0"/>
                                          </p:stCondLst>
                                        </p:cTn>
                                        <p:tgtEl>
                                          <p:spTgt spid="158"/>
                                        </p:tgtEl>
                                        <p:attrNameLst>
                                          <p:attrName>style.visibility</p:attrName>
                                        </p:attrNameLst>
                                      </p:cBhvr>
                                      <p:to>
                                        <p:strVal val="visible"/>
                                      </p:to>
                                    </p:set>
                                    <p:anim calcmode="lin" valueType="num">
                                      <p:cBhvr>
                                        <p:cTn id="251" dur="1000" fill="hold"/>
                                        <p:tgtEl>
                                          <p:spTgt spid="158"/>
                                        </p:tgtEl>
                                        <p:attrNameLst>
                                          <p:attrName>ppt_w</p:attrName>
                                        </p:attrNameLst>
                                      </p:cBhvr>
                                      <p:tavLst>
                                        <p:tav tm="0">
                                          <p:val>
                                            <p:fltVal val="0"/>
                                          </p:val>
                                        </p:tav>
                                        <p:tav tm="100000">
                                          <p:val>
                                            <p:strVal val="#ppt_w"/>
                                          </p:val>
                                        </p:tav>
                                      </p:tavLst>
                                    </p:anim>
                                    <p:anim calcmode="lin" valueType="num">
                                      <p:cBhvr>
                                        <p:cTn id="25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9"/>
                                            </p:cond>
                                          </p:stCondLst>
                                          <p:endCondLst>
                                            <p:cond evt="onStopAudio" delay="0">
                                              <p:tgtEl>
                                                <p:sldTgt/>
                                              </p:tgtEl>
                                            </p:cond>
                                          </p:endCondLst>
                                        </p:cTn>
                                        <p:tgtEl>
                                          <p:sndTgt r:embed="rId3" name="AC Dig SFX.wav"/>
                                        </p:tgtEl>
                                      </p:cMediaNode>
                                    </p:audio>
                                  </p:subTnLst>
                                </p:cTn>
                              </p:par>
                            </p:childTnLst>
                          </p:cTn>
                        </p:par>
                        <p:par>
                          <p:cTn id="253" fill="hold">
                            <p:stCondLst>
                              <p:cond delay="1000"/>
                            </p:stCondLst>
                            <p:childTnLst>
                              <p:par>
                                <p:cTn id="254" presetID="45" presetClass="entr" presetSubtype="0" fill="hold" nodeType="afterEffect">
                                  <p:stCondLst>
                                    <p:cond delay="500"/>
                                  </p:stCondLst>
                                  <p:childTnLst>
                                    <p:set>
                                      <p:cBhvr>
                                        <p:cTn id="255" dur="1" fill="hold">
                                          <p:stCondLst>
                                            <p:cond delay="0"/>
                                          </p:stCondLst>
                                        </p:cTn>
                                        <p:tgtEl>
                                          <p:spTgt spid="108"/>
                                        </p:tgtEl>
                                        <p:attrNameLst>
                                          <p:attrName>style.visibility</p:attrName>
                                        </p:attrNameLst>
                                      </p:cBhvr>
                                      <p:to>
                                        <p:strVal val="visible"/>
                                      </p:to>
                                    </p:set>
                                    <p:animEffect transition="in" filter="fade">
                                      <p:cBhvr>
                                        <p:cTn id="256" dur="500"/>
                                        <p:tgtEl>
                                          <p:spTgt spid="108"/>
                                        </p:tgtEl>
                                      </p:cBhvr>
                                    </p:animEffect>
                                    <p:anim calcmode="lin" valueType="num">
                                      <p:cBhvr>
                                        <p:cTn id="257" dur="500" fill="hold"/>
                                        <p:tgtEl>
                                          <p:spTgt spid="108"/>
                                        </p:tgtEl>
                                        <p:attrNameLst>
                                          <p:attrName>ppt_w</p:attrName>
                                        </p:attrNameLst>
                                      </p:cBhvr>
                                      <p:tavLst>
                                        <p:tav tm="0" fmla="#ppt_w*sin(2.5*pi*$)">
                                          <p:val>
                                            <p:fltVal val="0"/>
                                          </p:val>
                                        </p:tav>
                                        <p:tav tm="100000">
                                          <p:val>
                                            <p:fltVal val="1"/>
                                          </p:val>
                                        </p:tav>
                                      </p:tavLst>
                                    </p:anim>
                                    <p:anim calcmode="lin" valueType="num">
                                      <p:cBhvr>
                                        <p:cTn id="25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59" restart="whenNotActive" fill="hold" evtFilter="cancelBubble" nodeType="interactiveSeq">
                <p:stCondLst>
                  <p:cond evt="onClick" delay="0">
                    <p:tgtEl>
                      <p:spTgt spid="123"/>
                    </p:tgtEl>
                  </p:cond>
                </p:stCondLst>
                <p:endSync evt="end" delay="0">
                  <p:rtn val="all"/>
                </p:endSync>
                <p:childTnLst>
                  <p:par>
                    <p:cTn id="260" fill="hold">
                      <p:stCondLst>
                        <p:cond delay="0"/>
                      </p:stCondLst>
                      <p:childTnLst>
                        <p:par>
                          <p:cTn id="261" fill="hold">
                            <p:stCondLst>
                              <p:cond delay="0"/>
                            </p:stCondLst>
                            <p:childTnLst>
                              <p:par>
                                <p:cTn id="262" presetID="23" presetClass="entr" presetSubtype="16" fill="hold" nodeType="clickEffect">
                                  <p:stCondLst>
                                    <p:cond delay="0"/>
                                  </p:stCondLst>
                                  <p:childTnLst>
                                    <p:set>
                                      <p:cBhvr>
                                        <p:cTn id="263" dur="1" fill="hold">
                                          <p:stCondLst>
                                            <p:cond delay="0"/>
                                          </p:stCondLst>
                                        </p:cTn>
                                        <p:tgtEl>
                                          <p:spTgt spid="159"/>
                                        </p:tgtEl>
                                        <p:attrNameLst>
                                          <p:attrName>style.visibility</p:attrName>
                                        </p:attrNameLst>
                                      </p:cBhvr>
                                      <p:to>
                                        <p:strVal val="visible"/>
                                      </p:to>
                                    </p:set>
                                    <p:anim calcmode="lin" valueType="num">
                                      <p:cBhvr>
                                        <p:cTn id="264" dur="1000" fill="hold"/>
                                        <p:tgtEl>
                                          <p:spTgt spid="159"/>
                                        </p:tgtEl>
                                        <p:attrNameLst>
                                          <p:attrName>ppt_w</p:attrName>
                                        </p:attrNameLst>
                                      </p:cBhvr>
                                      <p:tavLst>
                                        <p:tav tm="0">
                                          <p:val>
                                            <p:fltVal val="0"/>
                                          </p:val>
                                        </p:tav>
                                        <p:tav tm="100000">
                                          <p:val>
                                            <p:strVal val="#ppt_w"/>
                                          </p:val>
                                        </p:tav>
                                      </p:tavLst>
                                    </p:anim>
                                    <p:anim calcmode="lin" valueType="num">
                                      <p:cBhvr>
                                        <p:cTn id="26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2"/>
                                            </p:cond>
                                          </p:stCondLst>
                                          <p:endCondLst>
                                            <p:cond evt="onStopAudio" delay="0">
                                              <p:tgtEl>
                                                <p:sldTgt/>
                                              </p:tgtEl>
                                            </p:cond>
                                          </p:endCondLst>
                                        </p:cTn>
                                        <p:tgtEl>
                                          <p:sndTgt r:embed="rId3" name="AC Dig SFX.wav"/>
                                        </p:tgtEl>
                                      </p:cMediaNode>
                                    </p:audio>
                                  </p:subTnLst>
                                </p:cTn>
                              </p:par>
                            </p:childTnLst>
                          </p:cTn>
                        </p:par>
                        <p:par>
                          <p:cTn id="266" fill="hold">
                            <p:stCondLst>
                              <p:cond delay="1000"/>
                            </p:stCondLst>
                            <p:childTnLst>
                              <p:par>
                                <p:cTn id="267" presetID="45" presetClass="entr" presetSubtype="0" fill="hold" nodeType="afterEffect">
                                  <p:stCondLst>
                                    <p:cond delay="500"/>
                                  </p:stCondLst>
                                  <p:childTnLst>
                                    <p:set>
                                      <p:cBhvr>
                                        <p:cTn id="268" dur="1" fill="hold">
                                          <p:stCondLst>
                                            <p:cond delay="0"/>
                                          </p:stCondLst>
                                        </p:cTn>
                                        <p:tgtEl>
                                          <p:spTgt spid="17"/>
                                        </p:tgtEl>
                                        <p:attrNameLst>
                                          <p:attrName>style.visibility</p:attrName>
                                        </p:attrNameLst>
                                      </p:cBhvr>
                                      <p:to>
                                        <p:strVal val="visible"/>
                                      </p:to>
                                    </p:set>
                                    <p:animEffect transition="in" filter="fade">
                                      <p:cBhvr>
                                        <p:cTn id="269" dur="500"/>
                                        <p:tgtEl>
                                          <p:spTgt spid="17"/>
                                        </p:tgtEl>
                                      </p:cBhvr>
                                    </p:animEffect>
                                    <p:anim calcmode="lin" valueType="num">
                                      <p:cBhvr>
                                        <p:cTn id="270" dur="500" fill="hold"/>
                                        <p:tgtEl>
                                          <p:spTgt spid="17"/>
                                        </p:tgtEl>
                                        <p:attrNameLst>
                                          <p:attrName>ppt_w</p:attrName>
                                        </p:attrNameLst>
                                      </p:cBhvr>
                                      <p:tavLst>
                                        <p:tav tm="0" fmla="#ppt_w*sin(2.5*pi*$)">
                                          <p:val>
                                            <p:fltVal val="0"/>
                                          </p:val>
                                        </p:tav>
                                        <p:tav tm="100000">
                                          <p:val>
                                            <p:fltVal val="1"/>
                                          </p:val>
                                        </p:tav>
                                      </p:tavLst>
                                    </p:anim>
                                    <p:anim calcmode="lin" valueType="num">
                                      <p:cBhvr>
                                        <p:cTn id="27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72" restart="whenNotActive" fill="hold" evtFilter="cancelBubble" nodeType="interactiveSeq">
                <p:stCondLst>
                  <p:cond evt="onClick" delay="0">
                    <p:tgtEl>
                      <p:spTgt spid="124"/>
                    </p:tgtEl>
                  </p:cond>
                </p:stCondLst>
                <p:endSync evt="end" delay="0">
                  <p:rtn val="all"/>
                </p:endSync>
                <p:childTnLst>
                  <p:par>
                    <p:cTn id="273" fill="hold">
                      <p:stCondLst>
                        <p:cond delay="0"/>
                      </p:stCondLst>
                      <p:childTnLst>
                        <p:par>
                          <p:cTn id="274" fill="hold">
                            <p:stCondLst>
                              <p:cond delay="0"/>
                            </p:stCondLst>
                            <p:childTnLst>
                              <p:par>
                                <p:cTn id="275" presetID="23" presetClass="entr" presetSubtype="16" fill="hold" nodeType="clickEffect">
                                  <p:stCondLst>
                                    <p:cond delay="0"/>
                                  </p:stCondLst>
                                  <p:childTnLst>
                                    <p:set>
                                      <p:cBhvr>
                                        <p:cTn id="276" dur="1" fill="hold">
                                          <p:stCondLst>
                                            <p:cond delay="0"/>
                                          </p:stCondLst>
                                        </p:cTn>
                                        <p:tgtEl>
                                          <p:spTgt spid="160"/>
                                        </p:tgtEl>
                                        <p:attrNameLst>
                                          <p:attrName>style.visibility</p:attrName>
                                        </p:attrNameLst>
                                      </p:cBhvr>
                                      <p:to>
                                        <p:strVal val="visible"/>
                                      </p:to>
                                    </p:set>
                                    <p:anim calcmode="lin" valueType="num">
                                      <p:cBhvr>
                                        <p:cTn id="277" dur="1000" fill="hold"/>
                                        <p:tgtEl>
                                          <p:spTgt spid="160"/>
                                        </p:tgtEl>
                                        <p:attrNameLst>
                                          <p:attrName>ppt_w</p:attrName>
                                        </p:attrNameLst>
                                      </p:cBhvr>
                                      <p:tavLst>
                                        <p:tav tm="0">
                                          <p:val>
                                            <p:fltVal val="0"/>
                                          </p:val>
                                        </p:tav>
                                        <p:tav tm="100000">
                                          <p:val>
                                            <p:strVal val="#ppt_w"/>
                                          </p:val>
                                        </p:tav>
                                      </p:tavLst>
                                    </p:anim>
                                    <p:anim calcmode="lin" valueType="num">
                                      <p:cBhvr>
                                        <p:cTn id="27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5"/>
                                            </p:cond>
                                          </p:stCondLst>
                                          <p:endCondLst>
                                            <p:cond evt="onStopAudio" delay="0">
                                              <p:tgtEl>
                                                <p:sldTgt/>
                                              </p:tgtEl>
                                            </p:cond>
                                          </p:endCondLst>
                                        </p:cTn>
                                        <p:tgtEl>
                                          <p:sndTgt r:embed="rId3" name="AC Dig SFX.wav"/>
                                        </p:tgtEl>
                                      </p:cMediaNode>
                                    </p:audio>
                                  </p:subTnLst>
                                </p:cTn>
                              </p:par>
                            </p:childTnLst>
                          </p:cTn>
                        </p:par>
                        <p:par>
                          <p:cTn id="279" fill="hold">
                            <p:stCondLst>
                              <p:cond delay="1000"/>
                            </p:stCondLst>
                            <p:childTnLst>
                              <p:par>
                                <p:cTn id="280" presetID="45" presetClass="entr" presetSubtype="0" fill="hold" nodeType="afterEffect">
                                  <p:stCondLst>
                                    <p:cond delay="500"/>
                                  </p:stCondLst>
                                  <p:childTnLst>
                                    <p:set>
                                      <p:cBhvr>
                                        <p:cTn id="281" dur="1" fill="hold">
                                          <p:stCondLst>
                                            <p:cond delay="0"/>
                                          </p:stCondLst>
                                        </p:cTn>
                                        <p:tgtEl>
                                          <p:spTgt spid="112"/>
                                        </p:tgtEl>
                                        <p:attrNameLst>
                                          <p:attrName>style.visibility</p:attrName>
                                        </p:attrNameLst>
                                      </p:cBhvr>
                                      <p:to>
                                        <p:strVal val="visible"/>
                                      </p:to>
                                    </p:set>
                                    <p:animEffect transition="in" filter="fade">
                                      <p:cBhvr>
                                        <p:cTn id="282" dur="500"/>
                                        <p:tgtEl>
                                          <p:spTgt spid="112"/>
                                        </p:tgtEl>
                                      </p:cBhvr>
                                    </p:animEffect>
                                    <p:anim calcmode="lin" valueType="num">
                                      <p:cBhvr>
                                        <p:cTn id="283" dur="500" fill="hold"/>
                                        <p:tgtEl>
                                          <p:spTgt spid="112"/>
                                        </p:tgtEl>
                                        <p:attrNameLst>
                                          <p:attrName>ppt_w</p:attrName>
                                        </p:attrNameLst>
                                      </p:cBhvr>
                                      <p:tavLst>
                                        <p:tav tm="0" fmla="#ppt_w*sin(2.5*pi*$)">
                                          <p:val>
                                            <p:fltVal val="0"/>
                                          </p:val>
                                        </p:tav>
                                        <p:tav tm="100000">
                                          <p:val>
                                            <p:fltVal val="1"/>
                                          </p:val>
                                        </p:tav>
                                      </p:tavLst>
                                    </p:anim>
                                    <p:anim calcmode="lin" valueType="num">
                                      <p:cBhvr>
                                        <p:cTn id="28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85" restart="whenNotActive" fill="hold" evtFilter="cancelBubble" nodeType="interactiveSeq">
                <p:stCondLst>
                  <p:cond evt="onClick" delay="0">
                    <p:tgtEl>
                      <p:spTgt spid="125"/>
                    </p:tgtEl>
                  </p:cond>
                </p:stCondLst>
                <p:endSync evt="end" delay="0">
                  <p:rtn val="all"/>
                </p:endSync>
                <p:childTnLst>
                  <p:par>
                    <p:cTn id="286" fill="hold">
                      <p:stCondLst>
                        <p:cond delay="0"/>
                      </p:stCondLst>
                      <p:childTnLst>
                        <p:par>
                          <p:cTn id="287" fill="hold">
                            <p:stCondLst>
                              <p:cond delay="0"/>
                            </p:stCondLst>
                            <p:childTnLst>
                              <p:par>
                                <p:cTn id="288" presetID="23" presetClass="entr" presetSubtype="16" fill="hold" nodeType="clickEffect">
                                  <p:stCondLst>
                                    <p:cond delay="0"/>
                                  </p:stCondLst>
                                  <p:childTnLst>
                                    <p:set>
                                      <p:cBhvr>
                                        <p:cTn id="289" dur="1" fill="hold">
                                          <p:stCondLst>
                                            <p:cond delay="0"/>
                                          </p:stCondLst>
                                        </p:cTn>
                                        <p:tgtEl>
                                          <p:spTgt spid="161"/>
                                        </p:tgtEl>
                                        <p:attrNameLst>
                                          <p:attrName>style.visibility</p:attrName>
                                        </p:attrNameLst>
                                      </p:cBhvr>
                                      <p:to>
                                        <p:strVal val="visible"/>
                                      </p:to>
                                    </p:set>
                                    <p:anim calcmode="lin" valueType="num">
                                      <p:cBhvr>
                                        <p:cTn id="290" dur="1000" fill="hold"/>
                                        <p:tgtEl>
                                          <p:spTgt spid="161"/>
                                        </p:tgtEl>
                                        <p:attrNameLst>
                                          <p:attrName>ppt_w</p:attrName>
                                        </p:attrNameLst>
                                      </p:cBhvr>
                                      <p:tavLst>
                                        <p:tav tm="0">
                                          <p:val>
                                            <p:fltVal val="0"/>
                                          </p:val>
                                        </p:tav>
                                        <p:tav tm="100000">
                                          <p:val>
                                            <p:strVal val="#ppt_w"/>
                                          </p:val>
                                        </p:tav>
                                      </p:tavLst>
                                    </p:anim>
                                    <p:anim calcmode="lin" valueType="num">
                                      <p:cBhvr>
                                        <p:cTn id="29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8"/>
                                            </p:cond>
                                          </p:stCondLst>
                                          <p:endCondLst>
                                            <p:cond evt="onStopAudio" delay="0">
                                              <p:tgtEl>
                                                <p:sldTgt/>
                                              </p:tgtEl>
                                            </p:cond>
                                          </p:endCondLst>
                                        </p:cTn>
                                        <p:tgtEl>
                                          <p:sndTgt r:embed="rId3" name="AC Dig SFX.wav"/>
                                        </p:tgtEl>
                                      </p:cMediaNode>
                                    </p:audio>
                                  </p:subTnLst>
                                </p:cTn>
                              </p:par>
                            </p:childTnLst>
                          </p:cTn>
                        </p:par>
                        <p:par>
                          <p:cTn id="292" fill="hold">
                            <p:stCondLst>
                              <p:cond delay="1000"/>
                            </p:stCondLst>
                            <p:childTnLst>
                              <p:par>
                                <p:cTn id="293" presetID="12" presetClass="entr" presetSubtype="4" fill="hold" nodeType="afterEffect">
                                  <p:stCondLst>
                                    <p:cond delay="500"/>
                                  </p:stCondLst>
                                  <p:childTnLst>
                                    <p:set>
                                      <p:cBhvr>
                                        <p:cTn id="294" dur="1" fill="hold">
                                          <p:stCondLst>
                                            <p:cond delay="0"/>
                                          </p:stCondLst>
                                        </p:cTn>
                                        <p:tgtEl>
                                          <p:spTgt spid="1032"/>
                                        </p:tgtEl>
                                        <p:attrNameLst>
                                          <p:attrName>style.visibility</p:attrName>
                                        </p:attrNameLst>
                                      </p:cBhvr>
                                      <p:to>
                                        <p:strVal val="visible"/>
                                      </p:to>
                                    </p:set>
                                    <p:anim calcmode="lin" valueType="num">
                                      <p:cBhvr additive="base">
                                        <p:cTn id="295" dur="500"/>
                                        <p:tgtEl>
                                          <p:spTgt spid="1032"/>
                                        </p:tgtEl>
                                        <p:attrNameLst>
                                          <p:attrName>ppt_y</p:attrName>
                                        </p:attrNameLst>
                                      </p:cBhvr>
                                      <p:tavLst>
                                        <p:tav tm="0">
                                          <p:val>
                                            <p:strVal val="#ppt_y+#ppt_h*1.125000"/>
                                          </p:val>
                                        </p:tav>
                                        <p:tav tm="100000">
                                          <p:val>
                                            <p:strVal val="#ppt_y"/>
                                          </p:val>
                                        </p:tav>
                                      </p:tavLst>
                                    </p:anim>
                                    <p:animEffect transition="in" filter="wipe(up)">
                                      <p:cBhvr>
                                        <p:cTn id="296" dur="500"/>
                                        <p:tgtEl>
                                          <p:spTgt spid="1032"/>
                                        </p:tgtEl>
                                      </p:cBhvr>
                                    </p:animEffect>
                                  </p:childTnLst>
                                  <p:subTnLst>
                                    <p:audio>
                                      <p:cMediaNode>
                                        <p:cTn display="0" masterRel="sameClick">
                                          <p:stCondLst>
                                            <p:cond evt="begin" delay="0">
                                              <p:tn val="293"/>
                                            </p:cond>
                                          </p:stCondLst>
                                          <p:endCondLst>
                                            <p:cond evt="onStopAudio" delay="0">
                                              <p:tgtEl>
                                                <p:sldTgt/>
                                              </p:tgtEl>
                                            </p:cond>
                                          </p:endCondLst>
                                        </p:cTn>
                                        <p:tgtEl>
                                          <p:sndTgt r:embed="rId6" name="AC Fossil SFX.wav"/>
                                        </p:tgtEl>
                                      </p:cMediaNode>
                                    </p:audio>
                                  </p:subTnLst>
                                </p:cTn>
                              </p:par>
                            </p:childTnLst>
                          </p:cTn>
                        </p:par>
                        <p:par>
                          <p:cTn id="297" fill="hold">
                            <p:stCondLst>
                              <p:cond delay="2000"/>
                            </p:stCondLst>
                            <p:childTnLst>
                              <p:par>
                                <p:cTn id="298" presetID="12" presetClass="exit" presetSubtype="4" fill="hold" nodeType="afterEffect">
                                  <p:stCondLst>
                                    <p:cond delay="1000"/>
                                  </p:stCondLst>
                                  <p:childTnLst>
                                    <p:anim calcmode="lin" valueType="num">
                                      <p:cBhvr additive="base">
                                        <p:cTn id="299" dur="500"/>
                                        <p:tgtEl>
                                          <p:spTgt spid="1032"/>
                                        </p:tgtEl>
                                        <p:attrNameLst>
                                          <p:attrName>ppt_y</p:attrName>
                                        </p:attrNameLst>
                                      </p:cBhvr>
                                      <p:tavLst>
                                        <p:tav tm="0">
                                          <p:val>
                                            <p:strVal val="#ppt_y"/>
                                          </p:val>
                                        </p:tav>
                                        <p:tav tm="100000">
                                          <p:val>
                                            <p:strVal val="#ppt_y+#ppt_h*1.125000"/>
                                          </p:val>
                                        </p:tav>
                                      </p:tavLst>
                                    </p:anim>
                                    <p:animEffect transition="out" filter="wipe(down)">
                                      <p:cBhvr>
                                        <p:cTn id="300" dur="500"/>
                                        <p:tgtEl>
                                          <p:spTgt spid="1032"/>
                                        </p:tgtEl>
                                      </p:cBhvr>
                                    </p:animEffect>
                                    <p:set>
                                      <p:cBhvr>
                                        <p:cTn id="301" dur="1" fill="hold">
                                          <p:stCondLst>
                                            <p:cond delay="499"/>
                                          </p:stCondLst>
                                        </p:cTn>
                                        <p:tgtEl>
                                          <p:spTgt spid="1032"/>
                                        </p:tgtEl>
                                        <p:attrNameLst>
                                          <p:attrName>style.visibility</p:attrName>
                                        </p:attrNameLst>
                                      </p:cBhvr>
                                      <p:to>
                                        <p:strVal val="hidden"/>
                                      </p:to>
                                    </p:set>
                                  </p:childTnLst>
                                </p:cTn>
                              </p:par>
                            </p:childTnLst>
                          </p:cTn>
                        </p:par>
                        <p:par>
                          <p:cTn id="302" fill="hold">
                            <p:stCondLst>
                              <p:cond delay="3500"/>
                            </p:stCondLst>
                            <p:childTnLst>
                              <p:par>
                                <p:cTn id="303" presetID="45" presetClass="entr" presetSubtype="0" fill="hold" nodeType="afterEffect">
                                  <p:stCondLst>
                                    <p:cond delay="0"/>
                                  </p:stCondLst>
                                  <p:childTnLst>
                                    <p:set>
                                      <p:cBhvr>
                                        <p:cTn id="304" dur="1" fill="hold">
                                          <p:stCondLst>
                                            <p:cond delay="0"/>
                                          </p:stCondLst>
                                        </p:cTn>
                                        <p:tgtEl>
                                          <p:spTgt spid="115"/>
                                        </p:tgtEl>
                                        <p:attrNameLst>
                                          <p:attrName>style.visibility</p:attrName>
                                        </p:attrNameLst>
                                      </p:cBhvr>
                                      <p:to>
                                        <p:strVal val="visible"/>
                                      </p:to>
                                    </p:set>
                                    <p:animEffect transition="in" filter="fade">
                                      <p:cBhvr>
                                        <p:cTn id="305" dur="500"/>
                                        <p:tgtEl>
                                          <p:spTgt spid="115"/>
                                        </p:tgtEl>
                                      </p:cBhvr>
                                    </p:animEffect>
                                    <p:anim calcmode="lin" valueType="num">
                                      <p:cBhvr>
                                        <p:cTn id="306" dur="500" fill="hold"/>
                                        <p:tgtEl>
                                          <p:spTgt spid="115"/>
                                        </p:tgtEl>
                                        <p:attrNameLst>
                                          <p:attrName>ppt_w</p:attrName>
                                        </p:attrNameLst>
                                      </p:cBhvr>
                                      <p:tavLst>
                                        <p:tav tm="0" fmla="#ppt_w*sin(2.5*pi*$)">
                                          <p:val>
                                            <p:fltVal val="0"/>
                                          </p:val>
                                        </p:tav>
                                        <p:tav tm="100000">
                                          <p:val>
                                            <p:fltVal val="1"/>
                                          </p:val>
                                        </p:tav>
                                      </p:tavLst>
                                    </p:anim>
                                    <p:anim calcmode="lin" valueType="num">
                                      <p:cBhvr>
                                        <p:cTn id="30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08" restart="whenNotActive" fill="hold" evtFilter="cancelBubble" nodeType="interactiveSeq">
                <p:stCondLst>
                  <p:cond evt="onClick" delay="0">
                    <p:tgtEl>
                      <p:spTgt spid="126"/>
                    </p:tgtEl>
                  </p:cond>
                </p:stCondLst>
                <p:endSync evt="end" delay="0">
                  <p:rtn val="all"/>
                </p:endSync>
                <p:childTnLst>
                  <p:par>
                    <p:cTn id="309" fill="hold">
                      <p:stCondLst>
                        <p:cond delay="0"/>
                      </p:stCondLst>
                      <p:childTnLst>
                        <p:par>
                          <p:cTn id="310" fill="hold">
                            <p:stCondLst>
                              <p:cond delay="0"/>
                            </p:stCondLst>
                            <p:childTnLst>
                              <p:par>
                                <p:cTn id="311" presetID="23" presetClass="entr" presetSubtype="16" fill="hold" nodeType="clickEffect">
                                  <p:stCondLst>
                                    <p:cond delay="0"/>
                                  </p:stCondLst>
                                  <p:childTnLst>
                                    <p:set>
                                      <p:cBhvr>
                                        <p:cTn id="312" dur="1" fill="hold">
                                          <p:stCondLst>
                                            <p:cond delay="0"/>
                                          </p:stCondLst>
                                        </p:cTn>
                                        <p:tgtEl>
                                          <p:spTgt spid="162"/>
                                        </p:tgtEl>
                                        <p:attrNameLst>
                                          <p:attrName>style.visibility</p:attrName>
                                        </p:attrNameLst>
                                      </p:cBhvr>
                                      <p:to>
                                        <p:strVal val="visible"/>
                                      </p:to>
                                    </p:set>
                                    <p:anim calcmode="lin" valueType="num">
                                      <p:cBhvr>
                                        <p:cTn id="313" dur="1000" fill="hold"/>
                                        <p:tgtEl>
                                          <p:spTgt spid="162"/>
                                        </p:tgtEl>
                                        <p:attrNameLst>
                                          <p:attrName>ppt_w</p:attrName>
                                        </p:attrNameLst>
                                      </p:cBhvr>
                                      <p:tavLst>
                                        <p:tav tm="0">
                                          <p:val>
                                            <p:fltVal val="0"/>
                                          </p:val>
                                        </p:tav>
                                        <p:tav tm="100000">
                                          <p:val>
                                            <p:strVal val="#ppt_w"/>
                                          </p:val>
                                        </p:tav>
                                      </p:tavLst>
                                    </p:anim>
                                    <p:anim calcmode="lin" valueType="num">
                                      <p:cBhvr>
                                        <p:cTn id="31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1"/>
                                            </p:cond>
                                          </p:stCondLst>
                                          <p:endCondLst>
                                            <p:cond evt="onStopAudio" delay="0">
                                              <p:tgtEl>
                                                <p:sldTgt/>
                                              </p:tgtEl>
                                            </p:cond>
                                          </p:endCondLst>
                                        </p:cTn>
                                        <p:tgtEl>
                                          <p:sndTgt r:embed="rId3" name="AC Dig SFX.wav"/>
                                        </p:tgtEl>
                                      </p:cMediaNode>
                                    </p:audio>
                                  </p:subTnLst>
                                </p:cTn>
                              </p:par>
                            </p:childTnLst>
                          </p:cTn>
                        </p:par>
                        <p:par>
                          <p:cTn id="315" fill="hold">
                            <p:stCondLst>
                              <p:cond delay="1000"/>
                            </p:stCondLst>
                            <p:childTnLst>
                              <p:par>
                                <p:cTn id="316" presetID="12" presetClass="entr" presetSubtype="4" fill="hold" nodeType="afterEffect">
                                  <p:stCondLst>
                                    <p:cond delay="500"/>
                                  </p:stCondLst>
                                  <p:childTnLst>
                                    <p:set>
                                      <p:cBhvr>
                                        <p:cTn id="317" dur="1" fill="hold">
                                          <p:stCondLst>
                                            <p:cond delay="0"/>
                                          </p:stCondLst>
                                        </p:cTn>
                                        <p:tgtEl>
                                          <p:spTgt spid="185"/>
                                        </p:tgtEl>
                                        <p:attrNameLst>
                                          <p:attrName>style.visibility</p:attrName>
                                        </p:attrNameLst>
                                      </p:cBhvr>
                                      <p:to>
                                        <p:strVal val="visible"/>
                                      </p:to>
                                    </p:set>
                                    <p:anim calcmode="lin" valueType="num">
                                      <p:cBhvr additive="base">
                                        <p:cTn id="318" dur="500"/>
                                        <p:tgtEl>
                                          <p:spTgt spid="185"/>
                                        </p:tgtEl>
                                        <p:attrNameLst>
                                          <p:attrName>ppt_y</p:attrName>
                                        </p:attrNameLst>
                                      </p:cBhvr>
                                      <p:tavLst>
                                        <p:tav tm="0">
                                          <p:val>
                                            <p:strVal val="#ppt_y+#ppt_h*1.125000"/>
                                          </p:val>
                                        </p:tav>
                                        <p:tav tm="100000">
                                          <p:val>
                                            <p:strVal val="#ppt_y"/>
                                          </p:val>
                                        </p:tav>
                                      </p:tavLst>
                                    </p:anim>
                                    <p:animEffect transition="in" filter="wipe(up)">
                                      <p:cBhvr>
                                        <p:cTn id="319" dur="500"/>
                                        <p:tgtEl>
                                          <p:spTgt spid="185"/>
                                        </p:tgtEl>
                                      </p:cBhvr>
                                    </p:animEffect>
                                  </p:childTnLst>
                                  <p:subTnLst>
                                    <p:audio>
                                      <p:cMediaNode>
                                        <p:cTn display="0" masterRel="sameClick">
                                          <p:stCondLst>
                                            <p:cond evt="begin" delay="0">
                                              <p:tn val="316"/>
                                            </p:cond>
                                          </p:stCondLst>
                                          <p:endCondLst>
                                            <p:cond evt="onStopAudio" delay="0">
                                              <p:tgtEl>
                                                <p:sldTgt/>
                                              </p:tgtEl>
                                            </p:cond>
                                          </p:endCondLst>
                                        </p:cTn>
                                        <p:tgtEl>
                                          <p:sndTgt r:embed="rId7" name="AC Bells SFX.wav"/>
                                        </p:tgtEl>
                                      </p:cMediaNode>
                                    </p:audio>
                                  </p:subTnLst>
                                </p:cTn>
                              </p:par>
                            </p:childTnLst>
                          </p:cTn>
                        </p:par>
                        <p:par>
                          <p:cTn id="320" fill="hold">
                            <p:stCondLst>
                              <p:cond delay="2000"/>
                            </p:stCondLst>
                            <p:childTnLst>
                              <p:par>
                                <p:cTn id="321" presetID="12" presetClass="exit" presetSubtype="4" fill="hold" nodeType="afterEffect">
                                  <p:stCondLst>
                                    <p:cond delay="1000"/>
                                  </p:stCondLst>
                                  <p:childTnLst>
                                    <p:anim calcmode="lin" valueType="num">
                                      <p:cBhvr additive="base">
                                        <p:cTn id="322" dur="500"/>
                                        <p:tgtEl>
                                          <p:spTgt spid="185"/>
                                        </p:tgtEl>
                                        <p:attrNameLst>
                                          <p:attrName>ppt_y</p:attrName>
                                        </p:attrNameLst>
                                      </p:cBhvr>
                                      <p:tavLst>
                                        <p:tav tm="0">
                                          <p:val>
                                            <p:strVal val="#ppt_y"/>
                                          </p:val>
                                        </p:tav>
                                        <p:tav tm="100000">
                                          <p:val>
                                            <p:strVal val="#ppt_y+#ppt_h*1.125000"/>
                                          </p:val>
                                        </p:tav>
                                      </p:tavLst>
                                    </p:anim>
                                    <p:animEffect transition="out" filter="wipe(down)">
                                      <p:cBhvr>
                                        <p:cTn id="323" dur="500"/>
                                        <p:tgtEl>
                                          <p:spTgt spid="185"/>
                                        </p:tgtEl>
                                      </p:cBhvr>
                                    </p:animEffect>
                                    <p:set>
                                      <p:cBhvr>
                                        <p:cTn id="324" dur="1" fill="hold">
                                          <p:stCondLst>
                                            <p:cond delay="499"/>
                                          </p:stCondLst>
                                        </p:cTn>
                                        <p:tgtEl>
                                          <p:spTgt spid="185"/>
                                        </p:tgtEl>
                                        <p:attrNameLst>
                                          <p:attrName>style.visibility</p:attrName>
                                        </p:attrNameLst>
                                      </p:cBhvr>
                                      <p:to>
                                        <p:strVal val="hidden"/>
                                      </p:to>
                                    </p:set>
                                  </p:childTnLst>
                                </p:cTn>
                              </p:par>
                            </p:childTnLst>
                          </p:cTn>
                        </p:par>
                        <p:par>
                          <p:cTn id="325" fill="hold">
                            <p:stCondLst>
                              <p:cond delay="3500"/>
                            </p:stCondLst>
                            <p:childTnLst>
                              <p:par>
                                <p:cTn id="326" presetID="45" presetClass="entr" presetSubtype="0" fill="hold" nodeType="afterEffect">
                                  <p:stCondLst>
                                    <p:cond delay="0"/>
                                  </p:stCondLst>
                                  <p:childTnLst>
                                    <p:set>
                                      <p:cBhvr>
                                        <p:cTn id="327" dur="1" fill="hold">
                                          <p:stCondLst>
                                            <p:cond delay="0"/>
                                          </p:stCondLst>
                                        </p:cTn>
                                        <p:tgtEl>
                                          <p:spTgt spid="6"/>
                                        </p:tgtEl>
                                        <p:attrNameLst>
                                          <p:attrName>style.visibility</p:attrName>
                                        </p:attrNameLst>
                                      </p:cBhvr>
                                      <p:to>
                                        <p:strVal val="visible"/>
                                      </p:to>
                                    </p:set>
                                    <p:animEffect transition="in" filter="fade">
                                      <p:cBhvr>
                                        <p:cTn id="328" dur="500"/>
                                        <p:tgtEl>
                                          <p:spTgt spid="6"/>
                                        </p:tgtEl>
                                      </p:cBhvr>
                                    </p:animEffect>
                                    <p:anim calcmode="lin" valueType="num">
                                      <p:cBhvr>
                                        <p:cTn id="329" dur="500" fill="hold"/>
                                        <p:tgtEl>
                                          <p:spTgt spid="6"/>
                                        </p:tgtEl>
                                        <p:attrNameLst>
                                          <p:attrName>ppt_w</p:attrName>
                                        </p:attrNameLst>
                                      </p:cBhvr>
                                      <p:tavLst>
                                        <p:tav tm="0" fmla="#ppt_w*sin(2.5*pi*$)">
                                          <p:val>
                                            <p:fltVal val="0"/>
                                          </p:val>
                                        </p:tav>
                                        <p:tav tm="100000">
                                          <p:val>
                                            <p:fltVal val="1"/>
                                          </p:val>
                                        </p:tav>
                                      </p:tavLst>
                                    </p:anim>
                                    <p:anim calcmode="lin" valueType="num">
                                      <p:cBhvr>
                                        <p:cTn id="33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6"/>
                                            </p:cond>
                                          </p:stCondLst>
                                          <p:endCondLst>
                                            <p:cond evt="onStopAudio" delay="0">
                                              <p:tgtEl>
                                                <p:sldTgt/>
                                              </p:tgtEl>
                                            </p:cond>
                                          </p:endCondLst>
                                        </p:cTn>
                                        <p:tgtEl>
                                          <p:sndTgt r:embed="rId8" name="Bells Sign Appear SFX.wav"/>
                                        </p:tgtEl>
                                      </p:cMediaNode>
                                    </p:audio>
                                  </p:subTnLst>
                                </p:cTn>
                              </p:par>
                            </p:childTnLst>
                          </p:cTn>
                        </p:par>
                        <p:par>
                          <p:cTn id="331" fill="hold">
                            <p:stCondLst>
                              <p:cond delay="4000"/>
                            </p:stCondLst>
                            <p:childTnLst>
                              <p:par>
                                <p:cTn id="332" presetID="26" presetClass="emph" presetSubtype="0" fill="hold" nodeType="afterEffect">
                                  <p:stCondLst>
                                    <p:cond delay="0"/>
                                  </p:stCondLst>
                                  <p:childTnLst>
                                    <p:animEffect transition="out" filter="fade">
                                      <p:cBhvr>
                                        <p:cTn id="333" dur="500" tmFilter="0, 0; .2, .5; .8, .5; 1, 0"/>
                                        <p:tgtEl>
                                          <p:spTgt spid="6"/>
                                        </p:tgtEl>
                                      </p:cBhvr>
                                    </p:animEffect>
                                    <p:animScale>
                                      <p:cBhvr>
                                        <p:cTn id="334" dur="250" autoRev="1" fill="hold"/>
                                        <p:tgtEl>
                                          <p:spTgt spid="6"/>
                                        </p:tgtEl>
                                      </p:cBhvr>
                                      <p:by x="105000" y="105000"/>
                                    </p:animScale>
                                  </p:child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12" presetClass="entr" presetSubtype="4" fill="hold" nodeType="afterEffect">
                                  <p:stCondLst>
                                    <p:cond delay="500"/>
                                  </p:stCondLst>
                                  <p:childTnLst>
                                    <p:set>
                                      <p:cBhvr>
                                        <p:cTn id="357" dur="1" fill="hold">
                                          <p:stCondLst>
                                            <p:cond delay="0"/>
                                          </p:stCondLst>
                                        </p:cTn>
                                        <p:tgtEl>
                                          <p:spTgt spid="1050"/>
                                        </p:tgtEl>
                                        <p:attrNameLst>
                                          <p:attrName>style.visibility</p:attrName>
                                        </p:attrNameLst>
                                      </p:cBhvr>
                                      <p:to>
                                        <p:strVal val="visible"/>
                                      </p:to>
                                    </p:set>
                                    <p:anim calcmode="lin" valueType="num">
                                      <p:cBhvr additive="base">
                                        <p:cTn id="358" dur="500"/>
                                        <p:tgtEl>
                                          <p:spTgt spid="1050"/>
                                        </p:tgtEl>
                                        <p:attrNameLst>
                                          <p:attrName>ppt_y</p:attrName>
                                        </p:attrNameLst>
                                      </p:cBhvr>
                                      <p:tavLst>
                                        <p:tav tm="0">
                                          <p:val>
                                            <p:strVal val="#ppt_y+#ppt_h*1.125000"/>
                                          </p:val>
                                        </p:tav>
                                        <p:tav tm="100000">
                                          <p:val>
                                            <p:strVal val="#ppt_y"/>
                                          </p:val>
                                        </p:tav>
                                      </p:tavLst>
                                    </p:anim>
                                    <p:animEffect transition="in" filter="wipe(up)">
                                      <p:cBhvr>
                                        <p:cTn id="359" dur="500"/>
                                        <p:tgtEl>
                                          <p:spTgt spid="1050"/>
                                        </p:tgtEl>
                                      </p:cBhvr>
                                    </p:animEffect>
                                  </p:childTnLst>
                                  <p:subTnLst>
                                    <p:audio>
                                      <p:cMediaNode>
                                        <p:cTn display="0" masterRel="sameClick">
                                          <p:stCondLst>
                                            <p:cond evt="begin" delay="0">
                                              <p:tn val="356"/>
                                            </p:cond>
                                          </p:stCondLst>
                                          <p:endCondLst>
                                            <p:cond evt="onStopAudio" delay="0">
                                              <p:tgtEl>
                                                <p:sldTgt/>
                                              </p:tgtEl>
                                            </p:cond>
                                          </p:endCondLst>
                                        </p:cTn>
                                        <p:tgtEl>
                                          <p:sndTgt r:embed="rId5" name="AC Can SFX.wav"/>
                                        </p:tgtEl>
                                      </p:cMediaNode>
                                    </p:audio>
                                  </p:subTnLst>
                                </p:cTn>
                              </p:par>
                            </p:childTnLst>
                          </p:cTn>
                        </p:par>
                        <p:par>
                          <p:cTn id="360" fill="hold">
                            <p:stCondLst>
                              <p:cond delay="2000"/>
                            </p:stCondLst>
                            <p:childTnLst>
                              <p:par>
                                <p:cTn id="361" presetID="12" presetClass="exit" presetSubtype="4" fill="hold" nodeType="afterEffect">
                                  <p:stCondLst>
                                    <p:cond delay="1000"/>
                                  </p:stCondLst>
                                  <p:childTnLst>
                                    <p:anim calcmode="lin" valueType="num">
                                      <p:cBhvr additive="base">
                                        <p:cTn id="362" dur="500"/>
                                        <p:tgtEl>
                                          <p:spTgt spid="1050"/>
                                        </p:tgtEl>
                                        <p:attrNameLst>
                                          <p:attrName>ppt_y</p:attrName>
                                        </p:attrNameLst>
                                      </p:cBhvr>
                                      <p:tavLst>
                                        <p:tav tm="0">
                                          <p:val>
                                            <p:strVal val="#ppt_y"/>
                                          </p:val>
                                        </p:tav>
                                        <p:tav tm="100000">
                                          <p:val>
                                            <p:strVal val="#ppt_y+#ppt_h*1.125000"/>
                                          </p:val>
                                        </p:tav>
                                      </p:tavLst>
                                    </p:anim>
                                    <p:animEffect transition="out" filter="wipe(down)">
                                      <p:cBhvr>
                                        <p:cTn id="363" dur="500"/>
                                        <p:tgtEl>
                                          <p:spTgt spid="1050"/>
                                        </p:tgtEl>
                                      </p:cBhvr>
                                    </p:animEffect>
                                    <p:set>
                                      <p:cBhvr>
                                        <p:cTn id="364" dur="1" fill="hold">
                                          <p:stCondLst>
                                            <p:cond delay="499"/>
                                          </p:stCondLst>
                                        </p:cTn>
                                        <p:tgtEl>
                                          <p:spTgt spid="1050"/>
                                        </p:tgtEl>
                                        <p:attrNameLst>
                                          <p:attrName>style.visibility</p:attrName>
                                        </p:attrNameLst>
                                      </p:cBhvr>
                                      <p:to>
                                        <p:strVal val="hidden"/>
                                      </p:to>
                                    </p:set>
                                  </p:childTnLst>
                                </p:cTn>
                              </p:par>
                            </p:childTnLst>
                          </p:cTn>
                        </p:par>
                        <p:par>
                          <p:cTn id="365" fill="hold">
                            <p:stCondLst>
                              <p:cond delay="3500"/>
                            </p:stCondLst>
                            <p:childTnLst>
                              <p:par>
                                <p:cTn id="366" presetID="45" presetClass="entr" presetSubtype="0" fill="hold" nodeType="afterEffect">
                                  <p:stCondLst>
                                    <p:cond delay="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500"/>
                                        <p:tgtEl>
                                          <p:spTgt spid="106"/>
                                        </p:tgtEl>
                                      </p:cBhvr>
                                    </p:animEffect>
                                    <p:anim calcmode="lin" valueType="num">
                                      <p:cBhvr>
                                        <p:cTn id="369" dur="500" fill="hold"/>
                                        <p:tgtEl>
                                          <p:spTgt spid="106"/>
                                        </p:tgtEl>
                                        <p:attrNameLst>
                                          <p:attrName>ppt_w</p:attrName>
                                        </p:attrNameLst>
                                      </p:cBhvr>
                                      <p:tavLst>
                                        <p:tav tm="0" fmla="#ppt_w*sin(2.5*pi*$)">
                                          <p:val>
                                            <p:fltVal val="0"/>
                                          </p:val>
                                        </p:tav>
                                        <p:tav tm="100000">
                                          <p:val>
                                            <p:fltVal val="1"/>
                                          </p:val>
                                        </p:tav>
                                      </p:tavLst>
                                    </p:anim>
                                    <p:anim calcmode="lin" valueType="num">
                                      <p:cBhvr>
                                        <p:cTn id="37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71" restart="whenNotActive" fill="hold" evtFilter="cancelBubble" nodeType="interactiveSeq">
                <p:stCondLst>
                  <p:cond evt="onClick" delay="0">
                    <p:tgtEl>
                      <p:spTgt spid="14"/>
                    </p:tgtEl>
                  </p:cond>
                </p:stCondLst>
                <p:endSync evt="end" delay="0">
                  <p:rtn val="all"/>
                </p:endSync>
                <p:childTnLst>
                  <p:par>
                    <p:cTn id="372" fill="hold">
                      <p:stCondLst>
                        <p:cond delay="0"/>
                      </p:stCondLst>
                      <p:childTnLst>
                        <p:par>
                          <p:cTn id="373" fill="hold">
                            <p:stCondLst>
                              <p:cond delay="0"/>
                            </p:stCondLst>
                            <p:childTnLst>
                              <p:par>
                                <p:cTn id="374" presetID="23" presetClass="entr" presetSubtype="16" fill="hold" nodeType="clickEffect">
                                  <p:stCondLst>
                                    <p:cond delay="0"/>
                                  </p:stCondLst>
                                  <p:childTnLst>
                                    <p:set>
                                      <p:cBhvr>
                                        <p:cTn id="375" dur="1" fill="hold">
                                          <p:stCondLst>
                                            <p:cond delay="0"/>
                                          </p:stCondLst>
                                        </p:cTn>
                                        <p:tgtEl>
                                          <p:spTgt spid="117"/>
                                        </p:tgtEl>
                                        <p:attrNameLst>
                                          <p:attrName>style.visibility</p:attrName>
                                        </p:attrNameLst>
                                      </p:cBhvr>
                                      <p:to>
                                        <p:strVal val="visible"/>
                                      </p:to>
                                    </p:set>
                                    <p:anim calcmode="lin" valueType="num">
                                      <p:cBhvr>
                                        <p:cTn id="376" dur="1000" fill="hold"/>
                                        <p:tgtEl>
                                          <p:spTgt spid="117"/>
                                        </p:tgtEl>
                                        <p:attrNameLst>
                                          <p:attrName>ppt_w</p:attrName>
                                        </p:attrNameLst>
                                      </p:cBhvr>
                                      <p:tavLst>
                                        <p:tav tm="0">
                                          <p:val>
                                            <p:fltVal val="0"/>
                                          </p:val>
                                        </p:tav>
                                        <p:tav tm="100000">
                                          <p:val>
                                            <p:strVal val="#ppt_w"/>
                                          </p:val>
                                        </p:tav>
                                      </p:tavLst>
                                    </p:anim>
                                    <p:anim calcmode="lin" valueType="num">
                                      <p:cBhvr>
                                        <p:cTn id="37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4"/>
                                            </p:cond>
                                          </p:stCondLst>
                                          <p:endCondLst>
                                            <p:cond evt="onStopAudio" delay="0">
                                              <p:tgtEl>
                                                <p:sldTgt/>
                                              </p:tgtEl>
                                            </p:cond>
                                          </p:endCondLst>
                                        </p:cTn>
                                        <p:tgtEl>
                                          <p:sndTgt r:embed="rId3" name="AC Dig SFX.wav"/>
                                        </p:tgtEl>
                                      </p:cMediaNode>
                                    </p:audio>
                                  </p:subTnLst>
                                </p:cTn>
                              </p:par>
                            </p:childTnLst>
                          </p:cTn>
                        </p:par>
                        <p:par>
                          <p:cTn id="378" fill="hold">
                            <p:stCondLst>
                              <p:cond delay="1000"/>
                            </p:stCondLst>
                            <p:childTnLst>
                              <p:par>
                                <p:cTn id="379" presetID="45" presetClass="entr" presetSubtype="0" fill="hold" nodeType="afterEffect">
                                  <p:stCondLst>
                                    <p:cond delay="500"/>
                                  </p:stCondLst>
                                  <p:childTnLst>
                                    <p:set>
                                      <p:cBhvr>
                                        <p:cTn id="380" dur="1" fill="hold">
                                          <p:stCondLst>
                                            <p:cond delay="0"/>
                                          </p:stCondLst>
                                        </p:cTn>
                                        <p:tgtEl>
                                          <p:spTgt spid="107"/>
                                        </p:tgtEl>
                                        <p:attrNameLst>
                                          <p:attrName>style.visibility</p:attrName>
                                        </p:attrNameLst>
                                      </p:cBhvr>
                                      <p:to>
                                        <p:strVal val="visible"/>
                                      </p:to>
                                    </p:set>
                                    <p:animEffect transition="in" filter="fade">
                                      <p:cBhvr>
                                        <p:cTn id="381" dur="500"/>
                                        <p:tgtEl>
                                          <p:spTgt spid="107"/>
                                        </p:tgtEl>
                                      </p:cBhvr>
                                    </p:animEffect>
                                    <p:anim calcmode="lin" valueType="num">
                                      <p:cBhvr>
                                        <p:cTn id="382" dur="500" fill="hold"/>
                                        <p:tgtEl>
                                          <p:spTgt spid="107"/>
                                        </p:tgtEl>
                                        <p:attrNameLst>
                                          <p:attrName>ppt_w</p:attrName>
                                        </p:attrNameLst>
                                      </p:cBhvr>
                                      <p:tavLst>
                                        <p:tav tm="0" fmla="#ppt_w*sin(2.5*pi*$)">
                                          <p:val>
                                            <p:fltVal val="0"/>
                                          </p:val>
                                        </p:tav>
                                        <p:tav tm="100000">
                                          <p:val>
                                            <p:fltVal val="1"/>
                                          </p:val>
                                        </p:tav>
                                      </p:tavLst>
                                    </p:anim>
                                    <p:anim calcmode="lin" valueType="num">
                                      <p:cBhvr>
                                        <p:cTn id="38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4-1"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7598227" y="1185270"/>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2-4"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4299924" y="447270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5-5"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33984" y="5570782"/>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2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1041505"/>
            <a:ext cx="1325065" cy="1125474"/>
          </a:xfrm>
          <a:prstGeom prst="rect">
            <a:avLst/>
          </a:prstGeom>
        </p:spPr>
      </p:pic>
      <p:pic>
        <p:nvPicPr>
          <p:cNvPr id="113" name="Fossil Sign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4791" y="1044075"/>
            <a:ext cx="1319013" cy="1120334"/>
          </a:xfrm>
          <a:prstGeom prst="rect">
            <a:avLst/>
          </a:prstGeom>
        </p:spPr>
      </p:pic>
      <p:pic>
        <p:nvPicPr>
          <p:cNvPr id="156" name="1 Sign 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9563" y="1041505"/>
            <a:ext cx="1325065" cy="1125474"/>
          </a:xfrm>
          <a:prstGeom prst="rect">
            <a:avLst/>
          </a:prstGeom>
        </p:spPr>
      </p:pic>
      <p:pic>
        <p:nvPicPr>
          <p:cNvPr id="184" name="1 Sign 6-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1041505"/>
            <a:ext cx="1325065" cy="1125474"/>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2 Sign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pic>
        <p:nvPicPr>
          <p:cNvPr id="114" name="1 Sign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2105880"/>
            <a:ext cx="1325065" cy="1125474"/>
          </a:xfrm>
          <a:prstGeom prst="rect">
            <a:avLst/>
          </a:prstGeom>
        </p:spPr>
      </p:pic>
      <p:pic>
        <p:nvPicPr>
          <p:cNvPr id="185" name="Bell Bag 5-2" descr="Top 10] Animal Crossing New Horizons Best Bell Making Methods | GAMERS  DECID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4045" r="21169"/>
          <a:stretch/>
        </p:blipFill>
        <p:spPr bwMode="auto">
          <a:xfrm>
            <a:off x="9321196" y="1988726"/>
            <a:ext cx="779931"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90" name="Bells Sign 5-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1 Sign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0682" y="2105384"/>
            <a:ext cx="1326233" cy="1126466"/>
          </a:xfrm>
          <a:prstGeom prst="rect">
            <a:avLst/>
          </a:prstGeom>
        </p:spPr>
      </p:pic>
      <p:pic>
        <p:nvPicPr>
          <p:cNvPr id="101" name="3+ Sign 1-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3231106"/>
            <a:ext cx="1326234" cy="1126466"/>
          </a:xfrm>
          <a:prstGeom prst="rect">
            <a:avLst/>
          </a:prstGeom>
        </p:spPr>
      </p:pic>
      <p:pic>
        <p:nvPicPr>
          <p:cNvPr id="102" name="3+ Sign 2-3"/>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7779" y="3231106"/>
            <a:ext cx="1326234" cy="1126466"/>
          </a:xfrm>
          <a:prstGeom prst="rect">
            <a:avLst/>
          </a:prstGeom>
        </p:spPr>
      </p:pic>
      <p:pic>
        <p:nvPicPr>
          <p:cNvPr id="110" name="2 Sign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1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765" y="3231602"/>
            <a:ext cx="1325065" cy="1125474"/>
          </a:xfrm>
          <a:prstGeom prst="rect">
            <a:avLst/>
          </a:prstGeom>
        </p:spPr>
      </p:pic>
      <p:pic>
        <p:nvPicPr>
          <p:cNvPr id="25" name="1 Sign 5-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5931" y="3231106"/>
            <a:ext cx="1326233" cy="1126466"/>
          </a:xfrm>
          <a:prstGeom prst="rect">
            <a:avLst/>
          </a:prstGeom>
        </p:spPr>
      </p:pic>
      <p:pic>
        <p:nvPicPr>
          <p:cNvPr id="26" name="1 Sign 6-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1266" y="3231602"/>
            <a:ext cx="1325065" cy="1125474"/>
          </a:xfrm>
          <a:prstGeom prst="rect">
            <a:avLst/>
          </a:prstGeom>
        </p:spPr>
      </p:pic>
      <p:pic>
        <p:nvPicPr>
          <p:cNvPr id="108" name="3+ Sign 1-4"/>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4275240"/>
            <a:ext cx="1326234" cy="1126466"/>
          </a:xfrm>
          <a:prstGeom prst="rect">
            <a:avLst/>
          </a:prstGeom>
        </p:spPr>
      </p:pic>
      <p:pic>
        <p:nvPicPr>
          <p:cNvPr id="17" name="Can Sign 2-4"/>
          <p:cNvPicPr>
            <a:picLocks noChangeAspect="1"/>
          </p:cNvPicPr>
          <p:nvPr/>
        </p:nvPicPr>
        <p:blipFill>
          <a:blip r:embed="rId21">
            <a:extLst>
              <a:ext uri="{BEBA8EAE-BF5A-486C-A8C5-ECC9F3942E4B}">
                <a14:imgProps xmlns:a14="http://schemas.microsoft.com/office/drawing/2010/main">
                  <a14:imgLayer r:embed="rId22">
                    <a14:imgEffect>
                      <a14:saturation sat="150000"/>
                    </a14:imgEffect>
                  </a14:imgLayer>
                </a14:imgProps>
              </a:ext>
            </a:extLst>
          </a:blip>
          <a:stretch>
            <a:fillRect/>
          </a:stretch>
        </p:blipFill>
        <p:spPr>
          <a:xfrm>
            <a:off x="3935589" y="4275240"/>
            <a:ext cx="1326234" cy="1126466"/>
          </a:xfrm>
          <a:prstGeom prst="rect">
            <a:avLst/>
          </a:prstGeom>
        </p:spPr>
      </p:pic>
      <p:pic>
        <p:nvPicPr>
          <p:cNvPr id="112" name="2 Sign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2 Sign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9563" y="4275736"/>
            <a:ext cx="1325065" cy="1125474"/>
          </a:xfrm>
          <a:prstGeom prst="rect">
            <a:avLst/>
          </a:prstGeom>
        </p:spPr>
      </p:pic>
      <p:pic>
        <p:nvPicPr>
          <p:cNvPr id="189" name="2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1266" y="4275736"/>
            <a:ext cx="1325065" cy="1125474"/>
          </a:xfrm>
          <a:prstGeom prst="rect">
            <a:avLst/>
          </a:prstGeom>
        </p:spPr>
      </p:pic>
      <p:pic>
        <p:nvPicPr>
          <p:cNvPr id="106" name="3+ Sign 1-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5378382"/>
            <a:ext cx="1326234" cy="1126466"/>
          </a:xfrm>
          <a:prstGeom prst="rect">
            <a:avLst/>
          </a:prstGeom>
        </p:spPr>
      </p:pic>
      <p:pic>
        <p:nvPicPr>
          <p:cNvPr id="107" name="3+ Sign 2-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5378382"/>
            <a:ext cx="1326234" cy="1126466"/>
          </a:xfrm>
          <a:prstGeom prst="rect">
            <a:avLst/>
          </a:prstGeom>
        </p:spPr>
      </p:pic>
      <p:pic>
        <p:nvPicPr>
          <p:cNvPr id="111" name="3+ Sign 3-5"/>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5378382"/>
            <a:ext cx="1326234" cy="1126466"/>
          </a:xfrm>
          <a:prstGeom prst="rect">
            <a:avLst/>
          </a:prstGeom>
        </p:spPr>
      </p:pic>
      <p:pic>
        <p:nvPicPr>
          <p:cNvPr id="116" name="3+ Sign 4-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43641" y="5378382"/>
            <a:ext cx="1321314" cy="1126466"/>
          </a:xfrm>
          <a:prstGeom prst="rect">
            <a:avLst/>
          </a:prstGeom>
        </p:spPr>
      </p:pic>
      <p:pic>
        <p:nvPicPr>
          <p:cNvPr id="183" name="Can Sign 5-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48979" y="5378878"/>
            <a:ext cx="1326234" cy="1125474"/>
          </a:xfrm>
          <a:prstGeom prst="rect">
            <a:avLst/>
          </a:prstGeom>
        </p:spPr>
      </p:pic>
      <p:pic>
        <p:nvPicPr>
          <p:cNvPr id="187" name="3+ Sign 6-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007667862"/>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12" presetClass="entr" presetSubtype="4" fill="hold" nodeType="afterEffect">
                                  <p:stCondLst>
                                    <p:cond delay="500"/>
                                  </p:stCondLst>
                                  <p:childTnLst>
                                    <p:set>
                                      <p:cBhvr>
                                        <p:cTn id="50" dur="1" fill="hold">
                                          <p:stCondLst>
                                            <p:cond delay="0"/>
                                          </p:stCondLst>
                                        </p:cTn>
                                        <p:tgtEl>
                                          <p:spTgt spid="1032"/>
                                        </p:tgtEl>
                                        <p:attrNameLst>
                                          <p:attrName>style.visibility</p:attrName>
                                        </p:attrNameLst>
                                      </p:cBhvr>
                                      <p:to>
                                        <p:strVal val="visible"/>
                                      </p:to>
                                    </p:set>
                                    <p:anim calcmode="lin" valueType="num">
                                      <p:cBhvr additive="base">
                                        <p:cTn id="51" dur="500"/>
                                        <p:tgtEl>
                                          <p:spTgt spid="1032"/>
                                        </p:tgtEl>
                                        <p:attrNameLst>
                                          <p:attrName>ppt_y</p:attrName>
                                        </p:attrNameLst>
                                      </p:cBhvr>
                                      <p:tavLst>
                                        <p:tav tm="0">
                                          <p:val>
                                            <p:strVal val="#ppt_y+#ppt_h*1.125000"/>
                                          </p:val>
                                        </p:tav>
                                        <p:tav tm="100000">
                                          <p:val>
                                            <p:strVal val="#ppt_y"/>
                                          </p:val>
                                        </p:tav>
                                      </p:tavLst>
                                    </p:anim>
                                    <p:animEffect transition="in" filter="wipe(up)">
                                      <p:cBhvr>
                                        <p:cTn id="52" dur="500"/>
                                        <p:tgtEl>
                                          <p:spTgt spid="1032"/>
                                        </p:tgtEl>
                                      </p:cBhvr>
                                    </p:animEffect>
                                  </p:childTnLst>
                                  <p:subTnLst>
                                    <p:audio>
                                      <p:cMediaNode>
                                        <p:cTn display="0" masterRel="sameClick">
                                          <p:stCondLst>
                                            <p:cond evt="begin" delay="0">
                                              <p:tn val="49"/>
                                            </p:cond>
                                          </p:stCondLst>
                                          <p:endCondLst>
                                            <p:cond evt="onStopAudio" delay="0">
                                              <p:tgtEl>
                                                <p:sldTgt/>
                                              </p:tgtEl>
                                            </p:cond>
                                          </p:endCondLst>
                                        </p:cTn>
                                        <p:tgtEl>
                                          <p:sndTgt r:embed="rId5" name="AC Fossil SFX.wav"/>
                                        </p:tgtEl>
                                      </p:cMediaNode>
                                    </p:audio>
                                  </p:subTnLst>
                                </p:cTn>
                              </p:par>
                            </p:childTnLst>
                          </p:cTn>
                        </p:par>
                        <p:par>
                          <p:cTn id="53" fill="hold">
                            <p:stCondLst>
                              <p:cond delay="2000"/>
                            </p:stCondLst>
                            <p:childTnLst>
                              <p:par>
                                <p:cTn id="54" presetID="12" presetClass="exit" presetSubtype="4" fill="hold" nodeType="afterEffect">
                                  <p:stCondLst>
                                    <p:cond delay="1000"/>
                                  </p:stCondLst>
                                  <p:childTnLst>
                                    <p:anim calcmode="lin" valueType="num">
                                      <p:cBhvr additive="base">
                                        <p:cTn id="55" dur="500"/>
                                        <p:tgtEl>
                                          <p:spTgt spid="1032"/>
                                        </p:tgtEl>
                                        <p:attrNameLst>
                                          <p:attrName>ppt_y</p:attrName>
                                        </p:attrNameLst>
                                      </p:cBhvr>
                                      <p:tavLst>
                                        <p:tav tm="0">
                                          <p:val>
                                            <p:strVal val="#ppt_y"/>
                                          </p:val>
                                        </p:tav>
                                        <p:tav tm="100000">
                                          <p:val>
                                            <p:strVal val="#ppt_y+#ppt_h*1.125000"/>
                                          </p:val>
                                        </p:tav>
                                      </p:tavLst>
                                    </p:anim>
                                    <p:animEffect transition="out" filter="wipe(down)">
                                      <p:cBhvr>
                                        <p:cTn id="56" dur="500"/>
                                        <p:tgtEl>
                                          <p:spTgt spid="1032"/>
                                        </p:tgtEl>
                                      </p:cBhvr>
                                    </p:animEffect>
                                    <p:set>
                                      <p:cBhvr>
                                        <p:cTn id="57" dur="1" fill="hold">
                                          <p:stCondLst>
                                            <p:cond delay="499"/>
                                          </p:stCondLst>
                                        </p:cTn>
                                        <p:tgtEl>
                                          <p:spTgt spid="1032"/>
                                        </p:tgtEl>
                                        <p:attrNameLst>
                                          <p:attrName>style.visibility</p:attrName>
                                        </p:attrNameLst>
                                      </p:cBhvr>
                                      <p:to>
                                        <p:strVal val="hidden"/>
                                      </p:to>
                                    </p:set>
                                  </p:childTnLst>
                                </p:cTn>
                              </p:par>
                            </p:childTnLst>
                          </p:cTn>
                        </p:par>
                        <p:par>
                          <p:cTn id="58" fill="hold">
                            <p:stCondLst>
                              <p:cond delay="3500"/>
                            </p:stCondLst>
                            <p:childTnLst>
                              <p:par>
                                <p:cTn id="59" presetID="45" presetClass="entr" presetSubtype="0" fill="hold" nodeType="afterEffect">
                                  <p:stCondLst>
                                    <p:cond delay="1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400"/>
                                        <p:tgtEl>
                                          <p:spTgt spid="113"/>
                                        </p:tgtEl>
                                      </p:cBhvr>
                                    </p:animEffect>
                                    <p:anim calcmode="lin" valueType="num">
                                      <p:cBhvr>
                                        <p:cTn id="62" dur="400" fill="hold"/>
                                        <p:tgtEl>
                                          <p:spTgt spid="113"/>
                                        </p:tgtEl>
                                        <p:attrNameLst>
                                          <p:attrName>ppt_w</p:attrName>
                                        </p:attrNameLst>
                                      </p:cBhvr>
                                      <p:tavLst>
                                        <p:tav tm="0" fmla="#ppt_w*sin(2.5*pi*$)">
                                          <p:val>
                                            <p:fltVal val="0"/>
                                          </p:val>
                                        </p:tav>
                                        <p:tav tm="100000">
                                          <p:val>
                                            <p:fltVal val="1"/>
                                          </p:val>
                                        </p:tav>
                                      </p:tavLst>
                                    </p:anim>
                                    <p:anim calcmode="lin" valueType="num">
                                      <p:cBhvr>
                                        <p:cTn id="63" dur="4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64" restart="whenNotActive" fill="hold" evtFilter="cancelBubble" nodeType="interactiveSeq">
                <p:stCondLst>
                  <p:cond evt="onClick" delay="0">
                    <p:tgtEl>
                      <p:spTgt spid="144"/>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p:cTn id="69" dur="1000" fill="hold"/>
                                        <p:tgtEl>
                                          <p:spTgt spid="180"/>
                                        </p:tgtEl>
                                        <p:attrNameLst>
                                          <p:attrName>ppt_w</p:attrName>
                                        </p:attrNameLst>
                                      </p:cBhvr>
                                      <p:tavLst>
                                        <p:tav tm="0">
                                          <p:val>
                                            <p:fltVal val="0"/>
                                          </p:val>
                                        </p:tav>
                                        <p:tav tm="100000">
                                          <p:val>
                                            <p:strVal val="#ppt_w"/>
                                          </p:val>
                                        </p:tav>
                                      </p:tavLst>
                                    </p:anim>
                                    <p:anim calcmode="lin" valueType="num">
                                      <p:cBhvr>
                                        <p:cTn id="7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AC Dig SFX.wav"/>
                                        </p:tgtEl>
                                      </p:cMediaNode>
                                    </p:audio>
                                  </p:subTnLst>
                                </p:cTn>
                              </p:par>
                            </p:childTnLst>
                          </p:cTn>
                        </p:par>
                        <p:par>
                          <p:cTn id="71" fill="hold">
                            <p:stCondLst>
                              <p:cond delay="1000"/>
                            </p:stCondLst>
                            <p:childTnLst>
                              <p:par>
                                <p:cTn id="72" presetID="45" presetClass="entr" presetSubtype="0" fill="hold" nodeType="afterEffect">
                                  <p:stCondLst>
                                    <p:cond delay="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anim calcmode="lin" valueType="num">
                                      <p:cBhvr>
                                        <p:cTn id="75" dur="500" fill="hold"/>
                                        <p:tgtEl>
                                          <p:spTgt spid="156"/>
                                        </p:tgtEl>
                                        <p:attrNameLst>
                                          <p:attrName>ppt_w</p:attrName>
                                        </p:attrNameLst>
                                      </p:cBhvr>
                                      <p:tavLst>
                                        <p:tav tm="0" fmla="#ppt_w*sin(2.5*pi*$)">
                                          <p:val>
                                            <p:fltVal val="0"/>
                                          </p:val>
                                        </p:tav>
                                        <p:tav tm="100000">
                                          <p:val>
                                            <p:fltVal val="1"/>
                                          </p:val>
                                        </p:tav>
                                      </p:tavLst>
                                    </p:anim>
                                    <p:anim calcmode="lin" valueType="num">
                                      <p:cBhvr>
                                        <p:cTn id="7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77" restart="whenNotActive" fill="hold" evtFilter="cancelBubble" nodeType="interactiveSeq">
                <p:stCondLst>
                  <p:cond evt="onClick" delay="0">
                    <p:tgtEl>
                      <p:spTgt spid="145"/>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81"/>
                                        </p:tgtEl>
                                        <p:attrNameLst>
                                          <p:attrName>style.visibility</p:attrName>
                                        </p:attrNameLst>
                                      </p:cBhvr>
                                      <p:to>
                                        <p:strVal val="visible"/>
                                      </p:to>
                                    </p:set>
                                    <p:anim calcmode="lin" valueType="num">
                                      <p:cBhvr>
                                        <p:cTn id="82" dur="1000" fill="hold"/>
                                        <p:tgtEl>
                                          <p:spTgt spid="181"/>
                                        </p:tgtEl>
                                        <p:attrNameLst>
                                          <p:attrName>ppt_w</p:attrName>
                                        </p:attrNameLst>
                                      </p:cBhvr>
                                      <p:tavLst>
                                        <p:tav tm="0">
                                          <p:val>
                                            <p:fltVal val="0"/>
                                          </p:val>
                                        </p:tav>
                                        <p:tav tm="100000">
                                          <p:val>
                                            <p:strVal val="#ppt_w"/>
                                          </p:val>
                                        </p:tav>
                                      </p:tavLst>
                                    </p:anim>
                                    <p:anim calcmode="lin" valueType="num">
                                      <p:cBhvr>
                                        <p:cTn id="8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3" name="AC Dig SFX.wav"/>
                                        </p:tgtEl>
                                      </p:cMediaNode>
                                    </p:audio>
                                  </p:subTnLst>
                                </p:cTn>
                              </p:par>
                            </p:childTnLst>
                          </p:cTn>
                        </p:par>
                        <p:par>
                          <p:cTn id="84" fill="hold">
                            <p:stCondLst>
                              <p:cond delay="1000"/>
                            </p:stCondLst>
                            <p:childTnLst>
                              <p:par>
                                <p:cTn id="85" presetID="45" presetClass="entr" presetSubtype="0" fill="hold" nodeType="afterEffect">
                                  <p:stCondLst>
                                    <p:cond delay="500"/>
                                  </p:stCondLst>
                                  <p:childTnLst>
                                    <p:set>
                                      <p:cBhvr>
                                        <p:cTn id="86" dur="1" fill="hold">
                                          <p:stCondLst>
                                            <p:cond delay="0"/>
                                          </p:stCondLst>
                                        </p:cTn>
                                        <p:tgtEl>
                                          <p:spTgt spid="184"/>
                                        </p:tgtEl>
                                        <p:attrNameLst>
                                          <p:attrName>style.visibility</p:attrName>
                                        </p:attrNameLst>
                                      </p:cBhvr>
                                      <p:to>
                                        <p:strVal val="visible"/>
                                      </p:to>
                                    </p:set>
                                    <p:animEffect transition="in" filter="fade">
                                      <p:cBhvr>
                                        <p:cTn id="87" dur="500"/>
                                        <p:tgtEl>
                                          <p:spTgt spid="184"/>
                                        </p:tgtEl>
                                      </p:cBhvr>
                                    </p:animEffect>
                                    <p:anim calcmode="lin" valueType="num">
                                      <p:cBhvr>
                                        <p:cTn id="88" dur="500" fill="hold"/>
                                        <p:tgtEl>
                                          <p:spTgt spid="184"/>
                                        </p:tgtEl>
                                        <p:attrNameLst>
                                          <p:attrName>ppt_w</p:attrName>
                                        </p:attrNameLst>
                                      </p:cBhvr>
                                      <p:tavLst>
                                        <p:tav tm="0" fmla="#ppt_w*sin(2.5*pi*$)">
                                          <p:val>
                                            <p:fltVal val="0"/>
                                          </p:val>
                                        </p:tav>
                                        <p:tav tm="100000">
                                          <p:val>
                                            <p:fltVal val="1"/>
                                          </p:val>
                                        </p:tav>
                                      </p:tavLst>
                                    </p:anim>
                                    <p:anim calcmode="lin" valueType="num">
                                      <p:cBhvr>
                                        <p:cTn id="8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90" restart="whenNotActive" fill="hold" evtFilter="cancelBubble" nodeType="interactiveSeq">
                <p:stCondLst>
                  <p:cond evt="onClick" delay="0">
                    <p:tgtEl>
                      <p:spTgt spid="13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70"/>
                                        </p:tgtEl>
                                        <p:attrNameLst>
                                          <p:attrName>style.visibility</p:attrName>
                                        </p:attrNameLst>
                                      </p:cBhvr>
                                      <p:to>
                                        <p:strVal val="visible"/>
                                      </p:to>
                                    </p:set>
                                    <p:anim calcmode="lin" valueType="num">
                                      <p:cBhvr>
                                        <p:cTn id="95" dur="1000" fill="hold"/>
                                        <p:tgtEl>
                                          <p:spTgt spid="170"/>
                                        </p:tgtEl>
                                        <p:attrNameLst>
                                          <p:attrName>ppt_w</p:attrName>
                                        </p:attrNameLst>
                                      </p:cBhvr>
                                      <p:tavLst>
                                        <p:tav tm="0">
                                          <p:val>
                                            <p:fltVal val="0"/>
                                          </p:val>
                                        </p:tav>
                                        <p:tav tm="100000">
                                          <p:val>
                                            <p:strVal val="#ppt_w"/>
                                          </p:val>
                                        </p:tav>
                                      </p:tavLst>
                                    </p:anim>
                                    <p:anim calcmode="lin" valueType="num">
                                      <p:cBhvr>
                                        <p:cTn id="9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AC Dig SFX.wav"/>
                                        </p:tgtEl>
                                      </p:cMediaNode>
                                    </p:audio>
                                  </p:subTnLst>
                                </p:cTn>
                              </p:par>
                            </p:childTnLst>
                          </p:cTn>
                        </p:par>
                        <p:par>
                          <p:cTn id="97" fill="hold">
                            <p:stCondLst>
                              <p:cond delay="1000"/>
                            </p:stCondLst>
                            <p:childTnLst>
                              <p:par>
                                <p:cTn id="98" presetID="45" presetClass="entr" presetSubtype="0" fill="hold" nodeType="afterEffect">
                                  <p:stCondLst>
                                    <p:cond delay="50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anim calcmode="lin" valueType="num">
                                      <p:cBhvr>
                                        <p:cTn id="101" dur="500" fill="hold"/>
                                        <p:tgtEl>
                                          <p:spTgt spid="99"/>
                                        </p:tgtEl>
                                        <p:attrNameLst>
                                          <p:attrName>ppt_w</p:attrName>
                                        </p:attrNameLst>
                                      </p:cBhvr>
                                      <p:tavLst>
                                        <p:tav tm="0" fmla="#ppt_w*sin(2.5*pi*$)">
                                          <p:val>
                                            <p:fltVal val="0"/>
                                          </p:val>
                                        </p:tav>
                                        <p:tav tm="100000">
                                          <p:val>
                                            <p:fltVal val="1"/>
                                          </p:val>
                                        </p:tav>
                                      </p:tavLst>
                                    </p:anim>
                                    <p:anim calcmode="lin" valueType="num">
                                      <p:cBhvr>
                                        <p:cTn id="10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103" restart="whenNotActive" fill="hold" evtFilter="cancelBubble" nodeType="interactiveSeq">
                <p:stCondLst>
                  <p:cond evt="onClick" delay="0">
                    <p:tgtEl>
                      <p:spTgt spid="135"/>
                    </p:tgtEl>
                  </p:cond>
                </p:stCondLst>
                <p:endSync evt="end" delay="0">
                  <p:rtn val="all"/>
                </p:endSync>
                <p:childTnLst>
                  <p:par>
                    <p:cTn id="104" fill="hold">
                      <p:stCondLst>
                        <p:cond delay="0"/>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171"/>
                                        </p:tgtEl>
                                        <p:attrNameLst>
                                          <p:attrName>style.visibility</p:attrName>
                                        </p:attrNameLst>
                                      </p:cBhvr>
                                      <p:to>
                                        <p:strVal val="visible"/>
                                      </p:to>
                                    </p:set>
                                    <p:anim calcmode="lin" valueType="num">
                                      <p:cBhvr>
                                        <p:cTn id="108" dur="1000" fill="hold"/>
                                        <p:tgtEl>
                                          <p:spTgt spid="171"/>
                                        </p:tgtEl>
                                        <p:attrNameLst>
                                          <p:attrName>ppt_w</p:attrName>
                                        </p:attrNameLst>
                                      </p:cBhvr>
                                      <p:tavLst>
                                        <p:tav tm="0">
                                          <p:val>
                                            <p:fltVal val="0"/>
                                          </p:val>
                                        </p:tav>
                                        <p:tav tm="100000">
                                          <p:val>
                                            <p:strVal val="#ppt_w"/>
                                          </p:val>
                                        </p:tav>
                                      </p:tavLst>
                                    </p:anim>
                                    <p:anim calcmode="lin" valueType="num">
                                      <p:cBhvr>
                                        <p:cTn id="10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AC Dig SFX.wav"/>
                                        </p:tgtEl>
                                      </p:cMediaNode>
                                    </p:audio>
                                  </p:subTnLst>
                                </p:cTn>
                              </p:par>
                            </p:childTnLst>
                          </p:cTn>
                        </p:par>
                        <p:par>
                          <p:cTn id="110" fill="hold">
                            <p:stCondLst>
                              <p:cond delay="1000"/>
                            </p:stCondLst>
                            <p:childTnLst>
                              <p:par>
                                <p:cTn id="111" presetID="45" presetClass="entr" presetSubtype="0" fill="hold" nodeType="afterEffect">
                                  <p:stCondLst>
                                    <p:cond delay="50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500"/>
                                        <p:tgtEl>
                                          <p:spTgt spid="100"/>
                                        </p:tgtEl>
                                      </p:cBhvr>
                                    </p:animEffect>
                                    <p:anim calcmode="lin" valueType="num">
                                      <p:cBhvr>
                                        <p:cTn id="114" dur="500" fill="hold"/>
                                        <p:tgtEl>
                                          <p:spTgt spid="100"/>
                                        </p:tgtEl>
                                        <p:attrNameLst>
                                          <p:attrName>ppt_w</p:attrName>
                                        </p:attrNameLst>
                                      </p:cBhvr>
                                      <p:tavLst>
                                        <p:tav tm="0" fmla="#ppt_w*sin(2.5*pi*$)">
                                          <p:val>
                                            <p:fltVal val="0"/>
                                          </p:val>
                                        </p:tav>
                                        <p:tav tm="100000">
                                          <p:val>
                                            <p:fltVal val="1"/>
                                          </p:val>
                                        </p:tav>
                                      </p:tavLst>
                                    </p:anim>
                                    <p:anim calcmode="lin" valueType="num">
                                      <p:cBhvr>
                                        <p:cTn id="11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16" restart="whenNotActive" fill="hold" evtFilter="cancelBubble" nodeType="interactiveSeq">
                <p:stCondLst>
                  <p:cond evt="onClick" delay="0">
                    <p:tgtEl>
                      <p:spTgt spid="136"/>
                    </p:tgtEl>
                  </p:cond>
                </p:stCondLst>
                <p:endSync evt="end" delay="0">
                  <p:rtn val="all"/>
                </p:endSync>
                <p:childTnLst>
                  <p:par>
                    <p:cTn id="117" fill="hold">
                      <p:stCondLst>
                        <p:cond delay="0"/>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172"/>
                                        </p:tgtEl>
                                        <p:attrNameLst>
                                          <p:attrName>style.visibility</p:attrName>
                                        </p:attrNameLst>
                                      </p:cBhvr>
                                      <p:to>
                                        <p:strVal val="visible"/>
                                      </p:to>
                                    </p:set>
                                    <p:anim calcmode="lin" valueType="num">
                                      <p:cBhvr>
                                        <p:cTn id="121" dur="1000" fill="hold"/>
                                        <p:tgtEl>
                                          <p:spTgt spid="172"/>
                                        </p:tgtEl>
                                        <p:attrNameLst>
                                          <p:attrName>ppt_w</p:attrName>
                                        </p:attrNameLst>
                                      </p:cBhvr>
                                      <p:tavLst>
                                        <p:tav tm="0">
                                          <p:val>
                                            <p:fltVal val="0"/>
                                          </p:val>
                                        </p:tav>
                                        <p:tav tm="100000">
                                          <p:val>
                                            <p:strVal val="#ppt_w"/>
                                          </p:val>
                                        </p:tav>
                                      </p:tavLst>
                                    </p:anim>
                                    <p:anim calcmode="lin" valueType="num">
                                      <p:cBhvr>
                                        <p:cTn id="12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3" name="AC Dig SFX.wav"/>
                                        </p:tgtEl>
                                      </p:cMediaNode>
                                    </p:audio>
                                  </p:subTnLst>
                                </p:cTn>
                              </p:par>
                            </p:childTnLst>
                          </p:cTn>
                        </p:par>
                        <p:par>
                          <p:cTn id="123" fill="hold">
                            <p:stCondLst>
                              <p:cond delay="1000"/>
                            </p:stCondLst>
                            <p:childTnLst>
                              <p:par>
                                <p:cTn id="124" presetID="45" presetClass="entr" presetSubtype="0" fill="hold" nodeType="afterEffect">
                                  <p:stCondLst>
                                    <p:cond delay="500"/>
                                  </p:stCondLst>
                                  <p:childTnLst>
                                    <p:set>
                                      <p:cBhvr>
                                        <p:cTn id="125" dur="1" fill="hold">
                                          <p:stCondLst>
                                            <p:cond delay="0"/>
                                          </p:stCondLst>
                                        </p:cTn>
                                        <p:tgtEl>
                                          <p:spTgt spid="109"/>
                                        </p:tgtEl>
                                        <p:attrNameLst>
                                          <p:attrName>style.visibility</p:attrName>
                                        </p:attrNameLst>
                                      </p:cBhvr>
                                      <p:to>
                                        <p:strVal val="visible"/>
                                      </p:to>
                                    </p:set>
                                    <p:animEffect transition="in" filter="fade">
                                      <p:cBhvr>
                                        <p:cTn id="126" dur="500"/>
                                        <p:tgtEl>
                                          <p:spTgt spid="109"/>
                                        </p:tgtEl>
                                      </p:cBhvr>
                                    </p:animEffect>
                                    <p:anim calcmode="lin" valueType="num">
                                      <p:cBhvr>
                                        <p:cTn id="127" dur="500" fill="hold"/>
                                        <p:tgtEl>
                                          <p:spTgt spid="109"/>
                                        </p:tgtEl>
                                        <p:attrNameLst>
                                          <p:attrName>ppt_w</p:attrName>
                                        </p:attrNameLst>
                                      </p:cBhvr>
                                      <p:tavLst>
                                        <p:tav tm="0" fmla="#ppt_w*sin(2.5*pi*$)">
                                          <p:val>
                                            <p:fltVal val="0"/>
                                          </p:val>
                                        </p:tav>
                                        <p:tav tm="100000">
                                          <p:val>
                                            <p:fltVal val="1"/>
                                          </p:val>
                                        </p:tav>
                                      </p:tavLst>
                                    </p:anim>
                                    <p:anim calcmode="lin" valueType="num">
                                      <p:cBhvr>
                                        <p:cTn id="12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29" restart="whenNotActive" fill="hold" evtFilter="cancelBubble" nodeType="interactiveSeq">
                <p:stCondLst>
                  <p:cond evt="onClick" delay="0">
                    <p:tgtEl>
                      <p:spTgt spid="137"/>
                    </p:tgtEl>
                  </p:cond>
                </p:stCondLst>
                <p:endSync evt="end" delay="0">
                  <p:rtn val="all"/>
                </p:endSync>
                <p:childTnLst>
                  <p:par>
                    <p:cTn id="130" fill="hold">
                      <p:stCondLst>
                        <p:cond delay="0"/>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173"/>
                                        </p:tgtEl>
                                        <p:attrNameLst>
                                          <p:attrName>style.visibility</p:attrName>
                                        </p:attrNameLst>
                                      </p:cBhvr>
                                      <p:to>
                                        <p:strVal val="visible"/>
                                      </p:to>
                                    </p:set>
                                    <p:anim calcmode="lin" valueType="num">
                                      <p:cBhvr>
                                        <p:cTn id="134" dur="1000" fill="hold"/>
                                        <p:tgtEl>
                                          <p:spTgt spid="173"/>
                                        </p:tgtEl>
                                        <p:attrNameLst>
                                          <p:attrName>ppt_w</p:attrName>
                                        </p:attrNameLst>
                                      </p:cBhvr>
                                      <p:tavLst>
                                        <p:tav tm="0">
                                          <p:val>
                                            <p:fltVal val="0"/>
                                          </p:val>
                                        </p:tav>
                                        <p:tav tm="100000">
                                          <p:val>
                                            <p:strVal val="#ppt_w"/>
                                          </p:val>
                                        </p:tav>
                                      </p:tavLst>
                                    </p:anim>
                                    <p:anim calcmode="lin" valueType="num">
                                      <p:cBhvr>
                                        <p:cTn id="13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3" name="AC Dig SFX.wav"/>
                                        </p:tgtEl>
                                      </p:cMediaNode>
                                    </p:audio>
                                  </p:subTnLst>
                                </p:cTn>
                              </p:par>
                            </p:childTnLst>
                          </p:cTn>
                        </p:par>
                        <p:par>
                          <p:cTn id="136" fill="hold">
                            <p:stCondLst>
                              <p:cond delay="1000"/>
                            </p:stCondLst>
                            <p:childTnLst>
                              <p:par>
                                <p:cTn id="137" presetID="45" presetClass="entr" presetSubtype="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12" presetClass="entr" presetSubtype="4" fill="hold" nodeType="afterEffect">
                                  <p:stCondLst>
                                    <p:cond delay="500"/>
                                  </p:stCondLst>
                                  <p:childTnLst>
                                    <p:set>
                                      <p:cBhvr>
                                        <p:cTn id="151" dur="1" fill="hold">
                                          <p:stCondLst>
                                            <p:cond delay="0"/>
                                          </p:stCondLst>
                                        </p:cTn>
                                        <p:tgtEl>
                                          <p:spTgt spid="185"/>
                                        </p:tgtEl>
                                        <p:attrNameLst>
                                          <p:attrName>style.visibility</p:attrName>
                                        </p:attrNameLst>
                                      </p:cBhvr>
                                      <p:to>
                                        <p:strVal val="visible"/>
                                      </p:to>
                                    </p:set>
                                    <p:anim calcmode="lin" valueType="num">
                                      <p:cBhvr additive="base">
                                        <p:cTn id="152" dur="500"/>
                                        <p:tgtEl>
                                          <p:spTgt spid="185"/>
                                        </p:tgtEl>
                                        <p:attrNameLst>
                                          <p:attrName>ppt_y</p:attrName>
                                        </p:attrNameLst>
                                      </p:cBhvr>
                                      <p:tavLst>
                                        <p:tav tm="0">
                                          <p:val>
                                            <p:strVal val="#ppt_y+#ppt_h*1.125000"/>
                                          </p:val>
                                        </p:tav>
                                        <p:tav tm="100000">
                                          <p:val>
                                            <p:strVal val="#ppt_y"/>
                                          </p:val>
                                        </p:tav>
                                      </p:tavLst>
                                    </p:anim>
                                    <p:animEffect transition="in" filter="wipe(up)">
                                      <p:cBhvr>
                                        <p:cTn id="153" dur="500"/>
                                        <p:tgtEl>
                                          <p:spTgt spid="185"/>
                                        </p:tgtEl>
                                      </p:cBhvr>
                                    </p:animEffect>
                                  </p:childTnLst>
                                  <p:subTnLst>
                                    <p:audio>
                                      <p:cMediaNode>
                                        <p:cTn display="0" masterRel="sameClick">
                                          <p:stCondLst>
                                            <p:cond evt="begin" delay="0">
                                              <p:tn val="150"/>
                                            </p:cond>
                                          </p:stCondLst>
                                          <p:endCondLst>
                                            <p:cond evt="onStopAudio" delay="0">
                                              <p:tgtEl>
                                                <p:sldTgt/>
                                              </p:tgtEl>
                                            </p:cond>
                                          </p:endCondLst>
                                        </p:cTn>
                                        <p:tgtEl>
                                          <p:sndTgt r:embed="rId6" name="AC Bells SFX.wav"/>
                                        </p:tgtEl>
                                      </p:cMediaNode>
                                    </p:audio>
                                  </p:subTnLst>
                                </p:cTn>
                              </p:par>
                            </p:childTnLst>
                          </p:cTn>
                        </p:par>
                        <p:par>
                          <p:cTn id="154" fill="hold">
                            <p:stCondLst>
                              <p:cond delay="2000"/>
                            </p:stCondLst>
                            <p:childTnLst>
                              <p:par>
                                <p:cTn id="155" presetID="12" presetClass="exit" presetSubtype="4" fill="hold" nodeType="afterEffect">
                                  <p:stCondLst>
                                    <p:cond delay="1000"/>
                                  </p:stCondLst>
                                  <p:childTnLst>
                                    <p:anim calcmode="lin" valueType="num">
                                      <p:cBhvr additive="base">
                                        <p:cTn id="156" dur="500"/>
                                        <p:tgtEl>
                                          <p:spTgt spid="185"/>
                                        </p:tgtEl>
                                        <p:attrNameLst>
                                          <p:attrName>ppt_y</p:attrName>
                                        </p:attrNameLst>
                                      </p:cBhvr>
                                      <p:tavLst>
                                        <p:tav tm="0">
                                          <p:val>
                                            <p:strVal val="#ppt_y"/>
                                          </p:val>
                                        </p:tav>
                                        <p:tav tm="100000">
                                          <p:val>
                                            <p:strVal val="#ppt_y+#ppt_h*1.125000"/>
                                          </p:val>
                                        </p:tav>
                                      </p:tavLst>
                                    </p:anim>
                                    <p:animEffect transition="out" filter="wipe(down)">
                                      <p:cBhvr>
                                        <p:cTn id="157" dur="500"/>
                                        <p:tgtEl>
                                          <p:spTgt spid="185"/>
                                        </p:tgtEl>
                                      </p:cBhvr>
                                    </p:animEffect>
                                    <p:set>
                                      <p:cBhvr>
                                        <p:cTn id="158" dur="1" fill="hold">
                                          <p:stCondLst>
                                            <p:cond delay="499"/>
                                          </p:stCondLst>
                                        </p:cTn>
                                        <p:tgtEl>
                                          <p:spTgt spid="185"/>
                                        </p:tgtEl>
                                        <p:attrNameLst>
                                          <p:attrName>style.visibility</p:attrName>
                                        </p:attrNameLst>
                                      </p:cBhvr>
                                      <p:to>
                                        <p:strVal val="hidden"/>
                                      </p:to>
                                    </p:set>
                                  </p:childTnLst>
                                </p:cTn>
                              </p:par>
                            </p:childTnLst>
                          </p:cTn>
                        </p:par>
                        <p:par>
                          <p:cTn id="159" fill="hold">
                            <p:stCondLst>
                              <p:cond delay="3500"/>
                            </p:stCondLst>
                            <p:childTnLst>
                              <p:par>
                                <p:cTn id="160" presetID="45" presetClass="entr" presetSubtype="0" fill="hold" nodeType="afterEffect">
                                  <p:stCondLst>
                                    <p:cond delay="0"/>
                                  </p:stCondLst>
                                  <p:childTnLst>
                                    <p:set>
                                      <p:cBhvr>
                                        <p:cTn id="161" dur="1" fill="hold">
                                          <p:stCondLst>
                                            <p:cond delay="0"/>
                                          </p:stCondLst>
                                        </p:cTn>
                                        <p:tgtEl>
                                          <p:spTgt spid="190"/>
                                        </p:tgtEl>
                                        <p:attrNameLst>
                                          <p:attrName>style.visibility</p:attrName>
                                        </p:attrNameLst>
                                      </p:cBhvr>
                                      <p:to>
                                        <p:strVal val="visible"/>
                                      </p:to>
                                    </p:set>
                                    <p:animEffect transition="in" filter="fade">
                                      <p:cBhvr>
                                        <p:cTn id="162" dur="500"/>
                                        <p:tgtEl>
                                          <p:spTgt spid="190"/>
                                        </p:tgtEl>
                                      </p:cBhvr>
                                    </p:animEffect>
                                    <p:anim calcmode="lin" valueType="num">
                                      <p:cBhvr>
                                        <p:cTn id="163" dur="500" fill="hold"/>
                                        <p:tgtEl>
                                          <p:spTgt spid="190"/>
                                        </p:tgtEl>
                                        <p:attrNameLst>
                                          <p:attrName>ppt_w</p:attrName>
                                        </p:attrNameLst>
                                      </p:cBhvr>
                                      <p:tavLst>
                                        <p:tav tm="0" fmla="#ppt_w*sin(2.5*pi*$)">
                                          <p:val>
                                            <p:fltVal val="0"/>
                                          </p:val>
                                        </p:tav>
                                        <p:tav tm="100000">
                                          <p:val>
                                            <p:fltVal val="1"/>
                                          </p:val>
                                        </p:tav>
                                      </p:tavLst>
                                    </p:anim>
                                    <p:anim calcmode="lin" valueType="num">
                                      <p:cBhvr>
                                        <p:cTn id="16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0"/>
                                            </p:cond>
                                          </p:stCondLst>
                                          <p:endCondLst>
                                            <p:cond evt="onStopAudio" delay="0">
                                              <p:tgtEl>
                                                <p:sldTgt/>
                                              </p:tgtEl>
                                            </p:cond>
                                          </p:endCondLst>
                                        </p:cTn>
                                        <p:tgtEl>
                                          <p:sndTgt r:embed="rId7" name="Bells Sign Appear SFX.wav"/>
                                        </p:tgtEl>
                                      </p:cMediaNode>
                                    </p:audio>
                                  </p:subTnLst>
                                </p:cTn>
                              </p:par>
                            </p:childTnLst>
                          </p:cTn>
                        </p:par>
                        <p:par>
                          <p:cTn id="165" fill="hold">
                            <p:stCondLst>
                              <p:cond delay="4000"/>
                            </p:stCondLst>
                            <p:childTnLst>
                              <p:par>
                                <p:cTn id="166" presetID="26" presetClass="emph" presetSubtype="0" fill="hold" nodeType="afterEffect">
                                  <p:stCondLst>
                                    <p:cond delay="0"/>
                                  </p:stCondLst>
                                  <p:childTnLst>
                                    <p:animEffect transition="out" filter="fade">
                                      <p:cBhvr>
                                        <p:cTn id="167" dur="500" tmFilter="0, 0; .2, .5; .8, .5; 1, 0"/>
                                        <p:tgtEl>
                                          <p:spTgt spid="190"/>
                                        </p:tgtEl>
                                      </p:cBhvr>
                                    </p:animEffect>
                                    <p:animScale>
                                      <p:cBhvr>
                                        <p:cTn id="168" dur="250" autoRev="1" fill="hold"/>
                                        <p:tgtEl>
                                          <p:spTgt spid="190"/>
                                        </p:tgtEl>
                                      </p:cBhvr>
                                      <p:by x="105000" y="105000"/>
                                    </p:animScale>
                                  </p:childTnLst>
                                </p:cTn>
                              </p:par>
                            </p:childTnLst>
                          </p:cTn>
                        </p:par>
                      </p:childTnLst>
                    </p:cTn>
                  </p:par>
                </p:childTnLst>
              </p:cTn>
              <p:nextCondLst>
                <p:cond evt="onClick" delay="0">
                  <p:tgtEl>
                    <p:spTgt spid="138"/>
                  </p:tgtEl>
                </p:cond>
              </p:nextCondLst>
            </p:seq>
            <p:seq concurrent="1" nextAc="seek">
              <p:cTn id="169" restart="whenNotActive" fill="hold" evtFilter="cancelBubble" nodeType="interactiveSeq">
                <p:stCondLst>
                  <p:cond evt="onClick" delay="0">
                    <p:tgtEl>
                      <p:spTgt spid="139"/>
                    </p:tgtEl>
                  </p:cond>
                </p:stCondLst>
                <p:endSync evt="end" delay="0">
                  <p:rtn val="all"/>
                </p:endSync>
                <p:childTnLst>
                  <p:par>
                    <p:cTn id="170" fill="hold">
                      <p:stCondLst>
                        <p:cond delay="0"/>
                      </p:stCondLst>
                      <p:childTnLst>
                        <p:par>
                          <p:cTn id="171" fill="hold">
                            <p:stCondLst>
                              <p:cond delay="0"/>
                            </p:stCondLst>
                            <p:childTnLst>
                              <p:par>
                                <p:cTn id="172" presetID="23" presetClass="entr" presetSubtype="16" fill="hold" nodeType="clickEffect">
                                  <p:stCondLst>
                                    <p:cond delay="0"/>
                                  </p:stCondLst>
                                  <p:childTnLst>
                                    <p:set>
                                      <p:cBhvr>
                                        <p:cTn id="173" dur="1" fill="hold">
                                          <p:stCondLst>
                                            <p:cond delay="0"/>
                                          </p:stCondLst>
                                        </p:cTn>
                                        <p:tgtEl>
                                          <p:spTgt spid="175"/>
                                        </p:tgtEl>
                                        <p:attrNameLst>
                                          <p:attrName>style.visibility</p:attrName>
                                        </p:attrNameLst>
                                      </p:cBhvr>
                                      <p:to>
                                        <p:strVal val="visible"/>
                                      </p:to>
                                    </p:set>
                                    <p:anim calcmode="lin" valueType="num">
                                      <p:cBhvr>
                                        <p:cTn id="174" dur="1000" fill="hold"/>
                                        <p:tgtEl>
                                          <p:spTgt spid="175"/>
                                        </p:tgtEl>
                                        <p:attrNameLst>
                                          <p:attrName>ppt_w</p:attrName>
                                        </p:attrNameLst>
                                      </p:cBhvr>
                                      <p:tavLst>
                                        <p:tav tm="0">
                                          <p:val>
                                            <p:fltVal val="0"/>
                                          </p:val>
                                        </p:tav>
                                        <p:tav tm="100000">
                                          <p:val>
                                            <p:strVal val="#ppt_w"/>
                                          </p:val>
                                        </p:tav>
                                      </p:tavLst>
                                    </p:anim>
                                    <p:anim calcmode="lin" valueType="num">
                                      <p:cBhvr>
                                        <p:cTn id="175"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2"/>
                                            </p:cond>
                                          </p:stCondLst>
                                          <p:endCondLst>
                                            <p:cond evt="onStopAudio" delay="0">
                                              <p:tgtEl>
                                                <p:sldTgt/>
                                              </p:tgtEl>
                                            </p:cond>
                                          </p:endCondLst>
                                        </p:cTn>
                                        <p:tgtEl>
                                          <p:sndTgt r:embed="rId3" name="AC Dig SFX.wav"/>
                                        </p:tgtEl>
                                      </p:cMediaNode>
                                    </p:audio>
                                  </p:subTnLst>
                                </p:cTn>
                              </p:par>
                            </p:childTnLst>
                          </p:cTn>
                        </p:par>
                        <p:par>
                          <p:cTn id="176" fill="hold">
                            <p:stCondLst>
                              <p:cond delay="1000"/>
                            </p:stCondLst>
                            <p:childTnLst>
                              <p:par>
                                <p:cTn id="177" presetID="45" presetClass="entr" presetSubtype="0" fill="hold" nodeType="afterEffect">
                                  <p:stCondLst>
                                    <p:cond delay="500"/>
                                  </p:stCondLst>
                                  <p:childTnLst>
                                    <p:set>
                                      <p:cBhvr>
                                        <p:cTn id="178" dur="1" fill="hold">
                                          <p:stCondLst>
                                            <p:cond delay="0"/>
                                          </p:stCondLst>
                                        </p:cTn>
                                        <p:tgtEl>
                                          <p:spTgt spid="191"/>
                                        </p:tgtEl>
                                        <p:attrNameLst>
                                          <p:attrName>style.visibility</p:attrName>
                                        </p:attrNameLst>
                                      </p:cBhvr>
                                      <p:to>
                                        <p:strVal val="visible"/>
                                      </p:to>
                                    </p:set>
                                    <p:animEffect transition="in" filter="fade">
                                      <p:cBhvr>
                                        <p:cTn id="179" dur="500"/>
                                        <p:tgtEl>
                                          <p:spTgt spid="191"/>
                                        </p:tgtEl>
                                      </p:cBhvr>
                                    </p:animEffect>
                                    <p:anim calcmode="lin" valueType="num">
                                      <p:cBhvr>
                                        <p:cTn id="180" dur="500" fill="hold"/>
                                        <p:tgtEl>
                                          <p:spTgt spid="191"/>
                                        </p:tgtEl>
                                        <p:attrNameLst>
                                          <p:attrName>ppt_w</p:attrName>
                                        </p:attrNameLst>
                                      </p:cBhvr>
                                      <p:tavLst>
                                        <p:tav tm="0" fmla="#ppt_w*sin(2.5*pi*$)">
                                          <p:val>
                                            <p:fltVal val="0"/>
                                          </p:val>
                                        </p:tav>
                                        <p:tav tm="100000">
                                          <p:val>
                                            <p:fltVal val="1"/>
                                          </p:val>
                                        </p:tav>
                                      </p:tavLst>
                                    </p:anim>
                                    <p:anim calcmode="lin" valueType="num">
                                      <p:cBhvr>
                                        <p:cTn id="181"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82" restart="whenNotActive" fill="hold" evtFilter="cancelBubble" nodeType="interactiveSeq">
                <p:stCondLst>
                  <p:cond evt="onClick" delay="0">
                    <p:tgtEl>
                      <p:spTgt spid="128"/>
                    </p:tgtEl>
                  </p:cond>
                </p:stCondLst>
                <p:endSync evt="end" delay="0">
                  <p:rtn val="all"/>
                </p:endSync>
                <p:childTnLst>
                  <p:par>
                    <p:cTn id="183" fill="hold">
                      <p:stCondLst>
                        <p:cond delay="0"/>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164"/>
                                        </p:tgtEl>
                                        <p:attrNameLst>
                                          <p:attrName>style.visibility</p:attrName>
                                        </p:attrNameLst>
                                      </p:cBhvr>
                                      <p:to>
                                        <p:strVal val="visible"/>
                                      </p:to>
                                    </p:set>
                                    <p:anim calcmode="lin" valueType="num">
                                      <p:cBhvr>
                                        <p:cTn id="187" dur="1000" fill="hold"/>
                                        <p:tgtEl>
                                          <p:spTgt spid="164"/>
                                        </p:tgtEl>
                                        <p:attrNameLst>
                                          <p:attrName>ppt_w</p:attrName>
                                        </p:attrNameLst>
                                      </p:cBhvr>
                                      <p:tavLst>
                                        <p:tav tm="0">
                                          <p:val>
                                            <p:fltVal val="0"/>
                                          </p:val>
                                        </p:tav>
                                        <p:tav tm="100000">
                                          <p:val>
                                            <p:strVal val="#ppt_w"/>
                                          </p:val>
                                        </p:tav>
                                      </p:tavLst>
                                    </p:anim>
                                    <p:anim calcmode="lin" valueType="num">
                                      <p:cBhvr>
                                        <p:cTn id="188"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5"/>
                                            </p:cond>
                                          </p:stCondLst>
                                          <p:endCondLst>
                                            <p:cond evt="onStopAudio" delay="0">
                                              <p:tgtEl>
                                                <p:sldTgt/>
                                              </p:tgtEl>
                                            </p:cond>
                                          </p:endCondLst>
                                        </p:cTn>
                                        <p:tgtEl>
                                          <p:sndTgt r:embed="rId3" name="AC Dig SFX.wav"/>
                                        </p:tgtEl>
                                      </p:cMediaNode>
                                    </p:audio>
                                  </p:subTnLst>
                                </p:cTn>
                              </p:par>
                            </p:childTnLst>
                          </p:cTn>
                        </p:par>
                        <p:par>
                          <p:cTn id="189" fill="hold">
                            <p:stCondLst>
                              <p:cond delay="1000"/>
                            </p:stCondLst>
                            <p:childTnLst>
                              <p:par>
                                <p:cTn id="190" presetID="45" presetClass="entr" presetSubtype="0" fill="hold" nodeType="afterEffect">
                                  <p:stCondLst>
                                    <p:cond delay="500"/>
                                  </p:stCondLst>
                                  <p:childTnLst>
                                    <p:set>
                                      <p:cBhvr>
                                        <p:cTn id="191" dur="1" fill="hold">
                                          <p:stCondLst>
                                            <p:cond delay="0"/>
                                          </p:stCondLst>
                                        </p:cTn>
                                        <p:tgtEl>
                                          <p:spTgt spid="101"/>
                                        </p:tgtEl>
                                        <p:attrNameLst>
                                          <p:attrName>style.visibility</p:attrName>
                                        </p:attrNameLst>
                                      </p:cBhvr>
                                      <p:to>
                                        <p:strVal val="visible"/>
                                      </p:to>
                                    </p:set>
                                    <p:animEffect transition="in" filter="fade">
                                      <p:cBhvr>
                                        <p:cTn id="192" dur="500"/>
                                        <p:tgtEl>
                                          <p:spTgt spid="101"/>
                                        </p:tgtEl>
                                      </p:cBhvr>
                                    </p:animEffect>
                                    <p:anim calcmode="lin" valueType="num">
                                      <p:cBhvr>
                                        <p:cTn id="193" dur="500" fill="hold"/>
                                        <p:tgtEl>
                                          <p:spTgt spid="101"/>
                                        </p:tgtEl>
                                        <p:attrNameLst>
                                          <p:attrName>ppt_w</p:attrName>
                                        </p:attrNameLst>
                                      </p:cBhvr>
                                      <p:tavLst>
                                        <p:tav tm="0" fmla="#ppt_w*sin(2.5*pi*$)">
                                          <p:val>
                                            <p:fltVal val="0"/>
                                          </p:val>
                                        </p:tav>
                                        <p:tav tm="100000">
                                          <p:val>
                                            <p:fltVal val="1"/>
                                          </p:val>
                                        </p:tav>
                                      </p:tavLst>
                                    </p:anim>
                                    <p:anim calcmode="lin" valueType="num">
                                      <p:cBhvr>
                                        <p:cTn id="194"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95" restart="whenNotActive" fill="hold" evtFilter="cancelBubble" nodeType="interactiveSeq">
                <p:stCondLst>
                  <p:cond evt="onClick" delay="0">
                    <p:tgtEl>
                      <p:spTgt spid="129"/>
                    </p:tgtEl>
                  </p:cond>
                </p:stCondLst>
                <p:endSync evt="end" delay="0">
                  <p:rtn val="all"/>
                </p:endSync>
                <p:childTnLst>
                  <p:par>
                    <p:cTn id="196" fill="hold">
                      <p:stCondLst>
                        <p:cond delay="0"/>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165"/>
                                        </p:tgtEl>
                                        <p:attrNameLst>
                                          <p:attrName>style.visibility</p:attrName>
                                        </p:attrNameLst>
                                      </p:cBhvr>
                                      <p:to>
                                        <p:strVal val="visible"/>
                                      </p:to>
                                    </p:set>
                                    <p:anim calcmode="lin" valueType="num">
                                      <p:cBhvr>
                                        <p:cTn id="200" dur="1000" fill="hold"/>
                                        <p:tgtEl>
                                          <p:spTgt spid="165"/>
                                        </p:tgtEl>
                                        <p:attrNameLst>
                                          <p:attrName>ppt_w</p:attrName>
                                        </p:attrNameLst>
                                      </p:cBhvr>
                                      <p:tavLst>
                                        <p:tav tm="0">
                                          <p:val>
                                            <p:fltVal val="0"/>
                                          </p:val>
                                        </p:tav>
                                        <p:tav tm="100000">
                                          <p:val>
                                            <p:strVal val="#ppt_w"/>
                                          </p:val>
                                        </p:tav>
                                      </p:tavLst>
                                    </p:anim>
                                    <p:anim calcmode="lin" valueType="num">
                                      <p:cBhvr>
                                        <p:cTn id="201"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3" name="AC Dig SFX.wav"/>
                                        </p:tgtEl>
                                      </p:cMediaNode>
                                    </p:audio>
                                  </p:subTnLst>
                                </p:cTn>
                              </p:par>
                            </p:childTnLst>
                          </p:cTn>
                        </p:par>
                        <p:par>
                          <p:cTn id="202" fill="hold">
                            <p:stCondLst>
                              <p:cond delay="1000"/>
                            </p:stCondLst>
                            <p:childTnLst>
                              <p:par>
                                <p:cTn id="203" presetID="45" presetClass="entr" presetSubtype="0" fill="hold" nodeType="afterEffect">
                                  <p:stCondLst>
                                    <p:cond delay="500"/>
                                  </p:stCondLst>
                                  <p:childTnLst>
                                    <p:set>
                                      <p:cBhvr>
                                        <p:cTn id="204" dur="1" fill="hold">
                                          <p:stCondLst>
                                            <p:cond delay="0"/>
                                          </p:stCondLst>
                                        </p:cTn>
                                        <p:tgtEl>
                                          <p:spTgt spid="102"/>
                                        </p:tgtEl>
                                        <p:attrNameLst>
                                          <p:attrName>style.visibility</p:attrName>
                                        </p:attrNameLst>
                                      </p:cBhvr>
                                      <p:to>
                                        <p:strVal val="visible"/>
                                      </p:to>
                                    </p:set>
                                    <p:animEffect transition="in" filter="fade">
                                      <p:cBhvr>
                                        <p:cTn id="205" dur="500"/>
                                        <p:tgtEl>
                                          <p:spTgt spid="102"/>
                                        </p:tgtEl>
                                      </p:cBhvr>
                                    </p:animEffect>
                                    <p:anim calcmode="lin" valueType="num">
                                      <p:cBhvr>
                                        <p:cTn id="206" dur="500" fill="hold"/>
                                        <p:tgtEl>
                                          <p:spTgt spid="102"/>
                                        </p:tgtEl>
                                        <p:attrNameLst>
                                          <p:attrName>ppt_w</p:attrName>
                                        </p:attrNameLst>
                                      </p:cBhvr>
                                      <p:tavLst>
                                        <p:tav tm="0" fmla="#ppt_w*sin(2.5*pi*$)">
                                          <p:val>
                                            <p:fltVal val="0"/>
                                          </p:val>
                                        </p:tav>
                                        <p:tav tm="100000">
                                          <p:val>
                                            <p:fltVal val="1"/>
                                          </p:val>
                                        </p:tav>
                                      </p:tavLst>
                                    </p:anim>
                                    <p:anim calcmode="lin" valueType="num">
                                      <p:cBhvr>
                                        <p:cTn id="207"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208" restart="whenNotActive" fill="hold" evtFilter="cancelBubble" nodeType="interactiveSeq">
                <p:stCondLst>
                  <p:cond evt="onClick" delay="0">
                    <p:tgtEl>
                      <p:spTgt spid="130"/>
                    </p:tgtEl>
                  </p:cond>
                </p:stCondLst>
                <p:endSync evt="end" delay="0">
                  <p:rtn val="all"/>
                </p:endSync>
                <p:childTnLst>
                  <p:par>
                    <p:cTn id="209" fill="hold">
                      <p:stCondLst>
                        <p:cond delay="0"/>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66"/>
                                        </p:tgtEl>
                                        <p:attrNameLst>
                                          <p:attrName>style.visibility</p:attrName>
                                        </p:attrNameLst>
                                      </p:cBhvr>
                                      <p:to>
                                        <p:strVal val="visible"/>
                                      </p:to>
                                    </p:set>
                                    <p:anim calcmode="lin" valueType="num">
                                      <p:cBhvr>
                                        <p:cTn id="213" dur="1000" fill="hold"/>
                                        <p:tgtEl>
                                          <p:spTgt spid="166"/>
                                        </p:tgtEl>
                                        <p:attrNameLst>
                                          <p:attrName>ppt_w</p:attrName>
                                        </p:attrNameLst>
                                      </p:cBhvr>
                                      <p:tavLst>
                                        <p:tav tm="0">
                                          <p:val>
                                            <p:fltVal val="0"/>
                                          </p:val>
                                        </p:tav>
                                        <p:tav tm="100000">
                                          <p:val>
                                            <p:strVal val="#ppt_w"/>
                                          </p:val>
                                        </p:tav>
                                      </p:tavLst>
                                    </p:anim>
                                    <p:anim calcmode="lin" valueType="num">
                                      <p:cBhvr>
                                        <p:cTn id="214"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3" name="AC Dig SFX.wav"/>
                                        </p:tgtEl>
                                      </p:cMediaNode>
                                    </p:audio>
                                  </p:subTnLst>
                                </p:cTn>
                              </p:par>
                            </p:childTnLst>
                          </p:cTn>
                        </p:par>
                        <p:par>
                          <p:cTn id="215" fill="hold">
                            <p:stCondLst>
                              <p:cond delay="1000"/>
                            </p:stCondLst>
                            <p:childTnLst>
                              <p:par>
                                <p:cTn id="216" presetID="45" presetClass="entr" presetSubtype="0" fill="hold" nodeType="afterEffect">
                                  <p:stCondLst>
                                    <p:cond delay="500"/>
                                  </p:stCondLst>
                                  <p:childTnLst>
                                    <p:set>
                                      <p:cBhvr>
                                        <p:cTn id="217" dur="1" fill="hold">
                                          <p:stCondLst>
                                            <p:cond delay="0"/>
                                          </p:stCondLst>
                                        </p:cTn>
                                        <p:tgtEl>
                                          <p:spTgt spid="110"/>
                                        </p:tgtEl>
                                        <p:attrNameLst>
                                          <p:attrName>style.visibility</p:attrName>
                                        </p:attrNameLst>
                                      </p:cBhvr>
                                      <p:to>
                                        <p:strVal val="visible"/>
                                      </p:to>
                                    </p:set>
                                    <p:animEffect transition="in" filter="fade">
                                      <p:cBhvr>
                                        <p:cTn id="218" dur="500"/>
                                        <p:tgtEl>
                                          <p:spTgt spid="110"/>
                                        </p:tgtEl>
                                      </p:cBhvr>
                                    </p:animEffect>
                                    <p:anim calcmode="lin" valueType="num">
                                      <p:cBhvr>
                                        <p:cTn id="219" dur="500" fill="hold"/>
                                        <p:tgtEl>
                                          <p:spTgt spid="110"/>
                                        </p:tgtEl>
                                        <p:attrNameLst>
                                          <p:attrName>ppt_w</p:attrName>
                                        </p:attrNameLst>
                                      </p:cBhvr>
                                      <p:tavLst>
                                        <p:tav tm="0" fmla="#ppt_w*sin(2.5*pi*$)">
                                          <p:val>
                                            <p:fltVal val="0"/>
                                          </p:val>
                                        </p:tav>
                                        <p:tav tm="100000">
                                          <p:val>
                                            <p:fltVal val="1"/>
                                          </p:val>
                                        </p:tav>
                                      </p:tavLst>
                                    </p:anim>
                                    <p:anim calcmode="lin" valueType="num">
                                      <p:cBhvr>
                                        <p:cTn id="220"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21" restart="whenNotActive" fill="hold" evtFilter="cancelBubble" nodeType="interactiveSeq">
                <p:stCondLst>
                  <p:cond evt="onClick" delay="0">
                    <p:tgtEl>
                      <p:spTgt spid="131"/>
                    </p:tgtEl>
                  </p:cond>
                </p:stCondLst>
                <p:endSync evt="end" delay="0">
                  <p:rtn val="all"/>
                </p:endSync>
                <p:childTnLst>
                  <p:par>
                    <p:cTn id="222" fill="hold">
                      <p:stCondLst>
                        <p:cond delay="0"/>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167"/>
                                        </p:tgtEl>
                                        <p:attrNameLst>
                                          <p:attrName>style.visibility</p:attrName>
                                        </p:attrNameLst>
                                      </p:cBhvr>
                                      <p:to>
                                        <p:strVal val="visible"/>
                                      </p:to>
                                    </p:set>
                                    <p:anim calcmode="lin" valueType="num">
                                      <p:cBhvr>
                                        <p:cTn id="226" dur="1000" fill="hold"/>
                                        <p:tgtEl>
                                          <p:spTgt spid="167"/>
                                        </p:tgtEl>
                                        <p:attrNameLst>
                                          <p:attrName>ppt_w</p:attrName>
                                        </p:attrNameLst>
                                      </p:cBhvr>
                                      <p:tavLst>
                                        <p:tav tm="0">
                                          <p:val>
                                            <p:fltVal val="0"/>
                                          </p:val>
                                        </p:tav>
                                        <p:tav tm="100000">
                                          <p:val>
                                            <p:strVal val="#ppt_w"/>
                                          </p:val>
                                        </p:tav>
                                      </p:tavLst>
                                    </p:anim>
                                    <p:anim calcmode="lin" valueType="num">
                                      <p:cBhvr>
                                        <p:cTn id="227"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4"/>
                                            </p:cond>
                                          </p:stCondLst>
                                          <p:endCondLst>
                                            <p:cond evt="onStopAudio" delay="0">
                                              <p:tgtEl>
                                                <p:sldTgt/>
                                              </p:tgtEl>
                                            </p:cond>
                                          </p:endCondLst>
                                        </p:cTn>
                                        <p:tgtEl>
                                          <p:sndTgt r:embed="rId3" name="AC Dig SFX.wav"/>
                                        </p:tgtEl>
                                      </p:cMediaNode>
                                    </p:audio>
                                  </p:subTnLst>
                                </p:cTn>
                              </p:par>
                            </p:childTnLst>
                          </p:cTn>
                        </p:par>
                        <p:par>
                          <p:cTn id="228" fill="hold">
                            <p:stCondLst>
                              <p:cond delay="1000"/>
                            </p:stCondLst>
                            <p:childTnLst>
                              <p:par>
                                <p:cTn id="229" presetID="45" presetClass="entr" presetSubtype="0" fill="hold" nodeType="afterEffect">
                                  <p:stCondLst>
                                    <p:cond delay="50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anim calcmode="lin" valueType="num">
                                      <p:cBhvr>
                                        <p:cTn id="232" dur="500" fill="hold"/>
                                        <p:tgtEl>
                                          <p:spTgt spid="5"/>
                                        </p:tgtEl>
                                        <p:attrNameLst>
                                          <p:attrName>ppt_w</p:attrName>
                                        </p:attrNameLst>
                                      </p:cBhvr>
                                      <p:tavLst>
                                        <p:tav tm="0" fmla="#ppt_w*sin(2.5*pi*$)">
                                          <p:val>
                                            <p:fltVal val="0"/>
                                          </p:val>
                                        </p:tav>
                                        <p:tav tm="100000">
                                          <p:val>
                                            <p:fltVal val="1"/>
                                          </p:val>
                                        </p:tav>
                                      </p:tavLst>
                                    </p:anim>
                                    <p:anim calcmode="lin" valueType="num">
                                      <p:cBhvr>
                                        <p:cTn id="233"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34" restart="whenNotActive" fill="hold" evtFilter="cancelBubble" nodeType="interactiveSeq">
                <p:stCondLst>
                  <p:cond evt="onClick" delay="0">
                    <p:tgtEl>
                      <p:spTgt spid="132"/>
                    </p:tgtEl>
                  </p:cond>
                </p:stCondLst>
                <p:endSync evt="end" delay="0">
                  <p:rtn val="all"/>
                </p:endSync>
                <p:childTnLst>
                  <p:par>
                    <p:cTn id="235" fill="hold">
                      <p:stCondLst>
                        <p:cond delay="0"/>
                      </p:stCondLst>
                      <p:childTnLst>
                        <p:par>
                          <p:cTn id="236" fill="hold">
                            <p:stCondLst>
                              <p:cond delay="0"/>
                            </p:stCondLst>
                            <p:childTnLst>
                              <p:par>
                                <p:cTn id="237" presetID="23" presetClass="entr" presetSubtype="16" fill="hold" nodeType="clickEffect">
                                  <p:stCondLst>
                                    <p:cond delay="0"/>
                                  </p:stCondLst>
                                  <p:childTnLst>
                                    <p:set>
                                      <p:cBhvr>
                                        <p:cTn id="238" dur="1" fill="hold">
                                          <p:stCondLst>
                                            <p:cond delay="0"/>
                                          </p:stCondLst>
                                        </p:cTn>
                                        <p:tgtEl>
                                          <p:spTgt spid="168"/>
                                        </p:tgtEl>
                                        <p:attrNameLst>
                                          <p:attrName>style.visibility</p:attrName>
                                        </p:attrNameLst>
                                      </p:cBhvr>
                                      <p:to>
                                        <p:strVal val="visible"/>
                                      </p:to>
                                    </p:set>
                                    <p:anim calcmode="lin" valueType="num">
                                      <p:cBhvr>
                                        <p:cTn id="239" dur="1000" fill="hold"/>
                                        <p:tgtEl>
                                          <p:spTgt spid="168"/>
                                        </p:tgtEl>
                                        <p:attrNameLst>
                                          <p:attrName>ppt_w</p:attrName>
                                        </p:attrNameLst>
                                      </p:cBhvr>
                                      <p:tavLst>
                                        <p:tav tm="0">
                                          <p:val>
                                            <p:fltVal val="0"/>
                                          </p:val>
                                        </p:tav>
                                        <p:tav tm="100000">
                                          <p:val>
                                            <p:strVal val="#ppt_w"/>
                                          </p:val>
                                        </p:tav>
                                      </p:tavLst>
                                    </p:anim>
                                    <p:anim calcmode="lin" valueType="num">
                                      <p:cBhvr>
                                        <p:cTn id="240"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37"/>
                                            </p:cond>
                                          </p:stCondLst>
                                          <p:endCondLst>
                                            <p:cond evt="onStopAudio" delay="0">
                                              <p:tgtEl>
                                                <p:sldTgt/>
                                              </p:tgtEl>
                                            </p:cond>
                                          </p:endCondLst>
                                        </p:cTn>
                                        <p:tgtEl>
                                          <p:sndTgt r:embed="rId3" name="AC Dig SFX.wav"/>
                                        </p:tgtEl>
                                      </p:cMediaNode>
                                    </p:audio>
                                  </p:subTnLst>
                                </p:cTn>
                              </p:par>
                            </p:childTnLst>
                          </p:cTn>
                        </p:par>
                        <p:par>
                          <p:cTn id="241" fill="hold">
                            <p:stCondLst>
                              <p:cond delay="1000"/>
                            </p:stCondLst>
                            <p:childTnLst>
                              <p:par>
                                <p:cTn id="242" presetID="45" presetClass="entr" presetSubtype="0" fill="hold" nodeType="afterEffect">
                                  <p:stCondLst>
                                    <p:cond delay="50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anim calcmode="lin" valueType="num">
                                      <p:cBhvr>
                                        <p:cTn id="245" dur="500" fill="hold"/>
                                        <p:tgtEl>
                                          <p:spTgt spid="25"/>
                                        </p:tgtEl>
                                        <p:attrNameLst>
                                          <p:attrName>ppt_w</p:attrName>
                                        </p:attrNameLst>
                                      </p:cBhvr>
                                      <p:tavLst>
                                        <p:tav tm="0" fmla="#ppt_w*sin(2.5*pi*$)">
                                          <p:val>
                                            <p:fltVal val="0"/>
                                          </p:val>
                                        </p:tav>
                                        <p:tav tm="100000">
                                          <p:val>
                                            <p:fltVal val="1"/>
                                          </p:val>
                                        </p:tav>
                                      </p:tavLst>
                                    </p:anim>
                                    <p:anim calcmode="lin" valueType="num">
                                      <p:cBhvr>
                                        <p:cTn id="246"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7" restart="whenNotActive" fill="hold" evtFilter="cancelBubble" nodeType="interactiveSeq">
                <p:stCondLst>
                  <p:cond evt="onClick" delay="0">
                    <p:tgtEl>
                      <p:spTgt spid="133"/>
                    </p:tgtEl>
                  </p:cond>
                </p:stCondLst>
                <p:endSync evt="end" delay="0">
                  <p:rtn val="all"/>
                </p:endSync>
                <p:childTnLst>
                  <p:par>
                    <p:cTn id="248" fill="hold">
                      <p:stCondLst>
                        <p:cond delay="0"/>
                      </p:stCondLst>
                      <p:childTnLst>
                        <p:par>
                          <p:cTn id="249" fill="hold">
                            <p:stCondLst>
                              <p:cond delay="0"/>
                            </p:stCondLst>
                            <p:childTnLst>
                              <p:par>
                                <p:cTn id="250" presetID="23" presetClass="entr" presetSubtype="16" fill="hold" nodeType="clickEffect">
                                  <p:stCondLst>
                                    <p:cond delay="0"/>
                                  </p:stCondLst>
                                  <p:childTnLst>
                                    <p:set>
                                      <p:cBhvr>
                                        <p:cTn id="251" dur="1" fill="hold">
                                          <p:stCondLst>
                                            <p:cond delay="0"/>
                                          </p:stCondLst>
                                        </p:cTn>
                                        <p:tgtEl>
                                          <p:spTgt spid="169"/>
                                        </p:tgtEl>
                                        <p:attrNameLst>
                                          <p:attrName>style.visibility</p:attrName>
                                        </p:attrNameLst>
                                      </p:cBhvr>
                                      <p:to>
                                        <p:strVal val="visible"/>
                                      </p:to>
                                    </p:set>
                                    <p:anim calcmode="lin" valueType="num">
                                      <p:cBhvr>
                                        <p:cTn id="252" dur="1000" fill="hold"/>
                                        <p:tgtEl>
                                          <p:spTgt spid="169"/>
                                        </p:tgtEl>
                                        <p:attrNameLst>
                                          <p:attrName>ppt_w</p:attrName>
                                        </p:attrNameLst>
                                      </p:cBhvr>
                                      <p:tavLst>
                                        <p:tav tm="0">
                                          <p:val>
                                            <p:fltVal val="0"/>
                                          </p:val>
                                        </p:tav>
                                        <p:tav tm="100000">
                                          <p:val>
                                            <p:strVal val="#ppt_w"/>
                                          </p:val>
                                        </p:tav>
                                      </p:tavLst>
                                    </p:anim>
                                    <p:anim calcmode="lin" valueType="num">
                                      <p:cBhvr>
                                        <p:cTn id="253"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0"/>
                                            </p:cond>
                                          </p:stCondLst>
                                          <p:endCondLst>
                                            <p:cond evt="onStopAudio" delay="0">
                                              <p:tgtEl>
                                                <p:sldTgt/>
                                              </p:tgtEl>
                                            </p:cond>
                                          </p:endCondLst>
                                        </p:cTn>
                                        <p:tgtEl>
                                          <p:sndTgt r:embed="rId3" name="AC Dig SFX.wav"/>
                                        </p:tgtEl>
                                      </p:cMediaNode>
                                    </p:audio>
                                  </p:subTnLst>
                                </p:cTn>
                              </p:par>
                            </p:childTnLst>
                          </p:cTn>
                        </p:par>
                        <p:par>
                          <p:cTn id="254" fill="hold">
                            <p:stCondLst>
                              <p:cond delay="1000"/>
                            </p:stCondLst>
                            <p:childTnLst>
                              <p:par>
                                <p:cTn id="255" presetID="45" presetClass="entr" presetSubtype="0" fill="hold" nodeType="afterEffect">
                                  <p:stCondLst>
                                    <p:cond delay="500"/>
                                  </p:stCondLst>
                                  <p:childTnLst>
                                    <p:set>
                                      <p:cBhvr>
                                        <p:cTn id="256" dur="1" fill="hold">
                                          <p:stCondLst>
                                            <p:cond delay="0"/>
                                          </p:stCondLst>
                                        </p:cTn>
                                        <p:tgtEl>
                                          <p:spTgt spid="26"/>
                                        </p:tgtEl>
                                        <p:attrNameLst>
                                          <p:attrName>style.visibility</p:attrName>
                                        </p:attrNameLst>
                                      </p:cBhvr>
                                      <p:to>
                                        <p:strVal val="visible"/>
                                      </p:to>
                                    </p:set>
                                    <p:animEffect transition="in" filter="fade">
                                      <p:cBhvr>
                                        <p:cTn id="257" dur="500"/>
                                        <p:tgtEl>
                                          <p:spTgt spid="26"/>
                                        </p:tgtEl>
                                      </p:cBhvr>
                                    </p:animEffect>
                                    <p:anim calcmode="lin" valueType="num">
                                      <p:cBhvr>
                                        <p:cTn id="258" dur="500" fill="hold"/>
                                        <p:tgtEl>
                                          <p:spTgt spid="26"/>
                                        </p:tgtEl>
                                        <p:attrNameLst>
                                          <p:attrName>ppt_w</p:attrName>
                                        </p:attrNameLst>
                                      </p:cBhvr>
                                      <p:tavLst>
                                        <p:tav tm="0" fmla="#ppt_w*sin(2.5*pi*$)">
                                          <p:val>
                                            <p:fltVal val="0"/>
                                          </p:val>
                                        </p:tav>
                                        <p:tav tm="100000">
                                          <p:val>
                                            <p:fltVal val="1"/>
                                          </p:val>
                                        </p:tav>
                                      </p:tavLst>
                                    </p:anim>
                                    <p:anim calcmode="lin" valueType="num">
                                      <p:cBhvr>
                                        <p:cTn id="259"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60" restart="whenNotActive" fill="hold" evtFilter="cancelBubble" nodeType="interactiveSeq">
                <p:stCondLst>
                  <p:cond evt="onClick" delay="0">
                    <p:tgtEl>
                      <p:spTgt spid="122"/>
                    </p:tgtEl>
                  </p:cond>
                </p:stCondLst>
                <p:endSync evt="end" delay="0">
                  <p:rtn val="all"/>
                </p:endSync>
                <p:childTnLst>
                  <p:par>
                    <p:cTn id="261" fill="hold">
                      <p:stCondLst>
                        <p:cond delay="0"/>
                      </p:stCondLst>
                      <p:childTnLst>
                        <p:par>
                          <p:cTn id="262" fill="hold">
                            <p:stCondLst>
                              <p:cond delay="0"/>
                            </p:stCondLst>
                            <p:childTnLst>
                              <p:par>
                                <p:cTn id="263" presetID="23" presetClass="entr" presetSubtype="16" fill="hold" nodeType="clickEffect">
                                  <p:stCondLst>
                                    <p:cond delay="0"/>
                                  </p:stCondLst>
                                  <p:childTnLst>
                                    <p:set>
                                      <p:cBhvr>
                                        <p:cTn id="264" dur="1" fill="hold">
                                          <p:stCondLst>
                                            <p:cond delay="0"/>
                                          </p:stCondLst>
                                        </p:cTn>
                                        <p:tgtEl>
                                          <p:spTgt spid="158"/>
                                        </p:tgtEl>
                                        <p:attrNameLst>
                                          <p:attrName>style.visibility</p:attrName>
                                        </p:attrNameLst>
                                      </p:cBhvr>
                                      <p:to>
                                        <p:strVal val="visible"/>
                                      </p:to>
                                    </p:set>
                                    <p:anim calcmode="lin" valueType="num">
                                      <p:cBhvr>
                                        <p:cTn id="265" dur="1000" fill="hold"/>
                                        <p:tgtEl>
                                          <p:spTgt spid="158"/>
                                        </p:tgtEl>
                                        <p:attrNameLst>
                                          <p:attrName>ppt_w</p:attrName>
                                        </p:attrNameLst>
                                      </p:cBhvr>
                                      <p:tavLst>
                                        <p:tav tm="0">
                                          <p:val>
                                            <p:fltVal val="0"/>
                                          </p:val>
                                        </p:tav>
                                        <p:tav tm="100000">
                                          <p:val>
                                            <p:strVal val="#ppt_w"/>
                                          </p:val>
                                        </p:tav>
                                      </p:tavLst>
                                    </p:anim>
                                    <p:anim calcmode="lin" valueType="num">
                                      <p:cBhvr>
                                        <p:cTn id="266"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3"/>
                                            </p:cond>
                                          </p:stCondLst>
                                          <p:endCondLst>
                                            <p:cond evt="onStopAudio" delay="0">
                                              <p:tgtEl>
                                                <p:sldTgt/>
                                              </p:tgtEl>
                                            </p:cond>
                                          </p:endCondLst>
                                        </p:cTn>
                                        <p:tgtEl>
                                          <p:sndTgt r:embed="rId3" name="AC Dig SFX.wav"/>
                                        </p:tgtEl>
                                      </p:cMediaNode>
                                    </p:audio>
                                  </p:subTnLst>
                                </p:cTn>
                              </p:par>
                            </p:childTnLst>
                          </p:cTn>
                        </p:par>
                        <p:par>
                          <p:cTn id="267" fill="hold">
                            <p:stCondLst>
                              <p:cond delay="1000"/>
                            </p:stCondLst>
                            <p:childTnLst>
                              <p:par>
                                <p:cTn id="268" presetID="45" presetClass="entr" presetSubtype="0" fill="hold" nodeType="afterEffect">
                                  <p:stCondLst>
                                    <p:cond delay="500"/>
                                  </p:stCondLst>
                                  <p:childTnLst>
                                    <p:set>
                                      <p:cBhvr>
                                        <p:cTn id="269" dur="1" fill="hold">
                                          <p:stCondLst>
                                            <p:cond delay="0"/>
                                          </p:stCondLst>
                                        </p:cTn>
                                        <p:tgtEl>
                                          <p:spTgt spid="108"/>
                                        </p:tgtEl>
                                        <p:attrNameLst>
                                          <p:attrName>style.visibility</p:attrName>
                                        </p:attrNameLst>
                                      </p:cBhvr>
                                      <p:to>
                                        <p:strVal val="visible"/>
                                      </p:to>
                                    </p:set>
                                    <p:animEffect transition="in" filter="fade">
                                      <p:cBhvr>
                                        <p:cTn id="270" dur="500"/>
                                        <p:tgtEl>
                                          <p:spTgt spid="108"/>
                                        </p:tgtEl>
                                      </p:cBhvr>
                                    </p:animEffect>
                                    <p:anim calcmode="lin" valueType="num">
                                      <p:cBhvr>
                                        <p:cTn id="271" dur="500" fill="hold"/>
                                        <p:tgtEl>
                                          <p:spTgt spid="108"/>
                                        </p:tgtEl>
                                        <p:attrNameLst>
                                          <p:attrName>ppt_w</p:attrName>
                                        </p:attrNameLst>
                                      </p:cBhvr>
                                      <p:tavLst>
                                        <p:tav tm="0" fmla="#ppt_w*sin(2.5*pi*$)">
                                          <p:val>
                                            <p:fltVal val="0"/>
                                          </p:val>
                                        </p:tav>
                                        <p:tav tm="100000">
                                          <p:val>
                                            <p:fltVal val="1"/>
                                          </p:val>
                                        </p:tav>
                                      </p:tavLst>
                                    </p:anim>
                                    <p:anim calcmode="lin" valueType="num">
                                      <p:cBhvr>
                                        <p:cTn id="272"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73" restart="whenNotActive" fill="hold" evtFilter="cancelBubble" nodeType="interactiveSeq">
                <p:stCondLst>
                  <p:cond evt="onClick" delay="0">
                    <p:tgtEl>
                      <p:spTgt spid="123"/>
                    </p:tgtEl>
                  </p:cond>
                </p:stCondLst>
                <p:endSync evt="end" delay="0">
                  <p:rtn val="all"/>
                </p:endSync>
                <p:childTnLst>
                  <p:par>
                    <p:cTn id="274" fill="hold">
                      <p:stCondLst>
                        <p:cond delay="0"/>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159"/>
                                        </p:tgtEl>
                                        <p:attrNameLst>
                                          <p:attrName>style.visibility</p:attrName>
                                        </p:attrNameLst>
                                      </p:cBhvr>
                                      <p:to>
                                        <p:strVal val="visible"/>
                                      </p:to>
                                    </p:set>
                                    <p:anim calcmode="lin" valueType="num">
                                      <p:cBhvr>
                                        <p:cTn id="278" dur="1000" fill="hold"/>
                                        <p:tgtEl>
                                          <p:spTgt spid="159"/>
                                        </p:tgtEl>
                                        <p:attrNameLst>
                                          <p:attrName>ppt_w</p:attrName>
                                        </p:attrNameLst>
                                      </p:cBhvr>
                                      <p:tavLst>
                                        <p:tav tm="0">
                                          <p:val>
                                            <p:fltVal val="0"/>
                                          </p:val>
                                        </p:tav>
                                        <p:tav tm="100000">
                                          <p:val>
                                            <p:strVal val="#ppt_w"/>
                                          </p:val>
                                        </p:tav>
                                      </p:tavLst>
                                    </p:anim>
                                    <p:anim calcmode="lin" valueType="num">
                                      <p:cBhvr>
                                        <p:cTn id="279"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6"/>
                                            </p:cond>
                                          </p:stCondLst>
                                          <p:endCondLst>
                                            <p:cond evt="onStopAudio" delay="0">
                                              <p:tgtEl>
                                                <p:sldTgt/>
                                              </p:tgtEl>
                                            </p:cond>
                                          </p:endCondLst>
                                        </p:cTn>
                                        <p:tgtEl>
                                          <p:sndTgt r:embed="rId3" name="AC Dig SFX.wav"/>
                                        </p:tgtEl>
                                      </p:cMediaNode>
                                    </p:audio>
                                  </p:subTnLst>
                                </p:cTn>
                              </p:par>
                            </p:childTnLst>
                          </p:cTn>
                        </p:par>
                        <p:par>
                          <p:cTn id="280" fill="hold">
                            <p:stCondLst>
                              <p:cond delay="1000"/>
                            </p:stCondLst>
                            <p:childTnLst>
                              <p:par>
                                <p:cTn id="281" presetID="12" presetClass="entr" presetSubtype="4" fill="hold" nodeType="afterEffect">
                                  <p:stCondLst>
                                    <p:cond delay="500"/>
                                  </p:stCondLst>
                                  <p:childTnLst>
                                    <p:set>
                                      <p:cBhvr>
                                        <p:cTn id="282" dur="1" fill="hold">
                                          <p:stCondLst>
                                            <p:cond delay="0"/>
                                          </p:stCondLst>
                                        </p:cTn>
                                        <p:tgtEl>
                                          <p:spTgt spid="1050"/>
                                        </p:tgtEl>
                                        <p:attrNameLst>
                                          <p:attrName>style.visibility</p:attrName>
                                        </p:attrNameLst>
                                      </p:cBhvr>
                                      <p:to>
                                        <p:strVal val="visible"/>
                                      </p:to>
                                    </p:set>
                                    <p:anim calcmode="lin" valueType="num">
                                      <p:cBhvr additive="base">
                                        <p:cTn id="283" dur="500"/>
                                        <p:tgtEl>
                                          <p:spTgt spid="1050"/>
                                        </p:tgtEl>
                                        <p:attrNameLst>
                                          <p:attrName>ppt_y</p:attrName>
                                        </p:attrNameLst>
                                      </p:cBhvr>
                                      <p:tavLst>
                                        <p:tav tm="0">
                                          <p:val>
                                            <p:strVal val="#ppt_y+#ppt_h*1.125000"/>
                                          </p:val>
                                        </p:tav>
                                        <p:tav tm="100000">
                                          <p:val>
                                            <p:strVal val="#ppt_y"/>
                                          </p:val>
                                        </p:tav>
                                      </p:tavLst>
                                    </p:anim>
                                    <p:animEffect transition="in" filter="wipe(up)">
                                      <p:cBhvr>
                                        <p:cTn id="284" dur="500"/>
                                        <p:tgtEl>
                                          <p:spTgt spid="1050"/>
                                        </p:tgtEl>
                                      </p:cBhvr>
                                    </p:animEffect>
                                  </p:childTnLst>
                                  <p:subTnLst>
                                    <p:audio>
                                      <p:cMediaNode>
                                        <p:cTn display="0" masterRel="sameClick">
                                          <p:stCondLst>
                                            <p:cond evt="begin" delay="0">
                                              <p:tn val="281"/>
                                            </p:cond>
                                          </p:stCondLst>
                                          <p:endCondLst>
                                            <p:cond evt="onStopAudio" delay="0">
                                              <p:tgtEl>
                                                <p:sldTgt/>
                                              </p:tgtEl>
                                            </p:cond>
                                          </p:endCondLst>
                                        </p:cTn>
                                        <p:tgtEl>
                                          <p:sndTgt r:embed="rId8" name="AC Can SFX.wav"/>
                                        </p:tgtEl>
                                      </p:cMediaNode>
                                    </p:audio>
                                  </p:subTnLst>
                                </p:cTn>
                              </p:par>
                            </p:childTnLst>
                          </p:cTn>
                        </p:par>
                        <p:par>
                          <p:cTn id="285" fill="hold">
                            <p:stCondLst>
                              <p:cond delay="2000"/>
                            </p:stCondLst>
                            <p:childTnLst>
                              <p:par>
                                <p:cTn id="286" presetID="12" presetClass="exit" presetSubtype="4" fill="hold" nodeType="afterEffect">
                                  <p:stCondLst>
                                    <p:cond delay="1000"/>
                                  </p:stCondLst>
                                  <p:childTnLst>
                                    <p:anim calcmode="lin" valueType="num">
                                      <p:cBhvr additive="base">
                                        <p:cTn id="287" dur="500"/>
                                        <p:tgtEl>
                                          <p:spTgt spid="1050"/>
                                        </p:tgtEl>
                                        <p:attrNameLst>
                                          <p:attrName>ppt_y</p:attrName>
                                        </p:attrNameLst>
                                      </p:cBhvr>
                                      <p:tavLst>
                                        <p:tav tm="0">
                                          <p:val>
                                            <p:strVal val="#ppt_y"/>
                                          </p:val>
                                        </p:tav>
                                        <p:tav tm="100000">
                                          <p:val>
                                            <p:strVal val="#ppt_y+#ppt_h*1.125000"/>
                                          </p:val>
                                        </p:tav>
                                      </p:tavLst>
                                    </p:anim>
                                    <p:animEffect transition="out" filter="wipe(down)">
                                      <p:cBhvr>
                                        <p:cTn id="288" dur="500"/>
                                        <p:tgtEl>
                                          <p:spTgt spid="1050"/>
                                        </p:tgtEl>
                                      </p:cBhvr>
                                    </p:animEffect>
                                    <p:set>
                                      <p:cBhvr>
                                        <p:cTn id="289" dur="1" fill="hold">
                                          <p:stCondLst>
                                            <p:cond delay="499"/>
                                          </p:stCondLst>
                                        </p:cTn>
                                        <p:tgtEl>
                                          <p:spTgt spid="1050"/>
                                        </p:tgtEl>
                                        <p:attrNameLst>
                                          <p:attrName>style.visibility</p:attrName>
                                        </p:attrNameLst>
                                      </p:cBhvr>
                                      <p:to>
                                        <p:strVal val="hidden"/>
                                      </p:to>
                                    </p:set>
                                  </p:childTnLst>
                                </p:cTn>
                              </p:par>
                            </p:childTnLst>
                          </p:cTn>
                        </p:par>
                        <p:par>
                          <p:cTn id="290" fill="hold">
                            <p:stCondLst>
                              <p:cond delay="3500"/>
                            </p:stCondLst>
                            <p:childTnLst>
                              <p:par>
                                <p:cTn id="291" presetID="45" presetClass="entr" presetSubtype="0" fill="hold" nodeType="afterEffect">
                                  <p:stCondLst>
                                    <p:cond delay="0"/>
                                  </p:stCondLst>
                                  <p:childTnLst>
                                    <p:set>
                                      <p:cBhvr>
                                        <p:cTn id="292" dur="1" fill="hold">
                                          <p:stCondLst>
                                            <p:cond delay="0"/>
                                          </p:stCondLst>
                                        </p:cTn>
                                        <p:tgtEl>
                                          <p:spTgt spid="17"/>
                                        </p:tgtEl>
                                        <p:attrNameLst>
                                          <p:attrName>style.visibility</p:attrName>
                                        </p:attrNameLst>
                                      </p:cBhvr>
                                      <p:to>
                                        <p:strVal val="visible"/>
                                      </p:to>
                                    </p:set>
                                    <p:animEffect transition="in" filter="fade">
                                      <p:cBhvr>
                                        <p:cTn id="293" dur="500"/>
                                        <p:tgtEl>
                                          <p:spTgt spid="17"/>
                                        </p:tgtEl>
                                      </p:cBhvr>
                                    </p:animEffect>
                                    <p:anim calcmode="lin" valueType="num">
                                      <p:cBhvr>
                                        <p:cTn id="294" dur="500" fill="hold"/>
                                        <p:tgtEl>
                                          <p:spTgt spid="17"/>
                                        </p:tgtEl>
                                        <p:attrNameLst>
                                          <p:attrName>ppt_w</p:attrName>
                                        </p:attrNameLst>
                                      </p:cBhvr>
                                      <p:tavLst>
                                        <p:tav tm="0" fmla="#ppt_w*sin(2.5*pi*$)">
                                          <p:val>
                                            <p:fltVal val="0"/>
                                          </p:val>
                                        </p:tav>
                                        <p:tav tm="100000">
                                          <p:val>
                                            <p:fltVal val="1"/>
                                          </p:val>
                                        </p:tav>
                                      </p:tavLst>
                                    </p:anim>
                                    <p:anim calcmode="lin" valueType="num">
                                      <p:cBhvr>
                                        <p:cTn id="29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4"/>
                    </p:tgtEl>
                  </p:cond>
                </p:stCondLst>
                <p:endSync evt="end" delay="0">
                  <p:rtn val="all"/>
                </p:endSync>
                <p:childTnLst>
                  <p:par>
                    <p:cTn id="297" fill="hold">
                      <p:stCondLst>
                        <p:cond delay="0"/>
                      </p:stCondLst>
                      <p:childTnLst>
                        <p:par>
                          <p:cTn id="298" fill="hold">
                            <p:stCondLst>
                              <p:cond delay="0"/>
                            </p:stCondLst>
                            <p:childTnLst>
                              <p:par>
                                <p:cTn id="299" presetID="23" presetClass="entr" presetSubtype="16" fill="hold" nodeType="clickEffect">
                                  <p:stCondLst>
                                    <p:cond delay="0"/>
                                  </p:stCondLst>
                                  <p:childTnLst>
                                    <p:set>
                                      <p:cBhvr>
                                        <p:cTn id="300" dur="1" fill="hold">
                                          <p:stCondLst>
                                            <p:cond delay="0"/>
                                          </p:stCondLst>
                                        </p:cTn>
                                        <p:tgtEl>
                                          <p:spTgt spid="160"/>
                                        </p:tgtEl>
                                        <p:attrNameLst>
                                          <p:attrName>style.visibility</p:attrName>
                                        </p:attrNameLst>
                                      </p:cBhvr>
                                      <p:to>
                                        <p:strVal val="visible"/>
                                      </p:to>
                                    </p:set>
                                    <p:anim calcmode="lin" valueType="num">
                                      <p:cBhvr>
                                        <p:cTn id="301" dur="1000" fill="hold"/>
                                        <p:tgtEl>
                                          <p:spTgt spid="160"/>
                                        </p:tgtEl>
                                        <p:attrNameLst>
                                          <p:attrName>ppt_w</p:attrName>
                                        </p:attrNameLst>
                                      </p:cBhvr>
                                      <p:tavLst>
                                        <p:tav tm="0">
                                          <p:val>
                                            <p:fltVal val="0"/>
                                          </p:val>
                                        </p:tav>
                                        <p:tav tm="100000">
                                          <p:val>
                                            <p:strVal val="#ppt_w"/>
                                          </p:val>
                                        </p:tav>
                                      </p:tavLst>
                                    </p:anim>
                                    <p:anim calcmode="lin" valueType="num">
                                      <p:cBhvr>
                                        <p:cTn id="302"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9"/>
                                            </p:cond>
                                          </p:stCondLst>
                                          <p:endCondLst>
                                            <p:cond evt="onStopAudio" delay="0">
                                              <p:tgtEl>
                                                <p:sldTgt/>
                                              </p:tgtEl>
                                            </p:cond>
                                          </p:endCondLst>
                                        </p:cTn>
                                        <p:tgtEl>
                                          <p:sndTgt r:embed="rId3" name="AC Dig SFX.wav"/>
                                        </p:tgtEl>
                                      </p:cMediaNode>
                                    </p:audio>
                                  </p:subTnLst>
                                </p:cTn>
                              </p:par>
                            </p:childTnLst>
                          </p:cTn>
                        </p:par>
                        <p:par>
                          <p:cTn id="303" fill="hold">
                            <p:stCondLst>
                              <p:cond delay="1000"/>
                            </p:stCondLst>
                            <p:childTnLst>
                              <p:par>
                                <p:cTn id="304" presetID="45" presetClass="entr" presetSubtype="0" fill="hold" nodeType="afterEffect">
                                  <p:stCondLst>
                                    <p:cond delay="500"/>
                                  </p:stCondLst>
                                  <p:childTnLst>
                                    <p:set>
                                      <p:cBhvr>
                                        <p:cTn id="305" dur="1" fill="hold">
                                          <p:stCondLst>
                                            <p:cond delay="0"/>
                                          </p:stCondLst>
                                        </p:cTn>
                                        <p:tgtEl>
                                          <p:spTgt spid="112"/>
                                        </p:tgtEl>
                                        <p:attrNameLst>
                                          <p:attrName>style.visibility</p:attrName>
                                        </p:attrNameLst>
                                      </p:cBhvr>
                                      <p:to>
                                        <p:strVal val="visible"/>
                                      </p:to>
                                    </p:set>
                                    <p:animEffect transition="in" filter="fade">
                                      <p:cBhvr>
                                        <p:cTn id="306" dur="500"/>
                                        <p:tgtEl>
                                          <p:spTgt spid="112"/>
                                        </p:tgtEl>
                                      </p:cBhvr>
                                    </p:animEffect>
                                    <p:anim calcmode="lin" valueType="num">
                                      <p:cBhvr>
                                        <p:cTn id="307" dur="500" fill="hold"/>
                                        <p:tgtEl>
                                          <p:spTgt spid="112"/>
                                        </p:tgtEl>
                                        <p:attrNameLst>
                                          <p:attrName>ppt_w</p:attrName>
                                        </p:attrNameLst>
                                      </p:cBhvr>
                                      <p:tavLst>
                                        <p:tav tm="0" fmla="#ppt_w*sin(2.5*pi*$)">
                                          <p:val>
                                            <p:fltVal val="0"/>
                                          </p:val>
                                        </p:tav>
                                        <p:tav tm="100000">
                                          <p:val>
                                            <p:fltVal val="1"/>
                                          </p:val>
                                        </p:tav>
                                      </p:tavLst>
                                    </p:anim>
                                    <p:anim calcmode="lin" valueType="num">
                                      <p:cBhvr>
                                        <p:cTn id="308"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309" restart="whenNotActive" fill="hold" evtFilter="cancelBubble" nodeType="interactiveSeq">
                <p:stCondLst>
                  <p:cond evt="onClick" delay="0">
                    <p:tgtEl>
                      <p:spTgt spid="125"/>
                    </p:tgtEl>
                  </p:cond>
                </p:stCondLst>
                <p:endSync evt="end" delay="0">
                  <p:rtn val="all"/>
                </p:endSync>
                <p:childTnLst>
                  <p:par>
                    <p:cTn id="310" fill="hold">
                      <p:stCondLst>
                        <p:cond delay="0"/>
                      </p:stCondLst>
                      <p:childTnLst>
                        <p:par>
                          <p:cTn id="311" fill="hold">
                            <p:stCondLst>
                              <p:cond delay="0"/>
                            </p:stCondLst>
                            <p:childTnLst>
                              <p:par>
                                <p:cTn id="312" presetID="23" presetClass="entr" presetSubtype="16" fill="hold" nodeType="clickEffect">
                                  <p:stCondLst>
                                    <p:cond delay="0"/>
                                  </p:stCondLst>
                                  <p:childTnLst>
                                    <p:set>
                                      <p:cBhvr>
                                        <p:cTn id="313" dur="1" fill="hold">
                                          <p:stCondLst>
                                            <p:cond delay="0"/>
                                          </p:stCondLst>
                                        </p:cTn>
                                        <p:tgtEl>
                                          <p:spTgt spid="161"/>
                                        </p:tgtEl>
                                        <p:attrNameLst>
                                          <p:attrName>style.visibility</p:attrName>
                                        </p:attrNameLst>
                                      </p:cBhvr>
                                      <p:to>
                                        <p:strVal val="visible"/>
                                      </p:to>
                                    </p:set>
                                    <p:anim calcmode="lin" valueType="num">
                                      <p:cBhvr>
                                        <p:cTn id="314" dur="1000" fill="hold"/>
                                        <p:tgtEl>
                                          <p:spTgt spid="161"/>
                                        </p:tgtEl>
                                        <p:attrNameLst>
                                          <p:attrName>ppt_w</p:attrName>
                                        </p:attrNameLst>
                                      </p:cBhvr>
                                      <p:tavLst>
                                        <p:tav tm="0">
                                          <p:val>
                                            <p:fltVal val="0"/>
                                          </p:val>
                                        </p:tav>
                                        <p:tav tm="100000">
                                          <p:val>
                                            <p:strVal val="#ppt_w"/>
                                          </p:val>
                                        </p:tav>
                                      </p:tavLst>
                                    </p:anim>
                                    <p:anim calcmode="lin" valueType="num">
                                      <p:cBhvr>
                                        <p:cTn id="315"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2"/>
                                            </p:cond>
                                          </p:stCondLst>
                                          <p:endCondLst>
                                            <p:cond evt="onStopAudio" delay="0">
                                              <p:tgtEl>
                                                <p:sldTgt/>
                                              </p:tgtEl>
                                            </p:cond>
                                          </p:endCondLst>
                                        </p:cTn>
                                        <p:tgtEl>
                                          <p:sndTgt r:embed="rId3" name="AC Dig SFX.wav"/>
                                        </p:tgtEl>
                                      </p:cMediaNode>
                                    </p:audio>
                                  </p:subTnLst>
                                </p:cTn>
                              </p:par>
                            </p:childTnLst>
                          </p:cTn>
                        </p:par>
                        <p:par>
                          <p:cTn id="316" fill="hold">
                            <p:stCondLst>
                              <p:cond delay="1000"/>
                            </p:stCondLst>
                            <p:childTnLst>
                              <p:par>
                                <p:cTn id="317" presetID="45" presetClass="entr" presetSubtype="0" fill="hold" nodeType="afterEffect">
                                  <p:stCondLst>
                                    <p:cond delay="500"/>
                                  </p:stCondLst>
                                  <p:childTnLst>
                                    <p:set>
                                      <p:cBhvr>
                                        <p:cTn id="318" dur="1" fill="hold">
                                          <p:stCondLst>
                                            <p:cond delay="0"/>
                                          </p:stCondLst>
                                        </p:cTn>
                                        <p:tgtEl>
                                          <p:spTgt spid="115"/>
                                        </p:tgtEl>
                                        <p:attrNameLst>
                                          <p:attrName>style.visibility</p:attrName>
                                        </p:attrNameLst>
                                      </p:cBhvr>
                                      <p:to>
                                        <p:strVal val="visible"/>
                                      </p:to>
                                    </p:set>
                                    <p:animEffect transition="in" filter="fade">
                                      <p:cBhvr>
                                        <p:cTn id="319" dur="500"/>
                                        <p:tgtEl>
                                          <p:spTgt spid="115"/>
                                        </p:tgtEl>
                                      </p:cBhvr>
                                    </p:animEffect>
                                    <p:anim calcmode="lin" valueType="num">
                                      <p:cBhvr>
                                        <p:cTn id="320" dur="500" fill="hold"/>
                                        <p:tgtEl>
                                          <p:spTgt spid="115"/>
                                        </p:tgtEl>
                                        <p:attrNameLst>
                                          <p:attrName>ppt_w</p:attrName>
                                        </p:attrNameLst>
                                      </p:cBhvr>
                                      <p:tavLst>
                                        <p:tav tm="0" fmla="#ppt_w*sin(2.5*pi*$)">
                                          <p:val>
                                            <p:fltVal val="0"/>
                                          </p:val>
                                        </p:tav>
                                        <p:tav tm="100000">
                                          <p:val>
                                            <p:fltVal val="1"/>
                                          </p:val>
                                        </p:tav>
                                      </p:tavLst>
                                    </p:anim>
                                    <p:anim calcmode="lin" valueType="num">
                                      <p:cBhvr>
                                        <p:cTn id="321"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22" restart="whenNotActive" fill="hold" evtFilter="cancelBubble" nodeType="interactiveSeq">
                <p:stCondLst>
                  <p:cond evt="onClick" delay="0">
                    <p:tgtEl>
                      <p:spTgt spid="126"/>
                    </p:tgtEl>
                  </p:cond>
                </p:stCondLst>
                <p:endSync evt="end" delay="0">
                  <p:rtn val="all"/>
                </p:endSync>
                <p:childTnLst>
                  <p:par>
                    <p:cTn id="323" fill="hold">
                      <p:stCondLst>
                        <p:cond delay="0"/>
                      </p:stCondLst>
                      <p:childTnLst>
                        <p:par>
                          <p:cTn id="324" fill="hold">
                            <p:stCondLst>
                              <p:cond delay="0"/>
                            </p:stCondLst>
                            <p:childTnLst>
                              <p:par>
                                <p:cTn id="325" presetID="23" presetClass="entr" presetSubtype="16" fill="hold" nodeType="clickEffect">
                                  <p:stCondLst>
                                    <p:cond delay="0"/>
                                  </p:stCondLst>
                                  <p:childTnLst>
                                    <p:set>
                                      <p:cBhvr>
                                        <p:cTn id="326" dur="1" fill="hold">
                                          <p:stCondLst>
                                            <p:cond delay="0"/>
                                          </p:stCondLst>
                                        </p:cTn>
                                        <p:tgtEl>
                                          <p:spTgt spid="162"/>
                                        </p:tgtEl>
                                        <p:attrNameLst>
                                          <p:attrName>style.visibility</p:attrName>
                                        </p:attrNameLst>
                                      </p:cBhvr>
                                      <p:to>
                                        <p:strVal val="visible"/>
                                      </p:to>
                                    </p:set>
                                    <p:anim calcmode="lin" valueType="num">
                                      <p:cBhvr>
                                        <p:cTn id="327" dur="1000" fill="hold"/>
                                        <p:tgtEl>
                                          <p:spTgt spid="162"/>
                                        </p:tgtEl>
                                        <p:attrNameLst>
                                          <p:attrName>ppt_w</p:attrName>
                                        </p:attrNameLst>
                                      </p:cBhvr>
                                      <p:tavLst>
                                        <p:tav tm="0">
                                          <p:val>
                                            <p:fltVal val="0"/>
                                          </p:val>
                                        </p:tav>
                                        <p:tav tm="100000">
                                          <p:val>
                                            <p:strVal val="#ppt_w"/>
                                          </p:val>
                                        </p:tav>
                                      </p:tavLst>
                                    </p:anim>
                                    <p:anim calcmode="lin" valueType="num">
                                      <p:cBhvr>
                                        <p:cTn id="328"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5"/>
                                            </p:cond>
                                          </p:stCondLst>
                                          <p:endCondLst>
                                            <p:cond evt="onStopAudio" delay="0">
                                              <p:tgtEl>
                                                <p:sldTgt/>
                                              </p:tgtEl>
                                            </p:cond>
                                          </p:endCondLst>
                                        </p:cTn>
                                        <p:tgtEl>
                                          <p:sndTgt r:embed="rId3" name="AC Dig SFX.wav"/>
                                        </p:tgtEl>
                                      </p:cMediaNode>
                                    </p:audio>
                                  </p:subTnLst>
                                </p:cTn>
                              </p:par>
                            </p:childTnLst>
                          </p:cTn>
                        </p:par>
                        <p:par>
                          <p:cTn id="329" fill="hold">
                            <p:stCondLst>
                              <p:cond delay="1000"/>
                            </p:stCondLst>
                            <p:childTnLst>
                              <p:par>
                                <p:cTn id="330" presetID="45" presetClass="entr" presetSubtype="0" fill="hold" nodeType="afterEffect">
                                  <p:stCondLst>
                                    <p:cond delay="500"/>
                                  </p:stCondLst>
                                  <p:childTnLst>
                                    <p:set>
                                      <p:cBhvr>
                                        <p:cTn id="331" dur="1" fill="hold">
                                          <p:stCondLst>
                                            <p:cond delay="0"/>
                                          </p:stCondLst>
                                        </p:cTn>
                                        <p:tgtEl>
                                          <p:spTgt spid="6"/>
                                        </p:tgtEl>
                                        <p:attrNameLst>
                                          <p:attrName>style.visibility</p:attrName>
                                        </p:attrNameLst>
                                      </p:cBhvr>
                                      <p:to>
                                        <p:strVal val="visible"/>
                                      </p:to>
                                    </p:set>
                                    <p:animEffect transition="in" filter="fade">
                                      <p:cBhvr>
                                        <p:cTn id="332" dur="500"/>
                                        <p:tgtEl>
                                          <p:spTgt spid="6"/>
                                        </p:tgtEl>
                                      </p:cBhvr>
                                    </p:animEffect>
                                    <p:anim calcmode="lin" valueType="num">
                                      <p:cBhvr>
                                        <p:cTn id="333" dur="500" fill="hold"/>
                                        <p:tgtEl>
                                          <p:spTgt spid="6"/>
                                        </p:tgtEl>
                                        <p:attrNameLst>
                                          <p:attrName>ppt_w</p:attrName>
                                        </p:attrNameLst>
                                      </p:cBhvr>
                                      <p:tavLst>
                                        <p:tav tm="0" fmla="#ppt_w*sin(2.5*pi*$)">
                                          <p:val>
                                            <p:fltVal val="0"/>
                                          </p:val>
                                        </p:tav>
                                        <p:tav tm="100000">
                                          <p:val>
                                            <p:fltVal val="1"/>
                                          </p:val>
                                        </p:tav>
                                      </p:tavLst>
                                    </p:anim>
                                    <p:anim calcmode="lin" valueType="num">
                                      <p:cBhvr>
                                        <p:cTn id="334"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35" restart="whenNotActive" fill="hold" evtFilter="cancelBubble" nodeType="interactiveSeq">
                <p:stCondLst>
                  <p:cond evt="onClick" delay="0">
                    <p:tgtEl>
                      <p:spTgt spid="127"/>
                    </p:tgtEl>
                  </p:cond>
                </p:stCondLst>
                <p:endSync evt="end" delay="0">
                  <p:rtn val="all"/>
                </p:endSync>
                <p:childTnLst>
                  <p:par>
                    <p:cTn id="336" fill="hold">
                      <p:stCondLst>
                        <p:cond delay="0"/>
                      </p:stCondLst>
                      <p:childTnLst>
                        <p:par>
                          <p:cTn id="337" fill="hold">
                            <p:stCondLst>
                              <p:cond delay="0"/>
                            </p:stCondLst>
                            <p:childTnLst>
                              <p:par>
                                <p:cTn id="338" presetID="23" presetClass="entr" presetSubtype="16" fill="hold" nodeType="clickEffect">
                                  <p:stCondLst>
                                    <p:cond delay="0"/>
                                  </p:stCondLst>
                                  <p:childTnLst>
                                    <p:set>
                                      <p:cBhvr>
                                        <p:cTn id="339" dur="1" fill="hold">
                                          <p:stCondLst>
                                            <p:cond delay="0"/>
                                          </p:stCondLst>
                                        </p:cTn>
                                        <p:tgtEl>
                                          <p:spTgt spid="163"/>
                                        </p:tgtEl>
                                        <p:attrNameLst>
                                          <p:attrName>style.visibility</p:attrName>
                                        </p:attrNameLst>
                                      </p:cBhvr>
                                      <p:to>
                                        <p:strVal val="visible"/>
                                      </p:to>
                                    </p:set>
                                    <p:anim calcmode="lin" valueType="num">
                                      <p:cBhvr>
                                        <p:cTn id="340" dur="1000" fill="hold"/>
                                        <p:tgtEl>
                                          <p:spTgt spid="163"/>
                                        </p:tgtEl>
                                        <p:attrNameLst>
                                          <p:attrName>ppt_w</p:attrName>
                                        </p:attrNameLst>
                                      </p:cBhvr>
                                      <p:tavLst>
                                        <p:tav tm="0">
                                          <p:val>
                                            <p:fltVal val="0"/>
                                          </p:val>
                                        </p:tav>
                                        <p:tav tm="100000">
                                          <p:val>
                                            <p:strVal val="#ppt_w"/>
                                          </p:val>
                                        </p:tav>
                                      </p:tavLst>
                                    </p:anim>
                                    <p:anim calcmode="lin" valueType="num">
                                      <p:cBhvr>
                                        <p:cTn id="341"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8"/>
                                            </p:cond>
                                          </p:stCondLst>
                                          <p:endCondLst>
                                            <p:cond evt="onStopAudio" delay="0">
                                              <p:tgtEl>
                                                <p:sldTgt/>
                                              </p:tgtEl>
                                            </p:cond>
                                          </p:endCondLst>
                                        </p:cTn>
                                        <p:tgtEl>
                                          <p:sndTgt r:embed="rId3" name="AC Dig SFX.wav"/>
                                        </p:tgtEl>
                                      </p:cMediaNode>
                                    </p:audio>
                                  </p:subTnLst>
                                </p:cTn>
                              </p:par>
                            </p:childTnLst>
                          </p:cTn>
                        </p:par>
                        <p:par>
                          <p:cTn id="342" fill="hold">
                            <p:stCondLst>
                              <p:cond delay="1000"/>
                            </p:stCondLst>
                            <p:childTnLst>
                              <p:par>
                                <p:cTn id="343" presetID="45" presetClass="entr" presetSubtype="0" fill="hold" nodeType="afterEffect">
                                  <p:stCondLst>
                                    <p:cond delay="500"/>
                                  </p:stCondLst>
                                  <p:childTnLst>
                                    <p:set>
                                      <p:cBhvr>
                                        <p:cTn id="344" dur="1" fill="hold">
                                          <p:stCondLst>
                                            <p:cond delay="0"/>
                                          </p:stCondLst>
                                        </p:cTn>
                                        <p:tgtEl>
                                          <p:spTgt spid="189"/>
                                        </p:tgtEl>
                                        <p:attrNameLst>
                                          <p:attrName>style.visibility</p:attrName>
                                        </p:attrNameLst>
                                      </p:cBhvr>
                                      <p:to>
                                        <p:strVal val="visible"/>
                                      </p:to>
                                    </p:set>
                                    <p:animEffect transition="in" filter="fade">
                                      <p:cBhvr>
                                        <p:cTn id="345" dur="500"/>
                                        <p:tgtEl>
                                          <p:spTgt spid="189"/>
                                        </p:tgtEl>
                                      </p:cBhvr>
                                    </p:animEffect>
                                    <p:anim calcmode="lin" valueType="num">
                                      <p:cBhvr>
                                        <p:cTn id="346" dur="500" fill="hold"/>
                                        <p:tgtEl>
                                          <p:spTgt spid="189"/>
                                        </p:tgtEl>
                                        <p:attrNameLst>
                                          <p:attrName>ppt_w</p:attrName>
                                        </p:attrNameLst>
                                      </p:cBhvr>
                                      <p:tavLst>
                                        <p:tav tm="0" fmla="#ppt_w*sin(2.5*pi*$)">
                                          <p:val>
                                            <p:fltVal val="0"/>
                                          </p:val>
                                        </p:tav>
                                        <p:tav tm="100000">
                                          <p:val>
                                            <p:fltVal val="1"/>
                                          </p:val>
                                        </p:tav>
                                      </p:tavLst>
                                    </p:anim>
                                    <p:anim calcmode="lin" valueType="num">
                                      <p:cBhvr>
                                        <p:cTn id="347"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48" restart="whenNotActive" fill="hold" evtFilter="cancelBubble" nodeType="interactiveSeq">
                <p:stCondLst>
                  <p:cond evt="onClick" delay="0">
                    <p:tgtEl>
                      <p:spTgt spid="9"/>
                    </p:tgtEl>
                  </p:cond>
                </p:stCondLst>
                <p:endSync evt="end" delay="0">
                  <p:rtn val="all"/>
                </p:endSync>
                <p:childTnLst>
                  <p:par>
                    <p:cTn id="349" fill="hold">
                      <p:stCondLst>
                        <p:cond delay="0"/>
                      </p:stCondLst>
                      <p:childTnLst>
                        <p:par>
                          <p:cTn id="350" fill="hold">
                            <p:stCondLst>
                              <p:cond delay="0"/>
                            </p:stCondLst>
                            <p:childTnLst>
                              <p:par>
                                <p:cTn id="351" presetID="23" presetClass="entr" presetSubtype="16" fill="hold" nodeType="clickEffect">
                                  <p:stCondLst>
                                    <p:cond delay="0"/>
                                  </p:stCondLst>
                                  <p:childTnLst>
                                    <p:set>
                                      <p:cBhvr>
                                        <p:cTn id="352" dur="1" fill="hold">
                                          <p:stCondLst>
                                            <p:cond delay="0"/>
                                          </p:stCondLst>
                                        </p:cTn>
                                        <p:tgtEl>
                                          <p:spTgt spid="35"/>
                                        </p:tgtEl>
                                        <p:attrNameLst>
                                          <p:attrName>style.visibility</p:attrName>
                                        </p:attrNameLst>
                                      </p:cBhvr>
                                      <p:to>
                                        <p:strVal val="visible"/>
                                      </p:to>
                                    </p:set>
                                    <p:anim calcmode="lin" valueType="num">
                                      <p:cBhvr>
                                        <p:cTn id="353" dur="1000" fill="hold"/>
                                        <p:tgtEl>
                                          <p:spTgt spid="35"/>
                                        </p:tgtEl>
                                        <p:attrNameLst>
                                          <p:attrName>ppt_w</p:attrName>
                                        </p:attrNameLst>
                                      </p:cBhvr>
                                      <p:tavLst>
                                        <p:tav tm="0">
                                          <p:val>
                                            <p:fltVal val="0"/>
                                          </p:val>
                                        </p:tav>
                                        <p:tav tm="100000">
                                          <p:val>
                                            <p:strVal val="#ppt_w"/>
                                          </p:val>
                                        </p:tav>
                                      </p:tavLst>
                                    </p:anim>
                                    <p:anim calcmode="lin" valueType="num">
                                      <p:cBhvr>
                                        <p:cTn id="354"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3" name="AC Dig SFX.wav"/>
                                        </p:tgtEl>
                                      </p:cMediaNode>
                                    </p:audio>
                                  </p:subTnLst>
                                </p:cTn>
                              </p:par>
                            </p:childTnLst>
                          </p:cTn>
                        </p:par>
                        <p:par>
                          <p:cTn id="355" fill="hold">
                            <p:stCondLst>
                              <p:cond delay="1000"/>
                            </p:stCondLst>
                            <p:childTnLst>
                              <p:par>
                                <p:cTn id="356" presetID="45" presetClass="entr" presetSubtype="0" fill="hold" nodeType="afterEffect">
                                  <p:stCondLst>
                                    <p:cond delay="500"/>
                                  </p:stCondLst>
                                  <p:childTnLst>
                                    <p:set>
                                      <p:cBhvr>
                                        <p:cTn id="357" dur="1" fill="hold">
                                          <p:stCondLst>
                                            <p:cond delay="0"/>
                                          </p:stCondLst>
                                        </p:cTn>
                                        <p:tgtEl>
                                          <p:spTgt spid="106"/>
                                        </p:tgtEl>
                                        <p:attrNameLst>
                                          <p:attrName>style.visibility</p:attrName>
                                        </p:attrNameLst>
                                      </p:cBhvr>
                                      <p:to>
                                        <p:strVal val="visible"/>
                                      </p:to>
                                    </p:set>
                                    <p:animEffect transition="in" filter="fade">
                                      <p:cBhvr>
                                        <p:cTn id="358" dur="500"/>
                                        <p:tgtEl>
                                          <p:spTgt spid="106"/>
                                        </p:tgtEl>
                                      </p:cBhvr>
                                    </p:animEffect>
                                    <p:anim calcmode="lin" valueType="num">
                                      <p:cBhvr>
                                        <p:cTn id="359" dur="500" fill="hold"/>
                                        <p:tgtEl>
                                          <p:spTgt spid="106"/>
                                        </p:tgtEl>
                                        <p:attrNameLst>
                                          <p:attrName>ppt_w</p:attrName>
                                        </p:attrNameLst>
                                      </p:cBhvr>
                                      <p:tavLst>
                                        <p:tav tm="0" fmla="#ppt_w*sin(2.5*pi*$)">
                                          <p:val>
                                            <p:fltVal val="0"/>
                                          </p:val>
                                        </p:tav>
                                        <p:tav tm="100000">
                                          <p:val>
                                            <p:fltVal val="1"/>
                                          </p:val>
                                        </p:tav>
                                      </p:tavLst>
                                    </p:anim>
                                    <p:anim calcmode="lin" valueType="num">
                                      <p:cBhvr>
                                        <p:cTn id="360"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61" restart="whenNotActive" fill="hold" evtFilter="cancelBubble" nodeType="interactiveSeq">
                <p:stCondLst>
                  <p:cond evt="onClick" delay="0">
                    <p:tgtEl>
                      <p:spTgt spid="14"/>
                    </p:tgtEl>
                  </p:cond>
                </p:stCondLst>
                <p:endSync evt="end" delay="0">
                  <p:rtn val="all"/>
                </p:endSync>
                <p:childTnLst>
                  <p:par>
                    <p:cTn id="362" fill="hold">
                      <p:stCondLst>
                        <p:cond delay="0"/>
                      </p:stCondLst>
                      <p:childTnLst>
                        <p:par>
                          <p:cTn id="363" fill="hold">
                            <p:stCondLst>
                              <p:cond delay="0"/>
                            </p:stCondLst>
                            <p:childTnLst>
                              <p:par>
                                <p:cTn id="364" presetID="23" presetClass="entr" presetSubtype="16" fill="hold" nodeType="clickEffect">
                                  <p:stCondLst>
                                    <p:cond delay="0"/>
                                  </p:stCondLst>
                                  <p:childTnLst>
                                    <p:set>
                                      <p:cBhvr>
                                        <p:cTn id="365" dur="1" fill="hold">
                                          <p:stCondLst>
                                            <p:cond delay="0"/>
                                          </p:stCondLst>
                                        </p:cTn>
                                        <p:tgtEl>
                                          <p:spTgt spid="117"/>
                                        </p:tgtEl>
                                        <p:attrNameLst>
                                          <p:attrName>style.visibility</p:attrName>
                                        </p:attrNameLst>
                                      </p:cBhvr>
                                      <p:to>
                                        <p:strVal val="visible"/>
                                      </p:to>
                                    </p:set>
                                    <p:anim calcmode="lin" valueType="num">
                                      <p:cBhvr>
                                        <p:cTn id="366" dur="1000" fill="hold"/>
                                        <p:tgtEl>
                                          <p:spTgt spid="117"/>
                                        </p:tgtEl>
                                        <p:attrNameLst>
                                          <p:attrName>ppt_w</p:attrName>
                                        </p:attrNameLst>
                                      </p:cBhvr>
                                      <p:tavLst>
                                        <p:tav tm="0">
                                          <p:val>
                                            <p:fltVal val="0"/>
                                          </p:val>
                                        </p:tav>
                                        <p:tav tm="100000">
                                          <p:val>
                                            <p:strVal val="#ppt_w"/>
                                          </p:val>
                                        </p:tav>
                                      </p:tavLst>
                                    </p:anim>
                                    <p:anim calcmode="lin" valueType="num">
                                      <p:cBhvr>
                                        <p:cTn id="367"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4"/>
                                            </p:cond>
                                          </p:stCondLst>
                                          <p:endCondLst>
                                            <p:cond evt="onStopAudio" delay="0">
                                              <p:tgtEl>
                                                <p:sldTgt/>
                                              </p:tgtEl>
                                            </p:cond>
                                          </p:endCondLst>
                                        </p:cTn>
                                        <p:tgtEl>
                                          <p:sndTgt r:embed="rId3" name="AC Dig SFX.wav"/>
                                        </p:tgtEl>
                                      </p:cMediaNode>
                                    </p:audio>
                                  </p:subTnLst>
                                </p:cTn>
                              </p:par>
                            </p:childTnLst>
                          </p:cTn>
                        </p:par>
                        <p:par>
                          <p:cTn id="368" fill="hold">
                            <p:stCondLst>
                              <p:cond delay="1000"/>
                            </p:stCondLst>
                            <p:childTnLst>
                              <p:par>
                                <p:cTn id="369" presetID="45" presetClass="entr" presetSubtype="0" fill="hold" nodeType="afterEffect">
                                  <p:stCondLst>
                                    <p:cond delay="500"/>
                                  </p:stCondLst>
                                  <p:childTnLst>
                                    <p:set>
                                      <p:cBhvr>
                                        <p:cTn id="370" dur="1" fill="hold">
                                          <p:stCondLst>
                                            <p:cond delay="0"/>
                                          </p:stCondLst>
                                        </p:cTn>
                                        <p:tgtEl>
                                          <p:spTgt spid="107"/>
                                        </p:tgtEl>
                                        <p:attrNameLst>
                                          <p:attrName>style.visibility</p:attrName>
                                        </p:attrNameLst>
                                      </p:cBhvr>
                                      <p:to>
                                        <p:strVal val="visible"/>
                                      </p:to>
                                    </p:set>
                                    <p:animEffect transition="in" filter="fade">
                                      <p:cBhvr>
                                        <p:cTn id="371" dur="500"/>
                                        <p:tgtEl>
                                          <p:spTgt spid="107"/>
                                        </p:tgtEl>
                                      </p:cBhvr>
                                    </p:animEffect>
                                    <p:anim calcmode="lin" valueType="num">
                                      <p:cBhvr>
                                        <p:cTn id="372" dur="500" fill="hold"/>
                                        <p:tgtEl>
                                          <p:spTgt spid="107"/>
                                        </p:tgtEl>
                                        <p:attrNameLst>
                                          <p:attrName>ppt_w</p:attrName>
                                        </p:attrNameLst>
                                      </p:cBhvr>
                                      <p:tavLst>
                                        <p:tav tm="0" fmla="#ppt_w*sin(2.5*pi*$)">
                                          <p:val>
                                            <p:fltVal val="0"/>
                                          </p:val>
                                        </p:tav>
                                        <p:tav tm="100000">
                                          <p:val>
                                            <p:fltVal val="1"/>
                                          </p:val>
                                        </p:tav>
                                      </p:tavLst>
                                    </p:anim>
                                    <p:anim calcmode="lin" valueType="num">
                                      <p:cBhvr>
                                        <p:cTn id="373"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9"/>
                    </p:tgtEl>
                  </p:cond>
                </p:stCondLst>
                <p:endSync evt="end" delay="0">
                  <p:rtn val="all"/>
                </p:endSync>
                <p:childTnLst>
                  <p:par>
                    <p:cTn id="375" fill="hold">
                      <p:stCondLst>
                        <p:cond delay="0"/>
                      </p:stCondLst>
                      <p:childTnLst>
                        <p:par>
                          <p:cTn id="376" fill="hold">
                            <p:stCondLst>
                              <p:cond delay="0"/>
                            </p:stCondLst>
                            <p:childTnLst>
                              <p:par>
                                <p:cTn id="377" presetID="23" presetClass="entr" presetSubtype="16" fill="hold" nodeType="clickEffect">
                                  <p:stCondLst>
                                    <p:cond delay="0"/>
                                  </p:stCondLst>
                                  <p:childTnLst>
                                    <p:set>
                                      <p:cBhvr>
                                        <p:cTn id="378" dur="1" fill="hold">
                                          <p:stCondLst>
                                            <p:cond delay="0"/>
                                          </p:stCondLst>
                                        </p:cTn>
                                        <p:tgtEl>
                                          <p:spTgt spid="118"/>
                                        </p:tgtEl>
                                        <p:attrNameLst>
                                          <p:attrName>style.visibility</p:attrName>
                                        </p:attrNameLst>
                                      </p:cBhvr>
                                      <p:to>
                                        <p:strVal val="visible"/>
                                      </p:to>
                                    </p:set>
                                    <p:anim calcmode="lin" valueType="num">
                                      <p:cBhvr>
                                        <p:cTn id="379" dur="1000" fill="hold"/>
                                        <p:tgtEl>
                                          <p:spTgt spid="118"/>
                                        </p:tgtEl>
                                        <p:attrNameLst>
                                          <p:attrName>ppt_w</p:attrName>
                                        </p:attrNameLst>
                                      </p:cBhvr>
                                      <p:tavLst>
                                        <p:tav tm="0">
                                          <p:val>
                                            <p:fltVal val="0"/>
                                          </p:val>
                                        </p:tav>
                                        <p:tav tm="100000">
                                          <p:val>
                                            <p:strVal val="#ppt_w"/>
                                          </p:val>
                                        </p:tav>
                                      </p:tavLst>
                                    </p:anim>
                                    <p:anim calcmode="lin" valueType="num">
                                      <p:cBhvr>
                                        <p:cTn id="38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7"/>
                                            </p:cond>
                                          </p:stCondLst>
                                          <p:endCondLst>
                                            <p:cond evt="onStopAudio" delay="0">
                                              <p:tgtEl>
                                                <p:sldTgt/>
                                              </p:tgtEl>
                                            </p:cond>
                                          </p:endCondLst>
                                        </p:cTn>
                                        <p:tgtEl>
                                          <p:sndTgt r:embed="rId3" name="AC Dig SFX.wav"/>
                                        </p:tgtEl>
                                      </p:cMediaNode>
                                    </p:audio>
                                  </p:subTnLst>
                                </p:cTn>
                              </p:par>
                            </p:childTnLst>
                          </p:cTn>
                        </p:par>
                        <p:par>
                          <p:cTn id="381" fill="hold">
                            <p:stCondLst>
                              <p:cond delay="1000"/>
                            </p:stCondLst>
                            <p:childTnLst>
                              <p:par>
                                <p:cTn id="382" presetID="45" presetClass="entr" presetSubtype="0" fill="hold" nodeType="afterEffect">
                                  <p:stCondLst>
                                    <p:cond delay="500"/>
                                  </p:stCondLst>
                                  <p:childTnLst>
                                    <p:set>
                                      <p:cBhvr>
                                        <p:cTn id="383" dur="1" fill="hold">
                                          <p:stCondLst>
                                            <p:cond delay="0"/>
                                          </p:stCondLst>
                                        </p:cTn>
                                        <p:tgtEl>
                                          <p:spTgt spid="111"/>
                                        </p:tgtEl>
                                        <p:attrNameLst>
                                          <p:attrName>style.visibility</p:attrName>
                                        </p:attrNameLst>
                                      </p:cBhvr>
                                      <p:to>
                                        <p:strVal val="visible"/>
                                      </p:to>
                                    </p:set>
                                    <p:animEffect transition="in" filter="fade">
                                      <p:cBhvr>
                                        <p:cTn id="384" dur="500"/>
                                        <p:tgtEl>
                                          <p:spTgt spid="111"/>
                                        </p:tgtEl>
                                      </p:cBhvr>
                                    </p:animEffect>
                                    <p:anim calcmode="lin" valueType="num">
                                      <p:cBhvr>
                                        <p:cTn id="385" dur="500" fill="hold"/>
                                        <p:tgtEl>
                                          <p:spTgt spid="111"/>
                                        </p:tgtEl>
                                        <p:attrNameLst>
                                          <p:attrName>ppt_w</p:attrName>
                                        </p:attrNameLst>
                                      </p:cBhvr>
                                      <p:tavLst>
                                        <p:tav tm="0" fmla="#ppt_w*sin(2.5*pi*$)">
                                          <p:val>
                                            <p:fltVal val="0"/>
                                          </p:val>
                                        </p:tav>
                                        <p:tav tm="100000">
                                          <p:val>
                                            <p:fltVal val="1"/>
                                          </p:val>
                                        </p:tav>
                                      </p:tavLst>
                                    </p:anim>
                                    <p:anim calcmode="lin" valueType="num">
                                      <p:cBhvr>
                                        <p:cTn id="38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87" restart="whenNotActive" fill="hold" evtFilter="cancelBubble" nodeType="interactiveSeq">
                <p:stCondLst>
                  <p:cond evt="onClick" delay="0">
                    <p:tgtEl>
                      <p:spTgt spid="24"/>
                    </p:tgtEl>
                  </p:cond>
                </p:stCondLst>
                <p:endSync evt="end" delay="0">
                  <p:rtn val="all"/>
                </p:endSync>
                <p:childTnLst>
                  <p:par>
                    <p:cTn id="388" fill="hold">
                      <p:stCondLst>
                        <p:cond delay="0"/>
                      </p:stCondLst>
                      <p:childTnLst>
                        <p:par>
                          <p:cTn id="389" fill="hold">
                            <p:stCondLst>
                              <p:cond delay="0"/>
                            </p:stCondLst>
                            <p:childTnLst>
                              <p:par>
                                <p:cTn id="390" presetID="23" presetClass="entr" presetSubtype="16" fill="hold" nodeType="clickEffect">
                                  <p:stCondLst>
                                    <p:cond delay="0"/>
                                  </p:stCondLst>
                                  <p:childTnLst>
                                    <p:set>
                                      <p:cBhvr>
                                        <p:cTn id="391" dur="1" fill="hold">
                                          <p:stCondLst>
                                            <p:cond delay="0"/>
                                          </p:stCondLst>
                                        </p:cTn>
                                        <p:tgtEl>
                                          <p:spTgt spid="119"/>
                                        </p:tgtEl>
                                        <p:attrNameLst>
                                          <p:attrName>style.visibility</p:attrName>
                                        </p:attrNameLst>
                                      </p:cBhvr>
                                      <p:to>
                                        <p:strVal val="visible"/>
                                      </p:to>
                                    </p:set>
                                    <p:anim calcmode="lin" valueType="num">
                                      <p:cBhvr>
                                        <p:cTn id="392" dur="1000" fill="hold"/>
                                        <p:tgtEl>
                                          <p:spTgt spid="119"/>
                                        </p:tgtEl>
                                        <p:attrNameLst>
                                          <p:attrName>ppt_w</p:attrName>
                                        </p:attrNameLst>
                                      </p:cBhvr>
                                      <p:tavLst>
                                        <p:tav tm="0">
                                          <p:val>
                                            <p:fltVal val="0"/>
                                          </p:val>
                                        </p:tav>
                                        <p:tav tm="100000">
                                          <p:val>
                                            <p:strVal val="#ppt_w"/>
                                          </p:val>
                                        </p:tav>
                                      </p:tavLst>
                                    </p:anim>
                                    <p:anim calcmode="lin" valueType="num">
                                      <p:cBhvr>
                                        <p:cTn id="39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0"/>
                                            </p:cond>
                                          </p:stCondLst>
                                          <p:endCondLst>
                                            <p:cond evt="onStopAudio" delay="0">
                                              <p:tgtEl>
                                                <p:sldTgt/>
                                              </p:tgtEl>
                                            </p:cond>
                                          </p:endCondLst>
                                        </p:cTn>
                                        <p:tgtEl>
                                          <p:sndTgt r:embed="rId3" name="AC Dig SFX.wav"/>
                                        </p:tgtEl>
                                      </p:cMediaNode>
                                    </p:audio>
                                  </p:subTnLst>
                                </p:cTn>
                              </p:par>
                            </p:childTnLst>
                          </p:cTn>
                        </p:par>
                        <p:par>
                          <p:cTn id="394" fill="hold">
                            <p:stCondLst>
                              <p:cond delay="1000"/>
                            </p:stCondLst>
                            <p:childTnLst>
                              <p:par>
                                <p:cTn id="395" presetID="45" presetClass="entr" presetSubtype="0" fill="hold" nodeType="afterEffect">
                                  <p:stCondLst>
                                    <p:cond delay="500"/>
                                  </p:stCondLst>
                                  <p:childTnLst>
                                    <p:set>
                                      <p:cBhvr>
                                        <p:cTn id="396" dur="1" fill="hold">
                                          <p:stCondLst>
                                            <p:cond delay="0"/>
                                          </p:stCondLst>
                                        </p:cTn>
                                        <p:tgtEl>
                                          <p:spTgt spid="116"/>
                                        </p:tgtEl>
                                        <p:attrNameLst>
                                          <p:attrName>style.visibility</p:attrName>
                                        </p:attrNameLst>
                                      </p:cBhvr>
                                      <p:to>
                                        <p:strVal val="visible"/>
                                      </p:to>
                                    </p:set>
                                    <p:animEffect transition="in" filter="fade">
                                      <p:cBhvr>
                                        <p:cTn id="397" dur="500"/>
                                        <p:tgtEl>
                                          <p:spTgt spid="116"/>
                                        </p:tgtEl>
                                      </p:cBhvr>
                                    </p:animEffect>
                                    <p:anim calcmode="lin" valueType="num">
                                      <p:cBhvr>
                                        <p:cTn id="398" dur="500" fill="hold"/>
                                        <p:tgtEl>
                                          <p:spTgt spid="116"/>
                                        </p:tgtEl>
                                        <p:attrNameLst>
                                          <p:attrName>ppt_w</p:attrName>
                                        </p:attrNameLst>
                                      </p:cBhvr>
                                      <p:tavLst>
                                        <p:tav tm="0" fmla="#ppt_w*sin(2.5*pi*$)">
                                          <p:val>
                                            <p:fltVal val="0"/>
                                          </p:val>
                                        </p:tav>
                                        <p:tav tm="100000">
                                          <p:val>
                                            <p:fltVal val="1"/>
                                          </p:val>
                                        </p:tav>
                                      </p:tavLst>
                                    </p:anim>
                                    <p:anim calcmode="lin" valueType="num">
                                      <p:cBhvr>
                                        <p:cTn id="39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00" restart="whenNotActive" fill="hold" evtFilter="cancelBubble" nodeType="interactiveSeq">
                <p:stCondLst>
                  <p:cond evt="onClick" delay="0">
                    <p:tgtEl>
                      <p:spTgt spid="29"/>
                    </p:tgtEl>
                  </p:cond>
                </p:stCondLst>
                <p:endSync evt="end" delay="0">
                  <p:rtn val="all"/>
                </p:endSync>
                <p:childTnLst>
                  <p:par>
                    <p:cTn id="401" fill="hold">
                      <p:stCondLst>
                        <p:cond delay="0"/>
                      </p:stCondLst>
                      <p:childTnLst>
                        <p:par>
                          <p:cTn id="402" fill="hold">
                            <p:stCondLst>
                              <p:cond delay="0"/>
                            </p:stCondLst>
                            <p:childTnLst>
                              <p:par>
                                <p:cTn id="403" presetID="23" presetClass="entr" presetSubtype="16" fill="hold" nodeType="clickEffect">
                                  <p:stCondLst>
                                    <p:cond delay="0"/>
                                  </p:stCondLst>
                                  <p:childTnLst>
                                    <p:set>
                                      <p:cBhvr>
                                        <p:cTn id="404" dur="1" fill="hold">
                                          <p:stCondLst>
                                            <p:cond delay="0"/>
                                          </p:stCondLst>
                                        </p:cTn>
                                        <p:tgtEl>
                                          <p:spTgt spid="120"/>
                                        </p:tgtEl>
                                        <p:attrNameLst>
                                          <p:attrName>style.visibility</p:attrName>
                                        </p:attrNameLst>
                                      </p:cBhvr>
                                      <p:to>
                                        <p:strVal val="visible"/>
                                      </p:to>
                                    </p:set>
                                    <p:anim calcmode="lin" valueType="num">
                                      <p:cBhvr>
                                        <p:cTn id="405" dur="1000" fill="hold"/>
                                        <p:tgtEl>
                                          <p:spTgt spid="120"/>
                                        </p:tgtEl>
                                        <p:attrNameLst>
                                          <p:attrName>ppt_w</p:attrName>
                                        </p:attrNameLst>
                                      </p:cBhvr>
                                      <p:tavLst>
                                        <p:tav tm="0">
                                          <p:val>
                                            <p:fltVal val="0"/>
                                          </p:val>
                                        </p:tav>
                                        <p:tav tm="100000">
                                          <p:val>
                                            <p:strVal val="#ppt_w"/>
                                          </p:val>
                                        </p:tav>
                                      </p:tavLst>
                                    </p:anim>
                                    <p:anim calcmode="lin" valueType="num">
                                      <p:cBhvr>
                                        <p:cTn id="40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3"/>
                                            </p:cond>
                                          </p:stCondLst>
                                          <p:endCondLst>
                                            <p:cond evt="onStopAudio" delay="0">
                                              <p:tgtEl>
                                                <p:sldTgt/>
                                              </p:tgtEl>
                                            </p:cond>
                                          </p:endCondLst>
                                        </p:cTn>
                                        <p:tgtEl>
                                          <p:sndTgt r:embed="rId3" name="AC Dig SFX.wav"/>
                                        </p:tgtEl>
                                      </p:cMediaNode>
                                    </p:audio>
                                  </p:subTnLst>
                                </p:cTn>
                              </p:par>
                            </p:childTnLst>
                          </p:cTn>
                        </p:par>
                        <p:par>
                          <p:cTn id="407" fill="hold">
                            <p:stCondLst>
                              <p:cond delay="1000"/>
                            </p:stCondLst>
                            <p:childTnLst>
                              <p:par>
                                <p:cTn id="408" presetID="12" presetClass="entr" presetSubtype="4" fill="hold" nodeType="afterEffect">
                                  <p:stCondLst>
                                    <p:cond delay="500"/>
                                  </p:stCondLst>
                                  <p:childTnLst>
                                    <p:set>
                                      <p:cBhvr>
                                        <p:cTn id="409" dur="1" fill="hold">
                                          <p:stCondLst>
                                            <p:cond delay="0"/>
                                          </p:stCondLst>
                                        </p:cTn>
                                        <p:tgtEl>
                                          <p:spTgt spid="186"/>
                                        </p:tgtEl>
                                        <p:attrNameLst>
                                          <p:attrName>style.visibility</p:attrName>
                                        </p:attrNameLst>
                                      </p:cBhvr>
                                      <p:to>
                                        <p:strVal val="visible"/>
                                      </p:to>
                                    </p:set>
                                    <p:anim calcmode="lin" valueType="num">
                                      <p:cBhvr additive="base">
                                        <p:cTn id="410" dur="500"/>
                                        <p:tgtEl>
                                          <p:spTgt spid="186"/>
                                        </p:tgtEl>
                                        <p:attrNameLst>
                                          <p:attrName>ppt_y</p:attrName>
                                        </p:attrNameLst>
                                      </p:cBhvr>
                                      <p:tavLst>
                                        <p:tav tm="0">
                                          <p:val>
                                            <p:strVal val="#ppt_y+#ppt_h*1.125000"/>
                                          </p:val>
                                        </p:tav>
                                        <p:tav tm="100000">
                                          <p:val>
                                            <p:strVal val="#ppt_y"/>
                                          </p:val>
                                        </p:tav>
                                      </p:tavLst>
                                    </p:anim>
                                    <p:animEffect transition="in" filter="wipe(up)">
                                      <p:cBhvr>
                                        <p:cTn id="411" dur="500"/>
                                        <p:tgtEl>
                                          <p:spTgt spid="186"/>
                                        </p:tgtEl>
                                      </p:cBhvr>
                                    </p:animEffect>
                                  </p:childTnLst>
                                  <p:subTnLst>
                                    <p:audio>
                                      <p:cMediaNode>
                                        <p:cTn display="0" masterRel="sameClick">
                                          <p:stCondLst>
                                            <p:cond evt="begin" delay="0">
                                              <p:tn val="408"/>
                                            </p:cond>
                                          </p:stCondLst>
                                          <p:endCondLst>
                                            <p:cond evt="onStopAudio" delay="0">
                                              <p:tgtEl>
                                                <p:sldTgt/>
                                              </p:tgtEl>
                                            </p:cond>
                                          </p:endCondLst>
                                        </p:cTn>
                                        <p:tgtEl>
                                          <p:sndTgt r:embed="rId8" name="AC Can SFX.wav"/>
                                        </p:tgtEl>
                                      </p:cMediaNode>
                                    </p:audio>
                                  </p:subTnLst>
                                </p:cTn>
                              </p:par>
                            </p:childTnLst>
                          </p:cTn>
                        </p:par>
                        <p:par>
                          <p:cTn id="412" fill="hold">
                            <p:stCondLst>
                              <p:cond delay="2000"/>
                            </p:stCondLst>
                            <p:childTnLst>
                              <p:par>
                                <p:cTn id="413" presetID="12" presetClass="exit" presetSubtype="4" fill="hold" nodeType="afterEffect">
                                  <p:stCondLst>
                                    <p:cond delay="1000"/>
                                  </p:stCondLst>
                                  <p:childTnLst>
                                    <p:anim calcmode="lin" valueType="num">
                                      <p:cBhvr additive="base">
                                        <p:cTn id="414" dur="500"/>
                                        <p:tgtEl>
                                          <p:spTgt spid="186"/>
                                        </p:tgtEl>
                                        <p:attrNameLst>
                                          <p:attrName>ppt_y</p:attrName>
                                        </p:attrNameLst>
                                      </p:cBhvr>
                                      <p:tavLst>
                                        <p:tav tm="0">
                                          <p:val>
                                            <p:strVal val="#ppt_y"/>
                                          </p:val>
                                        </p:tav>
                                        <p:tav tm="100000">
                                          <p:val>
                                            <p:strVal val="#ppt_y+#ppt_h*1.125000"/>
                                          </p:val>
                                        </p:tav>
                                      </p:tavLst>
                                    </p:anim>
                                    <p:animEffect transition="out" filter="wipe(down)">
                                      <p:cBhvr>
                                        <p:cTn id="415" dur="500"/>
                                        <p:tgtEl>
                                          <p:spTgt spid="186"/>
                                        </p:tgtEl>
                                      </p:cBhvr>
                                    </p:animEffect>
                                    <p:set>
                                      <p:cBhvr>
                                        <p:cTn id="416" dur="1" fill="hold">
                                          <p:stCondLst>
                                            <p:cond delay="499"/>
                                          </p:stCondLst>
                                        </p:cTn>
                                        <p:tgtEl>
                                          <p:spTgt spid="186"/>
                                        </p:tgtEl>
                                        <p:attrNameLst>
                                          <p:attrName>style.visibility</p:attrName>
                                        </p:attrNameLst>
                                      </p:cBhvr>
                                      <p:to>
                                        <p:strVal val="hidden"/>
                                      </p:to>
                                    </p:set>
                                  </p:childTnLst>
                                </p:cTn>
                              </p:par>
                            </p:childTnLst>
                          </p:cTn>
                        </p:par>
                        <p:par>
                          <p:cTn id="417" fill="hold">
                            <p:stCondLst>
                              <p:cond delay="3500"/>
                            </p:stCondLst>
                            <p:childTnLst>
                              <p:par>
                                <p:cTn id="418" presetID="45" presetClass="entr" presetSubtype="0" fill="hold" nodeType="afterEffect">
                                  <p:stCondLst>
                                    <p:cond delay="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50" name="TextBox H1"/>
          <p:cNvSpPr txBox="1"/>
          <p:nvPr/>
        </p:nvSpPr>
        <p:spPr>
          <a:xfrm>
            <a:off x="21331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1" name="TextBox H2"/>
          <p:cNvSpPr txBox="1"/>
          <p:nvPr/>
        </p:nvSpPr>
        <p:spPr>
          <a:xfrm>
            <a:off x="3845907"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2" name="TextBox H3"/>
          <p:cNvSpPr txBox="1"/>
          <p:nvPr/>
        </p:nvSpPr>
        <p:spPr>
          <a:xfrm>
            <a:off x="5545570"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3" name="TextBox H4"/>
          <p:cNvSpPr txBox="1"/>
          <p:nvPr/>
        </p:nvSpPr>
        <p:spPr>
          <a:xfrm>
            <a:off x="725453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4" name="TextBox H5"/>
          <p:cNvSpPr txBox="1"/>
          <p:nvPr/>
        </p:nvSpPr>
        <p:spPr>
          <a:xfrm>
            <a:off x="8954433"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55" name="TextBox H6"/>
          <p:cNvSpPr txBox="1"/>
          <p:nvPr/>
        </p:nvSpPr>
        <p:spPr>
          <a:xfrm>
            <a:off x="10657275" y="358595"/>
            <a:ext cx="1461486" cy="781752"/>
          </a:xfrm>
          <a:prstGeom prst="rect">
            <a:avLst/>
          </a:prstGeom>
          <a:noFill/>
        </p:spPr>
        <p:txBody>
          <a:bodyPr wrap="square" rtlCol="0" anchor="ctr">
            <a:spAutoFit/>
          </a:bodyPr>
          <a:lstStyle/>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a:t>
            </a:r>
          </a:p>
          <a:p>
            <a:pPr algn="ctr">
              <a:lnSpc>
                <a:spcPct val="80000"/>
              </a:lnSpc>
            </a:pP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9" name="Crack 1-5"/>
          <p:cNvPicPr>
            <a:picLocks noChangeAspect="1"/>
          </p:cNvPicPr>
          <p:nvPr/>
        </p:nvPicPr>
        <p:blipFill>
          <a:blip r:embed="rId10"/>
          <a:stretch>
            <a:fillRect/>
          </a:stretch>
        </p:blipFill>
        <p:spPr>
          <a:xfrm>
            <a:off x="2267742" y="5936908"/>
            <a:ext cx="1212132" cy="879316"/>
          </a:xfrm>
          <a:prstGeom prst="rect">
            <a:avLst/>
          </a:prstGeom>
        </p:spPr>
      </p:pic>
      <p:pic>
        <p:nvPicPr>
          <p:cNvPr id="14" name="Crack 2-5"/>
          <p:cNvPicPr>
            <a:picLocks noChangeAspect="1"/>
          </p:cNvPicPr>
          <p:nvPr/>
        </p:nvPicPr>
        <p:blipFill>
          <a:blip r:embed="rId10"/>
          <a:stretch>
            <a:fillRect/>
          </a:stretch>
        </p:blipFill>
        <p:spPr>
          <a:xfrm>
            <a:off x="3970584" y="5936908"/>
            <a:ext cx="1212132" cy="879316"/>
          </a:xfrm>
          <a:prstGeom prst="rect">
            <a:avLst/>
          </a:prstGeom>
        </p:spPr>
      </p:pic>
      <p:pic>
        <p:nvPicPr>
          <p:cNvPr id="19" name="Crack 3-5"/>
          <p:cNvPicPr>
            <a:picLocks noChangeAspect="1"/>
          </p:cNvPicPr>
          <p:nvPr/>
        </p:nvPicPr>
        <p:blipFill>
          <a:blip r:embed="rId10"/>
          <a:stretch>
            <a:fillRect/>
          </a:stretch>
        </p:blipFill>
        <p:spPr>
          <a:xfrm>
            <a:off x="5673426" y="5936908"/>
            <a:ext cx="1212132" cy="879316"/>
          </a:xfrm>
          <a:prstGeom prst="rect">
            <a:avLst/>
          </a:prstGeom>
        </p:spPr>
      </p:pic>
      <p:pic>
        <p:nvPicPr>
          <p:cNvPr id="24" name="Crack 4-5"/>
          <p:cNvPicPr>
            <a:picLocks noChangeAspect="1"/>
          </p:cNvPicPr>
          <p:nvPr/>
        </p:nvPicPr>
        <p:blipFill>
          <a:blip r:embed="rId10"/>
          <a:stretch>
            <a:fillRect/>
          </a:stretch>
        </p:blipFill>
        <p:spPr>
          <a:xfrm>
            <a:off x="7376268" y="5936908"/>
            <a:ext cx="1212132" cy="879316"/>
          </a:xfrm>
          <a:prstGeom prst="rect">
            <a:avLst/>
          </a:prstGeom>
        </p:spPr>
      </p:pic>
      <p:pic>
        <p:nvPicPr>
          <p:cNvPr id="29" name="Crack 5-5"/>
          <p:cNvPicPr>
            <a:picLocks noChangeAspect="1"/>
          </p:cNvPicPr>
          <p:nvPr/>
        </p:nvPicPr>
        <p:blipFill>
          <a:blip r:embed="rId10"/>
          <a:stretch>
            <a:fillRect/>
          </a:stretch>
        </p:blipFill>
        <p:spPr>
          <a:xfrm>
            <a:off x="9079110" y="5936908"/>
            <a:ext cx="1212132" cy="879316"/>
          </a:xfrm>
          <a:prstGeom prst="rect">
            <a:avLst/>
          </a:prstGeom>
        </p:spPr>
      </p:pic>
      <p:pic>
        <p:nvPicPr>
          <p:cNvPr id="34" name="Crack 6-5"/>
          <p:cNvPicPr>
            <a:picLocks noChangeAspect="1"/>
          </p:cNvPicPr>
          <p:nvPr/>
        </p:nvPicPr>
        <p:blipFill>
          <a:blip r:embed="rId10"/>
          <a:stretch>
            <a:fillRect/>
          </a:stretch>
        </p:blipFill>
        <p:spPr>
          <a:xfrm>
            <a:off x="10781952" y="5936908"/>
            <a:ext cx="1212132" cy="879316"/>
          </a:xfrm>
          <a:prstGeom prst="rect">
            <a:avLst/>
          </a:prstGeom>
        </p:spPr>
      </p:pic>
      <p:pic>
        <p:nvPicPr>
          <p:cNvPr id="35" name="Hole 1-5"/>
          <p:cNvPicPr>
            <a:picLocks noChangeAspect="1"/>
          </p:cNvPicPr>
          <p:nvPr/>
        </p:nvPicPr>
        <p:blipFill>
          <a:blip r:embed="rId11"/>
          <a:stretch>
            <a:fillRect/>
          </a:stretch>
        </p:blipFill>
        <p:spPr>
          <a:xfrm>
            <a:off x="2317508" y="5841884"/>
            <a:ext cx="1112600" cy="916342"/>
          </a:xfrm>
          <a:prstGeom prst="rect">
            <a:avLst/>
          </a:prstGeom>
          <a:effectLst>
            <a:outerShdw blurRad="101600" dist="38100" dir="5400000" algn="t" rotWithShape="0">
              <a:prstClr val="black">
                <a:alpha val="30000"/>
              </a:prstClr>
            </a:outerShdw>
          </a:effectLst>
        </p:spPr>
      </p:pic>
      <p:pic>
        <p:nvPicPr>
          <p:cNvPr id="117" name="Hole 2-5"/>
          <p:cNvPicPr>
            <a:picLocks noChangeAspect="1"/>
          </p:cNvPicPr>
          <p:nvPr/>
        </p:nvPicPr>
        <p:blipFill>
          <a:blip r:embed="rId11"/>
          <a:stretch>
            <a:fillRect/>
          </a:stretch>
        </p:blipFill>
        <p:spPr>
          <a:xfrm>
            <a:off x="4020350" y="5841884"/>
            <a:ext cx="1112600" cy="916342"/>
          </a:xfrm>
          <a:prstGeom prst="rect">
            <a:avLst/>
          </a:prstGeom>
          <a:effectLst>
            <a:outerShdw blurRad="101600" dist="38100" dir="5400000" algn="t" rotWithShape="0">
              <a:prstClr val="black">
                <a:alpha val="30000"/>
              </a:prstClr>
            </a:outerShdw>
          </a:effectLst>
        </p:spPr>
      </p:pic>
      <p:pic>
        <p:nvPicPr>
          <p:cNvPr id="118" name="Hole 3-5"/>
          <p:cNvPicPr>
            <a:picLocks noChangeAspect="1"/>
          </p:cNvPicPr>
          <p:nvPr/>
        </p:nvPicPr>
        <p:blipFill>
          <a:blip r:embed="rId11"/>
          <a:stretch>
            <a:fillRect/>
          </a:stretch>
        </p:blipFill>
        <p:spPr>
          <a:xfrm>
            <a:off x="5723192" y="5841884"/>
            <a:ext cx="1112600" cy="916342"/>
          </a:xfrm>
          <a:prstGeom prst="rect">
            <a:avLst/>
          </a:prstGeom>
          <a:effectLst>
            <a:outerShdw blurRad="101600" dist="38100" dir="5400000" algn="t" rotWithShape="0">
              <a:prstClr val="black">
                <a:alpha val="30000"/>
              </a:prstClr>
            </a:outerShdw>
          </a:effectLst>
        </p:spPr>
      </p:pic>
      <p:pic>
        <p:nvPicPr>
          <p:cNvPr id="119" name="Hole 4-5"/>
          <p:cNvPicPr>
            <a:picLocks noChangeAspect="1"/>
          </p:cNvPicPr>
          <p:nvPr/>
        </p:nvPicPr>
        <p:blipFill>
          <a:blip r:embed="rId11"/>
          <a:stretch>
            <a:fillRect/>
          </a:stretch>
        </p:blipFill>
        <p:spPr>
          <a:xfrm>
            <a:off x="7426034" y="5841884"/>
            <a:ext cx="1112600" cy="916342"/>
          </a:xfrm>
          <a:prstGeom prst="rect">
            <a:avLst/>
          </a:prstGeom>
          <a:effectLst>
            <a:outerShdw blurRad="101600" dist="38100" dir="5400000" algn="t" rotWithShape="0">
              <a:prstClr val="black">
                <a:alpha val="30000"/>
              </a:prstClr>
            </a:outerShdw>
          </a:effectLst>
        </p:spPr>
      </p:pic>
      <p:pic>
        <p:nvPicPr>
          <p:cNvPr id="120" name="Hole 5-5"/>
          <p:cNvPicPr>
            <a:picLocks noChangeAspect="1"/>
          </p:cNvPicPr>
          <p:nvPr/>
        </p:nvPicPr>
        <p:blipFill>
          <a:blip r:embed="rId11"/>
          <a:stretch>
            <a:fillRect/>
          </a:stretch>
        </p:blipFill>
        <p:spPr>
          <a:xfrm>
            <a:off x="9129950" y="5841884"/>
            <a:ext cx="1112600" cy="916342"/>
          </a:xfrm>
          <a:prstGeom prst="rect">
            <a:avLst/>
          </a:prstGeom>
          <a:effectLst>
            <a:outerShdw blurRad="101600" dist="38100" dir="5400000" algn="t" rotWithShape="0">
              <a:prstClr val="black">
                <a:alpha val="30000"/>
              </a:prstClr>
            </a:outerShdw>
          </a:effectLst>
        </p:spPr>
      </p:pic>
      <p:pic>
        <p:nvPicPr>
          <p:cNvPr id="121" name="Hole 6-5"/>
          <p:cNvPicPr>
            <a:picLocks noChangeAspect="1"/>
          </p:cNvPicPr>
          <p:nvPr/>
        </p:nvPicPr>
        <p:blipFill>
          <a:blip r:embed="rId11"/>
          <a:stretch>
            <a:fillRect/>
          </a:stretch>
        </p:blipFill>
        <p:spPr>
          <a:xfrm>
            <a:off x="10835213" y="5841884"/>
            <a:ext cx="1112600" cy="916342"/>
          </a:xfrm>
          <a:prstGeom prst="rect">
            <a:avLst/>
          </a:prstGeom>
          <a:effectLst>
            <a:outerShdw blurRad="101600" dist="38100" dir="5400000" algn="t" rotWithShape="0">
              <a:prstClr val="black">
                <a:alpha val="30000"/>
              </a:prstClr>
            </a:outerShdw>
          </a:effectLst>
        </p:spPr>
      </p:pic>
      <p:pic>
        <p:nvPicPr>
          <p:cNvPr id="122" name="Crack 1-4"/>
          <p:cNvPicPr>
            <a:picLocks noChangeAspect="1"/>
          </p:cNvPicPr>
          <p:nvPr/>
        </p:nvPicPr>
        <p:blipFill>
          <a:blip r:embed="rId10"/>
          <a:stretch>
            <a:fillRect/>
          </a:stretch>
        </p:blipFill>
        <p:spPr>
          <a:xfrm>
            <a:off x="2267742" y="4857692"/>
            <a:ext cx="1212132" cy="879316"/>
          </a:xfrm>
          <a:prstGeom prst="rect">
            <a:avLst/>
          </a:prstGeom>
        </p:spPr>
      </p:pic>
      <p:pic>
        <p:nvPicPr>
          <p:cNvPr id="123" name="Crack 2-4"/>
          <p:cNvPicPr>
            <a:picLocks noChangeAspect="1"/>
          </p:cNvPicPr>
          <p:nvPr/>
        </p:nvPicPr>
        <p:blipFill>
          <a:blip r:embed="rId10"/>
          <a:stretch>
            <a:fillRect/>
          </a:stretch>
        </p:blipFill>
        <p:spPr>
          <a:xfrm>
            <a:off x="3970584" y="4857692"/>
            <a:ext cx="1212132" cy="879316"/>
          </a:xfrm>
          <a:prstGeom prst="rect">
            <a:avLst/>
          </a:prstGeom>
        </p:spPr>
      </p:pic>
      <p:pic>
        <p:nvPicPr>
          <p:cNvPr id="124" name="Crack 3-4"/>
          <p:cNvPicPr>
            <a:picLocks noChangeAspect="1"/>
          </p:cNvPicPr>
          <p:nvPr/>
        </p:nvPicPr>
        <p:blipFill>
          <a:blip r:embed="rId10"/>
          <a:stretch>
            <a:fillRect/>
          </a:stretch>
        </p:blipFill>
        <p:spPr>
          <a:xfrm>
            <a:off x="5673426" y="4857692"/>
            <a:ext cx="1212132" cy="879316"/>
          </a:xfrm>
          <a:prstGeom prst="rect">
            <a:avLst/>
          </a:prstGeom>
        </p:spPr>
      </p:pic>
      <p:pic>
        <p:nvPicPr>
          <p:cNvPr id="125" name="Crack 4-4"/>
          <p:cNvPicPr>
            <a:picLocks noChangeAspect="1"/>
          </p:cNvPicPr>
          <p:nvPr/>
        </p:nvPicPr>
        <p:blipFill>
          <a:blip r:embed="rId10"/>
          <a:stretch>
            <a:fillRect/>
          </a:stretch>
        </p:blipFill>
        <p:spPr>
          <a:xfrm>
            <a:off x="7376268" y="4857692"/>
            <a:ext cx="1212132" cy="879316"/>
          </a:xfrm>
          <a:prstGeom prst="rect">
            <a:avLst/>
          </a:prstGeom>
        </p:spPr>
      </p:pic>
      <p:pic>
        <p:nvPicPr>
          <p:cNvPr id="126" name="Crack 5-4"/>
          <p:cNvPicPr>
            <a:picLocks noChangeAspect="1"/>
          </p:cNvPicPr>
          <p:nvPr/>
        </p:nvPicPr>
        <p:blipFill>
          <a:blip r:embed="rId10"/>
          <a:stretch>
            <a:fillRect/>
          </a:stretch>
        </p:blipFill>
        <p:spPr>
          <a:xfrm>
            <a:off x="9079110" y="4857692"/>
            <a:ext cx="1212132" cy="879316"/>
          </a:xfrm>
          <a:prstGeom prst="rect">
            <a:avLst/>
          </a:prstGeom>
        </p:spPr>
      </p:pic>
      <p:pic>
        <p:nvPicPr>
          <p:cNvPr id="127" name="Crack 6-4"/>
          <p:cNvPicPr>
            <a:picLocks noChangeAspect="1"/>
          </p:cNvPicPr>
          <p:nvPr/>
        </p:nvPicPr>
        <p:blipFill>
          <a:blip r:embed="rId10"/>
          <a:stretch>
            <a:fillRect/>
          </a:stretch>
        </p:blipFill>
        <p:spPr>
          <a:xfrm>
            <a:off x="10781952" y="4857692"/>
            <a:ext cx="1212132" cy="879316"/>
          </a:xfrm>
          <a:prstGeom prst="rect">
            <a:avLst/>
          </a:prstGeom>
        </p:spPr>
      </p:pic>
      <p:pic>
        <p:nvPicPr>
          <p:cNvPr id="128" name="Crack 1-3"/>
          <p:cNvPicPr>
            <a:picLocks noChangeAspect="1"/>
          </p:cNvPicPr>
          <p:nvPr/>
        </p:nvPicPr>
        <p:blipFill>
          <a:blip r:embed="rId10"/>
          <a:stretch>
            <a:fillRect/>
          </a:stretch>
        </p:blipFill>
        <p:spPr>
          <a:xfrm>
            <a:off x="2267742" y="3778475"/>
            <a:ext cx="1212132" cy="879316"/>
          </a:xfrm>
          <a:prstGeom prst="rect">
            <a:avLst/>
          </a:prstGeom>
        </p:spPr>
      </p:pic>
      <p:pic>
        <p:nvPicPr>
          <p:cNvPr id="129" name="Crack 2-3"/>
          <p:cNvPicPr>
            <a:picLocks noChangeAspect="1"/>
          </p:cNvPicPr>
          <p:nvPr/>
        </p:nvPicPr>
        <p:blipFill>
          <a:blip r:embed="rId10"/>
          <a:stretch>
            <a:fillRect/>
          </a:stretch>
        </p:blipFill>
        <p:spPr>
          <a:xfrm>
            <a:off x="3970584" y="3778475"/>
            <a:ext cx="1212132" cy="879316"/>
          </a:xfrm>
          <a:prstGeom prst="rect">
            <a:avLst/>
          </a:prstGeom>
        </p:spPr>
      </p:pic>
      <p:pic>
        <p:nvPicPr>
          <p:cNvPr id="130" name="Crack 3-3"/>
          <p:cNvPicPr>
            <a:picLocks noChangeAspect="1"/>
          </p:cNvPicPr>
          <p:nvPr/>
        </p:nvPicPr>
        <p:blipFill>
          <a:blip r:embed="rId10"/>
          <a:stretch>
            <a:fillRect/>
          </a:stretch>
        </p:blipFill>
        <p:spPr>
          <a:xfrm>
            <a:off x="5673426" y="3778475"/>
            <a:ext cx="1212132" cy="879316"/>
          </a:xfrm>
          <a:prstGeom prst="rect">
            <a:avLst/>
          </a:prstGeom>
        </p:spPr>
      </p:pic>
      <p:pic>
        <p:nvPicPr>
          <p:cNvPr id="131" name="Crack 4-3"/>
          <p:cNvPicPr>
            <a:picLocks noChangeAspect="1"/>
          </p:cNvPicPr>
          <p:nvPr/>
        </p:nvPicPr>
        <p:blipFill>
          <a:blip r:embed="rId10"/>
          <a:stretch>
            <a:fillRect/>
          </a:stretch>
        </p:blipFill>
        <p:spPr>
          <a:xfrm>
            <a:off x="7376268" y="3778475"/>
            <a:ext cx="1212132" cy="879316"/>
          </a:xfrm>
          <a:prstGeom prst="rect">
            <a:avLst/>
          </a:prstGeom>
        </p:spPr>
      </p:pic>
      <p:pic>
        <p:nvPicPr>
          <p:cNvPr id="132" name="Crack 5-3"/>
          <p:cNvPicPr>
            <a:picLocks noChangeAspect="1"/>
          </p:cNvPicPr>
          <p:nvPr/>
        </p:nvPicPr>
        <p:blipFill>
          <a:blip r:embed="rId10"/>
          <a:stretch>
            <a:fillRect/>
          </a:stretch>
        </p:blipFill>
        <p:spPr>
          <a:xfrm>
            <a:off x="9079110" y="3778475"/>
            <a:ext cx="1212132" cy="879316"/>
          </a:xfrm>
          <a:prstGeom prst="rect">
            <a:avLst/>
          </a:prstGeom>
        </p:spPr>
      </p:pic>
      <p:pic>
        <p:nvPicPr>
          <p:cNvPr id="133" name="Crack 6-3"/>
          <p:cNvPicPr>
            <a:picLocks noChangeAspect="1"/>
          </p:cNvPicPr>
          <p:nvPr/>
        </p:nvPicPr>
        <p:blipFill>
          <a:blip r:embed="rId10"/>
          <a:stretch>
            <a:fillRect/>
          </a:stretch>
        </p:blipFill>
        <p:spPr>
          <a:xfrm>
            <a:off x="10781952" y="3778475"/>
            <a:ext cx="1212132" cy="879316"/>
          </a:xfrm>
          <a:prstGeom prst="rect">
            <a:avLst/>
          </a:prstGeom>
        </p:spPr>
      </p:pic>
      <p:pic>
        <p:nvPicPr>
          <p:cNvPr id="134" name="Crack 1-2"/>
          <p:cNvPicPr>
            <a:picLocks noChangeAspect="1"/>
          </p:cNvPicPr>
          <p:nvPr/>
        </p:nvPicPr>
        <p:blipFill>
          <a:blip r:embed="rId10"/>
          <a:stretch>
            <a:fillRect/>
          </a:stretch>
        </p:blipFill>
        <p:spPr>
          <a:xfrm>
            <a:off x="2267742" y="2699258"/>
            <a:ext cx="1212132" cy="879316"/>
          </a:xfrm>
          <a:prstGeom prst="rect">
            <a:avLst/>
          </a:prstGeom>
        </p:spPr>
      </p:pic>
      <p:pic>
        <p:nvPicPr>
          <p:cNvPr id="135" name="Crack 2-2"/>
          <p:cNvPicPr>
            <a:picLocks noChangeAspect="1"/>
          </p:cNvPicPr>
          <p:nvPr/>
        </p:nvPicPr>
        <p:blipFill>
          <a:blip r:embed="rId10"/>
          <a:stretch>
            <a:fillRect/>
          </a:stretch>
        </p:blipFill>
        <p:spPr>
          <a:xfrm>
            <a:off x="3970584" y="2699258"/>
            <a:ext cx="1212132" cy="879316"/>
          </a:xfrm>
          <a:prstGeom prst="rect">
            <a:avLst/>
          </a:prstGeom>
        </p:spPr>
      </p:pic>
      <p:pic>
        <p:nvPicPr>
          <p:cNvPr id="136" name="Crack 3-2"/>
          <p:cNvPicPr>
            <a:picLocks noChangeAspect="1"/>
          </p:cNvPicPr>
          <p:nvPr/>
        </p:nvPicPr>
        <p:blipFill>
          <a:blip r:embed="rId10"/>
          <a:stretch>
            <a:fillRect/>
          </a:stretch>
        </p:blipFill>
        <p:spPr>
          <a:xfrm>
            <a:off x="5673426" y="2699258"/>
            <a:ext cx="1212132" cy="879316"/>
          </a:xfrm>
          <a:prstGeom prst="rect">
            <a:avLst/>
          </a:prstGeom>
        </p:spPr>
      </p:pic>
      <p:pic>
        <p:nvPicPr>
          <p:cNvPr id="137" name="Crack 4-2"/>
          <p:cNvPicPr>
            <a:picLocks noChangeAspect="1"/>
          </p:cNvPicPr>
          <p:nvPr/>
        </p:nvPicPr>
        <p:blipFill>
          <a:blip r:embed="rId10"/>
          <a:stretch>
            <a:fillRect/>
          </a:stretch>
        </p:blipFill>
        <p:spPr>
          <a:xfrm>
            <a:off x="7376268" y="2699258"/>
            <a:ext cx="1212132" cy="879316"/>
          </a:xfrm>
          <a:prstGeom prst="rect">
            <a:avLst/>
          </a:prstGeom>
        </p:spPr>
      </p:pic>
      <p:pic>
        <p:nvPicPr>
          <p:cNvPr id="138" name="Crack 5-2"/>
          <p:cNvPicPr>
            <a:picLocks noChangeAspect="1"/>
          </p:cNvPicPr>
          <p:nvPr/>
        </p:nvPicPr>
        <p:blipFill>
          <a:blip r:embed="rId10"/>
          <a:stretch>
            <a:fillRect/>
          </a:stretch>
        </p:blipFill>
        <p:spPr>
          <a:xfrm>
            <a:off x="9079110" y="2699258"/>
            <a:ext cx="1212132" cy="879316"/>
          </a:xfrm>
          <a:prstGeom prst="rect">
            <a:avLst/>
          </a:prstGeom>
        </p:spPr>
      </p:pic>
      <p:pic>
        <p:nvPicPr>
          <p:cNvPr id="139" name="Crack 6-2"/>
          <p:cNvPicPr>
            <a:picLocks noChangeAspect="1"/>
          </p:cNvPicPr>
          <p:nvPr/>
        </p:nvPicPr>
        <p:blipFill>
          <a:blip r:embed="rId10"/>
          <a:stretch>
            <a:fillRect/>
          </a:stretch>
        </p:blipFill>
        <p:spPr>
          <a:xfrm>
            <a:off x="10781952" y="2699258"/>
            <a:ext cx="1212132" cy="879316"/>
          </a:xfrm>
          <a:prstGeom prst="rect">
            <a:avLst/>
          </a:prstGeom>
        </p:spPr>
      </p:pic>
      <p:pic>
        <p:nvPicPr>
          <p:cNvPr id="140" name="Crack 1-1"/>
          <p:cNvPicPr>
            <a:picLocks noChangeAspect="1"/>
          </p:cNvPicPr>
          <p:nvPr/>
        </p:nvPicPr>
        <p:blipFill>
          <a:blip r:embed="rId10"/>
          <a:stretch>
            <a:fillRect/>
          </a:stretch>
        </p:blipFill>
        <p:spPr>
          <a:xfrm>
            <a:off x="2267742" y="1620041"/>
            <a:ext cx="1212132" cy="879316"/>
          </a:xfrm>
          <a:prstGeom prst="rect">
            <a:avLst/>
          </a:prstGeom>
        </p:spPr>
      </p:pic>
      <p:pic>
        <p:nvPicPr>
          <p:cNvPr id="141" name="Crack 2-1"/>
          <p:cNvPicPr>
            <a:picLocks noChangeAspect="1"/>
          </p:cNvPicPr>
          <p:nvPr/>
        </p:nvPicPr>
        <p:blipFill>
          <a:blip r:embed="rId10"/>
          <a:stretch>
            <a:fillRect/>
          </a:stretch>
        </p:blipFill>
        <p:spPr>
          <a:xfrm>
            <a:off x="3970584" y="1620041"/>
            <a:ext cx="1212132" cy="879316"/>
          </a:xfrm>
          <a:prstGeom prst="rect">
            <a:avLst/>
          </a:prstGeom>
        </p:spPr>
      </p:pic>
      <p:pic>
        <p:nvPicPr>
          <p:cNvPr id="142" name="Crack 3-1"/>
          <p:cNvPicPr>
            <a:picLocks noChangeAspect="1"/>
          </p:cNvPicPr>
          <p:nvPr/>
        </p:nvPicPr>
        <p:blipFill>
          <a:blip r:embed="rId10"/>
          <a:stretch>
            <a:fillRect/>
          </a:stretch>
        </p:blipFill>
        <p:spPr>
          <a:xfrm>
            <a:off x="5673426" y="1620041"/>
            <a:ext cx="1212132" cy="879316"/>
          </a:xfrm>
          <a:prstGeom prst="rect">
            <a:avLst/>
          </a:prstGeom>
        </p:spPr>
      </p:pic>
      <p:pic>
        <p:nvPicPr>
          <p:cNvPr id="143" name="Crack 4-1"/>
          <p:cNvPicPr>
            <a:picLocks noChangeAspect="1"/>
          </p:cNvPicPr>
          <p:nvPr/>
        </p:nvPicPr>
        <p:blipFill>
          <a:blip r:embed="rId10"/>
          <a:stretch>
            <a:fillRect/>
          </a:stretch>
        </p:blipFill>
        <p:spPr>
          <a:xfrm>
            <a:off x="7376268" y="1620041"/>
            <a:ext cx="1212132" cy="879316"/>
          </a:xfrm>
          <a:prstGeom prst="rect">
            <a:avLst/>
          </a:prstGeom>
        </p:spPr>
      </p:pic>
      <p:pic>
        <p:nvPicPr>
          <p:cNvPr id="144" name="Crack 5-1"/>
          <p:cNvPicPr>
            <a:picLocks noChangeAspect="1"/>
          </p:cNvPicPr>
          <p:nvPr/>
        </p:nvPicPr>
        <p:blipFill>
          <a:blip r:embed="rId10"/>
          <a:stretch>
            <a:fillRect/>
          </a:stretch>
        </p:blipFill>
        <p:spPr>
          <a:xfrm>
            <a:off x="9079110" y="1620041"/>
            <a:ext cx="1212132" cy="879316"/>
          </a:xfrm>
          <a:prstGeom prst="rect">
            <a:avLst/>
          </a:prstGeom>
        </p:spPr>
      </p:pic>
      <p:pic>
        <p:nvPicPr>
          <p:cNvPr id="145" name="Crack 6-1"/>
          <p:cNvPicPr>
            <a:picLocks noChangeAspect="1"/>
          </p:cNvPicPr>
          <p:nvPr/>
        </p:nvPicPr>
        <p:blipFill>
          <a:blip r:embed="rId10"/>
          <a:stretch>
            <a:fillRect/>
          </a:stretch>
        </p:blipFill>
        <p:spPr>
          <a:xfrm>
            <a:off x="10781952" y="1620041"/>
            <a:ext cx="1212132" cy="879316"/>
          </a:xfrm>
          <a:prstGeom prst="rect">
            <a:avLst/>
          </a:prstGeom>
        </p:spPr>
      </p:pic>
      <p:pic>
        <p:nvPicPr>
          <p:cNvPr id="158" name="Hole 1-4"/>
          <p:cNvPicPr>
            <a:picLocks noChangeAspect="1"/>
          </p:cNvPicPr>
          <p:nvPr/>
        </p:nvPicPr>
        <p:blipFill>
          <a:blip r:embed="rId11"/>
          <a:stretch>
            <a:fillRect/>
          </a:stretch>
        </p:blipFill>
        <p:spPr>
          <a:xfrm>
            <a:off x="2317508" y="4761575"/>
            <a:ext cx="1112600" cy="916342"/>
          </a:xfrm>
          <a:prstGeom prst="rect">
            <a:avLst/>
          </a:prstGeom>
          <a:effectLst>
            <a:outerShdw blurRad="101600" dist="38100" dir="5400000" algn="t" rotWithShape="0">
              <a:prstClr val="black">
                <a:alpha val="30000"/>
              </a:prstClr>
            </a:outerShdw>
          </a:effectLst>
        </p:spPr>
      </p:pic>
      <p:pic>
        <p:nvPicPr>
          <p:cNvPr id="159" name="Hole 2-4"/>
          <p:cNvPicPr>
            <a:picLocks noChangeAspect="1"/>
          </p:cNvPicPr>
          <p:nvPr/>
        </p:nvPicPr>
        <p:blipFill>
          <a:blip r:embed="rId11"/>
          <a:stretch>
            <a:fillRect/>
          </a:stretch>
        </p:blipFill>
        <p:spPr>
          <a:xfrm>
            <a:off x="4020350" y="4761575"/>
            <a:ext cx="1112600" cy="916342"/>
          </a:xfrm>
          <a:prstGeom prst="rect">
            <a:avLst/>
          </a:prstGeom>
          <a:effectLst>
            <a:outerShdw blurRad="101600" dist="38100" dir="5400000" algn="t" rotWithShape="0">
              <a:prstClr val="black">
                <a:alpha val="30000"/>
              </a:prstClr>
            </a:outerShdw>
          </a:effectLst>
        </p:spPr>
      </p:pic>
      <p:pic>
        <p:nvPicPr>
          <p:cNvPr id="160" name="Hole 3-4"/>
          <p:cNvPicPr>
            <a:picLocks noChangeAspect="1"/>
          </p:cNvPicPr>
          <p:nvPr/>
        </p:nvPicPr>
        <p:blipFill>
          <a:blip r:embed="rId11"/>
          <a:stretch>
            <a:fillRect/>
          </a:stretch>
        </p:blipFill>
        <p:spPr>
          <a:xfrm>
            <a:off x="5723192" y="4761575"/>
            <a:ext cx="1112600" cy="916342"/>
          </a:xfrm>
          <a:prstGeom prst="rect">
            <a:avLst/>
          </a:prstGeom>
          <a:effectLst>
            <a:outerShdw blurRad="101600" dist="38100" dir="5400000" algn="t" rotWithShape="0">
              <a:prstClr val="black">
                <a:alpha val="30000"/>
              </a:prstClr>
            </a:outerShdw>
          </a:effectLst>
        </p:spPr>
      </p:pic>
      <p:pic>
        <p:nvPicPr>
          <p:cNvPr id="161" name="Hole 4-4"/>
          <p:cNvPicPr>
            <a:picLocks noChangeAspect="1"/>
          </p:cNvPicPr>
          <p:nvPr/>
        </p:nvPicPr>
        <p:blipFill>
          <a:blip r:embed="rId11"/>
          <a:stretch>
            <a:fillRect/>
          </a:stretch>
        </p:blipFill>
        <p:spPr>
          <a:xfrm>
            <a:off x="7426034" y="4761575"/>
            <a:ext cx="1112600" cy="916342"/>
          </a:xfrm>
          <a:prstGeom prst="rect">
            <a:avLst/>
          </a:prstGeom>
          <a:effectLst>
            <a:outerShdw blurRad="101600" dist="38100" dir="5400000" algn="t" rotWithShape="0">
              <a:prstClr val="black">
                <a:alpha val="30000"/>
              </a:prstClr>
            </a:outerShdw>
          </a:effectLst>
        </p:spPr>
      </p:pic>
      <p:pic>
        <p:nvPicPr>
          <p:cNvPr id="162" name="Hole 5-4"/>
          <p:cNvPicPr>
            <a:picLocks noChangeAspect="1"/>
          </p:cNvPicPr>
          <p:nvPr/>
        </p:nvPicPr>
        <p:blipFill>
          <a:blip r:embed="rId11"/>
          <a:stretch>
            <a:fillRect/>
          </a:stretch>
        </p:blipFill>
        <p:spPr>
          <a:xfrm>
            <a:off x="9129950" y="4761575"/>
            <a:ext cx="1112600" cy="916342"/>
          </a:xfrm>
          <a:prstGeom prst="rect">
            <a:avLst/>
          </a:prstGeom>
          <a:effectLst>
            <a:outerShdw blurRad="101600" dist="38100" dir="5400000" algn="t" rotWithShape="0">
              <a:prstClr val="black">
                <a:alpha val="30000"/>
              </a:prstClr>
            </a:outerShdw>
          </a:effectLst>
        </p:spPr>
      </p:pic>
      <p:pic>
        <p:nvPicPr>
          <p:cNvPr id="163" name="Hole 6-4"/>
          <p:cNvPicPr>
            <a:picLocks noChangeAspect="1"/>
          </p:cNvPicPr>
          <p:nvPr/>
        </p:nvPicPr>
        <p:blipFill>
          <a:blip r:embed="rId11"/>
          <a:stretch>
            <a:fillRect/>
          </a:stretch>
        </p:blipFill>
        <p:spPr>
          <a:xfrm>
            <a:off x="10835213" y="4761575"/>
            <a:ext cx="1112600" cy="916342"/>
          </a:xfrm>
          <a:prstGeom prst="rect">
            <a:avLst/>
          </a:prstGeom>
          <a:effectLst>
            <a:outerShdw blurRad="101600" dist="38100" dir="5400000" algn="t" rotWithShape="0">
              <a:prstClr val="black">
                <a:alpha val="30000"/>
              </a:prstClr>
            </a:outerShdw>
          </a:effectLst>
        </p:spPr>
      </p:pic>
      <p:pic>
        <p:nvPicPr>
          <p:cNvPr id="164" name="Hole 1-3"/>
          <p:cNvPicPr>
            <a:picLocks noChangeAspect="1"/>
          </p:cNvPicPr>
          <p:nvPr/>
        </p:nvPicPr>
        <p:blipFill>
          <a:blip r:embed="rId11"/>
          <a:stretch>
            <a:fillRect/>
          </a:stretch>
        </p:blipFill>
        <p:spPr>
          <a:xfrm>
            <a:off x="2317508" y="3681265"/>
            <a:ext cx="1112600" cy="916342"/>
          </a:xfrm>
          <a:prstGeom prst="rect">
            <a:avLst/>
          </a:prstGeom>
          <a:effectLst>
            <a:outerShdw blurRad="101600" dist="38100" dir="5400000" algn="t" rotWithShape="0">
              <a:prstClr val="black">
                <a:alpha val="30000"/>
              </a:prstClr>
            </a:outerShdw>
          </a:effectLst>
        </p:spPr>
      </p:pic>
      <p:pic>
        <p:nvPicPr>
          <p:cNvPr id="165" name="Hole 2-3"/>
          <p:cNvPicPr>
            <a:picLocks noChangeAspect="1"/>
          </p:cNvPicPr>
          <p:nvPr/>
        </p:nvPicPr>
        <p:blipFill>
          <a:blip r:embed="rId11"/>
          <a:stretch>
            <a:fillRect/>
          </a:stretch>
        </p:blipFill>
        <p:spPr>
          <a:xfrm>
            <a:off x="4020350" y="3681265"/>
            <a:ext cx="1112600" cy="916342"/>
          </a:xfrm>
          <a:prstGeom prst="rect">
            <a:avLst/>
          </a:prstGeom>
          <a:effectLst>
            <a:outerShdw blurRad="101600" dist="38100" dir="5400000" algn="t" rotWithShape="0">
              <a:prstClr val="black">
                <a:alpha val="30000"/>
              </a:prstClr>
            </a:outerShdw>
          </a:effectLst>
        </p:spPr>
      </p:pic>
      <p:pic>
        <p:nvPicPr>
          <p:cNvPr id="166" name="Hole 3-3"/>
          <p:cNvPicPr>
            <a:picLocks noChangeAspect="1"/>
          </p:cNvPicPr>
          <p:nvPr/>
        </p:nvPicPr>
        <p:blipFill>
          <a:blip r:embed="rId11"/>
          <a:stretch>
            <a:fillRect/>
          </a:stretch>
        </p:blipFill>
        <p:spPr>
          <a:xfrm>
            <a:off x="5723192" y="3681265"/>
            <a:ext cx="1112600" cy="916342"/>
          </a:xfrm>
          <a:prstGeom prst="rect">
            <a:avLst/>
          </a:prstGeom>
          <a:effectLst>
            <a:outerShdw blurRad="101600" dist="38100" dir="5400000" algn="t" rotWithShape="0">
              <a:prstClr val="black">
                <a:alpha val="30000"/>
              </a:prstClr>
            </a:outerShdw>
          </a:effectLst>
        </p:spPr>
      </p:pic>
      <p:pic>
        <p:nvPicPr>
          <p:cNvPr id="167" name="Hole 4-3"/>
          <p:cNvPicPr>
            <a:picLocks noChangeAspect="1"/>
          </p:cNvPicPr>
          <p:nvPr/>
        </p:nvPicPr>
        <p:blipFill>
          <a:blip r:embed="rId11"/>
          <a:stretch>
            <a:fillRect/>
          </a:stretch>
        </p:blipFill>
        <p:spPr>
          <a:xfrm>
            <a:off x="7426034" y="3681265"/>
            <a:ext cx="1112600" cy="916342"/>
          </a:xfrm>
          <a:prstGeom prst="rect">
            <a:avLst/>
          </a:prstGeom>
          <a:effectLst>
            <a:outerShdw blurRad="101600" dist="38100" dir="5400000" algn="t" rotWithShape="0">
              <a:prstClr val="black">
                <a:alpha val="30000"/>
              </a:prstClr>
            </a:outerShdw>
          </a:effectLst>
        </p:spPr>
      </p:pic>
      <p:pic>
        <p:nvPicPr>
          <p:cNvPr id="168" name="Hole 5-3"/>
          <p:cNvPicPr>
            <a:picLocks noChangeAspect="1"/>
          </p:cNvPicPr>
          <p:nvPr/>
        </p:nvPicPr>
        <p:blipFill>
          <a:blip r:embed="rId11"/>
          <a:stretch>
            <a:fillRect/>
          </a:stretch>
        </p:blipFill>
        <p:spPr>
          <a:xfrm>
            <a:off x="9129950" y="3681265"/>
            <a:ext cx="1112600" cy="916342"/>
          </a:xfrm>
          <a:prstGeom prst="rect">
            <a:avLst/>
          </a:prstGeom>
          <a:effectLst>
            <a:outerShdw blurRad="101600" dist="38100" dir="5400000" algn="t" rotWithShape="0">
              <a:prstClr val="black">
                <a:alpha val="30000"/>
              </a:prstClr>
            </a:outerShdw>
          </a:effectLst>
        </p:spPr>
      </p:pic>
      <p:pic>
        <p:nvPicPr>
          <p:cNvPr id="169" name="Hole 6-3"/>
          <p:cNvPicPr>
            <a:picLocks noChangeAspect="1"/>
          </p:cNvPicPr>
          <p:nvPr/>
        </p:nvPicPr>
        <p:blipFill>
          <a:blip r:embed="rId11"/>
          <a:stretch>
            <a:fillRect/>
          </a:stretch>
        </p:blipFill>
        <p:spPr>
          <a:xfrm>
            <a:off x="10835213" y="3681265"/>
            <a:ext cx="1112600" cy="916342"/>
          </a:xfrm>
          <a:prstGeom prst="rect">
            <a:avLst/>
          </a:prstGeom>
          <a:effectLst>
            <a:outerShdw blurRad="101600" dist="38100" dir="5400000" algn="t" rotWithShape="0">
              <a:prstClr val="black">
                <a:alpha val="30000"/>
              </a:prstClr>
            </a:outerShdw>
          </a:effectLst>
        </p:spPr>
      </p:pic>
      <p:pic>
        <p:nvPicPr>
          <p:cNvPr id="170" name="Hole 1-2"/>
          <p:cNvPicPr>
            <a:picLocks noChangeAspect="1"/>
          </p:cNvPicPr>
          <p:nvPr/>
        </p:nvPicPr>
        <p:blipFill>
          <a:blip r:embed="rId11"/>
          <a:stretch>
            <a:fillRect/>
          </a:stretch>
        </p:blipFill>
        <p:spPr>
          <a:xfrm>
            <a:off x="2317508" y="2600956"/>
            <a:ext cx="1112600" cy="916342"/>
          </a:xfrm>
          <a:prstGeom prst="rect">
            <a:avLst/>
          </a:prstGeom>
          <a:effectLst>
            <a:outerShdw blurRad="101600" dist="38100" dir="5400000" algn="t" rotWithShape="0">
              <a:prstClr val="black">
                <a:alpha val="30000"/>
              </a:prstClr>
            </a:outerShdw>
          </a:effectLst>
        </p:spPr>
      </p:pic>
      <p:pic>
        <p:nvPicPr>
          <p:cNvPr id="171" name="Hole 2-2"/>
          <p:cNvPicPr>
            <a:picLocks noChangeAspect="1"/>
          </p:cNvPicPr>
          <p:nvPr/>
        </p:nvPicPr>
        <p:blipFill>
          <a:blip r:embed="rId11"/>
          <a:stretch>
            <a:fillRect/>
          </a:stretch>
        </p:blipFill>
        <p:spPr>
          <a:xfrm>
            <a:off x="4020350" y="2600956"/>
            <a:ext cx="1112600" cy="916342"/>
          </a:xfrm>
          <a:prstGeom prst="rect">
            <a:avLst/>
          </a:prstGeom>
          <a:effectLst>
            <a:outerShdw blurRad="101600" dist="38100" dir="5400000" algn="t" rotWithShape="0">
              <a:prstClr val="black">
                <a:alpha val="30000"/>
              </a:prstClr>
            </a:outerShdw>
          </a:effectLst>
        </p:spPr>
      </p:pic>
      <p:pic>
        <p:nvPicPr>
          <p:cNvPr id="172" name="Hole 3-2"/>
          <p:cNvPicPr>
            <a:picLocks noChangeAspect="1"/>
          </p:cNvPicPr>
          <p:nvPr/>
        </p:nvPicPr>
        <p:blipFill>
          <a:blip r:embed="rId11"/>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73" name="Hole 4-2"/>
          <p:cNvPicPr>
            <a:picLocks noChangeAspect="1"/>
          </p:cNvPicPr>
          <p:nvPr/>
        </p:nvPicPr>
        <p:blipFill>
          <a:blip r:embed="rId11"/>
          <a:stretch>
            <a:fillRect/>
          </a:stretch>
        </p:blipFill>
        <p:spPr>
          <a:xfrm>
            <a:off x="7426034" y="2600956"/>
            <a:ext cx="1112600" cy="916342"/>
          </a:xfrm>
          <a:prstGeom prst="rect">
            <a:avLst/>
          </a:prstGeom>
          <a:effectLst>
            <a:outerShdw blurRad="101600" dist="38100" dir="5400000" algn="t" rotWithShape="0">
              <a:prstClr val="black">
                <a:alpha val="30000"/>
              </a:prstClr>
            </a:outerShdw>
          </a:effectLst>
        </p:spPr>
      </p:pic>
      <p:pic>
        <p:nvPicPr>
          <p:cNvPr id="174" name="Hole 5-2"/>
          <p:cNvPicPr>
            <a:picLocks noChangeAspect="1"/>
          </p:cNvPicPr>
          <p:nvPr/>
        </p:nvPicPr>
        <p:blipFill>
          <a:blip r:embed="rId11"/>
          <a:stretch>
            <a:fillRect/>
          </a:stretch>
        </p:blipFill>
        <p:spPr>
          <a:xfrm>
            <a:off x="9129950" y="2600956"/>
            <a:ext cx="1112600" cy="916342"/>
          </a:xfrm>
          <a:prstGeom prst="rect">
            <a:avLst/>
          </a:prstGeom>
          <a:effectLst>
            <a:outerShdw blurRad="101600" dist="38100" dir="5400000" algn="t" rotWithShape="0">
              <a:prstClr val="black">
                <a:alpha val="30000"/>
              </a:prstClr>
            </a:outerShdw>
          </a:effectLst>
        </p:spPr>
      </p:pic>
      <p:pic>
        <p:nvPicPr>
          <p:cNvPr id="175" name="Hole 6-2"/>
          <p:cNvPicPr>
            <a:picLocks noChangeAspect="1"/>
          </p:cNvPicPr>
          <p:nvPr/>
        </p:nvPicPr>
        <p:blipFill>
          <a:blip r:embed="rId11"/>
          <a:stretch>
            <a:fillRect/>
          </a:stretch>
        </p:blipFill>
        <p:spPr>
          <a:xfrm>
            <a:off x="10835213" y="2600956"/>
            <a:ext cx="1112600" cy="916342"/>
          </a:xfrm>
          <a:prstGeom prst="rect">
            <a:avLst/>
          </a:prstGeom>
          <a:effectLst>
            <a:outerShdw blurRad="101600" dist="38100" dir="5400000" algn="t" rotWithShape="0">
              <a:prstClr val="black">
                <a:alpha val="30000"/>
              </a:prstClr>
            </a:outerShdw>
          </a:effectLst>
        </p:spPr>
      </p:pic>
      <p:pic>
        <p:nvPicPr>
          <p:cNvPr id="176" name="Hole 1-1"/>
          <p:cNvPicPr>
            <a:picLocks noChangeAspect="1"/>
          </p:cNvPicPr>
          <p:nvPr/>
        </p:nvPicPr>
        <p:blipFill>
          <a:blip r:embed="rId11"/>
          <a:stretch>
            <a:fillRect/>
          </a:stretch>
        </p:blipFill>
        <p:spPr>
          <a:xfrm>
            <a:off x="2317508" y="1520646"/>
            <a:ext cx="1112600" cy="916342"/>
          </a:xfrm>
          <a:prstGeom prst="rect">
            <a:avLst/>
          </a:prstGeom>
          <a:effectLst>
            <a:outerShdw blurRad="101600" dist="38100" dir="5400000" algn="t" rotWithShape="0">
              <a:prstClr val="black">
                <a:alpha val="30000"/>
              </a:prstClr>
            </a:outerShdw>
          </a:effectLst>
        </p:spPr>
      </p:pic>
      <p:pic>
        <p:nvPicPr>
          <p:cNvPr id="177" name="Hole 2-1"/>
          <p:cNvPicPr>
            <a:picLocks noChangeAspect="1"/>
          </p:cNvPicPr>
          <p:nvPr/>
        </p:nvPicPr>
        <p:blipFill>
          <a:blip r:embed="rId11"/>
          <a:stretch>
            <a:fillRect/>
          </a:stretch>
        </p:blipFill>
        <p:spPr>
          <a:xfrm>
            <a:off x="4020350" y="1520646"/>
            <a:ext cx="1112600" cy="916342"/>
          </a:xfrm>
          <a:prstGeom prst="rect">
            <a:avLst/>
          </a:prstGeom>
          <a:effectLst>
            <a:outerShdw blurRad="101600" dist="38100" dir="5400000" algn="t" rotWithShape="0">
              <a:prstClr val="black">
                <a:alpha val="30000"/>
              </a:prstClr>
            </a:outerShdw>
          </a:effectLst>
        </p:spPr>
      </p:pic>
      <p:pic>
        <p:nvPicPr>
          <p:cNvPr id="178" name="Hole 3-1"/>
          <p:cNvPicPr>
            <a:picLocks noChangeAspect="1"/>
          </p:cNvPicPr>
          <p:nvPr/>
        </p:nvPicPr>
        <p:blipFill>
          <a:blip r:embed="rId11"/>
          <a:stretch>
            <a:fillRect/>
          </a:stretch>
        </p:blipFill>
        <p:spPr>
          <a:xfrm>
            <a:off x="5723192" y="1520646"/>
            <a:ext cx="1112600" cy="916342"/>
          </a:xfrm>
          <a:prstGeom prst="rect">
            <a:avLst/>
          </a:prstGeom>
          <a:effectLst>
            <a:outerShdw blurRad="101600" dist="38100" dir="5400000" algn="t" rotWithShape="0">
              <a:prstClr val="black">
                <a:alpha val="30000"/>
              </a:prstClr>
            </a:outerShdw>
          </a:effectLst>
        </p:spPr>
      </p:pic>
      <p:pic>
        <p:nvPicPr>
          <p:cNvPr id="179" name="Hole 4-1"/>
          <p:cNvPicPr>
            <a:picLocks noChangeAspect="1"/>
          </p:cNvPicPr>
          <p:nvPr/>
        </p:nvPicPr>
        <p:blipFill>
          <a:blip r:embed="rId11"/>
          <a:stretch>
            <a:fillRect/>
          </a:stretch>
        </p:blipFill>
        <p:spPr>
          <a:xfrm>
            <a:off x="7426034" y="1520646"/>
            <a:ext cx="1112600" cy="916342"/>
          </a:xfrm>
          <a:prstGeom prst="rect">
            <a:avLst/>
          </a:prstGeom>
          <a:effectLst>
            <a:outerShdw blurRad="101600" dist="38100" dir="5400000" algn="t" rotWithShape="0">
              <a:prstClr val="black">
                <a:alpha val="30000"/>
              </a:prstClr>
            </a:outerShdw>
          </a:effectLst>
        </p:spPr>
      </p:pic>
      <p:pic>
        <p:nvPicPr>
          <p:cNvPr id="180" name="Hole 5-1"/>
          <p:cNvPicPr>
            <a:picLocks noChangeAspect="1"/>
          </p:cNvPicPr>
          <p:nvPr/>
        </p:nvPicPr>
        <p:blipFill>
          <a:blip r:embed="rId11"/>
          <a:stretch>
            <a:fillRect/>
          </a:stretch>
        </p:blipFill>
        <p:spPr>
          <a:xfrm>
            <a:off x="9129950" y="1520646"/>
            <a:ext cx="1112600" cy="916342"/>
          </a:xfrm>
          <a:prstGeom prst="rect">
            <a:avLst/>
          </a:prstGeom>
          <a:effectLst>
            <a:outerShdw blurRad="101600" dist="38100" dir="5400000" algn="t" rotWithShape="0">
              <a:prstClr val="black">
                <a:alpha val="30000"/>
              </a:prstClr>
            </a:outerShdw>
          </a:effectLst>
        </p:spPr>
      </p:pic>
      <p:pic>
        <p:nvPicPr>
          <p:cNvPr id="181" name="Hole 6-1"/>
          <p:cNvPicPr>
            <a:picLocks noChangeAspect="1"/>
          </p:cNvPicPr>
          <p:nvPr/>
        </p:nvPicPr>
        <p:blipFill>
          <a:blip r:embed="rId11"/>
          <a:stretch>
            <a:fillRect/>
          </a:stretch>
        </p:blipFill>
        <p:spPr>
          <a:xfrm>
            <a:off x="10835213" y="1520646"/>
            <a:ext cx="1112600" cy="916342"/>
          </a:xfrm>
          <a:prstGeom prst="rect">
            <a:avLst/>
          </a:prstGeom>
          <a:effectLst>
            <a:outerShdw blurRad="101600" dist="38100" dir="5400000" algn="t" rotWithShape="0">
              <a:prstClr val="black">
                <a:alpha val="30000"/>
              </a:prstClr>
            </a:outerShdw>
          </a:effectLst>
        </p:spPr>
      </p:pic>
      <p:sp>
        <p:nvSpPr>
          <p:cNvPr id="2" name="TextBox V1"/>
          <p:cNvSpPr txBox="1"/>
          <p:nvPr/>
        </p:nvSpPr>
        <p:spPr>
          <a:xfrm>
            <a:off x="-9834" y="1601820"/>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88523"/>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75226"/>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61929"/>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948631"/>
            <a:ext cx="2187916" cy="523220"/>
          </a:xfrm>
          <a:prstGeom prst="rect">
            <a:avLst/>
          </a:prstGeom>
          <a:noFill/>
        </p:spPr>
        <p:txBody>
          <a:bodyPr wrap="square" rtlCol="0" anchor="ctr">
            <a:spAutoFit/>
          </a:bodyPr>
          <a:lstStyle/>
          <a:p>
            <a:pPr algn="ctr"/>
            <a:r>
              <a:rPr lang="en-US" sz="28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Text/Image</a:t>
            </a:r>
            <a:endParaRPr lang="en-US" sz="28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1032" name="Fossil 1-5" descr="Fossil - Animal Crossing Wiki - Nookipedia"/>
          <p:cNvPicPr>
            <a:picLocks noChangeAspect="1" noChangeArrowheads="1"/>
          </p:cNvPicPr>
          <p:nvPr/>
        </p:nvPicPr>
        <p:blipFill rotWithShape="1">
          <a:blip r:embed="rId12">
            <a:extLst>
              <a:ext uri="{28A0092B-C50C-407E-A947-70E740481C1C}">
                <a14:useLocalDpi xmlns:a14="http://schemas.microsoft.com/office/drawing/2010/main" val="0"/>
              </a:ext>
            </a:extLst>
          </a:blip>
          <a:srcRect l="15058" t="16568" r="17023" b="13228"/>
          <a:stretch/>
        </p:blipFill>
        <p:spPr bwMode="auto">
          <a:xfrm>
            <a:off x="2492709" y="5498226"/>
            <a:ext cx="776307" cy="802433"/>
          </a:xfrm>
          <a:prstGeom prst="rect">
            <a:avLst/>
          </a:prstGeom>
          <a:noFill/>
          <a:effectLst>
            <a:innerShdw blurRad="50800" dist="101600" dir="5400000">
              <a:srgbClr val="211B16">
                <a:alpha val="47000"/>
              </a:srgbClr>
            </a:innerShdw>
          </a:effectLst>
          <a:extLst>
            <a:ext uri="{909E8E84-426E-40DD-AFC4-6F175D3DCCD1}">
              <a14:hiddenFill xmlns:a14="http://schemas.microsoft.com/office/drawing/2010/main">
                <a:solidFill>
                  <a:srgbClr val="FFFFFF"/>
                </a:solidFill>
              </a14:hiddenFill>
            </a:ext>
          </a:extLst>
        </p:spPr>
      </p:pic>
      <p:pic>
        <p:nvPicPr>
          <p:cNvPr id="1050" name="Can 5-3"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9436129" y="3426527"/>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86" name="Can 4-2" descr="Trash - Animal Crossing Wiki - Nookipedia"/>
          <p:cNvPicPr>
            <a:picLocks noChangeAspect="1" noChangeArrowheads="1"/>
          </p:cNvPicPr>
          <p:nvPr/>
        </p:nvPicPr>
        <p:blipFill rotWithShape="1">
          <a:blip r:embed="rId13">
            <a:extLst>
              <a:ext uri="{28A0092B-C50C-407E-A947-70E740481C1C}">
                <a14:useLocalDpi xmlns:a14="http://schemas.microsoft.com/office/drawing/2010/main" val="0"/>
              </a:ext>
            </a:extLst>
          </a:blip>
          <a:srcRect l="25790" t="11595" r="24885" b="16258"/>
          <a:stretch/>
        </p:blipFill>
        <p:spPr bwMode="auto">
          <a:xfrm>
            <a:off x="7712473" y="2284301"/>
            <a:ext cx="563786" cy="824643"/>
          </a:xfrm>
          <a:prstGeom prst="rect">
            <a:avLst/>
          </a:prstGeom>
          <a:noFill/>
          <a:effectLst>
            <a:innerShdw blurRad="101600" dist="76200" dir="5400000">
              <a:prstClr val="black">
                <a:alpha val="67000"/>
              </a:prstClr>
            </a:innerShdw>
          </a:effectLst>
          <a:extLst>
            <a:ext uri="{909E8E84-426E-40DD-AFC4-6F175D3DCCD1}">
              <a14:hiddenFill xmlns:a14="http://schemas.microsoft.com/office/drawing/2010/main">
                <a:solidFill>
                  <a:srgbClr val="FFFFFF"/>
                </a:solidFill>
              </a14:hiddenFill>
            </a:ext>
          </a:extLst>
        </p:spPr>
      </p:pic>
      <p:pic>
        <p:nvPicPr>
          <p:cNvPr id="13" name="3+ Sign 1-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1041009"/>
            <a:ext cx="1326234" cy="1126466"/>
          </a:xfrm>
          <a:prstGeom prst="rect">
            <a:avLst/>
          </a:prstGeom>
        </p:spPr>
      </p:pic>
      <p:pic>
        <p:nvPicPr>
          <p:cNvPr id="98" name="3+ Sign 2-1"/>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1041009"/>
            <a:ext cx="1326234" cy="1126466"/>
          </a:xfrm>
          <a:prstGeom prst="rect">
            <a:avLst/>
          </a:prstGeom>
        </p:spPr>
      </p:pic>
      <p:pic>
        <p:nvPicPr>
          <p:cNvPr id="97" name="3+ Sign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1303" y="1041009"/>
            <a:ext cx="1321314" cy="1126466"/>
          </a:xfrm>
          <a:prstGeom prst="rect">
            <a:avLst/>
          </a:prstGeom>
        </p:spPr>
      </p:pic>
      <p:pic>
        <p:nvPicPr>
          <p:cNvPr id="113" name="3+ Sig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3641" y="1041009"/>
            <a:ext cx="1321314" cy="1126466"/>
          </a:xfrm>
          <a:prstGeom prst="rect">
            <a:avLst/>
          </a:prstGeom>
        </p:spPr>
      </p:pic>
      <p:pic>
        <p:nvPicPr>
          <p:cNvPr id="156" name="3+ Sign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1041009"/>
            <a:ext cx="1321314" cy="1126466"/>
          </a:xfrm>
          <a:prstGeom prst="rect">
            <a:avLst/>
          </a:prstGeom>
        </p:spPr>
      </p:pic>
      <p:pic>
        <p:nvPicPr>
          <p:cNvPr id="184" name="3+ Sign 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1041009"/>
            <a:ext cx="1321314" cy="1126466"/>
          </a:xfrm>
          <a:prstGeom prst="rect">
            <a:avLst/>
          </a:prstGeom>
        </p:spPr>
      </p:pic>
      <p:pic>
        <p:nvPicPr>
          <p:cNvPr id="99" name="3+ Sign 1-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2236078" y="2105384"/>
            <a:ext cx="1326234" cy="1126466"/>
          </a:xfrm>
          <a:prstGeom prst="rect">
            <a:avLst/>
          </a:prstGeom>
        </p:spPr>
      </p:pic>
      <p:pic>
        <p:nvPicPr>
          <p:cNvPr id="100" name="3+ Sign 2-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3935589" y="2105384"/>
            <a:ext cx="1326234" cy="1126466"/>
          </a:xfrm>
          <a:prstGeom prst="rect">
            <a:avLst/>
          </a:prstGeom>
        </p:spPr>
      </p:pic>
      <p:pic>
        <p:nvPicPr>
          <p:cNvPr id="109" name="3+ Sign 3-2"/>
          <p:cNvPicPr>
            <a:picLocks noChangeAspect="1"/>
          </p:cNvPicPr>
          <p:nvPr/>
        </p:nvPicPr>
        <p:blipFill>
          <a:blip r:embed="rId14">
            <a:extLst>
              <a:ext uri="{BEBA8EAE-BF5A-486C-A8C5-ECC9F3942E4B}">
                <a14:imgProps xmlns:a14="http://schemas.microsoft.com/office/drawing/2010/main">
                  <a14:imgLayer r:embed="rId15">
                    <a14:imgEffect>
                      <a14:saturation sat="150000"/>
                    </a14:imgEffect>
                  </a14:imgLayer>
                </a14:imgProps>
              </a:ext>
            </a:extLst>
          </a:blip>
          <a:stretch>
            <a:fillRect/>
          </a:stretch>
        </p:blipFill>
        <p:spPr>
          <a:xfrm>
            <a:off x="5638843" y="2105384"/>
            <a:ext cx="1326234" cy="1126466"/>
          </a:xfrm>
          <a:prstGeom prst="rect">
            <a:avLst/>
          </a:prstGeom>
        </p:spPr>
      </p:pic>
      <p:pic>
        <p:nvPicPr>
          <p:cNvPr id="114" name="Can Sign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1181" y="2105880"/>
            <a:ext cx="1326234" cy="1125474"/>
          </a:xfrm>
          <a:prstGeom prst="rect">
            <a:avLst/>
          </a:prstGeom>
        </p:spPr>
      </p:pic>
      <p:pic>
        <p:nvPicPr>
          <p:cNvPr id="190" name="3+ Sign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2105384"/>
            <a:ext cx="1321314" cy="1126466"/>
          </a:xfrm>
          <a:prstGeom prst="rect">
            <a:avLst/>
          </a:prstGeom>
        </p:spPr>
      </p:pic>
      <p:pic>
        <p:nvPicPr>
          <p:cNvPr id="191" name="3+ Sign 6-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2105384"/>
            <a:ext cx="1321314" cy="1126466"/>
          </a:xfrm>
          <a:prstGeom prst="rect">
            <a:avLst/>
          </a:prstGeom>
        </p:spPr>
      </p:pic>
      <p:pic>
        <p:nvPicPr>
          <p:cNvPr id="101" name="2 Sign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6662" y="3231602"/>
            <a:ext cx="1325065" cy="1125474"/>
          </a:xfrm>
          <a:prstGeom prst="rect">
            <a:avLst/>
          </a:prstGeom>
        </p:spPr>
      </p:pic>
      <p:pic>
        <p:nvPicPr>
          <p:cNvPr id="102" name="2 Sign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8363" y="3231602"/>
            <a:ext cx="1325065" cy="1125474"/>
          </a:xfrm>
          <a:prstGeom prst="rect">
            <a:avLst/>
          </a:prstGeom>
        </p:spPr>
      </p:pic>
      <p:pic>
        <p:nvPicPr>
          <p:cNvPr id="110" name="2 Sign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0064" y="3231602"/>
            <a:ext cx="1325065" cy="1125474"/>
          </a:xfrm>
          <a:prstGeom prst="rect">
            <a:avLst/>
          </a:prstGeom>
        </p:spPr>
      </p:pic>
      <p:pic>
        <p:nvPicPr>
          <p:cNvPr id="5" name="2 Sign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3231106"/>
            <a:ext cx="1326233" cy="1126466"/>
          </a:xfrm>
          <a:prstGeom prst="rect">
            <a:avLst/>
          </a:prstGeom>
        </p:spPr>
      </p:pic>
      <p:pic>
        <p:nvPicPr>
          <p:cNvPr id="25" name="Can Sign 5-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45347" y="3231106"/>
            <a:ext cx="1327402" cy="1126466"/>
          </a:xfrm>
          <a:prstGeom prst="rect">
            <a:avLst/>
          </a:prstGeom>
        </p:spPr>
      </p:pic>
      <p:pic>
        <p:nvPicPr>
          <p:cNvPr id="26" name="3+ Sign 6-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3231106"/>
            <a:ext cx="1321314" cy="1126466"/>
          </a:xfrm>
          <a:prstGeom prst="rect">
            <a:avLst/>
          </a:prstGeom>
        </p:spPr>
      </p:pic>
      <p:pic>
        <p:nvPicPr>
          <p:cNvPr id="108" name="1 Sign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36662" y="4275736"/>
            <a:ext cx="1325065" cy="1125474"/>
          </a:xfrm>
          <a:prstGeom prst="rect">
            <a:avLst/>
          </a:prstGeom>
        </p:spPr>
      </p:pic>
      <p:pic>
        <p:nvPicPr>
          <p:cNvPr id="17" name="1 Sign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36173" y="4275736"/>
            <a:ext cx="1325065" cy="1125474"/>
          </a:xfrm>
          <a:prstGeom prst="rect">
            <a:avLst/>
          </a:prstGeom>
        </p:spPr>
      </p:pic>
      <p:pic>
        <p:nvPicPr>
          <p:cNvPr id="112" name="1 Sign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4275736"/>
            <a:ext cx="1325065" cy="1125474"/>
          </a:xfrm>
          <a:prstGeom prst="rect">
            <a:avLst/>
          </a:prstGeom>
        </p:spPr>
      </p:pic>
      <p:pic>
        <p:nvPicPr>
          <p:cNvPr id="115" name="2 Sign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4275240"/>
            <a:ext cx="1326233" cy="1126466"/>
          </a:xfrm>
          <a:prstGeom prst="rect">
            <a:avLst/>
          </a:prstGeom>
        </p:spPr>
      </p:pic>
      <p:pic>
        <p:nvPicPr>
          <p:cNvPr id="6" name="3+ Sign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4275240"/>
            <a:ext cx="1321314" cy="1126466"/>
          </a:xfrm>
          <a:prstGeom prst="rect">
            <a:avLst/>
          </a:prstGeom>
        </p:spPr>
      </p:pic>
      <p:pic>
        <p:nvPicPr>
          <p:cNvPr id="189" name="3+ Sign 6-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4275240"/>
            <a:ext cx="1321314" cy="1126466"/>
          </a:xfrm>
          <a:prstGeom prst="rect">
            <a:avLst/>
          </a:prstGeom>
        </p:spPr>
      </p:pic>
      <p:pic>
        <p:nvPicPr>
          <p:cNvPr id="106" name="Fossil Sign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9688" y="5381448"/>
            <a:ext cx="1319013" cy="1120334"/>
          </a:xfrm>
          <a:prstGeom prst="rect">
            <a:avLst/>
          </a:prstGeom>
        </p:spPr>
      </p:pic>
      <p:pic>
        <p:nvPicPr>
          <p:cNvPr id="185" name="Bell Bag 2-5" descr="Top 10] Animal Crossing New Horizons Best Bell Making Methods | GAMERS  DECID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26975" y="5267606"/>
            <a:ext cx="1203869" cy="1043046"/>
          </a:xfrm>
          <a:prstGeom prst="rect">
            <a:avLst/>
          </a:prstGeom>
          <a:noFill/>
          <a:effectLst>
            <a:innerShdw blurRad="127000" dist="76200" dir="5400000">
              <a:srgbClr val="211B16">
                <a:alpha val="29000"/>
              </a:srgbClr>
            </a:innerShdw>
          </a:effectLst>
          <a:extLst>
            <a:ext uri="{909E8E84-426E-40DD-AFC4-6F175D3DCCD1}">
              <a14:hiddenFill xmlns:a14="http://schemas.microsoft.com/office/drawing/2010/main">
                <a:solidFill>
                  <a:srgbClr val="FFFFFF"/>
                </a:solidFill>
              </a14:hiddenFill>
            </a:ext>
          </a:extLst>
        </p:spPr>
      </p:pic>
      <p:pic>
        <p:nvPicPr>
          <p:cNvPr id="107" name="Bells Sign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38049" y="5378382"/>
            <a:ext cx="1321314" cy="1126466"/>
          </a:xfrm>
          <a:prstGeom prst="rect">
            <a:avLst/>
          </a:prstGeom>
        </p:spPr>
      </p:pic>
      <p:pic>
        <p:nvPicPr>
          <p:cNvPr id="111" name="1 Sign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9427" y="5378878"/>
            <a:ext cx="1325065" cy="1125474"/>
          </a:xfrm>
          <a:prstGeom prst="rect">
            <a:avLst/>
          </a:prstGeom>
        </p:spPr>
      </p:pic>
      <p:pic>
        <p:nvPicPr>
          <p:cNvPr id="116" name="2 Sign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41181" y="5378382"/>
            <a:ext cx="1326233" cy="1126466"/>
          </a:xfrm>
          <a:prstGeom prst="rect">
            <a:avLst/>
          </a:prstGeom>
        </p:spPr>
      </p:pic>
      <p:pic>
        <p:nvPicPr>
          <p:cNvPr id="183" name="3+ Sign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51439" y="5378382"/>
            <a:ext cx="1321314" cy="1126466"/>
          </a:xfrm>
          <a:prstGeom prst="rect">
            <a:avLst/>
          </a:prstGeom>
        </p:spPr>
      </p:pic>
      <p:pic>
        <p:nvPicPr>
          <p:cNvPr id="187" name="3+ Sign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53142" y="5378382"/>
            <a:ext cx="1321314" cy="1126466"/>
          </a:xfrm>
          <a:prstGeom prst="rect">
            <a:avLst/>
          </a:prstGeom>
        </p:spPr>
      </p:pic>
    </p:spTree>
    <p:extLst>
      <p:ext uri="{BB962C8B-B14F-4D97-AF65-F5344CB8AC3E}">
        <p14:creationId xmlns:p14="http://schemas.microsoft.com/office/powerpoint/2010/main" val="3585405598"/>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ppt_w</p:attrName>
                                        </p:attrNameLst>
                                      </p:cBhvr>
                                      <p:tavLst>
                                        <p:tav tm="0" fmla="#ppt_w*sin(2.5*pi*$)">
                                          <p:val>
                                            <p:fltVal val="0"/>
                                          </p:val>
                                        </p:tav>
                                        <p:tav tm="100000">
                                          <p:val>
                                            <p:fltVal val="1"/>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0"/>
                  </p:tgtEl>
                </p:cond>
              </p:nextCondLst>
            </p:seq>
            <p:seq concurrent="1" nextAc="seek">
              <p:cTn id="15" restart="whenNotActive" fill="hold" evtFilter="cancelBubble" nodeType="interactiveSeq">
                <p:stCondLst>
                  <p:cond evt="onClick" delay="0">
                    <p:tgtEl>
                      <p:spTgt spid="141"/>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77"/>
                                        </p:tgtEl>
                                        <p:attrNameLst>
                                          <p:attrName>style.visibility</p:attrName>
                                        </p:attrNameLst>
                                      </p:cBhvr>
                                      <p:to>
                                        <p:strVal val="visible"/>
                                      </p:to>
                                    </p:set>
                                    <p:anim calcmode="lin" valueType="num">
                                      <p:cBhvr>
                                        <p:cTn id="20" dur="1000" fill="hold"/>
                                        <p:tgtEl>
                                          <p:spTgt spid="177"/>
                                        </p:tgtEl>
                                        <p:attrNameLst>
                                          <p:attrName>ppt_w</p:attrName>
                                        </p:attrNameLst>
                                      </p:cBhvr>
                                      <p:tavLst>
                                        <p:tav tm="0">
                                          <p:val>
                                            <p:fltVal val="0"/>
                                          </p:val>
                                        </p:tav>
                                        <p:tav tm="100000">
                                          <p:val>
                                            <p:strVal val="#ppt_w"/>
                                          </p:val>
                                        </p:tav>
                                      </p:tavLst>
                                    </p:anim>
                                    <p:anim calcmode="lin" valueType="num">
                                      <p:cBhvr>
                                        <p:cTn id="21" dur="1000" fill="hold"/>
                                        <p:tgtEl>
                                          <p:spTgt spid="1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C Dig SFX.wav"/>
                                        </p:tgtEl>
                                      </p:cMediaNode>
                                    </p:audio>
                                  </p:subTnLst>
                                </p:cTn>
                              </p:par>
                            </p:childTnLst>
                          </p:cTn>
                        </p:par>
                        <p:par>
                          <p:cTn id="22" fill="hold">
                            <p:stCondLst>
                              <p:cond delay="1000"/>
                            </p:stCondLst>
                            <p:childTnLst>
                              <p:par>
                                <p:cTn id="23" presetID="45" presetClass="entr" presetSubtype="0" fill="hold" nodeType="afterEffect">
                                  <p:stCondLst>
                                    <p:cond delay="50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anim calcmode="lin" valueType="num">
                                      <p:cBhvr>
                                        <p:cTn id="26" dur="500" fill="hold"/>
                                        <p:tgtEl>
                                          <p:spTgt spid="98"/>
                                        </p:tgtEl>
                                        <p:attrNameLst>
                                          <p:attrName>ppt_w</p:attrName>
                                        </p:attrNameLst>
                                      </p:cBhvr>
                                      <p:tavLst>
                                        <p:tav tm="0" fmla="#ppt_w*sin(2.5*pi*$)">
                                          <p:val>
                                            <p:fltVal val="0"/>
                                          </p:val>
                                        </p:tav>
                                        <p:tav tm="100000">
                                          <p:val>
                                            <p:fltVal val="1"/>
                                          </p:val>
                                        </p:tav>
                                      </p:tavLst>
                                    </p:anim>
                                    <p:anim calcmode="lin" valueType="num">
                                      <p:cBhvr>
                                        <p:cTn id="27" dur="500" fill="hold"/>
                                        <p:tgtEl>
                                          <p:spTgt spid="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1"/>
                  </p:tgtEl>
                </p:cond>
              </p:nextCondLst>
            </p:seq>
            <p:seq concurrent="1" nextAc="seek">
              <p:cTn id="28" restart="whenNotActive" fill="hold" evtFilter="cancelBubble" nodeType="interactiveSeq">
                <p:stCondLst>
                  <p:cond evt="onClick" delay="0">
                    <p:tgtEl>
                      <p:spTgt spid="142"/>
                    </p:tgtEl>
                  </p:cond>
                </p:stCondLst>
                <p:endSync evt="end" delay="0">
                  <p:rtn val="all"/>
                </p:endSync>
                <p:childTnLst>
                  <p:par>
                    <p:cTn id="29" fill="hold">
                      <p:stCondLst>
                        <p:cond delay="0"/>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anim calcmode="lin" valueType="num">
                                      <p:cBhvr>
                                        <p:cTn id="33" dur="1000" fill="hold"/>
                                        <p:tgtEl>
                                          <p:spTgt spid="178"/>
                                        </p:tgtEl>
                                        <p:attrNameLst>
                                          <p:attrName>ppt_w</p:attrName>
                                        </p:attrNameLst>
                                      </p:cBhvr>
                                      <p:tavLst>
                                        <p:tav tm="0">
                                          <p:val>
                                            <p:fltVal val="0"/>
                                          </p:val>
                                        </p:tav>
                                        <p:tav tm="100000">
                                          <p:val>
                                            <p:strVal val="#ppt_w"/>
                                          </p:val>
                                        </p:tav>
                                      </p:tavLst>
                                    </p:anim>
                                    <p:anim calcmode="lin" valueType="num">
                                      <p:cBhvr>
                                        <p:cTn id="34" dur="1000" fill="hold"/>
                                        <p:tgtEl>
                                          <p:spTgt spid="1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AC Dig SFX.wav"/>
                                        </p:tgtEl>
                                      </p:cMediaNode>
                                    </p:audio>
                                  </p:subTnLst>
                                </p:cTn>
                              </p:par>
                            </p:childTnLst>
                          </p:cTn>
                        </p:par>
                        <p:par>
                          <p:cTn id="35" fill="hold">
                            <p:stCondLst>
                              <p:cond delay="1000"/>
                            </p:stCondLst>
                            <p:childTnLst>
                              <p:par>
                                <p:cTn id="36" presetID="45" presetClass="entr" presetSubtype="0" fill="hold" nodeType="afterEffect">
                                  <p:stCondLst>
                                    <p:cond delay="50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anim calcmode="lin" valueType="num">
                                      <p:cBhvr>
                                        <p:cTn id="39" dur="500" fill="hold"/>
                                        <p:tgtEl>
                                          <p:spTgt spid="97"/>
                                        </p:tgtEl>
                                        <p:attrNameLst>
                                          <p:attrName>ppt_w</p:attrName>
                                        </p:attrNameLst>
                                      </p:cBhvr>
                                      <p:tavLst>
                                        <p:tav tm="0" fmla="#ppt_w*sin(2.5*pi*$)">
                                          <p:val>
                                            <p:fltVal val="0"/>
                                          </p:val>
                                        </p:tav>
                                        <p:tav tm="100000">
                                          <p:val>
                                            <p:fltVal val="1"/>
                                          </p:val>
                                        </p:tav>
                                      </p:tavLst>
                                    </p:anim>
                                    <p:anim calcmode="lin" valueType="num">
                                      <p:cBhvr>
                                        <p:cTn id="40" dur="500" fill="hold"/>
                                        <p:tgtEl>
                                          <p:spTgt spid="9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2"/>
                  </p:tgtEl>
                </p:cond>
              </p:nextCondLst>
            </p:seq>
            <p:seq concurrent="1" nextAc="seek">
              <p:cTn id="41" restart="whenNotActive" fill="hold" evtFilter="cancelBubble" nodeType="interactiveSeq">
                <p:stCondLst>
                  <p:cond evt="onClick" delay="0">
                    <p:tgtEl>
                      <p:spTgt spid="143"/>
                    </p:tgtEl>
                  </p:cond>
                </p:stCondLst>
                <p:endSync evt="end" delay="0">
                  <p:rtn val="all"/>
                </p:endSync>
                <p:childTnLst>
                  <p:par>
                    <p:cTn id="42" fill="hold">
                      <p:stCondLst>
                        <p:cond delay="0"/>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79"/>
                                        </p:tgtEl>
                                        <p:attrNameLst>
                                          <p:attrName>style.visibility</p:attrName>
                                        </p:attrNameLst>
                                      </p:cBhvr>
                                      <p:to>
                                        <p:strVal val="visible"/>
                                      </p:to>
                                    </p:set>
                                    <p:anim calcmode="lin" valueType="num">
                                      <p:cBhvr>
                                        <p:cTn id="46" dur="1000" fill="hold"/>
                                        <p:tgtEl>
                                          <p:spTgt spid="179"/>
                                        </p:tgtEl>
                                        <p:attrNameLst>
                                          <p:attrName>ppt_w</p:attrName>
                                        </p:attrNameLst>
                                      </p:cBhvr>
                                      <p:tavLst>
                                        <p:tav tm="0">
                                          <p:val>
                                            <p:fltVal val="0"/>
                                          </p:val>
                                        </p:tav>
                                        <p:tav tm="100000">
                                          <p:val>
                                            <p:strVal val="#ppt_w"/>
                                          </p:val>
                                        </p:tav>
                                      </p:tavLst>
                                    </p:anim>
                                    <p:anim calcmode="lin" valueType="num">
                                      <p:cBhvr>
                                        <p:cTn id="47" dur="1000" fill="hold"/>
                                        <p:tgtEl>
                                          <p:spTgt spid="17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AC Dig SFX.wav"/>
                                        </p:tgtEl>
                                      </p:cMediaNode>
                                    </p:audio>
                                  </p:subTnLst>
                                </p:cTn>
                              </p:par>
                            </p:childTnLst>
                          </p:cTn>
                        </p:par>
                        <p:par>
                          <p:cTn id="48" fill="hold">
                            <p:stCondLst>
                              <p:cond delay="1000"/>
                            </p:stCondLst>
                            <p:childTnLst>
                              <p:par>
                                <p:cTn id="49" presetID="45" presetClass="entr" presetSubtype="0" fill="hold" nodeType="afterEffect">
                                  <p:stCondLst>
                                    <p:cond delay="50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ppt_w</p:attrName>
                                        </p:attrNameLst>
                                      </p:cBhvr>
                                      <p:tavLst>
                                        <p:tav tm="0" fmla="#ppt_w*sin(2.5*pi*$)">
                                          <p:val>
                                            <p:fltVal val="0"/>
                                          </p:val>
                                        </p:tav>
                                        <p:tav tm="100000">
                                          <p:val>
                                            <p:fltVal val="1"/>
                                          </p:val>
                                        </p:tav>
                                      </p:tavLst>
                                    </p:anim>
                                    <p:anim calcmode="lin" valueType="num">
                                      <p:cBhvr>
                                        <p:cTn id="53" dur="500" fill="hold"/>
                                        <p:tgtEl>
                                          <p:spTgt spid="1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3"/>
                  </p:tgtEl>
                </p:cond>
              </p:nextCondLst>
            </p:seq>
            <p:seq concurrent="1" nextAc="seek">
              <p:cTn id="54" restart="whenNotActive" fill="hold" evtFilter="cancelBubble" nodeType="interactiveSeq">
                <p:stCondLst>
                  <p:cond evt="onClick" delay="0">
                    <p:tgtEl>
                      <p:spTgt spid="144"/>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80"/>
                                        </p:tgtEl>
                                        <p:attrNameLst>
                                          <p:attrName>style.visibility</p:attrName>
                                        </p:attrNameLst>
                                      </p:cBhvr>
                                      <p:to>
                                        <p:strVal val="visible"/>
                                      </p:to>
                                    </p:set>
                                    <p:anim calcmode="lin" valueType="num">
                                      <p:cBhvr>
                                        <p:cTn id="59" dur="1000" fill="hold"/>
                                        <p:tgtEl>
                                          <p:spTgt spid="180"/>
                                        </p:tgtEl>
                                        <p:attrNameLst>
                                          <p:attrName>ppt_w</p:attrName>
                                        </p:attrNameLst>
                                      </p:cBhvr>
                                      <p:tavLst>
                                        <p:tav tm="0">
                                          <p:val>
                                            <p:fltVal val="0"/>
                                          </p:val>
                                        </p:tav>
                                        <p:tav tm="100000">
                                          <p:val>
                                            <p:strVal val="#ppt_w"/>
                                          </p:val>
                                        </p:tav>
                                      </p:tavLst>
                                    </p:anim>
                                    <p:anim calcmode="lin" valueType="num">
                                      <p:cBhvr>
                                        <p:cTn id="60" dur="1000" fill="hold"/>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AC Dig SFX.wav"/>
                                        </p:tgtEl>
                                      </p:cMediaNode>
                                    </p:audio>
                                  </p:subTnLst>
                                </p:cTn>
                              </p:par>
                            </p:childTnLst>
                          </p:cTn>
                        </p:par>
                        <p:par>
                          <p:cTn id="61" fill="hold">
                            <p:stCondLst>
                              <p:cond delay="1000"/>
                            </p:stCondLst>
                            <p:childTnLst>
                              <p:par>
                                <p:cTn id="62" presetID="45" presetClass="entr" presetSubtype="0" fill="hold" nodeType="afterEffect">
                                  <p:stCondLst>
                                    <p:cond delay="500"/>
                                  </p:stCondLst>
                                  <p:childTnLst>
                                    <p:set>
                                      <p:cBhvr>
                                        <p:cTn id="63" dur="1" fill="hold">
                                          <p:stCondLst>
                                            <p:cond delay="0"/>
                                          </p:stCondLst>
                                        </p:cTn>
                                        <p:tgtEl>
                                          <p:spTgt spid="156"/>
                                        </p:tgtEl>
                                        <p:attrNameLst>
                                          <p:attrName>style.visibility</p:attrName>
                                        </p:attrNameLst>
                                      </p:cBhvr>
                                      <p:to>
                                        <p:strVal val="visible"/>
                                      </p:to>
                                    </p:set>
                                    <p:animEffect transition="in" filter="fade">
                                      <p:cBhvr>
                                        <p:cTn id="64" dur="500"/>
                                        <p:tgtEl>
                                          <p:spTgt spid="156"/>
                                        </p:tgtEl>
                                      </p:cBhvr>
                                    </p:animEffect>
                                    <p:anim calcmode="lin" valueType="num">
                                      <p:cBhvr>
                                        <p:cTn id="65" dur="500" fill="hold"/>
                                        <p:tgtEl>
                                          <p:spTgt spid="156"/>
                                        </p:tgtEl>
                                        <p:attrNameLst>
                                          <p:attrName>ppt_w</p:attrName>
                                        </p:attrNameLst>
                                      </p:cBhvr>
                                      <p:tavLst>
                                        <p:tav tm="0" fmla="#ppt_w*sin(2.5*pi*$)">
                                          <p:val>
                                            <p:fltVal val="0"/>
                                          </p:val>
                                        </p:tav>
                                        <p:tav tm="100000">
                                          <p:val>
                                            <p:fltVal val="1"/>
                                          </p:val>
                                        </p:tav>
                                      </p:tavLst>
                                    </p:anim>
                                    <p:anim calcmode="lin" valueType="num">
                                      <p:cBhvr>
                                        <p:cTn id="66" dur="500" fill="hold"/>
                                        <p:tgtEl>
                                          <p:spTgt spid="1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4"/>
                  </p:tgtEl>
                </p:cond>
              </p:nextCondLst>
            </p:seq>
            <p:seq concurrent="1" nextAc="seek">
              <p:cTn id="67" restart="whenNotActive" fill="hold" evtFilter="cancelBubble" nodeType="interactiveSeq">
                <p:stCondLst>
                  <p:cond evt="onClick" delay="0">
                    <p:tgtEl>
                      <p:spTgt spid="145"/>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81"/>
                                        </p:tgtEl>
                                        <p:attrNameLst>
                                          <p:attrName>style.visibility</p:attrName>
                                        </p:attrNameLst>
                                      </p:cBhvr>
                                      <p:to>
                                        <p:strVal val="visible"/>
                                      </p:to>
                                    </p:set>
                                    <p:anim calcmode="lin" valueType="num">
                                      <p:cBhvr>
                                        <p:cTn id="72" dur="1000" fill="hold"/>
                                        <p:tgtEl>
                                          <p:spTgt spid="181"/>
                                        </p:tgtEl>
                                        <p:attrNameLst>
                                          <p:attrName>ppt_w</p:attrName>
                                        </p:attrNameLst>
                                      </p:cBhvr>
                                      <p:tavLst>
                                        <p:tav tm="0">
                                          <p:val>
                                            <p:fltVal val="0"/>
                                          </p:val>
                                        </p:tav>
                                        <p:tav tm="100000">
                                          <p:val>
                                            <p:strVal val="#ppt_w"/>
                                          </p:val>
                                        </p:tav>
                                      </p:tavLst>
                                    </p:anim>
                                    <p:anim calcmode="lin" valueType="num">
                                      <p:cBhvr>
                                        <p:cTn id="73" dur="1000" fill="hold"/>
                                        <p:tgtEl>
                                          <p:spTgt spid="1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AC Dig SFX.wav"/>
                                        </p:tgtEl>
                                      </p:cMediaNode>
                                    </p:audio>
                                  </p:subTnLst>
                                </p:cTn>
                              </p:par>
                            </p:childTnLst>
                          </p:cTn>
                        </p:par>
                        <p:par>
                          <p:cTn id="74" fill="hold">
                            <p:stCondLst>
                              <p:cond delay="1000"/>
                            </p:stCondLst>
                            <p:childTnLst>
                              <p:par>
                                <p:cTn id="75" presetID="45" presetClass="entr" presetSubtype="0" fill="hold" nodeType="afterEffect">
                                  <p:stCondLst>
                                    <p:cond delay="50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anim calcmode="lin" valueType="num">
                                      <p:cBhvr>
                                        <p:cTn id="78" dur="500" fill="hold"/>
                                        <p:tgtEl>
                                          <p:spTgt spid="184"/>
                                        </p:tgtEl>
                                        <p:attrNameLst>
                                          <p:attrName>ppt_w</p:attrName>
                                        </p:attrNameLst>
                                      </p:cBhvr>
                                      <p:tavLst>
                                        <p:tav tm="0" fmla="#ppt_w*sin(2.5*pi*$)">
                                          <p:val>
                                            <p:fltVal val="0"/>
                                          </p:val>
                                        </p:tav>
                                        <p:tav tm="100000">
                                          <p:val>
                                            <p:fltVal val="1"/>
                                          </p:val>
                                        </p:tav>
                                      </p:tavLst>
                                    </p:anim>
                                    <p:anim calcmode="lin" valueType="num">
                                      <p:cBhvr>
                                        <p:cTn id="79" dur="500" fill="hold"/>
                                        <p:tgtEl>
                                          <p:spTgt spid="1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45"/>
                  </p:tgtEl>
                </p:cond>
              </p:nextCondLst>
            </p:seq>
            <p:seq concurrent="1" nextAc="seek">
              <p:cTn id="80" restart="whenNotActive" fill="hold" evtFilter="cancelBubble" nodeType="interactiveSeq">
                <p:stCondLst>
                  <p:cond evt="onClick" delay="0">
                    <p:tgtEl>
                      <p:spTgt spid="134"/>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170"/>
                                        </p:tgtEl>
                                        <p:attrNameLst>
                                          <p:attrName>style.visibility</p:attrName>
                                        </p:attrNameLst>
                                      </p:cBhvr>
                                      <p:to>
                                        <p:strVal val="visible"/>
                                      </p:to>
                                    </p:set>
                                    <p:anim calcmode="lin" valueType="num">
                                      <p:cBhvr>
                                        <p:cTn id="85" dur="1000" fill="hold"/>
                                        <p:tgtEl>
                                          <p:spTgt spid="170"/>
                                        </p:tgtEl>
                                        <p:attrNameLst>
                                          <p:attrName>ppt_w</p:attrName>
                                        </p:attrNameLst>
                                      </p:cBhvr>
                                      <p:tavLst>
                                        <p:tav tm="0">
                                          <p:val>
                                            <p:fltVal val="0"/>
                                          </p:val>
                                        </p:tav>
                                        <p:tav tm="100000">
                                          <p:val>
                                            <p:strVal val="#ppt_w"/>
                                          </p:val>
                                        </p:tav>
                                      </p:tavLst>
                                    </p:anim>
                                    <p:anim calcmode="lin" valueType="num">
                                      <p:cBhvr>
                                        <p:cTn id="86" dur="1000" fill="hold"/>
                                        <p:tgtEl>
                                          <p:spTgt spid="1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3" name="AC Dig SFX.wav"/>
                                        </p:tgtEl>
                                      </p:cMediaNode>
                                    </p:audio>
                                  </p:subTnLst>
                                </p:cTn>
                              </p:par>
                            </p:childTnLst>
                          </p:cTn>
                        </p:par>
                        <p:par>
                          <p:cTn id="87" fill="hold">
                            <p:stCondLst>
                              <p:cond delay="1000"/>
                            </p:stCondLst>
                            <p:childTnLst>
                              <p:par>
                                <p:cTn id="88" presetID="45" presetClass="entr" presetSubtype="0" fill="hold" nodeType="afterEffect">
                                  <p:stCondLst>
                                    <p:cond delay="50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anim calcmode="lin" valueType="num">
                                      <p:cBhvr>
                                        <p:cTn id="91" dur="500" fill="hold"/>
                                        <p:tgtEl>
                                          <p:spTgt spid="99"/>
                                        </p:tgtEl>
                                        <p:attrNameLst>
                                          <p:attrName>ppt_w</p:attrName>
                                        </p:attrNameLst>
                                      </p:cBhvr>
                                      <p:tavLst>
                                        <p:tav tm="0" fmla="#ppt_w*sin(2.5*pi*$)">
                                          <p:val>
                                            <p:fltVal val="0"/>
                                          </p:val>
                                        </p:tav>
                                        <p:tav tm="100000">
                                          <p:val>
                                            <p:fltVal val="1"/>
                                          </p:val>
                                        </p:tav>
                                      </p:tavLst>
                                    </p:anim>
                                    <p:anim calcmode="lin" valueType="num">
                                      <p:cBhvr>
                                        <p:cTn id="92" dur="500" fill="hold"/>
                                        <p:tgtEl>
                                          <p:spTgt spid="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4"/>
                  </p:tgtEl>
                </p:cond>
              </p:nextCondLst>
            </p:seq>
            <p:seq concurrent="1" nextAc="seek">
              <p:cTn id="93" restart="whenNotActive" fill="hold" evtFilter="cancelBubble" nodeType="interactiveSeq">
                <p:stCondLst>
                  <p:cond evt="onClick" delay="0">
                    <p:tgtEl>
                      <p:spTgt spid="135"/>
                    </p:tgtEl>
                  </p:cond>
                </p:stCondLst>
                <p:endSync evt="end" delay="0">
                  <p:rtn val="all"/>
                </p:endSync>
                <p:childTnLst>
                  <p:par>
                    <p:cTn id="94" fill="hold">
                      <p:stCondLst>
                        <p:cond delay="0"/>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171"/>
                                        </p:tgtEl>
                                        <p:attrNameLst>
                                          <p:attrName>style.visibility</p:attrName>
                                        </p:attrNameLst>
                                      </p:cBhvr>
                                      <p:to>
                                        <p:strVal val="visible"/>
                                      </p:to>
                                    </p:set>
                                    <p:anim calcmode="lin" valueType="num">
                                      <p:cBhvr>
                                        <p:cTn id="98" dur="1000" fill="hold"/>
                                        <p:tgtEl>
                                          <p:spTgt spid="171"/>
                                        </p:tgtEl>
                                        <p:attrNameLst>
                                          <p:attrName>ppt_w</p:attrName>
                                        </p:attrNameLst>
                                      </p:cBhvr>
                                      <p:tavLst>
                                        <p:tav tm="0">
                                          <p:val>
                                            <p:fltVal val="0"/>
                                          </p:val>
                                        </p:tav>
                                        <p:tav tm="100000">
                                          <p:val>
                                            <p:strVal val="#ppt_w"/>
                                          </p:val>
                                        </p:tav>
                                      </p:tavLst>
                                    </p:anim>
                                    <p:anim calcmode="lin" valueType="num">
                                      <p:cBhvr>
                                        <p:cTn id="99" dur="1000" fill="hold"/>
                                        <p:tgtEl>
                                          <p:spTgt spid="1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AC Dig SFX.wav"/>
                                        </p:tgtEl>
                                      </p:cMediaNode>
                                    </p:audio>
                                  </p:subTnLst>
                                </p:cTn>
                              </p:par>
                            </p:childTnLst>
                          </p:cTn>
                        </p:par>
                        <p:par>
                          <p:cTn id="100" fill="hold">
                            <p:stCondLst>
                              <p:cond delay="1000"/>
                            </p:stCondLst>
                            <p:childTnLst>
                              <p:par>
                                <p:cTn id="101" presetID="45" presetClass="entr" presetSubtype="0" fill="hold" nodeType="afterEffect">
                                  <p:stCondLst>
                                    <p:cond delay="50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anim calcmode="lin" valueType="num">
                                      <p:cBhvr>
                                        <p:cTn id="104" dur="500" fill="hold"/>
                                        <p:tgtEl>
                                          <p:spTgt spid="100"/>
                                        </p:tgtEl>
                                        <p:attrNameLst>
                                          <p:attrName>ppt_w</p:attrName>
                                        </p:attrNameLst>
                                      </p:cBhvr>
                                      <p:tavLst>
                                        <p:tav tm="0" fmla="#ppt_w*sin(2.5*pi*$)">
                                          <p:val>
                                            <p:fltVal val="0"/>
                                          </p:val>
                                        </p:tav>
                                        <p:tav tm="100000">
                                          <p:val>
                                            <p:fltVal val="1"/>
                                          </p:val>
                                        </p:tav>
                                      </p:tavLst>
                                    </p:anim>
                                    <p:anim calcmode="lin" valueType="num">
                                      <p:cBhvr>
                                        <p:cTn id="105" dur="500" fill="hold"/>
                                        <p:tgtEl>
                                          <p:spTgt spid="10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5"/>
                  </p:tgtEl>
                </p:cond>
              </p:nextCondLst>
            </p:seq>
            <p:seq concurrent="1" nextAc="seek">
              <p:cTn id="106" restart="whenNotActive" fill="hold" evtFilter="cancelBubble" nodeType="interactiveSeq">
                <p:stCondLst>
                  <p:cond evt="onClick" delay="0">
                    <p:tgtEl>
                      <p:spTgt spid="136"/>
                    </p:tgtEl>
                  </p:cond>
                </p:stCondLst>
                <p:endSync evt="end" delay="0">
                  <p:rtn val="all"/>
                </p:endSync>
                <p:childTnLst>
                  <p:par>
                    <p:cTn id="107" fill="hold">
                      <p:stCondLst>
                        <p:cond delay="0"/>
                      </p:stCondLst>
                      <p:childTnLst>
                        <p:par>
                          <p:cTn id="108" fill="hold">
                            <p:stCondLst>
                              <p:cond delay="0"/>
                            </p:stCondLst>
                            <p:childTnLst>
                              <p:par>
                                <p:cTn id="109" presetID="23" presetClass="entr" presetSubtype="16"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anim calcmode="lin" valueType="num">
                                      <p:cBhvr>
                                        <p:cTn id="111" dur="1000" fill="hold"/>
                                        <p:tgtEl>
                                          <p:spTgt spid="172"/>
                                        </p:tgtEl>
                                        <p:attrNameLst>
                                          <p:attrName>ppt_w</p:attrName>
                                        </p:attrNameLst>
                                      </p:cBhvr>
                                      <p:tavLst>
                                        <p:tav tm="0">
                                          <p:val>
                                            <p:fltVal val="0"/>
                                          </p:val>
                                        </p:tav>
                                        <p:tav tm="100000">
                                          <p:val>
                                            <p:strVal val="#ppt_w"/>
                                          </p:val>
                                        </p:tav>
                                      </p:tavLst>
                                    </p:anim>
                                    <p:anim calcmode="lin" valueType="num">
                                      <p:cBhvr>
                                        <p:cTn id="112"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3" name="AC Dig SFX.wav"/>
                                        </p:tgtEl>
                                      </p:cMediaNode>
                                    </p:audio>
                                  </p:subTnLst>
                                </p:cTn>
                              </p:par>
                            </p:childTnLst>
                          </p:cTn>
                        </p:par>
                        <p:par>
                          <p:cTn id="113" fill="hold">
                            <p:stCondLst>
                              <p:cond delay="1000"/>
                            </p:stCondLst>
                            <p:childTnLst>
                              <p:par>
                                <p:cTn id="114" presetID="45" presetClass="entr" presetSubtype="0" fill="hold" nodeType="afterEffect">
                                  <p:stCondLst>
                                    <p:cond delay="500"/>
                                  </p:stCondLst>
                                  <p:childTnLst>
                                    <p:set>
                                      <p:cBhvr>
                                        <p:cTn id="115" dur="1" fill="hold">
                                          <p:stCondLst>
                                            <p:cond delay="0"/>
                                          </p:stCondLst>
                                        </p:cTn>
                                        <p:tgtEl>
                                          <p:spTgt spid="109"/>
                                        </p:tgtEl>
                                        <p:attrNameLst>
                                          <p:attrName>style.visibility</p:attrName>
                                        </p:attrNameLst>
                                      </p:cBhvr>
                                      <p:to>
                                        <p:strVal val="visible"/>
                                      </p:to>
                                    </p:set>
                                    <p:animEffect transition="in" filter="fade">
                                      <p:cBhvr>
                                        <p:cTn id="116" dur="500"/>
                                        <p:tgtEl>
                                          <p:spTgt spid="109"/>
                                        </p:tgtEl>
                                      </p:cBhvr>
                                    </p:animEffect>
                                    <p:anim calcmode="lin" valueType="num">
                                      <p:cBhvr>
                                        <p:cTn id="117" dur="500" fill="hold"/>
                                        <p:tgtEl>
                                          <p:spTgt spid="109"/>
                                        </p:tgtEl>
                                        <p:attrNameLst>
                                          <p:attrName>ppt_w</p:attrName>
                                        </p:attrNameLst>
                                      </p:cBhvr>
                                      <p:tavLst>
                                        <p:tav tm="0" fmla="#ppt_w*sin(2.5*pi*$)">
                                          <p:val>
                                            <p:fltVal val="0"/>
                                          </p:val>
                                        </p:tav>
                                        <p:tav tm="100000">
                                          <p:val>
                                            <p:fltVal val="1"/>
                                          </p:val>
                                        </p:tav>
                                      </p:tavLst>
                                    </p:anim>
                                    <p:anim calcmode="lin" valueType="num">
                                      <p:cBhvr>
                                        <p:cTn id="118"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6"/>
                  </p:tgtEl>
                </p:cond>
              </p:nextCondLst>
            </p:seq>
            <p:seq concurrent="1" nextAc="seek">
              <p:cTn id="119" restart="whenNotActive" fill="hold" evtFilter="cancelBubble" nodeType="interactiveSeq">
                <p:stCondLst>
                  <p:cond evt="onClick" delay="0">
                    <p:tgtEl>
                      <p:spTgt spid="137"/>
                    </p:tgtEl>
                  </p:cond>
                </p:stCondLst>
                <p:endSync evt="end" delay="0">
                  <p:rtn val="all"/>
                </p:endSync>
                <p:childTnLst>
                  <p:par>
                    <p:cTn id="120" fill="hold">
                      <p:stCondLst>
                        <p:cond delay="0"/>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173"/>
                                        </p:tgtEl>
                                        <p:attrNameLst>
                                          <p:attrName>style.visibility</p:attrName>
                                        </p:attrNameLst>
                                      </p:cBhvr>
                                      <p:to>
                                        <p:strVal val="visible"/>
                                      </p:to>
                                    </p:set>
                                    <p:anim calcmode="lin" valueType="num">
                                      <p:cBhvr>
                                        <p:cTn id="124" dur="1000" fill="hold"/>
                                        <p:tgtEl>
                                          <p:spTgt spid="173"/>
                                        </p:tgtEl>
                                        <p:attrNameLst>
                                          <p:attrName>ppt_w</p:attrName>
                                        </p:attrNameLst>
                                      </p:cBhvr>
                                      <p:tavLst>
                                        <p:tav tm="0">
                                          <p:val>
                                            <p:fltVal val="0"/>
                                          </p:val>
                                        </p:tav>
                                        <p:tav tm="100000">
                                          <p:val>
                                            <p:strVal val="#ppt_w"/>
                                          </p:val>
                                        </p:tav>
                                      </p:tavLst>
                                    </p:anim>
                                    <p:anim calcmode="lin" valueType="num">
                                      <p:cBhvr>
                                        <p:cTn id="125" dur="1000" fill="hold"/>
                                        <p:tgtEl>
                                          <p:spTgt spid="17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3" name="AC Dig SFX.wav"/>
                                        </p:tgtEl>
                                      </p:cMediaNode>
                                    </p:audio>
                                  </p:subTnLst>
                                </p:cTn>
                              </p:par>
                            </p:childTnLst>
                          </p:cTn>
                        </p:par>
                        <p:par>
                          <p:cTn id="126" fill="hold">
                            <p:stCondLst>
                              <p:cond delay="1000"/>
                            </p:stCondLst>
                            <p:childTnLst>
                              <p:par>
                                <p:cTn id="127" presetID="12" presetClass="entr" presetSubtype="4" fill="hold" nodeType="afterEffect">
                                  <p:stCondLst>
                                    <p:cond delay="500"/>
                                  </p:stCondLst>
                                  <p:childTnLst>
                                    <p:set>
                                      <p:cBhvr>
                                        <p:cTn id="128" dur="1" fill="hold">
                                          <p:stCondLst>
                                            <p:cond delay="0"/>
                                          </p:stCondLst>
                                        </p:cTn>
                                        <p:tgtEl>
                                          <p:spTgt spid="186"/>
                                        </p:tgtEl>
                                        <p:attrNameLst>
                                          <p:attrName>style.visibility</p:attrName>
                                        </p:attrNameLst>
                                      </p:cBhvr>
                                      <p:to>
                                        <p:strVal val="visible"/>
                                      </p:to>
                                    </p:set>
                                    <p:anim calcmode="lin" valueType="num">
                                      <p:cBhvr additive="base">
                                        <p:cTn id="129" dur="500"/>
                                        <p:tgtEl>
                                          <p:spTgt spid="186"/>
                                        </p:tgtEl>
                                        <p:attrNameLst>
                                          <p:attrName>ppt_y</p:attrName>
                                        </p:attrNameLst>
                                      </p:cBhvr>
                                      <p:tavLst>
                                        <p:tav tm="0">
                                          <p:val>
                                            <p:strVal val="#ppt_y+#ppt_h*1.125000"/>
                                          </p:val>
                                        </p:tav>
                                        <p:tav tm="100000">
                                          <p:val>
                                            <p:strVal val="#ppt_y"/>
                                          </p:val>
                                        </p:tav>
                                      </p:tavLst>
                                    </p:anim>
                                    <p:animEffect transition="in" filter="wipe(up)">
                                      <p:cBhvr>
                                        <p:cTn id="130" dur="500"/>
                                        <p:tgtEl>
                                          <p:spTgt spid="186"/>
                                        </p:tgtEl>
                                      </p:cBhvr>
                                    </p:animEffect>
                                  </p:childTnLst>
                                  <p:subTnLst>
                                    <p:audio>
                                      <p:cMediaNode>
                                        <p:cTn display="0" masterRel="sameClick">
                                          <p:stCondLst>
                                            <p:cond evt="begin" delay="0">
                                              <p:tn val="127"/>
                                            </p:cond>
                                          </p:stCondLst>
                                          <p:endCondLst>
                                            <p:cond evt="onStopAudio" delay="0">
                                              <p:tgtEl>
                                                <p:sldTgt/>
                                              </p:tgtEl>
                                            </p:cond>
                                          </p:endCondLst>
                                        </p:cTn>
                                        <p:tgtEl>
                                          <p:sndTgt r:embed="rId5" name="AC Can SFX.wav"/>
                                        </p:tgtEl>
                                      </p:cMediaNode>
                                    </p:audio>
                                  </p:subTnLst>
                                </p:cTn>
                              </p:par>
                            </p:childTnLst>
                          </p:cTn>
                        </p:par>
                        <p:par>
                          <p:cTn id="131" fill="hold">
                            <p:stCondLst>
                              <p:cond delay="2000"/>
                            </p:stCondLst>
                            <p:childTnLst>
                              <p:par>
                                <p:cTn id="132" presetID="12" presetClass="exit" presetSubtype="4" fill="hold" nodeType="afterEffect">
                                  <p:stCondLst>
                                    <p:cond delay="1000"/>
                                  </p:stCondLst>
                                  <p:childTnLst>
                                    <p:anim calcmode="lin" valueType="num">
                                      <p:cBhvr additive="base">
                                        <p:cTn id="133" dur="500"/>
                                        <p:tgtEl>
                                          <p:spTgt spid="186"/>
                                        </p:tgtEl>
                                        <p:attrNameLst>
                                          <p:attrName>ppt_y</p:attrName>
                                        </p:attrNameLst>
                                      </p:cBhvr>
                                      <p:tavLst>
                                        <p:tav tm="0">
                                          <p:val>
                                            <p:strVal val="#ppt_y"/>
                                          </p:val>
                                        </p:tav>
                                        <p:tav tm="100000">
                                          <p:val>
                                            <p:strVal val="#ppt_y+#ppt_h*1.125000"/>
                                          </p:val>
                                        </p:tav>
                                      </p:tavLst>
                                    </p:anim>
                                    <p:animEffect transition="out" filter="wipe(down)">
                                      <p:cBhvr>
                                        <p:cTn id="134" dur="500"/>
                                        <p:tgtEl>
                                          <p:spTgt spid="186"/>
                                        </p:tgtEl>
                                      </p:cBhvr>
                                    </p:animEffect>
                                    <p:set>
                                      <p:cBhvr>
                                        <p:cTn id="135" dur="1" fill="hold">
                                          <p:stCondLst>
                                            <p:cond delay="499"/>
                                          </p:stCondLst>
                                        </p:cTn>
                                        <p:tgtEl>
                                          <p:spTgt spid="186"/>
                                        </p:tgtEl>
                                        <p:attrNameLst>
                                          <p:attrName>style.visibility</p:attrName>
                                        </p:attrNameLst>
                                      </p:cBhvr>
                                      <p:to>
                                        <p:strVal val="hidden"/>
                                      </p:to>
                                    </p:set>
                                  </p:childTnLst>
                                </p:cTn>
                              </p:par>
                            </p:childTnLst>
                          </p:cTn>
                        </p:par>
                        <p:par>
                          <p:cTn id="136" fill="hold">
                            <p:stCondLst>
                              <p:cond delay="3500"/>
                            </p:stCondLst>
                            <p:childTnLst>
                              <p:par>
                                <p:cTn id="137" presetID="45" presetClass="entr" presetSubtype="0" fill="hold" nodeType="afterEffect">
                                  <p:stCondLst>
                                    <p:cond delay="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anim calcmode="lin" valueType="num">
                                      <p:cBhvr>
                                        <p:cTn id="140" dur="500" fill="hold"/>
                                        <p:tgtEl>
                                          <p:spTgt spid="114"/>
                                        </p:tgtEl>
                                        <p:attrNameLst>
                                          <p:attrName>ppt_w</p:attrName>
                                        </p:attrNameLst>
                                      </p:cBhvr>
                                      <p:tavLst>
                                        <p:tav tm="0" fmla="#ppt_w*sin(2.5*pi*$)">
                                          <p:val>
                                            <p:fltVal val="0"/>
                                          </p:val>
                                        </p:tav>
                                        <p:tav tm="100000">
                                          <p:val>
                                            <p:fltVal val="1"/>
                                          </p:val>
                                        </p:tav>
                                      </p:tavLst>
                                    </p:anim>
                                    <p:anim calcmode="lin" valueType="num">
                                      <p:cBhvr>
                                        <p:cTn id="141" dur="500" fill="hold"/>
                                        <p:tgtEl>
                                          <p:spTgt spid="1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7"/>
                  </p:tgtEl>
                </p:cond>
              </p:nextCondLst>
            </p:seq>
            <p:seq concurrent="1" nextAc="seek">
              <p:cTn id="142" restart="whenNotActive" fill="hold" evtFilter="cancelBubble" nodeType="interactiveSeq">
                <p:stCondLst>
                  <p:cond evt="onClick" delay="0">
                    <p:tgtEl>
                      <p:spTgt spid="138"/>
                    </p:tgtEl>
                  </p:cond>
                </p:stCondLst>
                <p:endSync evt="end" delay="0">
                  <p:rtn val="all"/>
                </p:endSync>
                <p:childTnLst>
                  <p:par>
                    <p:cTn id="143" fill="hold">
                      <p:stCondLst>
                        <p:cond delay="0"/>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174"/>
                                        </p:tgtEl>
                                        <p:attrNameLst>
                                          <p:attrName>style.visibility</p:attrName>
                                        </p:attrNameLst>
                                      </p:cBhvr>
                                      <p:to>
                                        <p:strVal val="visible"/>
                                      </p:to>
                                    </p:set>
                                    <p:anim calcmode="lin" valueType="num">
                                      <p:cBhvr>
                                        <p:cTn id="147" dur="1000" fill="hold"/>
                                        <p:tgtEl>
                                          <p:spTgt spid="174"/>
                                        </p:tgtEl>
                                        <p:attrNameLst>
                                          <p:attrName>ppt_w</p:attrName>
                                        </p:attrNameLst>
                                      </p:cBhvr>
                                      <p:tavLst>
                                        <p:tav tm="0">
                                          <p:val>
                                            <p:fltVal val="0"/>
                                          </p:val>
                                        </p:tav>
                                        <p:tav tm="100000">
                                          <p:val>
                                            <p:strVal val="#ppt_w"/>
                                          </p:val>
                                        </p:tav>
                                      </p:tavLst>
                                    </p:anim>
                                    <p:anim calcmode="lin" valueType="num">
                                      <p:cBhvr>
                                        <p:cTn id="148" dur="1000" fill="hold"/>
                                        <p:tgtEl>
                                          <p:spTgt spid="1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3" name="AC Dig SFX.wav"/>
                                        </p:tgtEl>
                                      </p:cMediaNode>
                                    </p:audio>
                                  </p:subTnLst>
                                </p:cTn>
                              </p:par>
                            </p:childTnLst>
                          </p:cTn>
                        </p:par>
                        <p:par>
                          <p:cTn id="149" fill="hold">
                            <p:stCondLst>
                              <p:cond delay="1000"/>
                            </p:stCondLst>
                            <p:childTnLst>
                              <p:par>
                                <p:cTn id="150" presetID="45" presetClass="entr" presetSubtype="0" fill="hold" nodeType="afterEffect">
                                  <p:stCondLst>
                                    <p:cond delay="500"/>
                                  </p:stCondLst>
                                  <p:childTnLst>
                                    <p:set>
                                      <p:cBhvr>
                                        <p:cTn id="151" dur="1" fill="hold">
                                          <p:stCondLst>
                                            <p:cond delay="0"/>
                                          </p:stCondLst>
                                        </p:cTn>
                                        <p:tgtEl>
                                          <p:spTgt spid="190"/>
                                        </p:tgtEl>
                                        <p:attrNameLst>
                                          <p:attrName>style.visibility</p:attrName>
                                        </p:attrNameLst>
                                      </p:cBhvr>
                                      <p:to>
                                        <p:strVal val="visible"/>
                                      </p:to>
                                    </p:set>
                                    <p:animEffect transition="in" filter="fade">
                                      <p:cBhvr>
                                        <p:cTn id="152" dur="500"/>
                                        <p:tgtEl>
                                          <p:spTgt spid="190"/>
                                        </p:tgtEl>
                                      </p:cBhvr>
                                    </p:animEffect>
                                    <p:anim calcmode="lin" valueType="num">
                                      <p:cBhvr>
                                        <p:cTn id="153" dur="500" fill="hold"/>
                                        <p:tgtEl>
                                          <p:spTgt spid="190"/>
                                        </p:tgtEl>
                                        <p:attrNameLst>
                                          <p:attrName>ppt_w</p:attrName>
                                        </p:attrNameLst>
                                      </p:cBhvr>
                                      <p:tavLst>
                                        <p:tav tm="0" fmla="#ppt_w*sin(2.5*pi*$)">
                                          <p:val>
                                            <p:fltVal val="0"/>
                                          </p:val>
                                        </p:tav>
                                        <p:tav tm="100000">
                                          <p:val>
                                            <p:fltVal val="1"/>
                                          </p:val>
                                        </p:tav>
                                      </p:tavLst>
                                    </p:anim>
                                    <p:anim calcmode="lin" valueType="num">
                                      <p:cBhvr>
                                        <p:cTn id="154" dur="500" fill="hold"/>
                                        <p:tgtEl>
                                          <p:spTgt spid="1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8"/>
                  </p:tgtEl>
                </p:cond>
              </p:nextCondLst>
            </p:seq>
            <p:seq concurrent="1" nextAc="seek">
              <p:cTn id="155" restart="whenNotActive" fill="hold" evtFilter="cancelBubble" nodeType="interactiveSeq">
                <p:stCondLst>
                  <p:cond evt="onClick" delay="0">
                    <p:tgtEl>
                      <p:spTgt spid="139"/>
                    </p:tgtEl>
                  </p:cond>
                </p:stCondLst>
                <p:endSync evt="end" delay="0">
                  <p:rtn val="all"/>
                </p:endSync>
                <p:childTnLst>
                  <p:par>
                    <p:cTn id="156" fill="hold">
                      <p:stCondLst>
                        <p:cond delay="0"/>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fltVal val="0"/>
                                          </p:val>
                                        </p:tav>
                                        <p:tav tm="100000">
                                          <p:val>
                                            <p:strVal val="#ppt_w"/>
                                          </p:val>
                                        </p:tav>
                                      </p:tavLst>
                                    </p:anim>
                                    <p:anim calcmode="lin" valueType="num">
                                      <p:cBhvr>
                                        <p:cTn id="161" dur="1000" fill="hold"/>
                                        <p:tgtEl>
                                          <p:spTgt spid="1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8"/>
                                            </p:cond>
                                          </p:stCondLst>
                                          <p:endCondLst>
                                            <p:cond evt="onStopAudio" delay="0">
                                              <p:tgtEl>
                                                <p:sldTgt/>
                                              </p:tgtEl>
                                            </p:cond>
                                          </p:endCondLst>
                                        </p:cTn>
                                        <p:tgtEl>
                                          <p:sndTgt r:embed="rId3" name="AC Dig SFX.wav"/>
                                        </p:tgtEl>
                                      </p:cMediaNode>
                                    </p:audio>
                                  </p:subTnLst>
                                </p:cTn>
                              </p:par>
                            </p:childTnLst>
                          </p:cTn>
                        </p:par>
                        <p:par>
                          <p:cTn id="162" fill="hold">
                            <p:stCondLst>
                              <p:cond delay="1000"/>
                            </p:stCondLst>
                            <p:childTnLst>
                              <p:par>
                                <p:cTn id="163" presetID="45" presetClass="entr" presetSubtype="0" fill="hold" nodeType="afterEffect">
                                  <p:stCondLst>
                                    <p:cond delay="500"/>
                                  </p:stCondLst>
                                  <p:childTnLst>
                                    <p:set>
                                      <p:cBhvr>
                                        <p:cTn id="164" dur="1" fill="hold">
                                          <p:stCondLst>
                                            <p:cond delay="0"/>
                                          </p:stCondLst>
                                        </p:cTn>
                                        <p:tgtEl>
                                          <p:spTgt spid="191"/>
                                        </p:tgtEl>
                                        <p:attrNameLst>
                                          <p:attrName>style.visibility</p:attrName>
                                        </p:attrNameLst>
                                      </p:cBhvr>
                                      <p:to>
                                        <p:strVal val="visible"/>
                                      </p:to>
                                    </p:set>
                                    <p:animEffect transition="in" filter="fade">
                                      <p:cBhvr>
                                        <p:cTn id="165" dur="500"/>
                                        <p:tgtEl>
                                          <p:spTgt spid="191"/>
                                        </p:tgtEl>
                                      </p:cBhvr>
                                    </p:animEffect>
                                    <p:anim calcmode="lin" valueType="num">
                                      <p:cBhvr>
                                        <p:cTn id="166" dur="500" fill="hold"/>
                                        <p:tgtEl>
                                          <p:spTgt spid="191"/>
                                        </p:tgtEl>
                                        <p:attrNameLst>
                                          <p:attrName>ppt_w</p:attrName>
                                        </p:attrNameLst>
                                      </p:cBhvr>
                                      <p:tavLst>
                                        <p:tav tm="0" fmla="#ppt_w*sin(2.5*pi*$)">
                                          <p:val>
                                            <p:fltVal val="0"/>
                                          </p:val>
                                        </p:tav>
                                        <p:tav tm="100000">
                                          <p:val>
                                            <p:fltVal val="1"/>
                                          </p:val>
                                        </p:tav>
                                      </p:tavLst>
                                    </p:anim>
                                    <p:anim calcmode="lin" valueType="num">
                                      <p:cBhvr>
                                        <p:cTn id="167" dur="500" fill="hold"/>
                                        <p:tgtEl>
                                          <p:spTgt spid="19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28"/>
                    </p:tgtEl>
                  </p:cond>
                </p:stCondLst>
                <p:endSync evt="end" delay="0">
                  <p:rtn val="all"/>
                </p:endSync>
                <p:childTnLst>
                  <p:par>
                    <p:cTn id="169" fill="hold">
                      <p:stCondLst>
                        <p:cond delay="0"/>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164"/>
                                        </p:tgtEl>
                                        <p:attrNameLst>
                                          <p:attrName>style.visibility</p:attrName>
                                        </p:attrNameLst>
                                      </p:cBhvr>
                                      <p:to>
                                        <p:strVal val="visible"/>
                                      </p:to>
                                    </p:set>
                                    <p:anim calcmode="lin" valueType="num">
                                      <p:cBhvr>
                                        <p:cTn id="173" dur="1000" fill="hold"/>
                                        <p:tgtEl>
                                          <p:spTgt spid="164"/>
                                        </p:tgtEl>
                                        <p:attrNameLst>
                                          <p:attrName>ppt_w</p:attrName>
                                        </p:attrNameLst>
                                      </p:cBhvr>
                                      <p:tavLst>
                                        <p:tav tm="0">
                                          <p:val>
                                            <p:fltVal val="0"/>
                                          </p:val>
                                        </p:tav>
                                        <p:tav tm="100000">
                                          <p:val>
                                            <p:strVal val="#ppt_w"/>
                                          </p:val>
                                        </p:tav>
                                      </p:tavLst>
                                    </p:anim>
                                    <p:anim calcmode="lin" valueType="num">
                                      <p:cBhvr>
                                        <p:cTn id="174" dur="1000" fill="hold"/>
                                        <p:tgtEl>
                                          <p:spTgt spid="16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1"/>
                                            </p:cond>
                                          </p:stCondLst>
                                          <p:endCondLst>
                                            <p:cond evt="onStopAudio" delay="0">
                                              <p:tgtEl>
                                                <p:sldTgt/>
                                              </p:tgtEl>
                                            </p:cond>
                                          </p:endCondLst>
                                        </p:cTn>
                                        <p:tgtEl>
                                          <p:sndTgt r:embed="rId3" name="AC Dig SFX.wav"/>
                                        </p:tgtEl>
                                      </p:cMediaNode>
                                    </p:audio>
                                  </p:subTnLst>
                                </p:cTn>
                              </p:par>
                            </p:childTnLst>
                          </p:cTn>
                        </p:par>
                        <p:par>
                          <p:cTn id="175" fill="hold">
                            <p:stCondLst>
                              <p:cond delay="1000"/>
                            </p:stCondLst>
                            <p:childTnLst>
                              <p:par>
                                <p:cTn id="176" presetID="45" presetClass="entr" presetSubtype="0" fill="hold" nodeType="afterEffect">
                                  <p:stCondLst>
                                    <p:cond delay="50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anim calcmode="lin" valueType="num">
                                      <p:cBhvr>
                                        <p:cTn id="179" dur="500" fill="hold"/>
                                        <p:tgtEl>
                                          <p:spTgt spid="101"/>
                                        </p:tgtEl>
                                        <p:attrNameLst>
                                          <p:attrName>ppt_w</p:attrName>
                                        </p:attrNameLst>
                                      </p:cBhvr>
                                      <p:tavLst>
                                        <p:tav tm="0" fmla="#ppt_w*sin(2.5*pi*$)">
                                          <p:val>
                                            <p:fltVal val="0"/>
                                          </p:val>
                                        </p:tav>
                                        <p:tav tm="100000">
                                          <p:val>
                                            <p:fltVal val="1"/>
                                          </p:val>
                                        </p:tav>
                                      </p:tavLst>
                                    </p:anim>
                                    <p:anim calcmode="lin" valueType="num">
                                      <p:cBhvr>
                                        <p:cTn id="180" dur="500" fill="hold"/>
                                        <p:tgtEl>
                                          <p:spTgt spid="10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8"/>
                  </p:tgtEl>
                </p:cond>
              </p:nextCondLst>
            </p:seq>
            <p:seq concurrent="1" nextAc="seek">
              <p:cTn id="181" restart="whenNotActive" fill="hold" evtFilter="cancelBubble" nodeType="interactiveSeq">
                <p:stCondLst>
                  <p:cond evt="onClick" delay="0">
                    <p:tgtEl>
                      <p:spTgt spid="129"/>
                    </p:tgtEl>
                  </p:cond>
                </p:stCondLst>
                <p:endSync evt="end" delay="0">
                  <p:rtn val="all"/>
                </p:endSync>
                <p:childTnLst>
                  <p:par>
                    <p:cTn id="182" fill="hold">
                      <p:stCondLst>
                        <p:cond delay="0"/>
                      </p:stCondLst>
                      <p:childTnLst>
                        <p:par>
                          <p:cTn id="183" fill="hold">
                            <p:stCondLst>
                              <p:cond delay="0"/>
                            </p:stCondLst>
                            <p:childTnLst>
                              <p:par>
                                <p:cTn id="184" presetID="23" presetClass="entr" presetSubtype="16" fill="hold" nodeType="clickEffect">
                                  <p:stCondLst>
                                    <p:cond delay="0"/>
                                  </p:stCondLst>
                                  <p:childTnLst>
                                    <p:set>
                                      <p:cBhvr>
                                        <p:cTn id="185" dur="1" fill="hold">
                                          <p:stCondLst>
                                            <p:cond delay="0"/>
                                          </p:stCondLst>
                                        </p:cTn>
                                        <p:tgtEl>
                                          <p:spTgt spid="165"/>
                                        </p:tgtEl>
                                        <p:attrNameLst>
                                          <p:attrName>style.visibility</p:attrName>
                                        </p:attrNameLst>
                                      </p:cBhvr>
                                      <p:to>
                                        <p:strVal val="visible"/>
                                      </p:to>
                                    </p:set>
                                    <p:anim calcmode="lin" valueType="num">
                                      <p:cBhvr>
                                        <p:cTn id="186" dur="1000" fill="hold"/>
                                        <p:tgtEl>
                                          <p:spTgt spid="165"/>
                                        </p:tgtEl>
                                        <p:attrNameLst>
                                          <p:attrName>ppt_w</p:attrName>
                                        </p:attrNameLst>
                                      </p:cBhvr>
                                      <p:tavLst>
                                        <p:tav tm="0">
                                          <p:val>
                                            <p:fltVal val="0"/>
                                          </p:val>
                                        </p:tav>
                                        <p:tav tm="100000">
                                          <p:val>
                                            <p:strVal val="#ppt_w"/>
                                          </p:val>
                                        </p:tav>
                                      </p:tavLst>
                                    </p:anim>
                                    <p:anim calcmode="lin" valueType="num">
                                      <p:cBhvr>
                                        <p:cTn id="187" dur="1000" fill="hold"/>
                                        <p:tgtEl>
                                          <p:spTgt spid="16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C Dig SFX.wav"/>
                                        </p:tgtEl>
                                      </p:cMediaNode>
                                    </p:audio>
                                  </p:subTnLst>
                                </p:cTn>
                              </p:par>
                            </p:childTnLst>
                          </p:cTn>
                        </p:par>
                        <p:par>
                          <p:cTn id="188" fill="hold">
                            <p:stCondLst>
                              <p:cond delay="1000"/>
                            </p:stCondLst>
                            <p:childTnLst>
                              <p:par>
                                <p:cTn id="189" presetID="45" presetClass="entr" presetSubtype="0" fill="hold" nodeType="afterEffect">
                                  <p:stCondLst>
                                    <p:cond delay="50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anim calcmode="lin" valueType="num">
                                      <p:cBhvr>
                                        <p:cTn id="192" dur="500" fill="hold"/>
                                        <p:tgtEl>
                                          <p:spTgt spid="102"/>
                                        </p:tgtEl>
                                        <p:attrNameLst>
                                          <p:attrName>ppt_w</p:attrName>
                                        </p:attrNameLst>
                                      </p:cBhvr>
                                      <p:tavLst>
                                        <p:tav tm="0" fmla="#ppt_w*sin(2.5*pi*$)">
                                          <p:val>
                                            <p:fltVal val="0"/>
                                          </p:val>
                                        </p:tav>
                                        <p:tav tm="100000">
                                          <p:val>
                                            <p:fltVal val="1"/>
                                          </p:val>
                                        </p:tav>
                                      </p:tavLst>
                                    </p:anim>
                                    <p:anim calcmode="lin" valueType="num">
                                      <p:cBhvr>
                                        <p:cTn id="193" dur="500" fill="hold"/>
                                        <p:tgtEl>
                                          <p:spTgt spid="10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9"/>
                  </p:tgtEl>
                </p:cond>
              </p:nextCondLst>
            </p:seq>
            <p:seq concurrent="1" nextAc="seek">
              <p:cTn id="194" restart="whenNotActive" fill="hold" evtFilter="cancelBubble" nodeType="interactiveSeq">
                <p:stCondLst>
                  <p:cond evt="onClick" delay="0">
                    <p:tgtEl>
                      <p:spTgt spid="130"/>
                    </p:tgtEl>
                  </p:cond>
                </p:stCondLst>
                <p:endSync evt="end" delay="0">
                  <p:rtn val="all"/>
                </p:endSync>
                <p:childTnLst>
                  <p:par>
                    <p:cTn id="195" fill="hold">
                      <p:stCondLst>
                        <p:cond delay="0"/>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166"/>
                                        </p:tgtEl>
                                        <p:attrNameLst>
                                          <p:attrName>style.visibility</p:attrName>
                                        </p:attrNameLst>
                                      </p:cBhvr>
                                      <p:to>
                                        <p:strVal val="visible"/>
                                      </p:to>
                                    </p:set>
                                    <p:anim calcmode="lin" valueType="num">
                                      <p:cBhvr>
                                        <p:cTn id="199" dur="1000" fill="hold"/>
                                        <p:tgtEl>
                                          <p:spTgt spid="166"/>
                                        </p:tgtEl>
                                        <p:attrNameLst>
                                          <p:attrName>ppt_w</p:attrName>
                                        </p:attrNameLst>
                                      </p:cBhvr>
                                      <p:tavLst>
                                        <p:tav tm="0">
                                          <p:val>
                                            <p:fltVal val="0"/>
                                          </p:val>
                                        </p:tav>
                                        <p:tav tm="100000">
                                          <p:val>
                                            <p:strVal val="#ppt_w"/>
                                          </p:val>
                                        </p:tav>
                                      </p:tavLst>
                                    </p:anim>
                                    <p:anim calcmode="lin" valueType="num">
                                      <p:cBhvr>
                                        <p:cTn id="200" dur="1000" fill="hold"/>
                                        <p:tgtEl>
                                          <p:spTgt spid="1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7"/>
                                            </p:cond>
                                          </p:stCondLst>
                                          <p:endCondLst>
                                            <p:cond evt="onStopAudio" delay="0">
                                              <p:tgtEl>
                                                <p:sldTgt/>
                                              </p:tgtEl>
                                            </p:cond>
                                          </p:endCondLst>
                                        </p:cTn>
                                        <p:tgtEl>
                                          <p:sndTgt r:embed="rId3" name="AC Dig SFX.wav"/>
                                        </p:tgtEl>
                                      </p:cMediaNode>
                                    </p:audio>
                                  </p:subTnLst>
                                </p:cTn>
                              </p:par>
                            </p:childTnLst>
                          </p:cTn>
                        </p:par>
                        <p:par>
                          <p:cTn id="201" fill="hold">
                            <p:stCondLst>
                              <p:cond delay="1000"/>
                            </p:stCondLst>
                            <p:childTnLst>
                              <p:par>
                                <p:cTn id="202" presetID="45" presetClass="entr" presetSubtype="0" fill="hold" nodeType="afterEffect">
                                  <p:stCondLst>
                                    <p:cond delay="500"/>
                                  </p:stCondLst>
                                  <p:childTnLst>
                                    <p:set>
                                      <p:cBhvr>
                                        <p:cTn id="203" dur="1" fill="hold">
                                          <p:stCondLst>
                                            <p:cond delay="0"/>
                                          </p:stCondLst>
                                        </p:cTn>
                                        <p:tgtEl>
                                          <p:spTgt spid="110"/>
                                        </p:tgtEl>
                                        <p:attrNameLst>
                                          <p:attrName>style.visibility</p:attrName>
                                        </p:attrNameLst>
                                      </p:cBhvr>
                                      <p:to>
                                        <p:strVal val="visible"/>
                                      </p:to>
                                    </p:set>
                                    <p:animEffect transition="in" filter="fade">
                                      <p:cBhvr>
                                        <p:cTn id="204" dur="500"/>
                                        <p:tgtEl>
                                          <p:spTgt spid="110"/>
                                        </p:tgtEl>
                                      </p:cBhvr>
                                    </p:animEffect>
                                    <p:anim calcmode="lin" valueType="num">
                                      <p:cBhvr>
                                        <p:cTn id="205" dur="500" fill="hold"/>
                                        <p:tgtEl>
                                          <p:spTgt spid="110"/>
                                        </p:tgtEl>
                                        <p:attrNameLst>
                                          <p:attrName>ppt_w</p:attrName>
                                        </p:attrNameLst>
                                      </p:cBhvr>
                                      <p:tavLst>
                                        <p:tav tm="0" fmla="#ppt_w*sin(2.5*pi*$)">
                                          <p:val>
                                            <p:fltVal val="0"/>
                                          </p:val>
                                        </p:tav>
                                        <p:tav tm="100000">
                                          <p:val>
                                            <p:fltVal val="1"/>
                                          </p:val>
                                        </p:tav>
                                      </p:tavLst>
                                    </p:anim>
                                    <p:anim calcmode="lin" valueType="num">
                                      <p:cBhvr>
                                        <p:cTn id="206" dur="500" fill="hold"/>
                                        <p:tgtEl>
                                          <p:spTgt spid="1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0"/>
                  </p:tgtEl>
                </p:cond>
              </p:nextCondLst>
            </p:seq>
            <p:seq concurrent="1" nextAc="seek">
              <p:cTn id="207" restart="whenNotActive" fill="hold" evtFilter="cancelBubble" nodeType="interactiveSeq">
                <p:stCondLst>
                  <p:cond evt="onClick" delay="0">
                    <p:tgtEl>
                      <p:spTgt spid="131"/>
                    </p:tgtEl>
                  </p:cond>
                </p:stCondLst>
                <p:endSync evt="end" delay="0">
                  <p:rtn val="all"/>
                </p:endSync>
                <p:childTnLst>
                  <p:par>
                    <p:cTn id="208" fill="hold">
                      <p:stCondLst>
                        <p:cond delay="0"/>
                      </p:stCondLst>
                      <p:childTnLst>
                        <p:par>
                          <p:cTn id="209" fill="hold">
                            <p:stCondLst>
                              <p:cond delay="0"/>
                            </p:stCondLst>
                            <p:childTnLst>
                              <p:par>
                                <p:cTn id="210" presetID="23" presetClass="entr" presetSubtype="16" fill="hold" nodeType="clickEffect">
                                  <p:stCondLst>
                                    <p:cond delay="0"/>
                                  </p:stCondLst>
                                  <p:childTnLst>
                                    <p:set>
                                      <p:cBhvr>
                                        <p:cTn id="211" dur="1" fill="hold">
                                          <p:stCondLst>
                                            <p:cond delay="0"/>
                                          </p:stCondLst>
                                        </p:cTn>
                                        <p:tgtEl>
                                          <p:spTgt spid="167"/>
                                        </p:tgtEl>
                                        <p:attrNameLst>
                                          <p:attrName>style.visibility</p:attrName>
                                        </p:attrNameLst>
                                      </p:cBhvr>
                                      <p:to>
                                        <p:strVal val="visible"/>
                                      </p:to>
                                    </p:set>
                                    <p:anim calcmode="lin" valueType="num">
                                      <p:cBhvr>
                                        <p:cTn id="212" dur="1000" fill="hold"/>
                                        <p:tgtEl>
                                          <p:spTgt spid="167"/>
                                        </p:tgtEl>
                                        <p:attrNameLst>
                                          <p:attrName>ppt_w</p:attrName>
                                        </p:attrNameLst>
                                      </p:cBhvr>
                                      <p:tavLst>
                                        <p:tav tm="0">
                                          <p:val>
                                            <p:fltVal val="0"/>
                                          </p:val>
                                        </p:tav>
                                        <p:tav tm="100000">
                                          <p:val>
                                            <p:strVal val="#ppt_w"/>
                                          </p:val>
                                        </p:tav>
                                      </p:tavLst>
                                    </p:anim>
                                    <p:anim calcmode="lin" valueType="num">
                                      <p:cBhvr>
                                        <p:cTn id="213" dur="1000" fill="hold"/>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0"/>
                                            </p:cond>
                                          </p:stCondLst>
                                          <p:endCondLst>
                                            <p:cond evt="onStopAudio" delay="0">
                                              <p:tgtEl>
                                                <p:sldTgt/>
                                              </p:tgtEl>
                                            </p:cond>
                                          </p:endCondLst>
                                        </p:cTn>
                                        <p:tgtEl>
                                          <p:sndTgt r:embed="rId3" name="AC Dig SFX.wav"/>
                                        </p:tgtEl>
                                      </p:cMediaNode>
                                    </p:audio>
                                  </p:subTnLst>
                                </p:cTn>
                              </p:par>
                            </p:childTnLst>
                          </p:cTn>
                        </p:par>
                        <p:par>
                          <p:cTn id="214" fill="hold">
                            <p:stCondLst>
                              <p:cond delay="1000"/>
                            </p:stCondLst>
                            <p:childTnLst>
                              <p:par>
                                <p:cTn id="215" presetID="45" presetClass="entr" presetSubtype="0" fill="hold" nodeType="afterEffect">
                                  <p:stCondLst>
                                    <p:cond delay="50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500"/>
                                        <p:tgtEl>
                                          <p:spTgt spid="5"/>
                                        </p:tgtEl>
                                      </p:cBhvr>
                                    </p:animEffect>
                                    <p:anim calcmode="lin" valueType="num">
                                      <p:cBhvr>
                                        <p:cTn id="218" dur="500" fill="hold"/>
                                        <p:tgtEl>
                                          <p:spTgt spid="5"/>
                                        </p:tgtEl>
                                        <p:attrNameLst>
                                          <p:attrName>ppt_w</p:attrName>
                                        </p:attrNameLst>
                                      </p:cBhvr>
                                      <p:tavLst>
                                        <p:tav tm="0" fmla="#ppt_w*sin(2.5*pi*$)">
                                          <p:val>
                                            <p:fltVal val="0"/>
                                          </p:val>
                                        </p:tav>
                                        <p:tav tm="100000">
                                          <p:val>
                                            <p:fltVal val="1"/>
                                          </p:val>
                                        </p:tav>
                                      </p:tavLst>
                                    </p:anim>
                                    <p:anim calcmode="lin" valueType="num">
                                      <p:cBhvr>
                                        <p:cTn id="219"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1"/>
                  </p:tgtEl>
                </p:cond>
              </p:nextCondLst>
            </p:seq>
            <p:seq concurrent="1" nextAc="seek">
              <p:cTn id="220" restart="whenNotActive" fill="hold" evtFilter="cancelBubble" nodeType="interactiveSeq">
                <p:stCondLst>
                  <p:cond evt="onClick" delay="0">
                    <p:tgtEl>
                      <p:spTgt spid="132"/>
                    </p:tgtEl>
                  </p:cond>
                </p:stCondLst>
                <p:endSync evt="end" delay="0">
                  <p:rtn val="all"/>
                </p:endSync>
                <p:childTnLst>
                  <p:par>
                    <p:cTn id="221" fill="hold">
                      <p:stCondLst>
                        <p:cond delay="0"/>
                      </p:stCondLst>
                      <p:childTnLst>
                        <p:par>
                          <p:cTn id="222" fill="hold">
                            <p:stCondLst>
                              <p:cond delay="0"/>
                            </p:stCondLst>
                            <p:childTnLst>
                              <p:par>
                                <p:cTn id="223" presetID="23" presetClass="entr" presetSubtype="16" fill="hold" nodeType="clickEffect">
                                  <p:stCondLst>
                                    <p:cond delay="0"/>
                                  </p:stCondLst>
                                  <p:childTnLst>
                                    <p:set>
                                      <p:cBhvr>
                                        <p:cTn id="224" dur="1" fill="hold">
                                          <p:stCondLst>
                                            <p:cond delay="0"/>
                                          </p:stCondLst>
                                        </p:cTn>
                                        <p:tgtEl>
                                          <p:spTgt spid="168"/>
                                        </p:tgtEl>
                                        <p:attrNameLst>
                                          <p:attrName>style.visibility</p:attrName>
                                        </p:attrNameLst>
                                      </p:cBhvr>
                                      <p:to>
                                        <p:strVal val="visible"/>
                                      </p:to>
                                    </p:set>
                                    <p:anim calcmode="lin" valueType="num">
                                      <p:cBhvr>
                                        <p:cTn id="225" dur="1000" fill="hold"/>
                                        <p:tgtEl>
                                          <p:spTgt spid="168"/>
                                        </p:tgtEl>
                                        <p:attrNameLst>
                                          <p:attrName>ppt_w</p:attrName>
                                        </p:attrNameLst>
                                      </p:cBhvr>
                                      <p:tavLst>
                                        <p:tav tm="0">
                                          <p:val>
                                            <p:fltVal val="0"/>
                                          </p:val>
                                        </p:tav>
                                        <p:tav tm="100000">
                                          <p:val>
                                            <p:strVal val="#ppt_w"/>
                                          </p:val>
                                        </p:tav>
                                      </p:tavLst>
                                    </p:anim>
                                    <p:anim calcmode="lin" valueType="num">
                                      <p:cBhvr>
                                        <p:cTn id="226" dur="1000" fill="hold"/>
                                        <p:tgtEl>
                                          <p:spTgt spid="1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3" name="AC Dig SFX.wav"/>
                                        </p:tgtEl>
                                      </p:cMediaNode>
                                    </p:audio>
                                  </p:subTnLst>
                                </p:cTn>
                              </p:par>
                            </p:childTnLst>
                          </p:cTn>
                        </p:par>
                        <p:par>
                          <p:cTn id="227" fill="hold">
                            <p:stCondLst>
                              <p:cond delay="1000"/>
                            </p:stCondLst>
                            <p:childTnLst>
                              <p:par>
                                <p:cTn id="228" presetID="12" presetClass="entr" presetSubtype="4" fill="hold" nodeType="afterEffect">
                                  <p:stCondLst>
                                    <p:cond delay="500"/>
                                  </p:stCondLst>
                                  <p:childTnLst>
                                    <p:set>
                                      <p:cBhvr>
                                        <p:cTn id="229" dur="1" fill="hold">
                                          <p:stCondLst>
                                            <p:cond delay="0"/>
                                          </p:stCondLst>
                                        </p:cTn>
                                        <p:tgtEl>
                                          <p:spTgt spid="1050"/>
                                        </p:tgtEl>
                                        <p:attrNameLst>
                                          <p:attrName>style.visibility</p:attrName>
                                        </p:attrNameLst>
                                      </p:cBhvr>
                                      <p:to>
                                        <p:strVal val="visible"/>
                                      </p:to>
                                    </p:set>
                                    <p:anim calcmode="lin" valueType="num">
                                      <p:cBhvr additive="base">
                                        <p:cTn id="230" dur="500"/>
                                        <p:tgtEl>
                                          <p:spTgt spid="1050"/>
                                        </p:tgtEl>
                                        <p:attrNameLst>
                                          <p:attrName>ppt_y</p:attrName>
                                        </p:attrNameLst>
                                      </p:cBhvr>
                                      <p:tavLst>
                                        <p:tav tm="0">
                                          <p:val>
                                            <p:strVal val="#ppt_y+#ppt_h*1.125000"/>
                                          </p:val>
                                        </p:tav>
                                        <p:tav tm="100000">
                                          <p:val>
                                            <p:strVal val="#ppt_y"/>
                                          </p:val>
                                        </p:tav>
                                      </p:tavLst>
                                    </p:anim>
                                    <p:animEffect transition="in" filter="wipe(up)">
                                      <p:cBhvr>
                                        <p:cTn id="231" dur="500"/>
                                        <p:tgtEl>
                                          <p:spTgt spid="1050"/>
                                        </p:tgtEl>
                                      </p:cBhvr>
                                    </p:animEffect>
                                  </p:childTnLst>
                                  <p:subTnLst>
                                    <p:audio>
                                      <p:cMediaNode>
                                        <p:cTn display="0" masterRel="sameClick">
                                          <p:stCondLst>
                                            <p:cond evt="begin" delay="0">
                                              <p:tn val="228"/>
                                            </p:cond>
                                          </p:stCondLst>
                                          <p:endCondLst>
                                            <p:cond evt="onStopAudio" delay="0">
                                              <p:tgtEl>
                                                <p:sldTgt/>
                                              </p:tgtEl>
                                            </p:cond>
                                          </p:endCondLst>
                                        </p:cTn>
                                        <p:tgtEl>
                                          <p:sndTgt r:embed="rId5" name="AC Can SFX.wav"/>
                                        </p:tgtEl>
                                      </p:cMediaNode>
                                    </p:audio>
                                  </p:subTnLst>
                                </p:cTn>
                              </p:par>
                            </p:childTnLst>
                          </p:cTn>
                        </p:par>
                        <p:par>
                          <p:cTn id="232" fill="hold">
                            <p:stCondLst>
                              <p:cond delay="2000"/>
                            </p:stCondLst>
                            <p:childTnLst>
                              <p:par>
                                <p:cTn id="233" presetID="12" presetClass="exit" presetSubtype="4" fill="hold" nodeType="afterEffect">
                                  <p:stCondLst>
                                    <p:cond delay="1000"/>
                                  </p:stCondLst>
                                  <p:childTnLst>
                                    <p:anim calcmode="lin" valueType="num">
                                      <p:cBhvr additive="base">
                                        <p:cTn id="234" dur="500"/>
                                        <p:tgtEl>
                                          <p:spTgt spid="1050"/>
                                        </p:tgtEl>
                                        <p:attrNameLst>
                                          <p:attrName>ppt_y</p:attrName>
                                        </p:attrNameLst>
                                      </p:cBhvr>
                                      <p:tavLst>
                                        <p:tav tm="0">
                                          <p:val>
                                            <p:strVal val="#ppt_y"/>
                                          </p:val>
                                        </p:tav>
                                        <p:tav tm="100000">
                                          <p:val>
                                            <p:strVal val="#ppt_y+#ppt_h*1.125000"/>
                                          </p:val>
                                        </p:tav>
                                      </p:tavLst>
                                    </p:anim>
                                    <p:animEffect transition="out" filter="wipe(down)">
                                      <p:cBhvr>
                                        <p:cTn id="235" dur="500"/>
                                        <p:tgtEl>
                                          <p:spTgt spid="1050"/>
                                        </p:tgtEl>
                                      </p:cBhvr>
                                    </p:animEffect>
                                    <p:set>
                                      <p:cBhvr>
                                        <p:cTn id="236" dur="1" fill="hold">
                                          <p:stCondLst>
                                            <p:cond delay="499"/>
                                          </p:stCondLst>
                                        </p:cTn>
                                        <p:tgtEl>
                                          <p:spTgt spid="1050"/>
                                        </p:tgtEl>
                                        <p:attrNameLst>
                                          <p:attrName>style.visibility</p:attrName>
                                        </p:attrNameLst>
                                      </p:cBhvr>
                                      <p:to>
                                        <p:strVal val="hidden"/>
                                      </p:to>
                                    </p:set>
                                  </p:childTnLst>
                                </p:cTn>
                              </p:par>
                            </p:childTnLst>
                          </p:cTn>
                        </p:par>
                        <p:par>
                          <p:cTn id="237" fill="hold">
                            <p:stCondLst>
                              <p:cond delay="3500"/>
                            </p:stCondLst>
                            <p:childTnLst>
                              <p:par>
                                <p:cTn id="238" presetID="45" presetClass="entr" presetSubtype="0" fill="hold" nodeType="afterEffect">
                                  <p:stCondLst>
                                    <p:cond delay="0"/>
                                  </p:stCondLst>
                                  <p:childTnLst>
                                    <p:set>
                                      <p:cBhvr>
                                        <p:cTn id="239" dur="1" fill="hold">
                                          <p:stCondLst>
                                            <p:cond delay="0"/>
                                          </p:stCondLst>
                                        </p:cTn>
                                        <p:tgtEl>
                                          <p:spTgt spid="25"/>
                                        </p:tgtEl>
                                        <p:attrNameLst>
                                          <p:attrName>style.visibility</p:attrName>
                                        </p:attrNameLst>
                                      </p:cBhvr>
                                      <p:to>
                                        <p:strVal val="visible"/>
                                      </p:to>
                                    </p:set>
                                    <p:animEffect transition="in" filter="fade">
                                      <p:cBhvr>
                                        <p:cTn id="240" dur="500"/>
                                        <p:tgtEl>
                                          <p:spTgt spid="25"/>
                                        </p:tgtEl>
                                      </p:cBhvr>
                                    </p:animEffect>
                                    <p:anim calcmode="lin" valueType="num">
                                      <p:cBhvr>
                                        <p:cTn id="241" dur="500" fill="hold"/>
                                        <p:tgtEl>
                                          <p:spTgt spid="25"/>
                                        </p:tgtEl>
                                        <p:attrNameLst>
                                          <p:attrName>ppt_w</p:attrName>
                                        </p:attrNameLst>
                                      </p:cBhvr>
                                      <p:tavLst>
                                        <p:tav tm="0" fmla="#ppt_w*sin(2.5*pi*$)">
                                          <p:val>
                                            <p:fltVal val="0"/>
                                          </p:val>
                                        </p:tav>
                                        <p:tav tm="100000">
                                          <p:val>
                                            <p:fltVal val="1"/>
                                          </p:val>
                                        </p:tav>
                                      </p:tavLst>
                                    </p:anim>
                                    <p:anim calcmode="lin" valueType="num">
                                      <p:cBhvr>
                                        <p:cTn id="242" dur="5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2"/>
                  </p:tgtEl>
                </p:cond>
              </p:nextCondLst>
            </p:seq>
            <p:seq concurrent="1" nextAc="seek">
              <p:cTn id="243" restart="whenNotActive" fill="hold" evtFilter="cancelBubble" nodeType="interactiveSeq">
                <p:stCondLst>
                  <p:cond evt="onClick" delay="0">
                    <p:tgtEl>
                      <p:spTgt spid="133"/>
                    </p:tgtEl>
                  </p:cond>
                </p:stCondLst>
                <p:endSync evt="end" delay="0">
                  <p:rtn val="all"/>
                </p:endSync>
                <p:childTnLst>
                  <p:par>
                    <p:cTn id="244" fill="hold">
                      <p:stCondLst>
                        <p:cond delay="0"/>
                      </p:stCondLst>
                      <p:childTnLst>
                        <p:par>
                          <p:cTn id="245" fill="hold">
                            <p:stCondLst>
                              <p:cond delay="0"/>
                            </p:stCondLst>
                            <p:childTnLst>
                              <p:par>
                                <p:cTn id="246" presetID="23" presetClass="entr" presetSubtype="16" fill="hold" nodeType="clickEffect">
                                  <p:stCondLst>
                                    <p:cond delay="0"/>
                                  </p:stCondLst>
                                  <p:childTnLst>
                                    <p:set>
                                      <p:cBhvr>
                                        <p:cTn id="247" dur="1" fill="hold">
                                          <p:stCondLst>
                                            <p:cond delay="0"/>
                                          </p:stCondLst>
                                        </p:cTn>
                                        <p:tgtEl>
                                          <p:spTgt spid="169"/>
                                        </p:tgtEl>
                                        <p:attrNameLst>
                                          <p:attrName>style.visibility</p:attrName>
                                        </p:attrNameLst>
                                      </p:cBhvr>
                                      <p:to>
                                        <p:strVal val="visible"/>
                                      </p:to>
                                    </p:set>
                                    <p:anim calcmode="lin" valueType="num">
                                      <p:cBhvr>
                                        <p:cTn id="248" dur="1000" fill="hold"/>
                                        <p:tgtEl>
                                          <p:spTgt spid="169"/>
                                        </p:tgtEl>
                                        <p:attrNameLst>
                                          <p:attrName>ppt_w</p:attrName>
                                        </p:attrNameLst>
                                      </p:cBhvr>
                                      <p:tavLst>
                                        <p:tav tm="0">
                                          <p:val>
                                            <p:fltVal val="0"/>
                                          </p:val>
                                        </p:tav>
                                        <p:tav tm="100000">
                                          <p:val>
                                            <p:strVal val="#ppt_w"/>
                                          </p:val>
                                        </p:tav>
                                      </p:tavLst>
                                    </p:anim>
                                    <p:anim calcmode="lin" valueType="num">
                                      <p:cBhvr>
                                        <p:cTn id="249" dur="1000" fill="hold"/>
                                        <p:tgtEl>
                                          <p:spTgt spid="1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6"/>
                                            </p:cond>
                                          </p:stCondLst>
                                          <p:endCondLst>
                                            <p:cond evt="onStopAudio" delay="0">
                                              <p:tgtEl>
                                                <p:sldTgt/>
                                              </p:tgtEl>
                                            </p:cond>
                                          </p:endCondLst>
                                        </p:cTn>
                                        <p:tgtEl>
                                          <p:sndTgt r:embed="rId3" name="AC Dig SFX.wav"/>
                                        </p:tgtEl>
                                      </p:cMediaNode>
                                    </p:audio>
                                  </p:subTnLst>
                                </p:cTn>
                              </p:par>
                            </p:childTnLst>
                          </p:cTn>
                        </p:par>
                        <p:par>
                          <p:cTn id="250" fill="hold">
                            <p:stCondLst>
                              <p:cond delay="1000"/>
                            </p:stCondLst>
                            <p:childTnLst>
                              <p:par>
                                <p:cTn id="251" presetID="45" presetClass="entr" presetSubtype="0" fill="hold" nodeType="afterEffect">
                                  <p:stCondLst>
                                    <p:cond delay="50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anim calcmode="lin" valueType="num">
                                      <p:cBhvr>
                                        <p:cTn id="254" dur="500" fill="hold"/>
                                        <p:tgtEl>
                                          <p:spTgt spid="26"/>
                                        </p:tgtEl>
                                        <p:attrNameLst>
                                          <p:attrName>ppt_w</p:attrName>
                                        </p:attrNameLst>
                                      </p:cBhvr>
                                      <p:tavLst>
                                        <p:tav tm="0" fmla="#ppt_w*sin(2.5*pi*$)">
                                          <p:val>
                                            <p:fltVal val="0"/>
                                          </p:val>
                                        </p:tav>
                                        <p:tav tm="100000">
                                          <p:val>
                                            <p:fltVal val="1"/>
                                          </p:val>
                                        </p:tav>
                                      </p:tavLst>
                                    </p:anim>
                                    <p:anim calcmode="lin" valueType="num">
                                      <p:cBhvr>
                                        <p:cTn id="255"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33"/>
                  </p:tgtEl>
                </p:cond>
              </p:nextCondLst>
            </p:seq>
            <p:seq concurrent="1" nextAc="seek">
              <p:cTn id="256" restart="whenNotActive" fill="hold" evtFilter="cancelBubble" nodeType="interactiveSeq">
                <p:stCondLst>
                  <p:cond evt="onClick" delay="0">
                    <p:tgtEl>
                      <p:spTgt spid="122"/>
                    </p:tgtEl>
                  </p:cond>
                </p:stCondLst>
                <p:endSync evt="end" delay="0">
                  <p:rtn val="all"/>
                </p:endSync>
                <p:childTnLst>
                  <p:par>
                    <p:cTn id="257" fill="hold">
                      <p:stCondLst>
                        <p:cond delay="0"/>
                      </p:stCondLst>
                      <p:childTnLst>
                        <p:par>
                          <p:cTn id="258" fill="hold">
                            <p:stCondLst>
                              <p:cond delay="0"/>
                            </p:stCondLst>
                            <p:childTnLst>
                              <p:par>
                                <p:cTn id="259" presetID="23" presetClass="entr" presetSubtype="16" fill="hold" nodeType="clickEffect">
                                  <p:stCondLst>
                                    <p:cond delay="0"/>
                                  </p:stCondLst>
                                  <p:childTnLst>
                                    <p:set>
                                      <p:cBhvr>
                                        <p:cTn id="260" dur="1" fill="hold">
                                          <p:stCondLst>
                                            <p:cond delay="0"/>
                                          </p:stCondLst>
                                        </p:cTn>
                                        <p:tgtEl>
                                          <p:spTgt spid="158"/>
                                        </p:tgtEl>
                                        <p:attrNameLst>
                                          <p:attrName>style.visibility</p:attrName>
                                        </p:attrNameLst>
                                      </p:cBhvr>
                                      <p:to>
                                        <p:strVal val="visible"/>
                                      </p:to>
                                    </p:set>
                                    <p:anim calcmode="lin" valueType="num">
                                      <p:cBhvr>
                                        <p:cTn id="261" dur="1000" fill="hold"/>
                                        <p:tgtEl>
                                          <p:spTgt spid="158"/>
                                        </p:tgtEl>
                                        <p:attrNameLst>
                                          <p:attrName>ppt_w</p:attrName>
                                        </p:attrNameLst>
                                      </p:cBhvr>
                                      <p:tavLst>
                                        <p:tav tm="0">
                                          <p:val>
                                            <p:fltVal val="0"/>
                                          </p:val>
                                        </p:tav>
                                        <p:tav tm="100000">
                                          <p:val>
                                            <p:strVal val="#ppt_w"/>
                                          </p:val>
                                        </p:tav>
                                      </p:tavLst>
                                    </p:anim>
                                    <p:anim calcmode="lin" valueType="num">
                                      <p:cBhvr>
                                        <p:cTn id="262" dur="1000" fill="hold"/>
                                        <p:tgtEl>
                                          <p:spTgt spid="15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9"/>
                                            </p:cond>
                                          </p:stCondLst>
                                          <p:endCondLst>
                                            <p:cond evt="onStopAudio" delay="0">
                                              <p:tgtEl>
                                                <p:sldTgt/>
                                              </p:tgtEl>
                                            </p:cond>
                                          </p:endCondLst>
                                        </p:cTn>
                                        <p:tgtEl>
                                          <p:sndTgt r:embed="rId3" name="AC Dig SFX.wav"/>
                                        </p:tgtEl>
                                      </p:cMediaNode>
                                    </p:audio>
                                  </p:subTnLst>
                                </p:cTn>
                              </p:par>
                            </p:childTnLst>
                          </p:cTn>
                        </p:par>
                        <p:par>
                          <p:cTn id="263" fill="hold">
                            <p:stCondLst>
                              <p:cond delay="1000"/>
                            </p:stCondLst>
                            <p:childTnLst>
                              <p:par>
                                <p:cTn id="264" presetID="45" presetClass="entr" presetSubtype="0" fill="hold" nodeType="afterEffect">
                                  <p:stCondLst>
                                    <p:cond delay="500"/>
                                  </p:stCondLst>
                                  <p:childTnLst>
                                    <p:set>
                                      <p:cBhvr>
                                        <p:cTn id="265" dur="1" fill="hold">
                                          <p:stCondLst>
                                            <p:cond delay="0"/>
                                          </p:stCondLst>
                                        </p:cTn>
                                        <p:tgtEl>
                                          <p:spTgt spid="108"/>
                                        </p:tgtEl>
                                        <p:attrNameLst>
                                          <p:attrName>style.visibility</p:attrName>
                                        </p:attrNameLst>
                                      </p:cBhvr>
                                      <p:to>
                                        <p:strVal val="visible"/>
                                      </p:to>
                                    </p:set>
                                    <p:animEffect transition="in" filter="fade">
                                      <p:cBhvr>
                                        <p:cTn id="266" dur="500"/>
                                        <p:tgtEl>
                                          <p:spTgt spid="108"/>
                                        </p:tgtEl>
                                      </p:cBhvr>
                                    </p:animEffect>
                                    <p:anim calcmode="lin" valueType="num">
                                      <p:cBhvr>
                                        <p:cTn id="267" dur="500" fill="hold"/>
                                        <p:tgtEl>
                                          <p:spTgt spid="108"/>
                                        </p:tgtEl>
                                        <p:attrNameLst>
                                          <p:attrName>ppt_w</p:attrName>
                                        </p:attrNameLst>
                                      </p:cBhvr>
                                      <p:tavLst>
                                        <p:tav tm="0" fmla="#ppt_w*sin(2.5*pi*$)">
                                          <p:val>
                                            <p:fltVal val="0"/>
                                          </p:val>
                                        </p:tav>
                                        <p:tav tm="100000">
                                          <p:val>
                                            <p:fltVal val="1"/>
                                          </p:val>
                                        </p:tav>
                                      </p:tavLst>
                                    </p:anim>
                                    <p:anim calcmode="lin" valueType="num">
                                      <p:cBhvr>
                                        <p:cTn id="268" dur="500" fill="hold"/>
                                        <p:tgtEl>
                                          <p:spTgt spid="10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4"/>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2"/>
                  </p:tgtEl>
                </p:cond>
              </p:nextCondLst>
            </p:seq>
            <p:seq concurrent="1" nextAc="seek">
              <p:cTn id="269" restart="whenNotActive" fill="hold" evtFilter="cancelBubble" nodeType="interactiveSeq">
                <p:stCondLst>
                  <p:cond evt="onClick" delay="0">
                    <p:tgtEl>
                      <p:spTgt spid="123"/>
                    </p:tgtEl>
                  </p:cond>
                </p:stCondLst>
                <p:endSync evt="end" delay="0">
                  <p:rtn val="all"/>
                </p:endSync>
                <p:childTnLst>
                  <p:par>
                    <p:cTn id="270" fill="hold">
                      <p:stCondLst>
                        <p:cond delay="0"/>
                      </p:stCondLst>
                      <p:childTnLst>
                        <p:par>
                          <p:cTn id="271" fill="hold">
                            <p:stCondLst>
                              <p:cond delay="0"/>
                            </p:stCondLst>
                            <p:childTnLst>
                              <p:par>
                                <p:cTn id="272" presetID="23" presetClass="entr" presetSubtype="16" fill="hold" nodeType="clickEffect">
                                  <p:stCondLst>
                                    <p:cond delay="0"/>
                                  </p:stCondLst>
                                  <p:childTnLst>
                                    <p:set>
                                      <p:cBhvr>
                                        <p:cTn id="273" dur="1" fill="hold">
                                          <p:stCondLst>
                                            <p:cond delay="0"/>
                                          </p:stCondLst>
                                        </p:cTn>
                                        <p:tgtEl>
                                          <p:spTgt spid="159"/>
                                        </p:tgtEl>
                                        <p:attrNameLst>
                                          <p:attrName>style.visibility</p:attrName>
                                        </p:attrNameLst>
                                      </p:cBhvr>
                                      <p:to>
                                        <p:strVal val="visible"/>
                                      </p:to>
                                    </p:set>
                                    <p:anim calcmode="lin" valueType="num">
                                      <p:cBhvr>
                                        <p:cTn id="274" dur="1000" fill="hold"/>
                                        <p:tgtEl>
                                          <p:spTgt spid="159"/>
                                        </p:tgtEl>
                                        <p:attrNameLst>
                                          <p:attrName>ppt_w</p:attrName>
                                        </p:attrNameLst>
                                      </p:cBhvr>
                                      <p:tavLst>
                                        <p:tav tm="0">
                                          <p:val>
                                            <p:fltVal val="0"/>
                                          </p:val>
                                        </p:tav>
                                        <p:tav tm="100000">
                                          <p:val>
                                            <p:strVal val="#ppt_w"/>
                                          </p:val>
                                        </p:tav>
                                      </p:tavLst>
                                    </p:anim>
                                    <p:anim calcmode="lin" valueType="num">
                                      <p:cBhvr>
                                        <p:cTn id="275" dur="1000" fill="hold"/>
                                        <p:tgtEl>
                                          <p:spTgt spid="15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2"/>
                                            </p:cond>
                                          </p:stCondLst>
                                          <p:endCondLst>
                                            <p:cond evt="onStopAudio" delay="0">
                                              <p:tgtEl>
                                                <p:sldTgt/>
                                              </p:tgtEl>
                                            </p:cond>
                                          </p:endCondLst>
                                        </p:cTn>
                                        <p:tgtEl>
                                          <p:sndTgt r:embed="rId3" name="AC Dig SFX.wav"/>
                                        </p:tgtEl>
                                      </p:cMediaNode>
                                    </p:audio>
                                  </p:subTnLst>
                                </p:cTn>
                              </p:par>
                            </p:childTnLst>
                          </p:cTn>
                        </p:par>
                        <p:par>
                          <p:cTn id="276" fill="hold">
                            <p:stCondLst>
                              <p:cond delay="1000"/>
                            </p:stCondLst>
                            <p:childTnLst>
                              <p:par>
                                <p:cTn id="277" presetID="45" presetClass="entr" presetSubtype="0" fill="hold" nodeType="afterEffect">
                                  <p:stCondLst>
                                    <p:cond delay="500"/>
                                  </p:stCondLst>
                                  <p:childTnLst>
                                    <p:set>
                                      <p:cBhvr>
                                        <p:cTn id="278" dur="1" fill="hold">
                                          <p:stCondLst>
                                            <p:cond delay="0"/>
                                          </p:stCondLst>
                                        </p:cTn>
                                        <p:tgtEl>
                                          <p:spTgt spid="17"/>
                                        </p:tgtEl>
                                        <p:attrNameLst>
                                          <p:attrName>style.visibility</p:attrName>
                                        </p:attrNameLst>
                                      </p:cBhvr>
                                      <p:to>
                                        <p:strVal val="visible"/>
                                      </p:to>
                                    </p:set>
                                    <p:animEffect transition="in" filter="fade">
                                      <p:cBhvr>
                                        <p:cTn id="279" dur="500"/>
                                        <p:tgtEl>
                                          <p:spTgt spid="17"/>
                                        </p:tgtEl>
                                      </p:cBhvr>
                                    </p:animEffect>
                                    <p:anim calcmode="lin" valueType="num">
                                      <p:cBhvr>
                                        <p:cTn id="280" dur="500" fill="hold"/>
                                        <p:tgtEl>
                                          <p:spTgt spid="17"/>
                                        </p:tgtEl>
                                        <p:attrNameLst>
                                          <p:attrName>ppt_w</p:attrName>
                                        </p:attrNameLst>
                                      </p:cBhvr>
                                      <p:tavLst>
                                        <p:tav tm="0" fmla="#ppt_w*sin(2.5*pi*$)">
                                          <p:val>
                                            <p:fltVal val="0"/>
                                          </p:val>
                                        </p:tav>
                                        <p:tav tm="100000">
                                          <p:val>
                                            <p:fltVal val="1"/>
                                          </p:val>
                                        </p:tav>
                                      </p:tavLst>
                                    </p:anim>
                                    <p:anim calcmode="lin" valueType="num">
                                      <p:cBhvr>
                                        <p:cTn id="281"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7"/>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3"/>
                  </p:tgtEl>
                </p:cond>
              </p:nextCondLst>
            </p:seq>
            <p:seq concurrent="1" nextAc="seek">
              <p:cTn id="282" restart="whenNotActive" fill="hold" evtFilter="cancelBubble" nodeType="interactiveSeq">
                <p:stCondLst>
                  <p:cond evt="onClick" delay="0">
                    <p:tgtEl>
                      <p:spTgt spid="124"/>
                    </p:tgtEl>
                  </p:cond>
                </p:stCondLst>
                <p:endSync evt="end" delay="0">
                  <p:rtn val="all"/>
                </p:endSync>
                <p:childTnLst>
                  <p:par>
                    <p:cTn id="283" fill="hold">
                      <p:stCondLst>
                        <p:cond delay="0"/>
                      </p:stCondLst>
                      <p:childTnLst>
                        <p:par>
                          <p:cTn id="284" fill="hold">
                            <p:stCondLst>
                              <p:cond delay="0"/>
                            </p:stCondLst>
                            <p:childTnLst>
                              <p:par>
                                <p:cTn id="285" presetID="23" presetClass="entr" presetSubtype="16" fill="hold" nodeType="clickEffect">
                                  <p:stCondLst>
                                    <p:cond delay="0"/>
                                  </p:stCondLst>
                                  <p:childTnLst>
                                    <p:set>
                                      <p:cBhvr>
                                        <p:cTn id="286" dur="1" fill="hold">
                                          <p:stCondLst>
                                            <p:cond delay="0"/>
                                          </p:stCondLst>
                                        </p:cTn>
                                        <p:tgtEl>
                                          <p:spTgt spid="160"/>
                                        </p:tgtEl>
                                        <p:attrNameLst>
                                          <p:attrName>style.visibility</p:attrName>
                                        </p:attrNameLst>
                                      </p:cBhvr>
                                      <p:to>
                                        <p:strVal val="visible"/>
                                      </p:to>
                                    </p:set>
                                    <p:anim calcmode="lin" valueType="num">
                                      <p:cBhvr>
                                        <p:cTn id="287" dur="1000" fill="hold"/>
                                        <p:tgtEl>
                                          <p:spTgt spid="160"/>
                                        </p:tgtEl>
                                        <p:attrNameLst>
                                          <p:attrName>ppt_w</p:attrName>
                                        </p:attrNameLst>
                                      </p:cBhvr>
                                      <p:tavLst>
                                        <p:tav tm="0">
                                          <p:val>
                                            <p:fltVal val="0"/>
                                          </p:val>
                                        </p:tav>
                                        <p:tav tm="100000">
                                          <p:val>
                                            <p:strVal val="#ppt_w"/>
                                          </p:val>
                                        </p:tav>
                                      </p:tavLst>
                                    </p:anim>
                                    <p:anim calcmode="lin" valueType="num">
                                      <p:cBhvr>
                                        <p:cTn id="288" dur="1000" fill="hold"/>
                                        <p:tgtEl>
                                          <p:spTgt spid="1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5"/>
                                            </p:cond>
                                          </p:stCondLst>
                                          <p:endCondLst>
                                            <p:cond evt="onStopAudio" delay="0">
                                              <p:tgtEl>
                                                <p:sldTgt/>
                                              </p:tgtEl>
                                            </p:cond>
                                          </p:endCondLst>
                                        </p:cTn>
                                        <p:tgtEl>
                                          <p:sndTgt r:embed="rId3" name="AC Dig SFX.wav"/>
                                        </p:tgtEl>
                                      </p:cMediaNode>
                                    </p:audio>
                                  </p:subTnLst>
                                </p:cTn>
                              </p:par>
                            </p:childTnLst>
                          </p:cTn>
                        </p:par>
                        <p:par>
                          <p:cTn id="289" fill="hold">
                            <p:stCondLst>
                              <p:cond delay="1000"/>
                            </p:stCondLst>
                            <p:childTnLst>
                              <p:par>
                                <p:cTn id="290" presetID="45" presetClass="entr" presetSubtype="0" fill="hold" nodeType="afterEffect">
                                  <p:stCondLst>
                                    <p:cond delay="500"/>
                                  </p:stCondLst>
                                  <p:childTnLst>
                                    <p:set>
                                      <p:cBhvr>
                                        <p:cTn id="291" dur="1" fill="hold">
                                          <p:stCondLst>
                                            <p:cond delay="0"/>
                                          </p:stCondLst>
                                        </p:cTn>
                                        <p:tgtEl>
                                          <p:spTgt spid="112"/>
                                        </p:tgtEl>
                                        <p:attrNameLst>
                                          <p:attrName>style.visibility</p:attrName>
                                        </p:attrNameLst>
                                      </p:cBhvr>
                                      <p:to>
                                        <p:strVal val="visible"/>
                                      </p:to>
                                    </p:set>
                                    <p:animEffect transition="in" filter="fade">
                                      <p:cBhvr>
                                        <p:cTn id="292" dur="500"/>
                                        <p:tgtEl>
                                          <p:spTgt spid="112"/>
                                        </p:tgtEl>
                                      </p:cBhvr>
                                    </p:animEffect>
                                    <p:anim calcmode="lin" valueType="num">
                                      <p:cBhvr>
                                        <p:cTn id="293" dur="500" fill="hold"/>
                                        <p:tgtEl>
                                          <p:spTgt spid="112"/>
                                        </p:tgtEl>
                                        <p:attrNameLst>
                                          <p:attrName>ppt_w</p:attrName>
                                        </p:attrNameLst>
                                      </p:cBhvr>
                                      <p:tavLst>
                                        <p:tav tm="0" fmla="#ppt_w*sin(2.5*pi*$)">
                                          <p:val>
                                            <p:fltVal val="0"/>
                                          </p:val>
                                        </p:tav>
                                        <p:tav tm="100000">
                                          <p:val>
                                            <p:fltVal val="1"/>
                                          </p:val>
                                        </p:tav>
                                      </p:tavLst>
                                    </p:anim>
                                    <p:anim calcmode="lin" valueType="num">
                                      <p:cBhvr>
                                        <p:cTn id="294" dur="500" fill="hold"/>
                                        <p:tgtEl>
                                          <p:spTgt spid="1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0"/>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4"/>
                  </p:tgtEl>
                </p:cond>
              </p:nextCondLst>
            </p:seq>
            <p:seq concurrent="1" nextAc="seek">
              <p:cTn id="295" restart="whenNotActive" fill="hold" evtFilter="cancelBubble" nodeType="interactiveSeq">
                <p:stCondLst>
                  <p:cond evt="onClick" delay="0">
                    <p:tgtEl>
                      <p:spTgt spid="125"/>
                    </p:tgtEl>
                  </p:cond>
                </p:stCondLst>
                <p:endSync evt="end" delay="0">
                  <p:rtn val="all"/>
                </p:endSync>
                <p:childTnLst>
                  <p:par>
                    <p:cTn id="296" fill="hold">
                      <p:stCondLst>
                        <p:cond delay="0"/>
                      </p:stCondLst>
                      <p:childTnLst>
                        <p:par>
                          <p:cTn id="297" fill="hold">
                            <p:stCondLst>
                              <p:cond delay="0"/>
                            </p:stCondLst>
                            <p:childTnLst>
                              <p:par>
                                <p:cTn id="298" presetID="23" presetClass="entr" presetSubtype="16" fill="hold" nodeType="clickEffect">
                                  <p:stCondLst>
                                    <p:cond delay="0"/>
                                  </p:stCondLst>
                                  <p:childTnLst>
                                    <p:set>
                                      <p:cBhvr>
                                        <p:cTn id="299" dur="1" fill="hold">
                                          <p:stCondLst>
                                            <p:cond delay="0"/>
                                          </p:stCondLst>
                                        </p:cTn>
                                        <p:tgtEl>
                                          <p:spTgt spid="161"/>
                                        </p:tgtEl>
                                        <p:attrNameLst>
                                          <p:attrName>style.visibility</p:attrName>
                                        </p:attrNameLst>
                                      </p:cBhvr>
                                      <p:to>
                                        <p:strVal val="visible"/>
                                      </p:to>
                                    </p:set>
                                    <p:anim calcmode="lin" valueType="num">
                                      <p:cBhvr>
                                        <p:cTn id="300" dur="1000" fill="hold"/>
                                        <p:tgtEl>
                                          <p:spTgt spid="161"/>
                                        </p:tgtEl>
                                        <p:attrNameLst>
                                          <p:attrName>ppt_w</p:attrName>
                                        </p:attrNameLst>
                                      </p:cBhvr>
                                      <p:tavLst>
                                        <p:tav tm="0">
                                          <p:val>
                                            <p:fltVal val="0"/>
                                          </p:val>
                                        </p:tav>
                                        <p:tav tm="100000">
                                          <p:val>
                                            <p:strVal val="#ppt_w"/>
                                          </p:val>
                                        </p:tav>
                                      </p:tavLst>
                                    </p:anim>
                                    <p:anim calcmode="lin" valueType="num">
                                      <p:cBhvr>
                                        <p:cTn id="301" dur="1000" fill="hold"/>
                                        <p:tgtEl>
                                          <p:spTgt spid="16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8"/>
                                            </p:cond>
                                          </p:stCondLst>
                                          <p:endCondLst>
                                            <p:cond evt="onStopAudio" delay="0">
                                              <p:tgtEl>
                                                <p:sldTgt/>
                                              </p:tgtEl>
                                            </p:cond>
                                          </p:endCondLst>
                                        </p:cTn>
                                        <p:tgtEl>
                                          <p:sndTgt r:embed="rId3" name="AC Dig SFX.wav"/>
                                        </p:tgtEl>
                                      </p:cMediaNode>
                                    </p:audio>
                                  </p:subTnLst>
                                </p:cTn>
                              </p:par>
                            </p:childTnLst>
                          </p:cTn>
                        </p:par>
                        <p:par>
                          <p:cTn id="302" fill="hold">
                            <p:stCondLst>
                              <p:cond delay="1000"/>
                            </p:stCondLst>
                            <p:childTnLst>
                              <p:par>
                                <p:cTn id="303" presetID="45" presetClass="entr" presetSubtype="0" fill="hold" nodeType="afterEffect">
                                  <p:stCondLst>
                                    <p:cond delay="500"/>
                                  </p:stCondLst>
                                  <p:childTnLst>
                                    <p:set>
                                      <p:cBhvr>
                                        <p:cTn id="304" dur="1" fill="hold">
                                          <p:stCondLst>
                                            <p:cond delay="0"/>
                                          </p:stCondLst>
                                        </p:cTn>
                                        <p:tgtEl>
                                          <p:spTgt spid="115"/>
                                        </p:tgtEl>
                                        <p:attrNameLst>
                                          <p:attrName>style.visibility</p:attrName>
                                        </p:attrNameLst>
                                      </p:cBhvr>
                                      <p:to>
                                        <p:strVal val="visible"/>
                                      </p:to>
                                    </p:set>
                                    <p:animEffect transition="in" filter="fade">
                                      <p:cBhvr>
                                        <p:cTn id="305" dur="500"/>
                                        <p:tgtEl>
                                          <p:spTgt spid="115"/>
                                        </p:tgtEl>
                                      </p:cBhvr>
                                    </p:animEffect>
                                    <p:anim calcmode="lin" valueType="num">
                                      <p:cBhvr>
                                        <p:cTn id="306" dur="500" fill="hold"/>
                                        <p:tgtEl>
                                          <p:spTgt spid="115"/>
                                        </p:tgtEl>
                                        <p:attrNameLst>
                                          <p:attrName>ppt_w</p:attrName>
                                        </p:attrNameLst>
                                      </p:cBhvr>
                                      <p:tavLst>
                                        <p:tav tm="0" fmla="#ppt_w*sin(2.5*pi*$)">
                                          <p:val>
                                            <p:fltVal val="0"/>
                                          </p:val>
                                        </p:tav>
                                        <p:tav tm="100000">
                                          <p:val>
                                            <p:fltVal val="1"/>
                                          </p:val>
                                        </p:tav>
                                      </p:tavLst>
                                    </p:anim>
                                    <p:anim calcmode="lin" valueType="num">
                                      <p:cBhvr>
                                        <p:cTn id="307" dur="500" fill="hold"/>
                                        <p:tgtEl>
                                          <p:spTgt spid="1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3"/>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5"/>
                  </p:tgtEl>
                </p:cond>
              </p:nextCondLst>
            </p:seq>
            <p:seq concurrent="1" nextAc="seek">
              <p:cTn id="308" restart="whenNotActive" fill="hold" evtFilter="cancelBubble" nodeType="interactiveSeq">
                <p:stCondLst>
                  <p:cond evt="onClick" delay="0">
                    <p:tgtEl>
                      <p:spTgt spid="126"/>
                    </p:tgtEl>
                  </p:cond>
                </p:stCondLst>
                <p:endSync evt="end" delay="0">
                  <p:rtn val="all"/>
                </p:endSync>
                <p:childTnLst>
                  <p:par>
                    <p:cTn id="309" fill="hold">
                      <p:stCondLst>
                        <p:cond delay="0"/>
                      </p:stCondLst>
                      <p:childTnLst>
                        <p:par>
                          <p:cTn id="310" fill="hold">
                            <p:stCondLst>
                              <p:cond delay="0"/>
                            </p:stCondLst>
                            <p:childTnLst>
                              <p:par>
                                <p:cTn id="311" presetID="23" presetClass="entr" presetSubtype="16" fill="hold" nodeType="clickEffect">
                                  <p:stCondLst>
                                    <p:cond delay="0"/>
                                  </p:stCondLst>
                                  <p:childTnLst>
                                    <p:set>
                                      <p:cBhvr>
                                        <p:cTn id="312" dur="1" fill="hold">
                                          <p:stCondLst>
                                            <p:cond delay="0"/>
                                          </p:stCondLst>
                                        </p:cTn>
                                        <p:tgtEl>
                                          <p:spTgt spid="162"/>
                                        </p:tgtEl>
                                        <p:attrNameLst>
                                          <p:attrName>style.visibility</p:attrName>
                                        </p:attrNameLst>
                                      </p:cBhvr>
                                      <p:to>
                                        <p:strVal val="visible"/>
                                      </p:to>
                                    </p:set>
                                    <p:anim calcmode="lin" valueType="num">
                                      <p:cBhvr>
                                        <p:cTn id="313" dur="1000" fill="hold"/>
                                        <p:tgtEl>
                                          <p:spTgt spid="162"/>
                                        </p:tgtEl>
                                        <p:attrNameLst>
                                          <p:attrName>ppt_w</p:attrName>
                                        </p:attrNameLst>
                                      </p:cBhvr>
                                      <p:tavLst>
                                        <p:tav tm="0">
                                          <p:val>
                                            <p:fltVal val="0"/>
                                          </p:val>
                                        </p:tav>
                                        <p:tav tm="100000">
                                          <p:val>
                                            <p:strVal val="#ppt_w"/>
                                          </p:val>
                                        </p:tav>
                                      </p:tavLst>
                                    </p:anim>
                                    <p:anim calcmode="lin" valueType="num">
                                      <p:cBhvr>
                                        <p:cTn id="314" dur="1000" fill="hold"/>
                                        <p:tgtEl>
                                          <p:spTgt spid="1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1"/>
                                            </p:cond>
                                          </p:stCondLst>
                                          <p:endCondLst>
                                            <p:cond evt="onStopAudio" delay="0">
                                              <p:tgtEl>
                                                <p:sldTgt/>
                                              </p:tgtEl>
                                            </p:cond>
                                          </p:endCondLst>
                                        </p:cTn>
                                        <p:tgtEl>
                                          <p:sndTgt r:embed="rId3" name="AC Dig SFX.wav"/>
                                        </p:tgtEl>
                                      </p:cMediaNode>
                                    </p:audio>
                                  </p:subTnLst>
                                </p:cTn>
                              </p:par>
                            </p:childTnLst>
                          </p:cTn>
                        </p:par>
                        <p:par>
                          <p:cTn id="315" fill="hold">
                            <p:stCondLst>
                              <p:cond delay="1000"/>
                            </p:stCondLst>
                            <p:childTnLst>
                              <p:par>
                                <p:cTn id="316" presetID="45" presetClass="entr" presetSubtype="0" fill="hold" nodeType="afterEffect">
                                  <p:stCondLst>
                                    <p:cond delay="500"/>
                                  </p:stCondLst>
                                  <p:childTnLst>
                                    <p:set>
                                      <p:cBhvr>
                                        <p:cTn id="317" dur="1" fill="hold">
                                          <p:stCondLst>
                                            <p:cond delay="0"/>
                                          </p:stCondLst>
                                        </p:cTn>
                                        <p:tgtEl>
                                          <p:spTgt spid="6"/>
                                        </p:tgtEl>
                                        <p:attrNameLst>
                                          <p:attrName>style.visibility</p:attrName>
                                        </p:attrNameLst>
                                      </p:cBhvr>
                                      <p:to>
                                        <p:strVal val="visible"/>
                                      </p:to>
                                    </p:set>
                                    <p:animEffect transition="in" filter="fade">
                                      <p:cBhvr>
                                        <p:cTn id="318" dur="500"/>
                                        <p:tgtEl>
                                          <p:spTgt spid="6"/>
                                        </p:tgtEl>
                                      </p:cBhvr>
                                    </p:animEffect>
                                    <p:anim calcmode="lin" valueType="num">
                                      <p:cBhvr>
                                        <p:cTn id="319" dur="500" fill="hold"/>
                                        <p:tgtEl>
                                          <p:spTgt spid="6"/>
                                        </p:tgtEl>
                                        <p:attrNameLst>
                                          <p:attrName>ppt_w</p:attrName>
                                        </p:attrNameLst>
                                      </p:cBhvr>
                                      <p:tavLst>
                                        <p:tav tm="0" fmla="#ppt_w*sin(2.5*pi*$)">
                                          <p:val>
                                            <p:fltVal val="0"/>
                                          </p:val>
                                        </p:tav>
                                        <p:tav tm="100000">
                                          <p:val>
                                            <p:fltVal val="1"/>
                                          </p:val>
                                        </p:tav>
                                      </p:tavLst>
                                    </p:anim>
                                    <p:anim calcmode="lin" valueType="num">
                                      <p:cBhvr>
                                        <p:cTn id="320"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6"/>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6"/>
                  </p:tgtEl>
                </p:cond>
              </p:nextCondLst>
            </p:seq>
            <p:seq concurrent="1" nextAc="seek">
              <p:cTn id="321" restart="whenNotActive" fill="hold" evtFilter="cancelBubble" nodeType="interactiveSeq">
                <p:stCondLst>
                  <p:cond evt="onClick" delay="0">
                    <p:tgtEl>
                      <p:spTgt spid="127"/>
                    </p:tgtEl>
                  </p:cond>
                </p:stCondLst>
                <p:endSync evt="end" delay="0">
                  <p:rtn val="all"/>
                </p:endSync>
                <p:childTnLst>
                  <p:par>
                    <p:cTn id="322" fill="hold">
                      <p:stCondLst>
                        <p:cond delay="0"/>
                      </p:stCondLst>
                      <p:childTnLst>
                        <p:par>
                          <p:cTn id="323" fill="hold">
                            <p:stCondLst>
                              <p:cond delay="0"/>
                            </p:stCondLst>
                            <p:childTnLst>
                              <p:par>
                                <p:cTn id="324" presetID="23" presetClass="entr" presetSubtype="16" fill="hold" nodeType="clickEffect">
                                  <p:stCondLst>
                                    <p:cond delay="0"/>
                                  </p:stCondLst>
                                  <p:childTnLst>
                                    <p:set>
                                      <p:cBhvr>
                                        <p:cTn id="325" dur="1" fill="hold">
                                          <p:stCondLst>
                                            <p:cond delay="0"/>
                                          </p:stCondLst>
                                        </p:cTn>
                                        <p:tgtEl>
                                          <p:spTgt spid="163"/>
                                        </p:tgtEl>
                                        <p:attrNameLst>
                                          <p:attrName>style.visibility</p:attrName>
                                        </p:attrNameLst>
                                      </p:cBhvr>
                                      <p:to>
                                        <p:strVal val="visible"/>
                                      </p:to>
                                    </p:set>
                                    <p:anim calcmode="lin" valueType="num">
                                      <p:cBhvr>
                                        <p:cTn id="326" dur="1000" fill="hold"/>
                                        <p:tgtEl>
                                          <p:spTgt spid="163"/>
                                        </p:tgtEl>
                                        <p:attrNameLst>
                                          <p:attrName>ppt_w</p:attrName>
                                        </p:attrNameLst>
                                      </p:cBhvr>
                                      <p:tavLst>
                                        <p:tav tm="0">
                                          <p:val>
                                            <p:fltVal val="0"/>
                                          </p:val>
                                        </p:tav>
                                        <p:tav tm="100000">
                                          <p:val>
                                            <p:strVal val="#ppt_w"/>
                                          </p:val>
                                        </p:tav>
                                      </p:tavLst>
                                    </p:anim>
                                    <p:anim calcmode="lin" valueType="num">
                                      <p:cBhvr>
                                        <p:cTn id="327" dur="1000" fill="hold"/>
                                        <p:tgtEl>
                                          <p:spTgt spid="1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4"/>
                                            </p:cond>
                                          </p:stCondLst>
                                          <p:endCondLst>
                                            <p:cond evt="onStopAudio" delay="0">
                                              <p:tgtEl>
                                                <p:sldTgt/>
                                              </p:tgtEl>
                                            </p:cond>
                                          </p:endCondLst>
                                        </p:cTn>
                                        <p:tgtEl>
                                          <p:sndTgt r:embed="rId3" name="AC Dig SFX.wav"/>
                                        </p:tgtEl>
                                      </p:cMediaNode>
                                    </p:audio>
                                  </p:subTnLst>
                                </p:cTn>
                              </p:par>
                            </p:childTnLst>
                          </p:cTn>
                        </p:par>
                        <p:par>
                          <p:cTn id="328" fill="hold">
                            <p:stCondLst>
                              <p:cond delay="1000"/>
                            </p:stCondLst>
                            <p:childTnLst>
                              <p:par>
                                <p:cTn id="329" presetID="45" presetClass="entr" presetSubtype="0" fill="hold" nodeType="afterEffect">
                                  <p:stCondLst>
                                    <p:cond delay="500"/>
                                  </p:stCondLst>
                                  <p:childTnLst>
                                    <p:set>
                                      <p:cBhvr>
                                        <p:cTn id="330" dur="1" fill="hold">
                                          <p:stCondLst>
                                            <p:cond delay="0"/>
                                          </p:stCondLst>
                                        </p:cTn>
                                        <p:tgtEl>
                                          <p:spTgt spid="189"/>
                                        </p:tgtEl>
                                        <p:attrNameLst>
                                          <p:attrName>style.visibility</p:attrName>
                                        </p:attrNameLst>
                                      </p:cBhvr>
                                      <p:to>
                                        <p:strVal val="visible"/>
                                      </p:to>
                                    </p:set>
                                    <p:animEffect transition="in" filter="fade">
                                      <p:cBhvr>
                                        <p:cTn id="331" dur="500"/>
                                        <p:tgtEl>
                                          <p:spTgt spid="189"/>
                                        </p:tgtEl>
                                      </p:cBhvr>
                                    </p:animEffect>
                                    <p:anim calcmode="lin" valueType="num">
                                      <p:cBhvr>
                                        <p:cTn id="332" dur="500" fill="hold"/>
                                        <p:tgtEl>
                                          <p:spTgt spid="189"/>
                                        </p:tgtEl>
                                        <p:attrNameLst>
                                          <p:attrName>ppt_w</p:attrName>
                                        </p:attrNameLst>
                                      </p:cBhvr>
                                      <p:tavLst>
                                        <p:tav tm="0" fmla="#ppt_w*sin(2.5*pi*$)">
                                          <p:val>
                                            <p:fltVal val="0"/>
                                          </p:val>
                                        </p:tav>
                                        <p:tav tm="100000">
                                          <p:val>
                                            <p:fltVal val="1"/>
                                          </p:val>
                                        </p:tav>
                                      </p:tavLst>
                                    </p:anim>
                                    <p:anim calcmode="lin" valueType="num">
                                      <p:cBhvr>
                                        <p:cTn id="333" dur="500" fill="hold"/>
                                        <p:tgtEl>
                                          <p:spTgt spid="18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9"/>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27"/>
                  </p:tgtEl>
                </p:cond>
              </p:nextCondLst>
            </p:seq>
            <p:seq concurrent="1" nextAc="seek">
              <p:cTn id="334" restart="whenNotActive" fill="hold" evtFilter="cancelBubble" nodeType="interactiveSeq">
                <p:stCondLst>
                  <p:cond evt="onClick" delay="0">
                    <p:tgtEl>
                      <p:spTgt spid="9"/>
                    </p:tgtEl>
                  </p:cond>
                </p:stCondLst>
                <p:endSync evt="end" delay="0">
                  <p:rtn val="all"/>
                </p:endSync>
                <p:childTnLst>
                  <p:par>
                    <p:cTn id="335" fill="hold">
                      <p:stCondLst>
                        <p:cond delay="0"/>
                      </p:stCondLst>
                      <p:childTnLst>
                        <p:par>
                          <p:cTn id="336" fill="hold">
                            <p:stCondLst>
                              <p:cond delay="0"/>
                            </p:stCondLst>
                            <p:childTnLst>
                              <p:par>
                                <p:cTn id="337" presetID="23" presetClass="entr" presetSubtype="16" fill="hold" nodeType="clickEffect">
                                  <p:stCondLst>
                                    <p:cond delay="0"/>
                                  </p:stCondLst>
                                  <p:childTnLst>
                                    <p:set>
                                      <p:cBhvr>
                                        <p:cTn id="338" dur="1" fill="hold">
                                          <p:stCondLst>
                                            <p:cond delay="0"/>
                                          </p:stCondLst>
                                        </p:cTn>
                                        <p:tgtEl>
                                          <p:spTgt spid="35"/>
                                        </p:tgtEl>
                                        <p:attrNameLst>
                                          <p:attrName>style.visibility</p:attrName>
                                        </p:attrNameLst>
                                      </p:cBhvr>
                                      <p:to>
                                        <p:strVal val="visible"/>
                                      </p:to>
                                    </p:set>
                                    <p:anim calcmode="lin" valueType="num">
                                      <p:cBhvr>
                                        <p:cTn id="339" dur="1000" fill="hold"/>
                                        <p:tgtEl>
                                          <p:spTgt spid="35"/>
                                        </p:tgtEl>
                                        <p:attrNameLst>
                                          <p:attrName>ppt_w</p:attrName>
                                        </p:attrNameLst>
                                      </p:cBhvr>
                                      <p:tavLst>
                                        <p:tav tm="0">
                                          <p:val>
                                            <p:fltVal val="0"/>
                                          </p:val>
                                        </p:tav>
                                        <p:tav tm="100000">
                                          <p:val>
                                            <p:strVal val="#ppt_w"/>
                                          </p:val>
                                        </p:tav>
                                      </p:tavLst>
                                    </p:anim>
                                    <p:anim calcmode="lin" valueType="num">
                                      <p:cBhvr>
                                        <p:cTn id="340" dur="1000" fill="hold"/>
                                        <p:tgtEl>
                                          <p:spTgt spid="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7"/>
                                            </p:cond>
                                          </p:stCondLst>
                                          <p:endCondLst>
                                            <p:cond evt="onStopAudio" delay="0">
                                              <p:tgtEl>
                                                <p:sldTgt/>
                                              </p:tgtEl>
                                            </p:cond>
                                          </p:endCondLst>
                                        </p:cTn>
                                        <p:tgtEl>
                                          <p:sndTgt r:embed="rId3" name="AC Dig SFX.wav"/>
                                        </p:tgtEl>
                                      </p:cMediaNode>
                                    </p:audio>
                                  </p:subTnLst>
                                </p:cTn>
                              </p:par>
                            </p:childTnLst>
                          </p:cTn>
                        </p:par>
                        <p:par>
                          <p:cTn id="341" fill="hold">
                            <p:stCondLst>
                              <p:cond delay="1000"/>
                            </p:stCondLst>
                            <p:childTnLst>
                              <p:par>
                                <p:cTn id="342" presetID="12" presetClass="entr" presetSubtype="4" fill="hold" nodeType="afterEffect">
                                  <p:stCondLst>
                                    <p:cond delay="500"/>
                                  </p:stCondLst>
                                  <p:childTnLst>
                                    <p:set>
                                      <p:cBhvr>
                                        <p:cTn id="343" dur="1" fill="hold">
                                          <p:stCondLst>
                                            <p:cond delay="0"/>
                                          </p:stCondLst>
                                        </p:cTn>
                                        <p:tgtEl>
                                          <p:spTgt spid="1032"/>
                                        </p:tgtEl>
                                        <p:attrNameLst>
                                          <p:attrName>style.visibility</p:attrName>
                                        </p:attrNameLst>
                                      </p:cBhvr>
                                      <p:to>
                                        <p:strVal val="visible"/>
                                      </p:to>
                                    </p:set>
                                    <p:anim calcmode="lin" valueType="num">
                                      <p:cBhvr additive="base">
                                        <p:cTn id="344" dur="500"/>
                                        <p:tgtEl>
                                          <p:spTgt spid="1032"/>
                                        </p:tgtEl>
                                        <p:attrNameLst>
                                          <p:attrName>ppt_y</p:attrName>
                                        </p:attrNameLst>
                                      </p:cBhvr>
                                      <p:tavLst>
                                        <p:tav tm="0">
                                          <p:val>
                                            <p:strVal val="#ppt_y+#ppt_h*1.125000"/>
                                          </p:val>
                                        </p:tav>
                                        <p:tav tm="100000">
                                          <p:val>
                                            <p:strVal val="#ppt_y"/>
                                          </p:val>
                                        </p:tav>
                                      </p:tavLst>
                                    </p:anim>
                                    <p:animEffect transition="in" filter="wipe(up)">
                                      <p:cBhvr>
                                        <p:cTn id="345" dur="500"/>
                                        <p:tgtEl>
                                          <p:spTgt spid="1032"/>
                                        </p:tgtEl>
                                      </p:cBhvr>
                                    </p:animEffect>
                                  </p:childTnLst>
                                  <p:subTnLst>
                                    <p:audio>
                                      <p:cMediaNode>
                                        <p:cTn display="0" masterRel="sameClick">
                                          <p:stCondLst>
                                            <p:cond evt="begin" delay="0">
                                              <p:tn val="342"/>
                                            </p:cond>
                                          </p:stCondLst>
                                          <p:endCondLst>
                                            <p:cond evt="onStopAudio" delay="0">
                                              <p:tgtEl>
                                                <p:sldTgt/>
                                              </p:tgtEl>
                                            </p:cond>
                                          </p:endCondLst>
                                        </p:cTn>
                                        <p:tgtEl>
                                          <p:sndTgt r:embed="rId6" name="AC Fossil SFX.wav"/>
                                        </p:tgtEl>
                                      </p:cMediaNode>
                                    </p:audio>
                                  </p:subTnLst>
                                </p:cTn>
                              </p:par>
                            </p:childTnLst>
                          </p:cTn>
                        </p:par>
                        <p:par>
                          <p:cTn id="346" fill="hold">
                            <p:stCondLst>
                              <p:cond delay="2000"/>
                            </p:stCondLst>
                            <p:childTnLst>
                              <p:par>
                                <p:cTn id="347" presetID="12" presetClass="exit" presetSubtype="4" fill="hold" nodeType="afterEffect">
                                  <p:stCondLst>
                                    <p:cond delay="1000"/>
                                  </p:stCondLst>
                                  <p:childTnLst>
                                    <p:anim calcmode="lin" valueType="num">
                                      <p:cBhvr additive="base">
                                        <p:cTn id="348" dur="500"/>
                                        <p:tgtEl>
                                          <p:spTgt spid="1032"/>
                                        </p:tgtEl>
                                        <p:attrNameLst>
                                          <p:attrName>ppt_y</p:attrName>
                                        </p:attrNameLst>
                                      </p:cBhvr>
                                      <p:tavLst>
                                        <p:tav tm="0">
                                          <p:val>
                                            <p:strVal val="#ppt_y"/>
                                          </p:val>
                                        </p:tav>
                                        <p:tav tm="100000">
                                          <p:val>
                                            <p:strVal val="#ppt_y+#ppt_h*1.125000"/>
                                          </p:val>
                                        </p:tav>
                                      </p:tavLst>
                                    </p:anim>
                                    <p:animEffect transition="out" filter="wipe(down)">
                                      <p:cBhvr>
                                        <p:cTn id="349" dur="500"/>
                                        <p:tgtEl>
                                          <p:spTgt spid="1032"/>
                                        </p:tgtEl>
                                      </p:cBhvr>
                                    </p:animEffect>
                                    <p:set>
                                      <p:cBhvr>
                                        <p:cTn id="350" dur="1" fill="hold">
                                          <p:stCondLst>
                                            <p:cond delay="499"/>
                                          </p:stCondLst>
                                        </p:cTn>
                                        <p:tgtEl>
                                          <p:spTgt spid="1032"/>
                                        </p:tgtEl>
                                        <p:attrNameLst>
                                          <p:attrName>style.visibility</p:attrName>
                                        </p:attrNameLst>
                                      </p:cBhvr>
                                      <p:to>
                                        <p:strVal val="hidden"/>
                                      </p:to>
                                    </p:set>
                                  </p:childTnLst>
                                </p:cTn>
                              </p:par>
                            </p:childTnLst>
                          </p:cTn>
                        </p:par>
                        <p:par>
                          <p:cTn id="351" fill="hold">
                            <p:stCondLst>
                              <p:cond delay="3500"/>
                            </p:stCondLst>
                            <p:childTnLst>
                              <p:par>
                                <p:cTn id="352" presetID="45" presetClass="entr" presetSubtype="0" fill="hold" nodeType="afterEffect">
                                  <p:stCondLst>
                                    <p:cond delay="0"/>
                                  </p:stCondLst>
                                  <p:childTnLst>
                                    <p:set>
                                      <p:cBhvr>
                                        <p:cTn id="353" dur="1" fill="hold">
                                          <p:stCondLst>
                                            <p:cond delay="0"/>
                                          </p:stCondLst>
                                        </p:cTn>
                                        <p:tgtEl>
                                          <p:spTgt spid="106"/>
                                        </p:tgtEl>
                                        <p:attrNameLst>
                                          <p:attrName>style.visibility</p:attrName>
                                        </p:attrNameLst>
                                      </p:cBhvr>
                                      <p:to>
                                        <p:strVal val="visible"/>
                                      </p:to>
                                    </p:set>
                                    <p:animEffect transition="in" filter="fade">
                                      <p:cBhvr>
                                        <p:cTn id="354" dur="500"/>
                                        <p:tgtEl>
                                          <p:spTgt spid="106"/>
                                        </p:tgtEl>
                                      </p:cBhvr>
                                    </p:animEffect>
                                    <p:anim calcmode="lin" valueType="num">
                                      <p:cBhvr>
                                        <p:cTn id="355" dur="500" fill="hold"/>
                                        <p:tgtEl>
                                          <p:spTgt spid="106"/>
                                        </p:tgtEl>
                                        <p:attrNameLst>
                                          <p:attrName>ppt_w</p:attrName>
                                        </p:attrNameLst>
                                      </p:cBhvr>
                                      <p:tavLst>
                                        <p:tav tm="0" fmla="#ppt_w*sin(2.5*pi*$)">
                                          <p:val>
                                            <p:fltVal val="0"/>
                                          </p:val>
                                        </p:tav>
                                        <p:tav tm="100000">
                                          <p:val>
                                            <p:fltVal val="1"/>
                                          </p:val>
                                        </p:tav>
                                      </p:tavLst>
                                    </p:anim>
                                    <p:anim calcmode="lin" valueType="num">
                                      <p:cBhvr>
                                        <p:cTn id="356" dur="500" fill="hold"/>
                                        <p:tgtEl>
                                          <p:spTgt spid="10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9"/>
                  </p:tgtEl>
                </p:cond>
              </p:nextCondLst>
            </p:seq>
            <p:seq concurrent="1" nextAc="seek">
              <p:cTn id="357" restart="whenNotActive" fill="hold" evtFilter="cancelBubble" nodeType="interactiveSeq">
                <p:stCondLst>
                  <p:cond evt="onClick" delay="0">
                    <p:tgtEl>
                      <p:spTgt spid="14"/>
                    </p:tgtEl>
                  </p:cond>
                </p:stCondLst>
                <p:endSync evt="end" delay="0">
                  <p:rtn val="all"/>
                </p:endSync>
                <p:childTnLst>
                  <p:par>
                    <p:cTn id="358" fill="hold">
                      <p:stCondLst>
                        <p:cond delay="0"/>
                      </p:stCondLst>
                      <p:childTnLst>
                        <p:par>
                          <p:cTn id="359" fill="hold">
                            <p:stCondLst>
                              <p:cond delay="0"/>
                            </p:stCondLst>
                            <p:childTnLst>
                              <p:par>
                                <p:cTn id="360" presetID="23" presetClass="entr" presetSubtype="16" fill="hold" nodeType="clickEffect">
                                  <p:stCondLst>
                                    <p:cond delay="0"/>
                                  </p:stCondLst>
                                  <p:childTnLst>
                                    <p:set>
                                      <p:cBhvr>
                                        <p:cTn id="361" dur="1" fill="hold">
                                          <p:stCondLst>
                                            <p:cond delay="0"/>
                                          </p:stCondLst>
                                        </p:cTn>
                                        <p:tgtEl>
                                          <p:spTgt spid="117"/>
                                        </p:tgtEl>
                                        <p:attrNameLst>
                                          <p:attrName>style.visibility</p:attrName>
                                        </p:attrNameLst>
                                      </p:cBhvr>
                                      <p:to>
                                        <p:strVal val="visible"/>
                                      </p:to>
                                    </p:set>
                                    <p:anim calcmode="lin" valueType="num">
                                      <p:cBhvr>
                                        <p:cTn id="362" dur="1000" fill="hold"/>
                                        <p:tgtEl>
                                          <p:spTgt spid="117"/>
                                        </p:tgtEl>
                                        <p:attrNameLst>
                                          <p:attrName>ppt_w</p:attrName>
                                        </p:attrNameLst>
                                      </p:cBhvr>
                                      <p:tavLst>
                                        <p:tav tm="0">
                                          <p:val>
                                            <p:fltVal val="0"/>
                                          </p:val>
                                        </p:tav>
                                        <p:tav tm="100000">
                                          <p:val>
                                            <p:strVal val="#ppt_w"/>
                                          </p:val>
                                        </p:tav>
                                      </p:tavLst>
                                    </p:anim>
                                    <p:anim calcmode="lin" valueType="num">
                                      <p:cBhvr>
                                        <p:cTn id="363"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0"/>
                                            </p:cond>
                                          </p:stCondLst>
                                          <p:endCondLst>
                                            <p:cond evt="onStopAudio" delay="0">
                                              <p:tgtEl>
                                                <p:sldTgt/>
                                              </p:tgtEl>
                                            </p:cond>
                                          </p:endCondLst>
                                        </p:cTn>
                                        <p:tgtEl>
                                          <p:sndTgt r:embed="rId3" name="AC Dig SFX.wav"/>
                                        </p:tgtEl>
                                      </p:cMediaNode>
                                    </p:audio>
                                  </p:subTnLst>
                                </p:cTn>
                              </p:par>
                            </p:childTnLst>
                          </p:cTn>
                        </p:par>
                        <p:par>
                          <p:cTn id="364" fill="hold">
                            <p:stCondLst>
                              <p:cond delay="1000"/>
                            </p:stCondLst>
                            <p:childTnLst>
                              <p:par>
                                <p:cTn id="365" presetID="12" presetClass="entr" presetSubtype="4" fill="hold" nodeType="afterEffect">
                                  <p:stCondLst>
                                    <p:cond delay="500"/>
                                  </p:stCondLst>
                                  <p:childTnLst>
                                    <p:set>
                                      <p:cBhvr>
                                        <p:cTn id="366" dur="1" fill="hold">
                                          <p:stCondLst>
                                            <p:cond delay="0"/>
                                          </p:stCondLst>
                                        </p:cTn>
                                        <p:tgtEl>
                                          <p:spTgt spid="185"/>
                                        </p:tgtEl>
                                        <p:attrNameLst>
                                          <p:attrName>style.visibility</p:attrName>
                                        </p:attrNameLst>
                                      </p:cBhvr>
                                      <p:to>
                                        <p:strVal val="visible"/>
                                      </p:to>
                                    </p:set>
                                    <p:anim calcmode="lin" valueType="num">
                                      <p:cBhvr additive="base">
                                        <p:cTn id="367" dur="500"/>
                                        <p:tgtEl>
                                          <p:spTgt spid="185"/>
                                        </p:tgtEl>
                                        <p:attrNameLst>
                                          <p:attrName>ppt_y</p:attrName>
                                        </p:attrNameLst>
                                      </p:cBhvr>
                                      <p:tavLst>
                                        <p:tav tm="0">
                                          <p:val>
                                            <p:strVal val="#ppt_y+#ppt_h*1.125000"/>
                                          </p:val>
                                        </p:tav>
                                        <p:tav tm="100000">
                                          <p:val>
                                            <p:strVal val="#ppt_y"/>
                                          </p:val>
                                        </p:tav>
                                      </p:tavLst>
                                    </p:anim>
                                    <p:animEffect transition="in" filter="wipe(up)">
                                      <p:cBhvr>
                                        <p:cTn id="368" dur="500"/>
                                        <p:tgtEl>
                                          <p:spTgt spid="185"/>
                                        </p:tgtEl>
                                      </p:cBhvr>
                                    </p:animEffect>
                                  </p:childTnLst>
                                  <p:subTnLst>
                                    <p:audio>
                                      <p:cMediaNode>
                                        <p:cTn display="0" masterRel="sameClick">
                                          <p:stCondLst>
                                            <p:cond evt="begin" delay="0">
                                              <p:tn val="365"/>
                                            </p:cond>
                                          </p:stCondLst>
                                          <p:endCondLst>
                                            <p:cond evt="onStopAudio" delay="0">
                                              <p:tgtEl>
                                                <p:sldTgt/>
                                              </p:tgtEl>
                                            </p:cond>
                                          </p:endCondLst>
                                        </p:cTn>
                                        <p:tgtEl>
                                          <p:sndTgt r:embed="rId7" name="AC Bells SFX.wav"/>
                                        </p:tgtEl>
                                      </p:cMediaNode>
                                    </p:audio>
                                  </p:subTnLst>
                                </p:cTn>
                              </p:par>
                            </p:childTnLst>
                          </p:cTn>
                        </p:par>
                        <p:par>
                          <p:cTn id="369" fill="hold">
                            <p:stCondLst>
                              <p:cond delay="2000"/>
                            </p:stCondLst>
                            <p:childTnLst>
                              <p:par>
                                <p:cTn id="370" presetID="12" presetClass="exit" presetSubtype="4" fill="hold" nodeType="afterEffect">
                                  <p:stCondLst>
                                    <p:cond delay="1000"/>
                                  </p:stCondLst>
                                  <p:childTnLst>
                                    <p:anim calcmode="lin" valueType="num">
                                      <p:cBhvr additive="base">
                                        <p:cTn id="371" dur="500"/>
                                        <p:tgtEl>
                                          <p:spTgt spid="185"/>
                                        </p:tgtEl>
                                        <p:attrNameLst>
                                          <p:attrName>ppt_y</p:attrName>
                                        </p:attrNameLst>
                                      </p:cBhvr>
                                      <p:tavLst>
                                        <p:tav tm="0">
                                          <p:val>
                                            <p:strVal val="#ppt_y"/>
                                          </p:val>
                                        </p:tav>
                                        <p:tav tm="100000">
                                          <p:val>
                                            <p:strVal val="#ppt_y+#ppt_h*1.125000"/>
                                          </p:val>
                                        </p:tav>
                                      </p:tavLst>
                                    </p:anim>
                                    <p:animEffect transition="out" filter="wipe(down)">
                                      <p:cBhvr>
                                        <p:cTn id="372" dur="500"/>
                                        <p:tgtEl>
                                          <p:spTgt spid="185"/>
                                        </p:tgtEl>
                                      </p:cBhvr>
                                    </p:animEffect>
                                    <p:set>
                                      <p:cBhvr>
                                        <p:cTn id="373" dur="1" fill="hold">
                                          <p:stCondLst>
                                            <p:cond delay="499"/>
                                          </p:stCondLst>
                                        </p:cTn>
                                        <p:tgtEl>
                                          <p:spTgt spid="185"/>
                                        </p:tgtEl>
                                        <p:attrNameLst>
                                          <p:attrName>style.visibility</p:attrName>
                                        </p:attrNameLst>
                                      </p:cBhvr>
                                      <p:to>
                                        <p:strVal val="hidden"/>
                                      </p:to>
                                    </p:set>
                                  </p:childTnLst>
                                </p:cTn>
                              </p:par>
                            </p:childTnLst>
                          </p:cTn>
                        </p:par>
                        <p:par>
                          <p:cTn id="374" fill="hold">
                            <p:stCondLst>
                              <p:cond delay="3500"/>
                            </p:stCondLst>
                            <p:childTnLst>
                              <p:par>
                                <p:cTn id="375" presetID="45" presetClass="entr" presetSubtype="0" fill="hold" nodeType="afterEffect">
                                  <p:stCondLst>
                                    <p:cond delay="0"/>
                                  </p:stCondLst>
                                  <p:childTnLst>
                                    <p:set>
                                      <p:cBhvr>
                                        <p:cTn id="376" dur="1" fill="hold">
                                          <p:stCondLst>
                                            <p:cond delay="0"/>
                                          </p:stCondLst>
                                        </p:cTn>
                                        <p:tgtEl>
                                          <p:spTgt spid="107"/>
                                        </p:tgtEl>
                                        <p:attrNameLst>
                                          <p:attrName>style.visibility</p:attrName>
                                        </p:attrNameLst>
                                      </p:cBhvr>
                                      <p:to>
                                        <p:strVal val="visible"/>
                                      </p:to>
                                    </p:set>
                                    <p:animEffect transition="in" filter="fade">
                                      <p:cBhvr>
                                        <p:cTn id="377" dur="500"/>
                                        <p:tgtEl>
                                          <p:spTgt spid="107"/>
                                        </p:tgtEl>
                                      </p:cBhvr>
                                    </p:animEffect>
                                    <p:anim calcmode="lin" valueType="num">
                                      <p:cBhvr>
                                        <p:cTn id="378" dur="500" fill="hold"/>
                                        <p:tgtEl>
                                          <p:spTgt spid="107"/>
                                        </p:tgtEl>
                                        <p:attrNameLst>
                                          <p:attrName>ppt_w</p:attrName>
                                        </p:attrNameLst>
                                      </p:cBhvr>
                                      <p:tavLst>
                                        <p:tav tm="0" fmla="#ppt_w*sin(2.5*pi*$)">
                                          <p:val>
                                            <p:fltVal val="0"/>
                                          </p:val>
                                        </p:tav>
                                        <p:tav tm="100000">
                                          <p:val>
                                            <p:fltVal val="1"/>
                                          </p:val>
                                        </p:tav>
                                      </p:tavLst>
                                    </p:anim>
                                    <p:anim calcmode="lin" valueType="num">
                                      <p:cBhvr>
                                        <p:cTn id="379" dur="500" fill="hold"/>
                                        <p:tgtEl>
                                          <p:spTgt spid="10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5"/>
                                            </p:cond>
                                          </p:stCondLst>
                                          <p:endCondLst>
                                            <p:cond evt="onStopAudio" delay="0">
                                              <p:tgtEl>
                                                <p:sldTgt/>
                                              </p:tgtEl>
                                            </p:cond>
                                          </p:endCondLst>
                                        </p:cTn>
                                        <p:tgtEl>
                                          <p:sndTgt r:embed="rId8" name="Bells Sign Appear SFX.wav"/>
                                        </p:tgtEl>
                                      </p:cMediaNode>
                                    </p:audio>
                                  </p:subTnLst>
                                </p:cTn>
                              </p:par>
                            </p:childTnLst>
                          </p:cTn>
                        </p:par>
                        <p:par>
                          <p:cTn id="380" fill="hold">
                            <p:stCondLst>
                              <p:cond delay="4000"/>
                            </p:stCondLst>
                            <p:childTnLst>
                              <p:par>
                                <p:cTn id="381" presetID="26" presetClass="emph" presetSubtype="0" fill="hold" nodeType="afterEffect">
                                  <p:stCondLst>
                                    <p:cond delay="0"/>
                                  </p:stCondLst>
                                  <p:childTnLst>
                                    <p:animEffect transition="out" filter="fade">
                                      <p:cBhvr>
                                        <p:cTn id="382" dur="500" tmFilter="0, 0; .2, .5; .8, .5; 1, 0"/>
                                        <p:tgtEl>
                                          <p:spTgt spid="107"/>
                                        </p:tgtEl>
                                      </p:cBhvr>
                                    </p:animEffect>
                                    <p:animScale>
                                      <p:cBhvr>
                                        <p:cTn id="383" dur="250" autoRev="1" fill="hold"/>
                                        <p:tgtEl>
                                          <p:spTgt spid="107"/>
                                        </p:tgtEl>
                                      </p:cBhvr>
                                      <p:by x="105000" y="105000"/>
                                    </p:animScale>
                                  </p:childTnLst>
                                </p:cTn>
                              </p:par>
                            </p:childTnLst>
                          </p:cTn>
                        </p:par>
                      </p:childTnLst>
                    </p:cTn>
                  </p:par>
                </p:childTnLst>
              </p:cTn>
              <p:nextCondLst>
                <p:cond evt="onClick" delay="0">
                  <p:tgtEl>
                    <p:spTgt spid="14"/>
                  </p:tgtEl>
                </p:cond>
              </p:nextCondLst>
            </p:seq>
            <p:seq concurrent="1" nextAc="seek">
              <p:cTn id="384" restart="whenNotActive" fill="hold" evtFilter="cancelBubble" nodeType="interactiveSeq">
                <p:stCondLst>
                  <p:cond evt="onClick" delay="0">
                    <p:tgtEl>
                      <p:spTgt spid="19"/>
                    </p:tgtEl>
                  </p:cond>
                </p:stCondLst>
                <p:endSync evt="end" delay="0">
                  <p:rtn val="all"/>
                </p:endSync>
                <p:childTnLst>
                  <p:par>
                    <p:cTn id="385" fill="hold">
                      <p:stCondLst>
                        <p:cond delay="0"/>
                      </p:stCondLst>
                      <p:childTnLst>
                        <p:par>
                          <p:cTn id="386" fill="hold">
                            <p:stCondLst>
                              <p:cond delay="0"/>
                            </p:stCondLst>
                            <p:childTnLst>
                              <p:par>
                                <p:cTn id="387" presetID="23" presetClass="entr" presetSubtype="16" fill="hold" nodeType="clickEffect">
                                  <p:stCondLst>
                                    <p:cond delay="0"/>
                                  </p:stCondLst>
                                  <p:childTnLst>
                                    <p:set>
                                      <p:cBhvr>
                                        <p:cTn id="388" dur="1" fill="hold">
                                          <p:stCondLst>
                                            <p:cond delay="0"/>
                                          </p:stCondLst>
                                        </p:cTn>
                                        <p:tgtEl>
                                          <p:spTgt spid="118"/>
                                        </p:tgtEl>
                                        <p:attrNameLst>
                                          <p:attrName>style.visibility</p:attrName>
                                        </p:attrNameLst>
                                      </p:cBhvr>
                                      <p:to>
                                        <p:strVal val="visible"/>
                                      </p:to>
                                    </p:set>
                                    <p:anim calcmode="lin" valueType="num">
                                      <p:cBhvr>
                                        <p:cTn id="389" dur="1000" fill="hold"/>
                                        <p:tgtEl>
                                          <p:spTgt spid="118"/>
                                        </p:tgtEl>
                                        <p:attrNameLst>
                                          <p:attrName>ppt_w</p:attrName>
                                        </p:attrNameLst>
                                      </p:cBhvr>
                                      <p:tavLst>
                                        <p:tav tm="0">
                                          <p:val>
                                            <p:fltVal val="0"/>
                                          </p:val>
                                        </p:tav>
                                        <p:tav tm="100000">
                                          <p:val>
                                            <p:strVal val="#ppt_w"/>
                                          </p:val>
                                        </p:tav>
                                      </p:tavLst>
                                    </p:anim>
                                    <p:anim calcmode="lin" valueType="num">
                                      <p:cBhvr>
                                        <p:cTn id="390" dur="1000" fill="hold"/>
                                        <p:tgtEl>
                                          <p:spTgt spid="1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87"/>
                                            </p:cond>
                                          </p:stCondLst>
                                          <p:endCondLst>
                                            <p:cond evt="onStopAudio" delay="0">
                                              <p:tgtEl>
                                                <p:sldTgt/>
                                              </p:tgtEl>
                                            </p:cond>
                                          </p:endCondLst>
                                        </p:cTn>
                                        <p:tgtEl>
                                          <p:sndTgt r:embed="rId3" name="AC Dig SFX.wav"/>
                                        </p:tgtEl>
                                      </p:cMediaNode>
                                    </p:audio>
                                  </p:subTnLst>
                                </p:cTn>
                              </p:par>
                            </p:childTnLst>
                          </p:cTn>
                        </p:par>
                        <p:par>
                          <p:cTn id="391" fill="hold">
                            <p:stCondLst>
                              <p:cond delay="1000"/>
                            </p:stCondLst>
                            <p:childTnLst>
                              <p:par>
                                <p:cTn id="392" presetID="45" presetClass="entr" presetSubtype="0" fill="hold" nodeType="afterEffect">
                                  <p:stCondLst>
                                    <p:cond delay="500"/>
                                  </p:stCondLst>
                                  <p:childTnLst>
                                    <p:set>
                                      <p:cBhvr>
                                        <p:cTn id="393" dur="1" fill="hold">
                                          <p:stCondLst>
                                            <p:cond delay="0"/>
                                          </p:stCondLst>
                                        </p:cTn>
                                        <p:tgtEl>
                                          <p:spTgt spid="111"/>
                                        </p:tgtEl>
                                        <p:attrNameLst>
                                          <p:attrName>style.visibility</p:attrName>
                                        </p:attrNameLst>
                                      </p:cBhvr>
                                      <p:to>
                                        <p:strVal val="visible"/>
                                      </p:to>
                                    </p:set>
                                    <p:animEffect transition="in" filter="fade">
                                      <p:cBhvr>
                                        <p:cTn id="394" dur="500"/>
                                        <p:tgtEl>
                                          <p:spTgt spid="111"/>
                                        </p:tgtEl>
                                      </p:cBhvr>
                                    </p:animEffect>
                                    <p:anim calcmode="lin" valueType="num">
                                      <p:cBhvr>
                                        <p:cTn id="395" dur="500" fill="hold"/>
                                        <p:tgtEl>
                                          <p:spTgt spid="111"/>
                                        </p:tgtEl>
                                        <p:attrNameLst>
                                          <p:attrName>ppt_w</p:attrName>
                                        </p:attrNameLst>
                                      </p:cBhvr>
                                      <p:tavLst>
                                        <p:tav tm="0" fmla="#ppt_w*sin(2.5*pi*$)">
                                          <p:val>
                                            <p:fltVal val="0"/>
                                          </p:val>
                                        </p:tav>
                                        <p:tav tm="100000">
                                          <p:val>
                                            <p:fltVal val="1"/>
                                          </p:val>
                                        </p:tav>
                                      </p:tavLst>
                                    </p:anim>
                                    <p:anim calcmode="lin" valueType="num">
                                      <p:cBhvr>
                                        <p:cTn id="396" dur="500" fill="hold"/>
                                        <p:tgtEl>
                                          <p:spTgt spid="1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2"/>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19"/>
                  </p:tgtEl>
                </p:cond>
              </p:nextCondLst>
            </p:seq>
            <p:seq concurrent="1" nextAc="seek">
              <p:cTn id="397" restart="whenNotActive" fill="hold" evtFilter="cancelBubble" nodeType="interactiveSeq">
                <p:stCondLst>
                  <p:cond evt="onClick" delay="0">
                    <p:tgtEl>
                      <p:spTgt spid="24"/>
                    </p:tgtEl>
                  </p:cond>
                </p:stCondLst>
                <p:endSync evt="end" delay="0">
                  <p:rtn val="all"/>
                </p:endSync>
                <p:childTnLst>
                  <p:par>
                    <p:cTn id="398" fill="hold">
                      <p:stCondLst>
                        <p:cond delay="0"/>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119"/>
                                        </p:tgtEl>
                                        <p:attrNameLst>
                                          <p:attrName>style.visibility</p:attrName>
                                        </p:attrNameLst>
                                      </p:cBhvr>
                                      <p:to>
                                        <p:strVal val="visible"/>
                                      </p:to>
                                    </p:set>
                                    <p:anim calcmode="lin" valueType="num">
                                      <p:cBhvr>
                                        <p:cTn id="402" dur="1000" fill="hold"/>
                                        <p:tgtEl>
                                          <p:spTgt spid="119"/>
                                        </p:tgtEl>
                                        <p:attrNameLst>
                                          <p:attrName>ppt_w</p:attrName>
                                        </p:attrNameLst>
                                      </p:cBhvr>
                                      <p:tavLst>
                                        <p:tav tm="0">
                                          <p:val>
                                            <p:fltVal val="0"/>
                                          </p:val>
                                        </p:tav>
                                        <p:tav tm="100000">
                                          <p:val>
                                            <p:strVal val="#ppt_w"/>
                                          </p:val>
                                        </p:tav>
                                      </p:tavLst>
                                    </p:anim>
                                    <p:anim calcmode="lin" valueType="num">
                                      <p:cBhvr>
                                        <p:cTn id="403" dur="1000" fill="hold"/>
                                        <p:tgtEl>
                                          <p:spTgt spid="1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0"/>
                                            </p:cond>
                                          </p:stCondLst>
                                          <p:endCondLst>
                                            <p:cond evt="onStopAudio" delay="0">
                                              <p:tgtEl>
                                                <p:sldTgt/>
                                              </p:tgtEl>
                                            </p:cond>
                                          </p:endCondLst>
                                        </p:cTn>
                                        <p:tgtEl>
                                          <p:sndTgt r:embed="rId3" name="AC Dig SFX.wav"/>
                                        </p:tgtEl>
                                      </p:cMediaNode>
                                    </p:audio>
                                  </p:subTnLst>
                                </p:cTn>
                              </p:par>
                            </p:childTnLst>
                          </p:cTn>
                        </p:par>
                        <p:par>
                          <p:cTn id="404" fill="hold">
                            <p:stCondLst>
                              <p:cond delay="1000"/>
                            </p:stCondLst>
                            <p:childTnLst>
                              <p:par>
                                <p:cTn id="405" presetID="45" presetClass="entr" presetSubtype="0" fill="hold" nodeType="afterEffect">
                                  <p:stCondLst>
                                    <p:cond delay="500"/>
                                  </p:stCondLst>
                                  <p:childTnLst>
                                    <p:set>
                                      <p:cBhvr>
                                        <p:cTn id="406" dur="1" fill="hold">
                                          <p:stCondLst>
                                            <p:cond delay="0"/>
                                          </p:stCondLst>
                                        </p:cTn>
                                        <p:tgtEl>
                                          <p:spTgt spid="116"/>
                                        </p:tgtEl>
                                        <p:attrNameLst>
                                          <p:attrName>style.visibility</p:attrName>
                                        </p:attrNameLst>
                                      </p:cBhvr>
                                      <p:to>
                                        <p:strVal val="visible"/>
                                      </p:to>
                                    </p:set>
                                    <p:animEffect transition="in" filter="fade">
                                      <p:cBhvr>
                                        <p:cTn id="407" dur="500"/>
                                        <p:tgtEl>
                                          <p:spTgt spid="116"/>
                                        </p:tgtEl>
                                      </p:cBhvr>
                                    </p:animEffect>
                                    <p:anim calcmode="lin" valueType="num">
                                      <p:cBhvr>
                                        <p:cTn id="408" dur="500" fill="hold"/>
                                        <p:tgtEl>
                                          <p:spTgt spid="116"/>
                                        </p:tgtEl>
                                        <p:attrNameLst>
                                          <p:attrName>ppt_w</p:attrName>
                                        </p:attrNameLst>
                                      </p:cBhvr>
                                      <p:tavLst>
                                        <p:tav tm="0" fmla="#ppt_w*sin(2.5*pi*$)">
                                          <p:val>
                                            <p:fltVal val="0"/>
                                          </p:val>
                                        </p:tav>
                                        <p:tav tm="100000">
                                          <p:val>
                                            <p:fltVal val="1"/>
                                          </p:val>
                                        </p:tav>
                                      </p:tavLst>
                                    </p:anim>
                                    <p:anim calcmode="lin" valueType="num">
                                      <p:cBhvr>
                                        <p:cTn id="409" dur="500" fill="hold"/>
                                        <p:tgtEl>
                                          <p:spTgt spid="1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5"/>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4"/>
                  </p:tgtEl>
                </p:cond>
              </p:nextCondLst>
            </p:seq>
            <p:seq concurrent="1" nextAc="seek">
              <p:cTn id="410" restart="whenNotActive" fill="hold" evtFilter="cancelBubble" nodeType="interactiveSeq">
                <p:stCondLst>
                  <p:cond evt="onClick" delay="0">
                    <p:tgtEl>
                      <p:spTgt spid="29"/>
                    </p:tgtEl>
                  </p:cond>
                </p:stCondLst>
                <p:endSync evt="end" delay="0">
                  <p:rtn val="all"/>
                </p:endSync>
                <p:childTnLst>
                  <p:par>
                    <p:cTn id="411" fill="hold">
                      <p:stCondLst>
                        <p:cond delay="0"/>
                      </p:stCondLst>
                      <p:childTnLst>
                        <p:par>
                          <p:cTn id="412" fill="hold">
                            <p:stCondLst>
                              <p:cond delay="0"/>
                            </p:stCondLst>
                            <p:childTnLst>
                              <p:par>
                                <p:cTn id="413" presetID="23" presetClass="entr" presetSubtype="16" fill="hold" nodeType="clickEffect">
                                  <p:stCondLst>
                                    <p:cond delay="0"/>
                                  </p:stCondLst>
                                  <p:childTnLst>
                                    <p:set>
                                      <p:cBhvr>
                                        <p:cTn id="414" dur="1" fill="hold">
                                          <p:stCondLst>
                                            <p:cond delay="0"/>
                                          </p:stCondLst>
                                        </p:cTn>
                                        <p:tgtEl>
                                          <p:spTgt spid="120"/>
                                        </p:tgtEl>
                                        <p:attrNameLst>
                                          <p:attrName>style.visibility</p:attrName>
                                        </p:attrNameLst>
                                      </p:cBhvr>
                                      <p:to>
                                        <p:strVal val="visible"/>
                                      </p:to>
                                    </p:set>
                                    <p:anim calcmode="lin" valueType="num">
                                      <p:cBhvr>
                                        <p:cTn id="415" dur="1000" fill="hold"/>
                                        <p:tgtEl>
                                          <p:spTgt spid="120"/>
                                        </p:tgtEl>
                                        <p:attrNameLst>
                                          <p:attrName>ppt_w</p:attrName>
                                        </p:attrNameLst>
                                      </p:cBhvr>
                                      <p:tavLst>
                                        <p:tav tm="0">
                                          <p:val>
                                            <p:fltVal val="0"/>
                                          </p:val>
                                        </p:tav>
                                        <p:tav tm="100000">
                                          <p:val>
                                            <p:strVal val="#ppt_w"/>
                                          </p:val>
                                        </p:tav>
                                      </p:tavLst>
                                    </p:anim>
                                    <p:anim calcmode="lin" valueType="num">
                                      <p:cBhvr>
                                        <p:cTn id="416"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3"/>
                                            </p:cond>
                                          </p:stCondLst>
                                          <p:endCondLst>
                                            <p:cond evt="onStopAudio" delay="0">
                                              <p:tgtEl>
                                                <p:sldTgt/>
                                              </p:tgtEl>
                                            </p:cond>
                                          </p:endCondLst>
                                        </p:cTn>
                                        <p:tgtEl>
                                          <p:sndTgt r:embed="rId3" name="AC Dig SFX.wav"/>
                                        </p:tgtEl>
                                      </p:cMediaNode>
                                    </p:audio>
                                  </p:subTnLst>
                                </p:cTn>
                              </p:par>
                            </p:childTnLst>
                          </p:cTn>
                        </p:par>
                        <p:par>
                          <p:cTn id="417" fill="hold">
                            <p:stCondLst>
                              <p:cond delay="1000"/>
                            </p:stCondLst>
                            <p:childTnLst>
                              <p:par>
                                <p:cTn id="418" presetID="45" presetClass="entr" presetSubtype="0" fill="hold" nodeType="afterEffect">
                                  <p:stCondLst>
                                    <p:cond delay="500"/>
                                  </p:stCondLst>
                                  <p:childTnLst>
                                    <p:set>
                                      <p:cBhvr>
                                        <p:cTn id="419" dur="1" fill="hold">
                                          <p:stCondLst>
                                            <p:cond delay="0"/>
                                          </p:stCondLst>
                                        </p:cTn>
                                        <p:tgtEl>
                                          <p:spTgt spid="183"/>
                                        </p:tgtEl>
                                        <p:attrNameLst>
                                          <p:attrName>style.visibility</p:attrName>
                                        </p:attrNameLst>
                                      </p:cBhvr>
                                      <p:to>
                                        <p:strVal val="visible"/>
                                      </p:to>
                                    </p:set>
                                    <p:animEffect transition="in" filter="fade">
                                      <p:cBhvr>
                                        <p:cTn id="420" dur="500"/>
                                        <p:tgtEl>
                                          <p:spTgt spid="183"/>
                                        </p:tgtEl>
                                      </p:cBhvr>
                                    </p:animEffect>
                                    <p:anim calcmode="lin" valueType="num">
                                      <p:cBhvr>
                                        <p:cTn id="421" dur="500" fill="hold"/>
                                        <p:tgtEl>
                                          <p:spTgt spid="183"/>
                                        </p:tgtEl>
                                        <p:attrNameLst>
                                          <p:attrName>ppt_w</p:attrName>
                                        </p:attrNameLst>
                                      </p:cBhvr>
                                      <p:tavLst>
                                        <p:tav tm="0" fmla="#ppt_w*sin(2.5*pi*$)">
                                          <p:val>
                                            <p:fltVal val="0"/>
                                          </p:val>
                                        </p:tav>
                                        <p:tav tm="100000">
                                          <p:val>
                                            <p:fltVal val="1"/>
                                          </p:val>
                                        </p:tav>
                                      </p:tavLst>
                                    </p:anim>
                                    <p:anim calcmode="lin" valueType="num">
                                      <p:cBhvr>
                                        <p:cTn id="422" dur="500" fill="hold"/>
                                        <p:tgtEl>
                                          <p:spTgt spid="18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8"/>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29"/>
                  </p:tgtEl>
                </p:cond>
              </p:nextCondLst>
            </p:seq>
            <p:seq concurrent="1" nextAc="seek">
              <p:cTn id="423" restart="whenNotActive" fill="hold" evtFilter="cancelBubble" nodeType="interactiveSeq">
                <p:stCondLst>
                  <p:cond evt="onClick" delay="0">
                    <p:tgtEl>
                      <p:spTgt spid="34"/>
                    </p:tgtEl>
                  </p:cond>
                </p:stCondLst>
                <p:endSync evt="end" delay="0">
                  <p:rtn val="all"/>
                </p:endSync>
                <p:childTnLst>
                  <p:par>
                    <p:cTn id="424" fill="hold">
                      <p:stCondLst>
                        <p:cond delay="0"/>
                      </p:stCondLst>
                      <p:childTnLst>
                        <p:par>
                          <p:cTn id="425" fill="hold">
                            <p:stCondLst>
                              <p:cond delay="0"/>
                            </p:stCondLst>
                            <p:childTnLst>
                              <p:par>
                                <p:cTn id="426" presetID="23" presetClass="entr" presetSubtype="16" fill="hold" nodeType="clickEffect">
                                  <p:stCondLst>
                                    <p:cond delay="0"/>
                                  </p:stCondLst>
                                  <p:childTnLst>
                                    <p:set>
                                      <p:cBhvr>
                                        <p:cTn id="427" dur="1" fill="hold">
                                          <p:stCondLst>
                                            <p:cond delay="0"/>
                                          </p:stCondLst>
                                        </p:cTn>
                                        <p:tgtEl>
                                          <p:spTgt spid="121"/>
                                        </p:tgtEl>
                                        <p:attrNameLst>
                                          <p:attrName>style.visibility</p:attrName>
                                        </p:attrNameLst>
                                      </p:cBhvr>
                                      <p:to>
                                        <p:strVal val="visible"/>
                                      </p:to>
                                    </p:set>
                                    <p:anim calcmode="lin" valueType="num">
                                      <p:cBhvr>
                                        <p:cTn id="428" dur="1000" fill="hold"/>
                                        <p:tgtEl>
                                          <p:spTgt spid="121"/>
                                        </p:tgtEl>
                                        <p:attrNameLst>
                                          <p:attrName>ppt_w</p:attrName>
                                        </p:attrNameLst>
                                      </p:cBhvr>
                                      <p:tavLst>
                                        <p:tav tm="0">
                                          <p:val>
                                            <p:fltVal val="0"/>
                                          </p:val>
                                        </p:tav>
                                        <p:tav tm="100000">
                                          <p:val>
                                            <p:strVal val="#ppt_w"/>
                                          </p:val>
                                        </p:tav>
                                      </p:tavLst>
                                    </p:anim>
                                    <p:anim calcmode="lin" valueType="num">
                                      <p:cBhvr>
                                        <p:cTn id="429" dur="1000" fill="hold"/>
                                        <p:tgtEl>
                                          <p:spTgt spid="1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6"/>
                                            </p:cond>
                                          </p:stCondLst>
                                          <p:endCondLst>
                                            <p:cond evt="onStopAudio" delay="0">
                                              <p:tgtEl>
                                                <p:sldTgt/>
                                              </p:tgtEl>
                                            </p:cond>
                                          </p:endCondLst>
                                        </p:cTn>
                                        <p:tgtEl>
                                          <p:sndTgt r:embed="rId3" name="AC Dig SFX.wav"/>
                                        </p:tgtEl>
                                      </p:cMediaNode>
                                    </p:audio>
                                  </p:subTnLst>
                                </p:cTn>
                              </p:par>
                            </p:childTnLst>
                          </p:cTn>
                        </p:par>
                        <p:par>
                          <p:cTn id="430" fill="hold">
                            <p:stCondLst>
                              <p:cond delay="1000"/>
                            </p:stCondLst>
                            <p:childTnLst>
                              <p:par>
                                <p:cTn id="431" presetID="45" presetClass="entr" presetSubtype="0" fill="hold" nodeType="afterEffect">
                                  <p:stCondLst>
                                    <p:cond delay="500"/>
                                  </p:stCondLst>
                                  <p:childTnLst>
                                    <p:set>
                                      <p:cBhvr>
                                        <p:cTn id="432" dur="1" fill="hold">
                                          <p:stCondLst>
                                            <p:cond delay="0"/>
                                          </p:stCondLst>
                                        </p:cTn>
                                        <p:tgtEl>
                                          <p:spTgt spid="187"/>
                                        </p:tgtEl>
                                        <p:attrNameLst>
                                          <p:attrName>style.visibility</p:attrName>
                                        </p:attrNameLst>
                                      </p:cBhvr>
                                      <p:to>
                                        <p:strVal val="visible"/>
                                      </p:to>
                                    </p:set>
                                    <p:animEffect transition="in" filter="fade">
                                      <p:cBhvr>
                                        <p:cTn id="433" dur="500"/>
                                        <p:tgtEl>
                                          <p:spTgt spid="187"/>
                                        </p:tgtEl>
                                      </p:cBhvr>
                                    </p:animEffect>
                                    <p:anim calcmode="lin" valueType="num">
                                      <p:cBhvr>
                                        <p:cTn id="434" dur="500" fill="hold"/>
                                        <p:tgtEl>
                                          <p:spTgt spid="187"/>
                                        </p:tgtEl>
                                        <p:attrNameLst>
                                          <p:attrName>ppt_w</p:attrName>
                                        </p:attrNameLst>
                                      </p:cBhvr>
                                      <p:tavLst>
                                        <p:tav tm="0" fmla="#ppt_w*sin(2.5*pi*$)">
                                          <p:val>
                                            <p:fltVal val="0"/>
                                          </p:val>
                                        </p:tav>
                                        <p:tav tm="100000">
                                          <p:val>
                                            <p:fltVal val="1"/>
                                          </p:val>
                                        </p:tav>
                                      </p:tavLst>
                                    </p:anim>
                                    <p:anim calcmode="lin" valueType="num">
                                      <p:cBhvr>
                                        <p:cTn id="435" dur="500" fill="hold"/>
                                        <p:tgtEl>
                                          <p:spTgt spid="1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31"/>
                                            </p:cond>
                                          </p:stCondLst>
                                          <p:endCondLst>
                                            <p:cond evt="onStopAudio" delay="0">
                                              <p:tgtEl>
                                                <p:sldTgt/>
                                              </p:tgtEl>
                                            </p:cond>
                                          </p:endCondLst>
                                        </p:cTn>
                                        <p:tgtEl>
                                          <p:sndTgt r:embed="rId4" name="Sign Appear SFX.wav"/>
                                        </p:tgtEl>
                                      </p:cMediaNode>
                                    </p:audio>
                                  </p:subTnLst>
                                </p:cTn>
                              </p:par>
                            </p:childTnLst>
                          </p:cTn>
                        </p:par>
                      </p:childTnLst>
                    </p:cTn>
                  </p:par>
                </p:childTnLst>
              </p:cTn>
              <p:nextCondLst>
                <p:cond evt="onClick" delay="0">
                  <p:tgtEl>
                    <p:spTgt spid="3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sp>
        <p:nvSpPr>
          <p:cNvPr id="2"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6"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7"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8"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149"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3" name="Selection Box - Text H"/>
          <p:cNvSpPr/>
          <p:nvPr/>
        </p:nvSpPr>
        <p:spPr>
          <a:xfrm>
            <a:off x="5545570" y="27710"/>
            <a:ext cx="1470552" cy="1392430"/>
          </a:xfrm>
          <a:prstGeom prst="rect">
            <a:avLst/>
          </a:prstGeom>
          <a:no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election Box - Text V"/>
          <p:cNvSpPr/>
          <p:nvPr/>
        </p:nvSpPr>
        <p:spPr>
          <a:xfrm>
            <a:off x="30938" y="2470411"/>
            <a:ext cx="2147143" cy="1020935"/>
          </a:xfrm>
          <a:prstGeom prst="rect">
            <a:avLst/>
          </a:prstGeom>
          <a:no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election Box - Crack"/>
          <p:cNvSpPr/>
          <p:nvPr/>
        </p:nvSpPr>
        <p:spPr>
          <a:xfrm>
            <a:off x="5545570" y="2470411"/>
            <a:ext cx="1461485" cy="1020935"/>
          </a:xfrm>
          <a:prstGeom prst="rect">
            <a:avLst/>
          </a:prstGeom>
          <a:solidFill>
            <a:srgbClr val="F9CE31">
              <a:alpha val="36000"/>
            </a:srgbClr>
          </a:solidFill>
          <a:ln w="76200">
            <a:solidFill>
              <a:srgbClr val="F9C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Chair" descr="Chair emoji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Desk" descr="Office desk clipar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Table" descr="Chabudai Short Legged Tabl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7176" name="Bed" descr="Single bed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7178" name="Couch" descr="Office sofa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7182" name="TV" descr="LCD Television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Dialogue Box"/>
          <p:cNvGrpSpPr/>
          <p:nvPr/>
        </p:nvGrpSpPr>
        <p:grpSpPr>
          <a:xfrm>
            <a:off x="3232087" y="3662022"/>
            <a:ext cx="8016935" cy="2694666"/>
            <a:chOff x="3232087" y="3662022"/>
            <a:chExt cx="8016935" cy="2694666"/>
          </a:xfrm>
        </p:grpSpPr>
        <p:pic>
          <p:nvPicPr>
            <p:cNvPr id="6" name="Box"/>
            <p:cNvPicPr>
              <a:picLocks noChangeAspect="1"/>
            </p:cNvPicPr>
            <p:nvPr/>
          </p:nvPicPr>
          <p:blipFill>
            <a:blip r:embed="rId11"/>
            <a:stretch>
              <a:fillRect/>
            </a:stretch>
          </p:blipFill>
          <p:spPr>
            <a:xfrm>
              <a:off x="3232087" y="3662022"/>
              <a:ext cx="8016935" cy="2694666"/>
            </a:xfrm>
            <a:prstGeom prst="rect">
              <a:avLst/>
            </a:prstGeom>
          </p:spPr>
        </p:pic>
        <p:sp>
          <p:nvSpPr>
            <p:cNvPr id="69" name="Text"/>
            <p:cNvSpPr txBox="1"/>
            <p:nvPr/>
          </p:nvSpPr>
          <p:spPr>
            <a:xfrm>
              <a:off x="3728923" y="4734256"/>
              <a:ext cx="6943753" cy="923330"/>
            </a:xfrm>
            <a:prstGeom prst="rect">
              <a:avLst/>
            </a:prstGeom>
            <a:noFill/>
          </p:spPr>
          <p:txBody>
            <a:bodyPr wrap="square" rtlCol="0" anchor="ctr">
              <a:spAutoFit/>
            </a:bodyPr>
            <a:lstStyle/>
            <a:p>
              <a:pPr algn="ctr"/>
              <a:r>
                <a:rPr lang="en-US" sz="54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“It’s under the chair.”</a:t>
              </a:r>
              <a:endParaRPr lang="en-US" sz="54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grpSp>
    </p:spTree>
    <p:extLst>
      <p:ext uri="{BB962C8B-B14F-4D97-AF65-F5344CB8AC3E}">
        <p14:creationId xmlns:p14="http://schemas.microsoft.com/office/powerpoint/2010/main" val="6814764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6"/>
          <a:stretch>
            <a:fillRect/>
          </a:stretch>
        </p:blipFill>
        <p:spPr>
          <a:xfrm>
            <a:off x="2267742" y="5936908"/>
            <a:ext cx="1212132" cy="879316"/>
          </a:xfrm>
          <a:prstGeom prst="rect">
            <a:avLst/>
          </a:prstGeom>
        </p:spPr>
      </p:pic>
      <p:pic>
        <p:nvPicPr>
          <p:cNvPr id="14" name="Crack 2-5"/>
          <p:cNvPicPr>
            <a:picLocks noChangeAspect="1"/>
          </p:cNvPicPr>
          <p:nvPr/>
        </p:nvPicPr>
        <p:blipFill>
          <a:blip r:embed="rId6"/>
          <a:stretch>
            <a:fillRect/>
          </a:stretch>
        </p:blipFill>
        <p:spPr>
          <a:xfrm>
            <a:off x="3970584" y="5936908"/>
            <a:ext cx="1212132" cy="879316"/>
          </a:xfrm>
          <a:prstGeom prst="rect">
            <a:avLst/>
          </a:prstGeom>
        </p:spPr>
      </p:pic>
      <p:pic>
        <p:nvPicPr>
          <p:cNvPr id="19" name="Crack 3-5"/>
          <p:cNvPicPr>
            <a:picLocks noChangeAspect="1"/>
          </p:cNvPicPr>
          <p:nvPr/>
        </p:nvPicPr>
        <p:blipFill>
          <a:blip r:embed="rId6"/>
          <a:stretch>
            <a:fillRect/>
          </a:stretch>
        </p:blipFill>
        <p:spPr>
          <a:xfrm>
            <a:off x="5673426" y="5936908"/>
            <a:ext cx="1212132" cy="879316"/>
          </a:xfrm>
          <a:prstGeom prst="rect">
            <a:avLst/>
          </a:prstGeom>
        </p:spPr>
      </p:pic>
      <p:pic>
        <p:nvPicPr>
          <p:cNvPr id="24" name="Crack 4-5"/>
          <p:cNvPicPr>
            <a:picLocks noChangeAspect="1"/>
          </p:cNvPicPr>
          <p:nvPr/>
        </p:nvPicPr>
        <p:blipFill>
          <a:blip r:embed="rId6"/>
          <a:stretch>
            <a:fillRect/>
          </a:stretch>
        </p:blipFill>
        <p:spPr>
          <a:xfrm>
            <a:off x="7376268" y="5936908"/>
            <a:ext cx="1212132" cy="879316"/>
          </a:xfrm>
          <a:prstGeom prst="rect">
            <a:avLst/>
          </a:prstGeom>
        </p:spPr>
      </p:pic>
      <p:pic>
        <p:nvPicPr>
          <p:cNvPr id="29" name="Crack 5-5"/>
          <p:cNvPicPr>
            <a:picLocks noChangeAspect="1"/>
          </p:cNvPicPr>
          <p:nvPr/>
        </p:nvPicPr>
        <p:blipFill>
          <a:blip r:embed="rId6"/>
          <a:stretch>
            <a:fillRect/>
          </a:stretch>
        </p:blipFill>
        <p:spPr>
          <a:xfrm>
            <a:off x="9079110" y="5936908"/>
            <a:ext cx="1212132" cy="879316"/>
          </a:xfrm>
          <a:prstGeom prst="rect">
            <a:avLst/>
          </a:prstGeom>
        </p:spPr>
      </p:pic>
      <p:pic>
        <p:nvPicPr>
          <p:cNvPr id="34" name="Crack 6-5"/>
          <p:cNvPicPr>
            <a:picLocks noChangeAspect="1"/>
          </p:cNvPicPr>
          <p:nvPr/>
        </p:nvPicPr>
        <p:blipFill>
          <a:blip r:embed="rId6"/>
          <a:stretch>
            <a:fillRect/>
          </a:stretch>
        </p:blipFill>
        <p:spPr>
          <a:xfrm>
            <a:off x="10781952" y="5936908"/>
            <a:ext cx="1212132" cy="879316"/>
          </a:xfrm>
          <a:prstGeom prst="rect">
            <a:avLst/>
          </a:prstGeom>
        </p:spPr>
      </p:pic>
      <p:pic>
        <p:nvPicPr>
          <p:cNvPr id="122" name="Crack 1-4"/>
          <p:cNvPicPr>
            <a:picLocks noChangeAspect="1"/>
          </p:cNvPicPr>
          <p:nvPr/>
        </p:nvPicPr>
        <p:blipFill>
          <a:blip r:embed="rId6"/>
          <a:stretch>
            <a:fillRect/>
          </a:stretch>
        </p:blipFill>
        <p:spPr>
          <a:xfrm>
            <a:off x="2267742" y="4857692"/>
            <a:ext cx="1212132" cy="879316"/>
          </a:xfrm>
          <a:prstGeom prst="rect">
            <a:avLst/>
          </a:prstGeom>
        </p:spPr>
      </p:pic>
      <p:pic>
        <p:nvPicPr>
          <p:cNvPr id="123" name="Crack 2-4"/>
          <p:cNvPicPr>
            <a:picLocks noChangeAspect="1"/>
          </p:cNvPicPr>
          <p:nvPr/>
        </p:nvPicPr>
        <p:blipFill>
          <a:blip r:embed="rId6"/>
          <a:stretch>
            <a:fillRect/>
          </a:stretch>
        </p:blipFill>
        <p:spPr>
          <a:xfrm>
            <a:off x="3970584" y="4857692"/>
            <a:ext cx="1212132" cy="879316"/>
          </a:xfrm>
          <a:prstGeom prst="rect">
            <a:avLst/>
          </a:prstGeom>
        </p:spPr>
      </p:pic>
      <p:pic>
        <p:nvPicPr>
          <p:cNvPr id="124" name="Crack 3-4"/>
          <p:cNvPicPr>
            <a:picLocks noChangeAspect="1"/>
          </p:cNvPicPr>
          <p:nvPr/>
        </p:nvPicPr>
        <p:blipFill>
          <a:blip r:embed="rId6"/>
          <a:stretch>
            <a:fillRect/>
          </a:stretch>
        </p:blipFill>
        <p:spPr>
          <a:xfrm>
            <a:off x="5673426" y="4857692"/>
            <a:ext cx="1212132" cy="879316"/>
          </a:xfrm>
          <a:prstGeom prst="rect">
            <a:avLst/>
          </a:prstGeom>
        </p:spPr>
      </p:pic>
      <p:pic>
        <p:nvPicPr>
          <p:cNvPr id="125" name="Crack 4-4"/>
          <p:cNvPicPr>
            <a:picLocks noChangeAspect="1"/>
          </p:cNvPicPr>
          <p:nvPr/>
        </p:nvPicPr>
        <p:blipFill>
          <a:blip r:embed="rId6"/>
          <a:stretch>
            <a:fillRect/>
          </a:stretch>
        </p:blipFill>
        <p:spPr>
          <a:xfrm>
            <a:off x="7376268" y="4857692"/>
            <a:ext cx="1212132" cy="879316"/>
          </a:xfrm>
          <a:prstGeom prst="rect">
            <a:avLst/>
          </a:prstGeom>
        </p:spPr>
      </p:pic>
      <p:pic>
        <p:nvPicPr>
          <p:cNvPr id="126" name="Crack 5-4"/>
          <p:cNvPicPr>
            <a:picLocks noChangeAspect="1"/>
          </p:cNvPicPr>
          <p:nvPr/>
        </p:nvPicPr>
        <p:blipFill>
          <a:blip r:embed="rId6"/>
          <a:stretch>
            <a:fillRect/>
          </a:stretch>
        </p:blipFill>
        <p:spPr>
          <a:xfrm>
            <a:off x="9079110" y="4857692"/>
            <a:ext cx="1212132" cy="879316"/>
          </a:xfrm>
          <a:prstGeom prst="rect">
            <a:avLst/>
          </a:prstGeom>
        </p:spPr>
      </p:pic>
      <p:pic>
        <p:nvPicPr>
          <p:cNvPr id="127" name="Crack 6-4"/>
          <p:cNvPicPr>
            <a:picLocks noChangeAspect="1"/>
          </p:cNvPicPr>
          <p:nvPr/>
        </p:nvPicPr>
        <p:blipFill>
          <a:blip r:embed="rId6"/>
          <a:stretch>
            <a:fillRect/>
          </a:stretch>
        </p:blipFill>
        <p:spPr>
          <a:xfrm>
            <a:off x="10781952" y="4857692"/>
            <a:ext cx="1212132" cy="879316"/>
          </a:xfrm>
          <a:prstGeom prst="rect">
            <a:avLst/>
          </a:prstGeom>
        </p:spPr>
      </p:pic>
      <p:pic>
        <p:nvPicPr>
          <p:cNvPr id="128" name="Crack 1-3"/>
          <p:cNvPicPr>
            <a:picLocks noChangeAspect="1"/>
          </p:cNvPicPr>
          <p:nvPr/>
        </p:nvPicPr>
        <p:blipFill>
          <a:blip r:embed="rId6"/>
          <a:stretch>
            <a:fillRect/>
          </a:stretch>
        </p:blipFill>
        <p:spPr>
          <a:xfrm>
            <a:off x="2267742" y="3778475"/>
            <a:ext cx="1212132" cy="879316"/>
          </a:xfrm>
          <a:prstGeom prst="rect">
            <a:avLst/>
          </a:prstGeom>
        </p:spPr>
      </p:pic>
      <p:pic>
        <p:nvPicPr>
          <p:cNvPr id="129" name="Crack 2-3"/>
          <p:cNvPicPr>
            <a:picLocks noChangeAspect="1"/>
          </p:cNvPicPr>
          <p:nvPr/>
        </p:nvPicPr>
        <p:blipFill>
          <a:blip r:embed="rId6"/>
          <a:stretch>
            <a:fillRect/>
          </a:stretch>
        </p:blipFill>
        <p:spPr>
          <a:xfrm>
            <a:off x="3970584" y="3778475"/>
            <a:ext cx="1212132" cy="879316"/>
          </a:xfrm>
          <a:prstGeom prst="rect">
            <a:avLst/>
          </a:prstGeom>
        </p:spPr>
      </p:pic>
      <p:pic>
        <p:nvPicPr>
          <p:cNvPr id="130" name="Crack 3-3"/>
          <p:cNvPicPr>
            <a:picLocks noChangeAspect="1"/>
          </p:cNvPicPr>
          <p:nvPr/>
        </p:nvPicPr>
        <p:blipFill>
          <a:blip r:embed="rId6"/>
          <a:stretch>
            <a:fillRect/>
          </a:stretch>
        </p:blipFill>
        <p:spPr>
          <a:xfrm>
            <a:off x="5673426" y="3778475"/>
            <a:ext cx="1212132" cy="879316"/>
          </a:xfrm>
          <a:prstGeom prst="rect">
            <a:avLst/>
          </a:prstGeom>
        </p:spPr>
      </p:pic>
      <p:pic>
        <p:nvPicPr>
          <p:cNvPr id="131" name="Crack 4-3"/>
          <p:cNvPicPr>
            <a:picLocks noChangeAspect="1"/>
          </p:cNvPicPr>
          <p:nvPr/>
        </p:nvPicPr>
        <p:blipFill>
          <a:blip r:embed="rId6"/>
          <a:stretch>
            <a:fillRect/>
          </a:stretch>
        </p:blipFill>
        <p:spPr>
          <a:xfrm>
            <a:off x="7376268" y="3778475"/>
            <a:ext cx="1212132" cy="879316"/>
          </a:xfrm>
          <a:prstGeom prst="rect">
            <a:avLst/>
          </a:prstGeom>
        </p:spPr>
      </p:pic>
      <p:pic>
        <p:nvPicPr>
          <p:cNvPr id="132" name="Crack 5-3"/>
          <p:cNvPicPr>
            <a:picLocks noChangeAspect="1"/>
          </p:cNvPicPr>
          <p:nvPr/>
        </p:nvPicPr>
        <p:blipFill>
          <a:blip r:embed="rId6"/>
          <a:stretch>
            <a:fillRect/>
          </a:stretch>
        </p:blipFill>
        <p:spPr>
          <a:xfrm>
            <a:off x="9079110" y="3778475"/>
            <a:ext cx="1212132" cy="879316"/>
          </a:xfrm>
          <a:prstGeom prst="rect">
            <a:avLst/>
          </a:prstGeom>
        </p:spPr>
      </p:pic>
      <p:pic>
        <p:nvPicPr>
          <p:cNvPr id="133" name="Crack 6-3"/>
          <p:cNvPicPr>
            <a:picLocks noChangeAspect="1"/>
          </p:cNvPicPr>
          <p:nvPr/>
        </p:nvPicPr>
        <p:blipFill>
          <a:blip r:embed="rId6"/>
          <a:stretch>
            <a:fillRect/>
          </a:stretch>
        </p:blipFill>
        <p:spPr>
          <a:xfrm>
            <a:off x="10781952" y="3778475"/>
            <a:ext cx="1212132" cy="879316"/>
          </a:xfrm>
          <a:prstGeom prst="rect">
            <a:avLst/>
          </a:prstGeom>
        </p:spPr>
      </p:pic>
      <p:pic>
        <p:nvPicPr>
          <p:cNvPr id="134" name="Crack 1-2"/>
          <p:cNvPicPr>
            <a:picLocks noChangeAspect="1"/>
          </p:cNvPicPr>
          <p:nvPr/>
        </p:nvPicPr>
        <p:blipFill>
          <a:blip r:embed="rId6"/>
          <a:stretch>
            <a:fillRect/>
          </a:stretch>
        </p:blipFill>
        <p:spPr>
          <a:xfrm>
            <a:off x="2267742" y="2699258"/>
            <a:ext cx="1212132" cy="879316"/>
          </a:xfrm>
          <a:prstGeom prst="rect">
            <a:avLst/>
          </a:prstGeom>
        </p:spPr>
      </p:pic>
      <p:pic>
        <p:nvPicPr>
          <p:cNvPr id="135" name="Crack 2-2"/>
          <p:cNvPicPr>
            <a:picLocks noChangeAspect="1"/>
          </p:cNvPicPr>
          <p:nvPr/>
        </p:nvPicPr>
        <p:blipFill>
          <a:blip r:embed="rId6"/>
          <a:stretch>
            <a:fillRect/>
          </a:stretch>
        </p:blipFill>
        <p:spPr>
          <a:xfrm>
            <a:off x="3970584" y="2699258"/>
            <a:ext cx="1212132" cy="879316"/>
          </a:xfrm>
          <a:prstGeom prst="rect">
            <a:avLst/>
          </a:prstGeom>
        </p:spPr>
      </p:pic>
      <p:pic>
        <p:nvPicPr>
          <p:cNvPr id="136" name="Crack 3-2"/>
          <p:cNvPicPr>
            <a:picLocks noChangeAspect="1"/>
          </p:cNvPicPr>
          <p:nvPr/>
        </p:nvPicPr>
        <p:blipFill>
          <a:blip r:embed="rId6"/>
          <a:stretch>
            <a:fillRect/>
          </a:stretch>
        </p:blipFill>
        <p:spPr>
          <a:xfrm>
            <a:off x="5673426" y="2699258"/>
            <a:ext cx="1212132" cy="879316"/>
          </a:xfrm>
          <a:prstGeom prst="rect">
            <a:avLst/>
          </a:prstGeom>
        </p:spPr>
      </p:pic>
      <p:pic>
        <p:nvPicPr>
          <p:cNvPr id="137" name="Crack 4-2"/>
          <p:cNvPicPr>
            <a:picLocks noChangeAspect="1"/>
          </p:cNvPicPr>
          <p:nvPr/>
        </p:nvPicPr>
        <p:blipFill>
          <a:blip r:embed="rId6"/>
          <a:stretch>
            <a:fillRect/>
          </a:stretch>
        </p:blipFill>
        <p:spPr>
          <a:xfrm>
            <a:off x="7376268" y="2699258"/>
            <a:ext cx="1212132" cy="879316"/>
          </a:xfrm>
          <a:prstGeom prst="rect">
            <a:avLst/>
          </a:prstGeom>
        </p:spPr>
      </p:pic>
      <p:pic>
        <p:nvPicPr>
          <p:cNvPr id="138" name="Crack 5-2"/>
          <p:cNvPicPr>
            <a:picLocks noChangeAspect="1"/>
          </p:cNvPicPr>
          <p:nvPr/>
        </p:nvPicPr>
        <p:blipFill>
          <a:blip r:embed="rId6"/>
          <a:stretch>
            <a:fillRect/>
          </a:stretch>
        </p:blipFill>
        <p:spPr>
          <a:xfrm>
            <a:off x="9079110" y="2699258"/>
            <a:ext cx="1212132" cy="879316"/>
          </a:xfrm>
          <a:prstGeom prst="rect">
            <a:avLst/>
          </a:prstGeom>
        </p:spPr>
      </p:pic>
      <p:pic>
        <p:nvPicPr>
          <p:cNvPr id="139" name="Crack 6-2"/>
          <p:cNvPicPr>
            <a:picLocks noChangeAspect="1"/>
          </p:cNvPicPr>
          <p:nvPr/>
        </p:nvPicPr>
        <p:blipFill>
          <a:blip r:embed="rId6"/>
          <a:stretch>
            <a:fillRect/>
          </a:stretch>
        </p:blipFill>
        <p:spPr>
          <a:xfrm>
            <a:off x="10781952" y="2699258"/>
            <a:ext cx="1212132" cy="879316"/>
          </a:xfrm>
          <a:prstGeom prst="rect">
            <a:avLst/>
          </a:prstGeom>
        </p:spPr>
      </p:pic>
      <p:pic>
        <p:nvPicPr>
          <p:cNvPr id="140" name="Crack 1-1"/>
          <p:cNvPicPr>
            <a:picLocks noChangeAspect="1"/>
          </p:cNvPicPr>
          <p:nvPr/>
        </p:nvPicPr>
        <p:blipFill>
          <a:blip r:embed="rId6"/>
          <a:stretch>
            <a:fillRect/>
          </a:stretch>
        </p:blipFill>
        <p:spPr>
          <a:xfrm>
            <a:off x="2267742" y="1620041"/>
            <a:ext cx="1212132" cy="879316"/>
          </a:xfrm>
          <a:prstGeom prst="rect">
            <a:avLst/>
          </a:prstGeom>
        </p:spPr>
      </p:pic>
      <p:pic>
        <p:nvPicPr>
          <p:cNvPr id="141" name="Crack 2-1"/>
          <p:cNvPicPr>
            <a:picLocks noChangeAspect="1"/>
          </p:cNvPicPr>
          <p:nvPr/>
        </p:nvPicPr>
        <p:blipFill>
          <a:blip r:embed="rId6"/>
          <a:stretch>
            <a:fillRect/>
          </a:stretch>
        </p:blipFill>
        <p:spPr>
          <a:xfrm>
            <a:off x="3970584" y="1620041"/>
            <a:ext cx="1212132" cy="879316"/>
          </a:xfrm>
          <a:prstGeom prst="rect">
            <a:avLst/>
          </a:prstGeom>
        </p:spPr>
      </p:pic>
      <p:pic>
        <p:nvPicPr>
          <p:cNvPr id="142" name="Crack 3-1"/>
          <p:cNvPicPr>
            <a:picLocks noChangeAspect="1"/>
          </p:cNvPicPr>
          <p:nvPr/>
        </p:nvPicPr>
        <p:blipFill>
          <a:blip r:embed="rId6"/>
          <a:stretch>
            <a:fillRect/>
          </a:stretch>
        </p:blipFill>
        <p:spPr>
          <a:xfrm>
            <a:off x="5673426" y="1620041"/>
            <a:ext cx="1212132" cy="879316"/>
          </a:xfrm>
          <a:prstGeom prst="rect">
            <a:avLst/>
          </a:prstGeom>
        </p:spPr>
      </p:pic>
      <p:pic>
        <p:nvPicPr>
          <p:cNvPr id="143" name="Crack 4-1"/>
          <p:cNvPicPr>
            <a:picLocks noChangeAspect="1"/>
          </p:cNvPicPr>
          <p:nvPr/>
        </p:nvPicPr>
        <p:blipFill>
          <a:blip r:embed="rId6"/>
          <a:stretch>
            <a:fillRect/>
          </a:stretch>
        </p:blipFill>
        <p:spPr>
          <a:xfrm>
            <a:off x="7376268" y="1620041"/>
            <a:ext cx="1212132" cy="879316"/>
          </a:xfrm>
          <a:prstGeom prst="rect">
            <a:avLst/>
          </a:prstGeom>
        </p:spPr>
      </p:pic>
      <p:pic>
        <p:nvPicPr>
          <p:cNvPr id="144" name="Crack 5-1"/>
          <p:cNvPicPr>
            <a:picLocks noChangeAspect="1"/>
          </p:cNvPicPr>
          <p:nvPr/>
        </p:nvPicPr>
        <p:blipFill>
          <a:blip r:embed="rId6"/>
          <a:stretch>
            <a:fillRect/>
          </a:stretch>
        </p:blipFill>
        <p:spPr>
          <a:xfrm>
            <a:off x="9079110" y="1620041"/>
            <a:ext cx="1212132" cy="879316"/>
          </a:xfrm>
          <a:prstGeom prst="rect">
            <a:avLst/>
          </a:prstGeom>
        </p:spPr>
      </p:pic>
      <p:pic>
        <p:nvPicPr>
          <p:cNvPr id="145" name="Crack 6-1"/>
          <p:cNvPicPr>
            <a:picLocks noChangeAspect="1"/>
          </p:cNvPicPr>
          <p:nvPr/>
        </p:nvPicPr>
        <p:blipFill>
          <a:blip r:embed="rId6"/>
          <a:stretch>
            <a:fillRect/>
          </a:stretch>
        </p:blipFill>
        <p:spPr>
          <a:xfrm>
            <a:off x="10781952" y="1620041"/>
            <a:ext cx="1212132" cy="879316"/>
          </a:xfrm>
          <a:prstGeom prst="rect">
            <a:avLst/>
          </a:prstGeom>
        </p:spPr>
      </p:pic>
      <p:pic>
        <p:nvPicPr>
          <p:cNvPr id="172" name="Hole 3-2"/>
          <p:cNvPicPr>
            <a:picLocks noChangeAspect="1"/>
          </p:cNvPicPr>
          <p:nvPr/>
        </p:nvPicPr>
        <p:blipFill>
          <a:blip r:embed="rId7"/>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grpSp>
        <p:nvGrpSpPr>
          <p:cNvPr id="7" name="Instructions TextBox"/>
          <p:cNvGrpSpPr/>
          <p:nvPr/>
        </p:nvGrpSpPr>
        <p:grpSpPr>
          <a:xfrm>
            <a:off x="2740672" y="3947253"/>
            <a:ext cx="8888738" cy="2627604"/>
            <a:chOff x="2740672" y="3947253"/>
            <a:chExt cx="8888738" cy="2627604"/>
          </a:xfrm>
        </p:grpSpPr>
        <p:pic>
          <p:nvPicPr>
            <p:cNvPr id="3" name="Box"/>
            <p:cNvPicPr>
              <a:picLocks noChangeAspect="1"/>
            </p:cNvPicPr>
            <p:nvPr/>
          </p:nvPicPr>
          <p:blipFill>
            <a:blip r:embed="rId9">
              <a:extLst>
                <a:ext uri="{BEBA8EAE-BF5A-486C-A8C5-ECC9F3942E4B}">
                  <a14:imgProps xmlns:a14="http://schemas.microsoft.com/office/drawing/2010/main">
                    <a14:imgLayer r:embed="rId10">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193" name="Text"/>
            <p:cNvSpPr txBox="1"/>
            <p:nvPr/>
          </p:nvSpPr>
          <p:spPr>
            <a:xfrm>
              <a:off x="2947777" y="4645008"/>
              <a:ext cx="8474528" cy="1421928"/>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Oops! Looks like you didn’t find the bell bag.</a:t>
              </a:r>
              <a:endParaRPr lang="en-US" sz="5400" dirty="0">
                <a:solidFill>
                  <a:srgbClr val="F9CE31"/>
                </a:solidFill>
                <a:latin typeface="FinkHeavy" pitchFamily="2" charset="0"/>
              </a:endParaRPr>
            </a:p>
          </p:txBody>
        </p:sp>
      </p:grpSp>
      <p:sp>
        <p:nvSpPr>
          <p:cNvPr id="48"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49"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0"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1"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2"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53" name="Chair" descr="Chair emoji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54" name="Desk" descr="Office desk clipar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55" name="Table" descr="Chabudai Short Legged Table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56" name="Bed" descr="Single bed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57" name="Couch" descr="Office sofa clip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58" name="TV" descr="LCD Television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489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1000" fill="hold"/>
                                        <p:tgtEl>
                                          <p:spTgt spid="172"/>
                                        </p:tgtEl>
                                        <p:attrNameLst>
                                          <p:attrName>ppt_w</p:attrName>
                                        </p:attrNameLst>
                                      </p:cBhvr>
                                      <p:tavLst>
                                        <p:tav tm="0">
                                          <p:val>
                                            <p:fltVal val="0"/>
                                          </p:val>
                                        </p:tav>
                                        <p:tav tm="100000">
                                          <p:val>
                                            <p:strVal val="#ppt_w"/>
                                          </p:val>
                                        </p:tav>
                                      </p:tavLst>
                                    </p:anim>
                                    <p:anim calcmode="lin" valueType="num">
                                      <p:cBhvr>
                                        <p:cTn id="8" dur="1000" fill="hold"/>
                                        <p:tgtEl>
                                          <p:spTgt spid="1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C Dig SFX.wav"/>
                                        </p:tgtEl>
                                      </p:cMediaNode>
                                    </p:audio>
                                  </p:subTnLst>
                                </p:cTn>
                              </p:par>
                            </p:childTnLst>
                          </p:cTn>
                        </p:par>
                        <p:par>
                          <p:cTn id="9" fill="hold">
                            <p:stCondLst>
                              <p:cond delay="1000"/>
                            </p:stCondLst>
                            <p:childTnLst>
                              <p:par>
                                <p:cTn id="10" presetID="45" presetClass="entr" presetSubtype="0" fill="hold" nodeType="afterEffect">
                                  <p:stCondLst>
                                    <p:cond delay="50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anim calcmode="lin" valueType="num">
                                      <p:cBhvr>
                                        <p:cTn id="13" dur="500" fill="hold"/>
                                        <p:tgtEl>
                                          <p:spTgt spid="109"/>
                                        </p:tgtEl>
                                        <p:attrNameLst>
                                          <p:attrName>ppt_w</p:attrName>
                                        </p:attrNameLst>
                                      </p:cBhvr>
                                      <p:tavLst>
                                        <p:tav tm="0" fmla="#ppt_w*sin(2.5*pi*$)">
                                          <p:val>
                                            <p:fltVal val="0"/>
                                          </p:val>
                                        </p:tav>
                                        <p:tav tm="100000">
                                          <p:val>
                                            <p:fltVal val="1"/>
                                          </p:val>
                                        </p:tav>
                                      </p:tavLst>
                                    </p:anim>
                                    <p:anim calcmode="lin" valueType="num">
                                      <p:cBhvr>
                                        <p:cTn id="14" dur="500" fill="hold"/>
                                        <p:tgtEl>
                                          <p:spTgt spid="1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Sign Appear SFX.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grpSp>
        <p:nvGrpSpPr>
          <p:cNvPr id="45" name="Instructions TextBox"/>
          <p:cNvGrpSpPr/>
          <p:nvPr/>
        </p:nvGrpSpPr>
        <p:grpSpPr>
          <a:xfrm>
            <a:off x="2740672" y="3947253"/>
            <a:ext cx="8888738" cy="2627604"/>
            <a:chOff x="2740672" y="3947253"/>
            <a:chExt cx="8888738" cy="2627604"/>
          </a:xfrm>
        </p:grpSpPr>
        <p:pic>
          <p:nvPicPr>
            <p:cNvPr id="46" name="Box 45"/>
            <p:cNvPicPr>
              <a:picLocks noChangeAspect="1"/>
            </p:cNvPicPr>
            <p:nvPr/>
          </p:nvPicPr>
          <p:blipFill>
            <a:blip r:embed="rId7">
              <a:extLst>
                <a:ext uri="{BEBA8EAE-BF5A-486C-A8C5-ECC9F3942E4B}">
                  <a14:imgProps xmlns:a14="http://schemas.microsoft.com/office/drawing/2010/main">
                    <a14:imgLayer r:embed="rId8">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47" name="Text"/>
            <p:cNvSpPr txBox="1"/>
            <p:nvPr/>
          </p:nvSpPr>
          <p:spPr>
            <a:xfrm>
              <a:off x="2947777" y="4956632"/>
              <a:ext cx="8474528" cy="798680"/>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But! The number is a hint.</a:t>
              </a:r>
              <a:endParaRPr lang="en-US" sz="5400" dirty="0">
                <a:solidFill>
                  <a:srgbClr val="F9CE31"/>
                </a:solidFill>
                <a:latin typeface="FinkHeavy" pitchFamily="2" charset="0"/>
              </a:endParaRPr>
            </a:p>
          </p:txBody>
        </p:sp>
      </p:grpSp>
      <p:sp>
        <p:nvSpPr>
          <p:cNvPr id="3" name="Arrow"/>
          <p:cNvSpPr/>
          <p:nvPr/>
        </p:nvSpPr>
        <p:spPr>
          <a:xfrm rot="2558078">
            <a:off x="6373851" y="1915394"/>
            <a:ext cx="449705" cy="593378"/>
          </a:xfrm>
          <a:prstGeom prst="downArrow">
            <a:avLst/>
          </a:prstGeom>
          <a:solidFill>
            <a:srgbClr val="F9CE31"/>
          </a:solidFill>
          <a:ln w="28575">
            <a:solidFill>
              <a:srgbClr val="B27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0"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1"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2"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3"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54" name="Chair" descr="Chair emoji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55" name="Desk" descr="Office desk clip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56" name="Table" descr="Chabudai Short Legged Table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57" name="Bed" descr="Single be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58" name="Couch" descr="Office sofa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59" name="TV" descr="LCD Television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84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rack 1-5"/>
          <p:cNvPicPr>
            <a:picLocks noChangeAspect="1"/>
          </p:cNvPicPr>
          <p:nvPr/>
        </p:nvPicPr>
        <p:blipFill>
          <a:blip r:embed="rId4"/>
          <a:stretch>
            <a:fillRect/>
          </a:stretch>
        </p:blipFill>
        <p:spPr>
          <a:xfrm>
            <a:off x="2267742" y="5936908"/>
            <a:ext cx="1212132" cy="879316"/>
          </a:xfrm>
          <a:prstGeom prst="rect">
            <a:avLst/>
          </a:prstGeom>
        </p:spPr>
      </p:pic>
      <p:pic>
        <p:nvPicPr>
          <p:cNvPr id="14" name="Crack 2-5"/>
          <p:cNvPicPr>
            <a:picLocks noChangeAspect="1"/>
          </p:cNvPicPr>
          <p:nvPr/>
        </p:nvPicPr>
        <p:blipFill>
          <a:blip r:embed="rId4"/>
          <a:stretch>
            <a:fillRect/>
          </a:stretch>
        </p:blipFill>
        <p:spPr>
          <a:xfrm>
            <a:off x="3970584" y="5936908"/>
            <a:ext cx="1212132" cy="879316"/>
          </a:xfrm>
          <a:prstGeom prst="rect">
            <a:avLst/>
          </a:prstGeom>
        </p:spPr>
      </p:pic>
      <p:pic>
        <p:nvPicPr>
          <p:cNvPr id="19" name="Crack 3-5"/>
          <p:cNvPicPr>
            <a:picLocks noChangeAspect="1"/>
          </p:cNvPicPr>
          <p:nvPr/>
        </p:nvPicPr>
        <p:blipFill>
          <a:blip r:embed="rId4"/>
          <a:stretch>
            <a:fillRect/>
          </a:stretch>
        </p:blipFill>
        <p:spPr>
          <a:xfrm>
            <a:off x="5673426" y="5936908"/>
            <a:ext cx="1212132" cy="879316"/>
          </a:xfrm>
          <a:prstGeom prst="rect">
            <a:avLst/>
          </a:prstGeom>
        </p:spPr>
      </p:pic>
      <p:pic>
        <p:nvPicPr>
          <p:cNvPr id="24" name="Crack 4-5"/>
          <p:cNvPicPr>
            <a:picLocks noChangeAspect="1"/>
          </p:cNvPicPr>
          <p:nvPr/>
        </p:nvPicPr>
        <p:blipFill>
          <a:blip r:embed="rId4"/>
          <a:stretch>
            <a:fillRect/>
          </a:stretch>
        </p:blipFill>
        <p:spPr>
          <a:xfrm>
            <a:off x="7376268" y="5936908"/>
            <a:ext cx="1212132" cy="879316"/>
          </a:xfrm>
          <a:prstGeom prst="rect">
            <a:avLst/>
          </a:prstGeom>
        </p:spPr>
      </p:pic>
      <p:pic>
        <p:nvPicPr>
          <p:cNvPr id="29" name="Crack 5-5"/>
          <p:cNvPicPr>
            <a:picLocks noChangeAspect="1"/>
          </p:cNvPicPr>
          <p:nvPr/>
        </p:nvPicPr>
        <p:blipFill>
          <a:blip r:embed="rId4"/>
          <a:stretch>
            <a:fillRect/>
          </a:stretch>
        </p:blipFill>
        <p:spPr>
          <a:xfrm>
            <a:off x="9079110" y="5936908"/>
            <a:ext cx="1212132" cy="879316"/>
          </a:xfrm>
          <a:prstGeom prst="rect">
            <a:avLst/>
          </a:prstGeom>
        </p:spPr>
      </p:pic>
      <p:pic>
        <p:nvPicPr>
          <p:cNvPr id="34" name="Crack 6-5"/>
          <p:cNvPicPr>
            <a:picLocks noChangeAspect="1"/>
          </p:cNvPicPr>
          <p:nvPr/>
        </p:nvPicPr>
        <p:blipFill>
          <a:blip r:embed="rId4"/>
          <a:stretch>
            <a:fillRect/>
          </a:stretch>
        </p:blipFill>
        <p:spPr>
          <a:xfrm>
            <a:off x="10781952" y="5936908"/>
            <a:ext cx="1212132" cy="879316"/>
          </a:xfrm>
          <a:prstGeom prst="rect">
            <a:avLst/>
          </a:prstGeom>
        </p:spPr>
      </p:pic>
      <p:pic>
        <p:nvPicPr>
          <p:cNvPr id="122" name="Crack 1-4"/>
          <p:cNvPicPr>
            <a:picLocks noChangeAspect="1"/>
          </p:cNvPicPr>
          <p:nvPr/>
        </p:nvPicPr>
        <p:blipFill>
          <a:blip r:embed="rId4"/>
          <a:stretch>
            <a:fillRect/>
          </a:stretch>
        </p:blipFill>
        <p:spPr>
          <a:xfrm>
            <a:off x="2267742" y="4857692"/>
            <a:ext cx="1212132" cy="879316"/>
          </a:xfrm>
          <a:prstGeom prst="rect">
            <a:avLst/>
          </a:prstGeom>
        </p:spPr>
      </p:pic>
      <p:pic>
        <p:nvPicPr>
          <p:cNvPr id="123" name="Crack 2-4"/>
          <p:cNvPicPr>
            <a:picLocks noChangeAspect="1"/>
          </p:cNvPicPr>
          <p:nvPr/>
        </p:nvPicPr>
        <p:blipFill>
          <a:blip r:embed="rId4"/>
          <a:stretch>
            <a:fillRect/>
          </a:stretch>
        </p:blipFill>
        <p:spPr>
          <a:xfrm>
            <a:off x="3970584" y="4857692"/>
            <a:ext cx="1212132" cy="879316"/>
          </a:xfrm>
          <a:prstGeom prst="rect">
            <a:avLst/>
          </a:prstGeom>
        </p:spPr>
      </p:pic>
      <p:pic>
        <p:nvPicPr>
          <p:cNvPr id="124" name="Crack 3-4"/>
          <p:cNvPicPr>
            <a:picLocks noChangeAspect="1"/>
          </p:cNvPicPr>
          <p:nvPr/>
        </p:nvPicPr>
        <p:blipFill>
          <a:blip r:embed="rId4"/>
          <a:stretch>
            <a:fillRect/>
          </a:stretch>
        </p:blipFill>
        <p:spPr>
          <a:xfrm>
            <a:off x="5673426" y="4857692"/>
            <a:ext cx="1212132" cy="879316"/>
          </a:xfrm>
          <a:prstGeom prst="rect">
            <a:avLst/>
          </a:prstGeom>
        </p:spPr>
      </p:pic>
      <p:pic>
        <p:nvPicPr>
          <p:cNvPr id="125" name="Crack 4-4"/>
          <p:cNvPicPr>
            <a:picLocks noChangeAspect="1"/>
          </p:cNvPicPr>
          <p:nvPr/>
        </p:nvPicPr>
        <p:blipFill>
          <a:blip r:embed="rId4"/>
          <a:stretch>
            <a:fillRect/>
          </a:stretch>
        </p:blipFill>
        <p:spPr>
          <a:xfrm>
            <a:off x="7376268" y="4857692"/>
            <a:ext cx="1212132" cy="879316"/>
          </a:xfrm>
          <a:prstGeom prst="rect">
            <a:avLst/>
          </a:prstGeom>
        </p:spPr>
      </p:pic>
      <p:pic>
        <p:nvPicPr>
          <p:cNvPr id="126" name="Crack 5-4"/>
          <p:cNvPicPr>
            <a:picLocks noChangeAspect="1"/>
          </p:cNvPicPr>
          <p:nvPr/>
        </p:nvPicPr>
        <p:blipFill>
          <a:blip r:embed="rId4"/>
          <a:stretch>
            <a:fillRect/>
          </a:stretch>
        </p:blipFill>
        <p:spPr>
          <a:xfrm>
            <a:off x="9079110" y="4857692"/>
            <a:ext cx="1212132" cy="879316"/>
          </a:xfrm>
          <a:prstGeom prst="rect">
            <a:avLst/>
          </a:prstGeom>
        </p:spPr>
      </p:pic>
      <p:pic>
        <p:nvPicPr>
          <p:cNvPr id="127" name="Crack 6-4"/>
          <p:cNvPicPr>
            <a:picLocks noChangeAspect="1"/>
          </p:cNvPicPr>
          <p:nvPr/>
        </p:nvPicPr>
        <p:blipFill>
          <a:blip r:embed="rId4"/>
          <a:stretch>
            <a:fillRect/>
          </a:stretch>
        </p:blipFill>
        <p:spPr>
          <a:xfrm>
            <a:off x="10781952" y="4857692"/>
            <a:ext cx="1212132" cy="879316"/>
          </a:xfrm>
          <a:prstGeom prst="rect">
            <a:avLst/>
          </a:prstGeom>
        </p:spPr>
      </p:pic>
      <p:pic>
        <p:nvPicPr>
          <p:cNvPr id="128" name="Crack 1-3"/>
          <p:cNvPicPr>
            <a:picLocks noChangeAspect="1"/>
          </p:cNvPicPr>
          <p:nvPr/>
        </p:nvPicPr>
        <p:blipFill>
          <a:blip r:embed="rId4"/>
          <a:stretch>
            <a:fillRect/>
          </a:stretch>
        </p:blipFill>
        <p:spPr>
          <a:xfrm>
            <a:off x="2267742" y="3778475"/>
            <a:ext cx="1212132" cy="879316"/>
          </a:xfrm>
          <a:prstGeom prst="rect">
            <a:avLst/>
          </a:prstGeom>
        </p:spPr>
      </p:pic>
      <p:pic>
        <p:nvPicPr>
          <p:cNvPr id="129" name="Crack 2-3"/>
          <p:cNvPicPr>
            <a:picLocks noChangeAspect="1"/>
          </p:cNvPicPr>
          <p:nvPr/>
        </p:nvPicPr>
        <p:blipFill>
          <a:blip r:embed="rId4"/>
          <a:stretch>
            <a:fillRect/>
          </a:stretch>
        </p:blipFill>
        <p:spPr>
          <a:xfrm>
            <a:off x="3970584" y="3778475"/>
            <a:ext cx="1212132" cy="879316"/>
          </a:xfrm>
          <a:prstGeom prst="rect">
            <a:avLst/>
          </a:prstGeom>
        </p:spPr>
      </p:pic>
      <p:pic>
        <p:nvPicPr>
          <p:cNvPr id="130" name="Crack 3-3"/>
          <p:cNvPicPr>
            <a:picLocks noChangeAspect="1"/>
          </p:cNvPicPr>
          <p:nvPr/>
        </p:nvPicPr>
        <p:blipFill>
          <a:blip r:embed="rId4"/>
          <a:stretch>
            <a:fillRect/>
          </a:stretch>
        </p:blipFill>
        <p:spPr>
          <a:xfrm>
            <a:off x="5673426" y="3778475"/>
            <a:ext cx="1212132" cy="879316"/>
          </a:xfrm>
          <a:prstGeom prst="rect">
            <a:avLst/>
          </a:prstGeom>
        </p:spPr>
      </p:pic>
      <p:pic>
        <p:nvPicPr>
          <p:cNvPr id="131" name="Crack 4-3"/>
          <p:cNvPicPr>
            <a:picLocks noChangeAspect="1"/>
          </p:cNvPicPr>
          <p:nvPr/>
        </p:nvPicPr>
        <p:blipFill>
          <a:blip r:embed="rId4"/>
          <a:stretch>
            <a:fillRect/>
          </a:stretch>
        </p:blipFill>
        <p:spPr>
          <a:xfrm>
            <a:off x="7376268" y="3778475"/>
            <a:ext cx="1212132" cy="879316"/>
          </a:xfrm>
          <a:prstGeom prst="rect">
            <a:avLst/>
          </a:prstGeom>
        </p:spPr>
      </p:pic>
      <p:pic>
        <p:nvPicPr>
          <p:cNvPr id="132" name="Crack 5-3"/>
          <p:cNvPicPr>
            <a:picLocks noChangeAspect="1"/>
          </p:cNvPicPr>
          <p:nvPr/>
        </p:nvPicPr>
        <p:blipFill>
          <a:blip r:embed="rId4"/>
          <a:stretch>
            <a:fillRect/>
          </a:stretch>
        </p:blipFill>
        <p:spPr>
          <a:xfrm>
            <a:off x="9079110" y="3778475"/>
            <a:ext cx="1212132" cy="879316"/>
          </a:xfrm>
          <a:prstGeom prst="rect">
            <a:avLst/>
          </a:prstGeom>
        </p:spPr>
      </p:pic>
      <p:pic>
        <p:nvPicPr>
          <p:cNvPr id="133" name="Crack 6-3"/>
          <p:cNvPicPr>
            <a:picLocks noChangeAspect="1"/>
          </p:cNvPicPr>
          <p:nvPr/>
        </p:nvPicPr>
        <p:blipFill>
          <a:blip r:embed="rId4"/>
          <a:stretch>
            <a:fillRect/>
          </a:stretch>
        </p:blipFill>
        <p:spPr>
          <a:xfrm>
            <a:off x="10781952" y="3778475"/>
            <a:ext cx="1212132" cy="879316"/>
          </a:xfrm>
          <a:prstGeom prst="rect">
            <a:avLst/>
          </a:prstGeom>
        </p:spPr>
      </p:pic>
      <p:pic>
        <p:nvPicPr>
          <p:cNvPr id="134" name="Crack 1-2"/>
          <p:cNvPicPr>
            <a:picLocks noChangeAspect="1"/>
          </p:cNvPicPr>
          <p:nvPr/>
        </p:nvPicPr>
        <p:blipFill>
          <a:blip r:embed="rId4"/>
          <a:stretch>
            <a:fillRect/>
          </a:stretch>
        </p:blipFill>
        <p:spPr>
          <a:xfrm>
            <a:off x="2267742" y="2699258"/>
            <a:ext cx="1212132" cy="879316"/>
          </a:xfrm>
          <a:prstGeom prst="rect">
            <a:avLst/>
          </a:prstGeom>
        </p:spPr>
      </p:pic>
      <p:pic>
        <p:nvPicPr>
          <p:cNvPr id="135" name="Crack 2-2"/>
          <p:cNvPicPr>
            <a:picLocks noChangeAspect="1"/>
          </p:cNvPicPr>
          <p:nvPr/>
        </p:nvPicPr>
        <p:blipFill>
          <a:blip r:embed="rId4"/>
          <a:stretch>
            <a:fillRect/>
          </a:stretch>
        </p:blipFill>
        <p:spPr>
          <a:xfrm>
            <a:off x="3970584" y="2699258"/>
            <a:ext cx="1212132" cy="879316"/>
          </a:xfrm>
          <a:prstGeom prst="rect">
            <a:avLst/>
          </a:prstGeom>
        </p:spPr>
      </p:pic>
      <p:pic>
        <p:nvPicPr>
          <p:cNvPr id="136" name="Crack 3-2"/>
          <p:cNvPicPr>
            <a:picLocks noChangeAspect="1"/>
          </p:cNvPicPr>
          <p:nvPr/>
        </p:nvPicPr>
        <p:blipFill>
          <a:blip r:embed="rId4"/>
          <a:stretch>
            <a:fillRect/>
          </a:stretch>
        </p:blipFill>
        <p:spPr>
          <a:xfrm>
            <a:off x="5673426" y="2699258"/>
            <a:ext cx="1212132" cy="879316"/>
          </a:xfrm>
          <a:prstGeom prst="rect">
            <a:avLst/>
          </a:prstGeom>
        </p:spPr>
      </p:pic>
      <p:pic>
        <p:nvPicPr>
          <p:cNvPr id="137" name="Crack 4-2"/>
          <p:cNvPicPr>
            <a:picLocks noChangeAspect="1"/>
          </p:cNvPicPr>
          <p:nvPr/>
        </p:nvPicPr>
        <p:blipFill>
          <a:blip r:embed="rId4"/>
          <a:stretch>
            <a:fillRect/>
          </a:stretch>
        </p:blipFill>
        <p:spPr>
          <a:xfrm>
            <a:off x="7376268" y="2699258"/>
            <a:ext cx="1212132" cy="879316"/>
          </a:xfrm>
          <a:prstGeom prst="rect">
            <a:avLst/>
          </a:prstGeom>
        </p:spPr>
      </p:pic>
      <p:pic>
        <p:nvPicPr>
          <p:cNvPr id="138" name="Crack 5-2"/>
          <p:cNvPicPr>
            <a:picLocks noChangeAspect="1"/>
          </p:cNvPicPr>
          <p:nvPr/>
        </p:nvPicPr>
        <p:blipFill>
          <a:blip r:embed="rId4"/>
          <a:stretch>
            <a:fillRect/>
          </a:stretch>
        </p:blipFill>
        <p:spPr>
          <a:xfrm>
            <a:off x="9079110" y="2699258"/>
            <a:ext cx="1212132" cy="879316"/>
          </a:xfrm>
          <a:prstGeom prst="rect">
            <a:avLst/>
          </a:prstGeom>
        </p:spPr>
      </p:pic>
      <p:pic>
        <p:nvPicPr>
          <p:cNvPr id="139" name="Crack 6-2"/>
          <p:cNvPicPr>
            <a:picLocks noChangeAspect="1"/>
          </p:cNvPicPr>
          <p:nvPr/>
        </p:nvPicPr>
        <p:blipFill>
          <a:blip r:embed="rId4"/>
          <a:stretch>
            <a:fillRect/>
          </a:stretch>
        </p:blipFill>
        <p:spPr>
          <a:xfrm>
            <a:off x="10781952" y="2699258"/>
            <a:ext cx="1212132" cy="879316"/>
          </a:xfrm>
          <a:prstGeom prst="rect">
            <a:avLst/>
          </a:prstGeom>
        </p:spPr>
      </p:pic>
      <p:pic>
        <p:nvPicPr>
          <p:cNvPr id="140" name="Crack 1-1"/>
          <p:cNvPicPr>
            <a:picLocks noChangeAspect="1"/>
          </p:cNvPicPr>
          <p:nvPr/>
        </p:nvPicPr>
        <p:blipFill>
          <a:blip r:embed="rId4"/>
          <a:stretch>
            <a:fillRect/>
          </a:stretch>
        </p:blipFill>
        <p:spPr>
          <a:xfrm>
            <a:off x="2267742" y="1620041"/>
            <a:ext cx="1212132" cy="879316"/>
          </a:xfrm>
          <a:prstGeom prst="rect">
            <a:avLst/>
          </a:prstGeom>
        </p:spPr>
      </p:pic>
      <p:pic>
        <p:nvPicPr>
          <p:cNvPr id="141" name="Crack 2-1"/>
          <p:cNvPicPr>
            <a:picLocks noChangeAspect="1"/>
          </p:cNvPicPr>
          <p:nvPr/>
        </p:nvPicPr>
        <p:blipFill>
          <a:blip r:embed="rId4"/>
          <a:stretch>
            <a:fillRect/>
          </a:stretch>
        </p:blipFill>
        <p:spPr>
          <a:xfrm>
            <a:off x="3970584" y="1620041"/>
            <a:ext cx="1212132" cy="879316"/>
          </a:xfrm>
          <a:prstGeom prst="rect">
            <a:avLst/>
          </a:prstGeom>
        </p:spPr>
      </p:pic>
      <p:pic>
        <p:nvPicPr>
          <p:cNvPr id="142" name="Crack 3-1"/>
          <p:cNvPicPr>
            <a:picLocks noChangeAspect="1"/>
          </p:cNvPicPr>
          <p:nvPr/>
        </p:nvPicPr>
        <p:blipFill>
          <a:blip r:embed="rId4"/>
          <a:stretch>
            <a:fillRect/>
          </a:stretch>
        </p:blipFill>
        <p:spPr>
          <a:xfrm>
            <a:off x="5673426" y="1620041"/>
            <a:ext cx="1212132" cy="879316"/>
          </a:xfrm>
          <a:prstGeom prst="rect">
            <a:avLst/>
          </a:prstGeom>
        </p:spPr>
      </p:pic>
      <p:pic>
        <p:nvPicPr>
          <p:cNvPr id="143" name="Crack 4-1"/>
          <p:cNvPicPr>
            <a:picLocks noChangeAspect="1"/>
          </p:cNvPicPr>
          <p:nvPr/>
        </p:nvPicPr>
        <p:blipFill>
          <a:blip r:embed="rId4"/>
          <a:stretch>
            <a:fillRect/>
          </a:stretch>
        </p:blipFill>
        <p:spPr>
          <a:xfrm>
            <a:off x="7376268" y="1620041"/>
            <a:ext cx="1212132" cy="879316"/>
          </a:xfrm>
          <a:prstGeom prst="rect">
            <a:avLst/>
          </a:prstGeom>
        </p:spPr>
      </p:pic>
      <p:pic>
        <p:nvPicPr>
          <p:cNvPr id="144" name="Crack 5-1"/>
          <p:cNvPicPr>
            <a:picLocks noChangeAspect="1"/>
          </p:cNvPicPr>
          <p:nvPr/>
        </p:nvPicPr>
        <p:blipFill>
          <a:blip r:embed="rId4"/>
          <a:stretch>
            <a:fillRect/>
          </a:stretch>
        </p:blipFill>
        <p:spPr>
          <a:xfrm>
            <a:off x="9079110" y="1620041"/>
            <a:ext cx="1212132" cy="879316"/>
          </a:xfrm>
          <a:prstGeom prst="rect">
            <a:avLst/>
          </a:prstGeom>
        </p:spPr>
      </p:pic>
      <p:pic>
        <p:nvPicPr>
          <p:cNvPr id="145" name="Crack 6-1"/>
          <p:cNvPicPr>
            <a:picLocks noChangeAspect="1"/>
          </p:cNvPicPr>
          <p:nvPr/>
        </p:nvPicPr>
        <p:blipFill>
          <a:blip r:embed="rId4"/>
          <a:stretch>
            <a:fillRect/>
          </a:stretch>
        </p:blipFill>
        <p:spPr>
          <a:xfrm>
            <a:off x="10781952" y="1620041"/>
            <a:ext cx="1212132" cy="879316"/>
          </a:xfrm>
          <a:prstGeom prst="rect">
            <a:avLst/>
          </a:prstGeom>
        </p:spPr>
      </p:pic>
      <p:pic>
        <p:nvPicPr>
          <p:cNvPr id="172" name="Hole 3-2"/>
          <p:cNvPicPr>
            <a:picLocks noChangeAspect="1"/>
          </p:cNvPicPr>
          <p:nvPr/>
        </p:nvPicPr>
        <p:blipFill>
          <a:blip r:embed="rId5"/>
          <a:stretch>
            <a:fillRect/>
          </a:stretch>
        </p:blipFill>
        <p:spPr>
          <a:xfrm>
            <a:off x="5723192" y="2600956"/>
            <a:ext cx="1112600" cy="916342"/>
          </a:xfrm>
          <a:prstGeom prst="rect">
            <a:avLst/>
          </a:prstGeom>
          <a:effectLst>
            <a:outerShdw blurRad="101600" dist="38100" dir="5400000" algn="t" rotWithShape="0">
              <a:prstClr val="black">
                <a:alpha val="30000"/>
              </a:prstClr>
            </a:outerShdw>
          </a:effectLst>
        </p:spPr>
      </p:pic>
      <p:pic>
        <p:nvPicPr>
          <p:cNvPr id="109" name="2 Sign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427" y="2105880"/>
            <a:ext cx="1325065" cy="1125474"/>
          </a:xfrm>
          <a:prstGeom prst="rect">
            <a:avLst/>
          </a:prstGeom>
        </p:spPr>
      </p:pic>
      <p:grpSp>
        <p:nvGrpSpPr>
          <p:cNvPr id="45" name="Instructions TextBox"/>
          <p:cNvGrpSpPr/>
          <p:nvPr/>
        </p:nvGrpSpPr>
        <p:grpSpPr>
          <a:xfrm>
            <a:off x="2740672" y="3947253"/>
            <a:ext cx="8888738" cy="2627604"/>
            <a:chOff x="2740672" y="3947253"/>
            <a:chExt cx="8888738" cy="2627604"/>
          </a:xfrm>
        </p:grpSpPr>
        <p:pic>
          <p:nvPicPr>
            <p:cNvPr id="46" name="Box"/>
            <p:cNvPicPr>
              <a:picLocks noChangeAspect="1"/>
            </p:cNvPicPr>
            <p:nvPr/>
          </p:nvPicPr>
          <p:blipFill>
            <a:blip r:embed="rId7">
              <a:extLst>
                <a:ext uri="{BEBA8EAE-BF5A-486C-A8C5-ECC9F3942E4B}">
                  <a14:imgProps xmlns:a14="http://schemas.microsoft.com/office/drawing/2010/main">
                    <a14:imgLayer r:embed="rId8">
                      <a14:imgEffect>
                        <a14:artisticLineDrawing trans="91000" pencilSize="56"/>
                      </a14:imgEffect>
                      <a14:imgEffect>
                        <a14:brightnessContrast contrast="20000"/>
                      </a14:imgEffect>
                    </a14:imgLayer>
                  </a14:imgProps>
                </a:ext>
              </a:extLst>
            </a:blip>
            <a:stretch>
              <a:fillRect/>
            </a:stretch>
          </p:blipFill>
          <p:spPr>
            <a:xfrm>
              <a:off x="2740672" y="3947253"/>
              <a:ext cx="8888738" cy="2627604"/>
            </a:xfrm>
            <a:prstGeom prst="rect">
              <a:avLst/>
            </a:prstGeom>
          </p:spPr>
        </p:pic>
        <p:sp>
          <p:nvSpPr>
            <p:cNvPr id="47" name="Text"/>
            <p:cNvSpPr txBox="1"/>
            <p:nvPr/>
          </p:nvSpPr>
          <p:spPr>
            <a:xfrm>
              <a:off x="2947777" y="4645008"/>
              <a:ext cx="8474528" cy="1421928"/>
            </a:xfrm>
            <a:prstGeom prst="rect">
              <a:avLst/>
            </a:prstGeom>
            <a:noFill/>
          </p:spPr>
          <p:txBody>
            <a:bodyPr wrap="square" rtlCol="0" anchor="ctr">
              <a:spAutoFit/>
            </a:bodyPr>
            <a:lstStyle/>
            <a:p>
              <a:pPr algn="ctr">
                <a:lnSpc>
                  <a:spcPct val="80000"/>
                </a:lnSpc>
              </a:pPr>
              <a:r>
                <a:rPr lang="en-US" sz="5400" dirty="0" smtClean="0">
                  <a:solidFill>
                    <a:srgbClr val="F9CE31"/>
                  </a:solidFill>
                  <a:latin typeface="FinkHeavy" pitchFamily="2" charset="0"/>
                </a:rPr>
                <a:t>The bell bag is 2</a:t>
              </a:r>
              <a:br>
                <a:rPr lang="en-US" sz="5400" dirty="0" smtClean="0">
                  <a:solidFill>
                    <a:srgbClr val="F9CE31"/>
                  </a:solidFill>
                  <a:latin typeface="FinkHeavy" pitchFamily="2" charset="0"/>
                </a:rPr>
              </a:br>
              <a:r>
                <a:rPr lang="en-US" sz="5400" dirty="0" smtClean="0">
                  <a:solidFill>
                    <a:srgbClr val="F9CE31"/>
                  </a:solidFill>
                  <a:latin typeface="FinkHeavy" pitchFamily="2" charset="0"/>
                </a:rPr>
                <a:t>spaces away.</a:t>
              </a:r>
              <a:endParaRPr lang="en-US" sz="5400" dirty="0">
                <a:solidFill>
                  <a:srgbClr val="F9CE31"/>
                </a:solidFill>
                <a:latin typeface="FinkHeavy" pitchFamily="2" charset="0"/>
              </a:endParaRPr>
            </a:p>
          </p:txBody>
        </p:sp>
      </p:grpSp>
      <p:sp>
        <p:nvSpPr>
          <p:cNvPr id="48" name="Arrow"/>
          <p:cNvSpPr/>
          <p:nvPr/>
        </p:nvSpPr>
        <p:spPr>
          <a:xfrm rot="2558078">
            <a:off x="6373851" y="1915394"/>
            <a:ext cx="449705" cy="593378"/>
          </a:xfrm>
          <a:prstGeom prst="downArrow">
            <a:avLst/>
          </a:prstGeom>
          <a:solidFill>
            <a:srgbClr val="F9CE31"/>
          </a:solidFill>
          <a:ln w="28575">
            <a:solidFill>
              <a:srgbClr val="B27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V1"/>
          <p:cNvSpPr txBox="1"/>
          <p:nvPr/>
        </p:nvSpPr>
        <p:spPr>
          <a:xfrm>
            <a:off x="-9834" y="1571043"/>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on</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0" name="TextBox V2"/>
          <p:cNvSpPr txBox="1"/>
          <p:nvPr/>
        </p:nvSpPr>
        <p:spPr>
          <a:xfrm>
            <a:off x="-9834" y="2657746"/>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under</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1" name="TextBox V3"/>
          <p:cNvSpPr txBox="1"/>
          <p:nvPr/>
        </p:nvSpPr>
        <p:spPr>
          <a:xfrm>
            <a:off x="-9834" y="3744449"/>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next to</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2" name="TextBox V4"/>
          <p:cNvSpPr txBox="1"/>
          <p:nvPr/>
        </p:nvSpPr>
        <p:spPr>
          <a:xfrm>
            <a:off x="-9834" y="4831152"/>
            <a:ext cx="2187916" cy="584775"/>
          </a:xfrm>
          <a:prstGeom prst="rect">
            <a:avLst/>
          </a:prstGeom>
          <a:noFill/>
        </p:spPr>
        <p:txBody>
          <a:bodyPr wrap="square" rtlCol="0" anchor="ctr">
            <a:spAutoFit/>
          </a:bodyPr>
          <a:lstStyle/>
          <a:p>
            <a:pPr algn="ct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behind</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sp>
        <p:nvSpPr>
          <p:cNvPr id="53" name="TextBox V5"/>
          <p:cNvSpPr txBox="1"/>
          <p:nvPr/>
        </p:nvSpPr>
        <p:spPr>
          <a:xfrm>
            <a:off x="-9834" y="5809877"/>
            <a:ext cx="2187916" cy="880241"/>
          </a:xfrm>
          <a:prstGeom prst="rect">
            <a:avLst/>
          </a:prstGeom>
          <a:noFill/>
        </p:spPr>
        <p:txBody>
          <a:bodyPr wrap="square" rtlCol="0" anchor="ctr">
            <a:spAutoFit/>
          </a:bodyPr>
          <a:lstStyle/>
          <a:p>
            <a:pPr algn="ctr">
              <a:lnSpc>
                <a:spcPct val="80000"/>
              </a:lnSpc>
            </a:pP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in front</a:t>
            </a:r>
            <a:b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br>
            <a:r>
              <a:rPr lang="en-US" sz="3200" b="1" spc="-100" dirty="0" smtClean="0">
                <a:solidFill>
                  <a:srgbClr val="6A6347"/>
                </a:solidFill>
                <a:latin typeface="Segoe UI" panose="020B0502040204020203" pitchFamily="34" charset="0"/>
                <a:ea typeface="Tahoma" panose="020B0604030504040204" pitchFamily="34" charset="0"/>
                <a:cs typeface="Segoe UI" panose="020B0502040204020203" pitchFamily="34" charset="0"/>
              </a:rPr>
              <a:t>of</a:t>
            </a:r>
            <a:endParaRPr lang="en-US" sz="3200" b="1" spc="-100" dirty="0">
              <a:solidFill>
                <a:srgbClr val="6A6347"/>
              </a:solidFill>
              <a:latin typeface="Segoe UI" panose="020B0502040204020203" pitchFamily="34" charset="0"/>
              <a:ea typeface="Tahoma" panose="020B0604030504040204" pitchFamily="34" charset="0"/>
              <a:cs typeface="Segoe UI" panose="020B0502040204020203" pitchFamily="34" charset="0"/>
            </a:endParaRPr>
          </a:p>
        </p:txBody>
      </p:sp>
      <p:pic>
        <p:nvPicPr>
          <p:cNvPr id="54" name="Chair" descr="Chair emoji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9708" y="281253"/>
            <a:ext cx="924942" cy="924942"/>
          </a:xfrm>
          <a:prstGeom prst="rect">
            <a:avLst/>
          </a:prstGeom>
          <a:noFill/>
          <a:extLst>
            <a:ext uri="{909E8E84-426E-40DD-AFC4-6F175D3DCCD1}">
              <a14:hiddenFill xmlns:a14="http://schemas.microsoft.com/office/drawing/2010/main">
                <a:solidFill>
                  <a:srgbClr val="FFFFFF"/>
                </a:solidFill>
              </a14:hiddenFill>
            </a:ext>
          </a:extLst>
        </p:spPr>
      </p:pic>
      <p:pic>
        <p:nvPicPr>
          <p:cNvPr id="55" name="Desk" descr="Office desk clip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7356"/>
          <a:stretch/>
        </p:blipFill>
        <p:spPr bwMode="auto">
          <a:xfrm>
            <a:off x="2235231" y="440673"/>
            <a:ext cx="1301793" cy="638126"/>
          </a:xfrm>
          <a:prstGeom prst="rect">
            <a:avLst/>
          </a:prstGeom>
          <a:noFill/>
          <a:extLst>
            <a:ext uri="{909E8E84-426E-40DD-AFC4-6F175D3DCCD1}">
              <a14:hiddenFill xmlns:a14="http://schemas.microsoft.com/office/drawing/2010/main">
                <a:solidFill>
                  <a:srgbClr val="FFFFFF"/>
                </a:solidFill>
              </a14:hiddenFill>
            </a:ext>
          </a:extLst>
        </p:spPr>
      </p:pic>
      <p:pic>
        <p:nvPicPr>
          <p:cNvPr id="56" name="Table" descr="Chabudai Short Legged Table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6268" y="440673"/>
            <a:ext cx="1257179" cy="719735"/>
          </a:xfrm>
          <a:prstGeom prst="rect">
            <a:avLst/>
          </a:prstGeom>
          <a:noFill/>
          <a:extLst>
            <a:ext uri="{909E8E84-426E-40DD-AFC4-6F175D3DCCD1}">
              <a14:hiddenFill xmlns:a14="http://schemas.microsoft.com/office/drawing/2010/main">
                <a:solidFill>
                  <a:srgbClr val="FFFFFF"/>
                </a:solidFill>
              </a14:hiddenFill>
            </a:ext>
          </a:extLst>
        </p:spPr>
      </p:pic>
      <p:pic>
        <p:nvPicPr>
          <p:cNvPr id="57" name="Bed" descr="Single be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64117" y="281253"/>
            <a:ext cx="1012249" cy="924942"/>
          </a:xfrm>
          <a:prstGeom prst="rect">
            <a:avLst/>
          </a:prstGeom>
          <a:noFill/>
          <a:extLst>
            <a:ext uri="{909E8E84-426E-40DD-AFC4-6F175D3DCCD1}">
              <a14:hiddenFill xmlns:a14="http://schemas.microsoft.com/office/drawing/2010/main">
                <a:solidFill>
                  <a:srgbClr val="FFFFFF"/>
                </a:solidFill>
              </a14:hiddenFill>
            </a:ext>
          </a:extLst>
        </p:spPr>
      </p:pic>
      <p:pic>
        <p:nvPicPr>
          <p:cNvPr id="58" name="Couch" descr="Office sofa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7231" y="394402"/>
            <a:ext cx="1158837" cy="737310"/>
          </a:xfrm>
          <a:prstGeom prst="rect">
            <a:avLst/>
          </a:prstGeom>
          <a:noFill/>
          <a:extLst>
            <a:ext uri="{909E8E84-426E-40DD-AFC4-6F175D3DCCD1}">
              <a14:hiddenFill xmlns:a14="http://schemas.microsoft.com/office/drawing/2010/main">
                <a:solidFill>
                  <a:srgbClr val="FFFFFF"/>
                </a:solidFill>
              </a14:hiddenFill>
            </a:ext>
          </a:extLst>
        </p:spPr>
      </p:pic>
      <p:pic>
        <p:nvPicPr>
          <p:cNvPr id="59" name="TV" descr="LCD Television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72067" y="349083"/>
            <a:ext cx="1181566" cy="8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498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5212</Words>
  <Application>Microsoft Office PowerPoint</Application>
  <PresentationFormat>와이드스크린</PresentationFormat>
  <Paragraphs>919</Paragraphs>
  <Slides>54</Slides>
  <Notes>54</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54</vt:i4>
      </vt:variant>
    </vt:vector>
  </HeadingPairs>
  <TitlesOfParts>
    <vt:vector size="62" baseType="lpstr">
      <vt:lpstr>FinkHeavy</vt:lpstr>
      <vt:lpstr>Arial</vt:lpstr>
      <vt:lpstr>Calibri Light</vt:lpstr>
      <vt:lpstr>Calibri</vt:lpstr>
      <vt:lpstr>Tahoma</vt:lpstr>
      <vt:lpstr>Segoe UI</vt:lpstr>
      <vt:lpstr>맑은 고딕</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user</cp:lastModifiedBy>
  <cp:revision>175</cp:revision>
  <dcterms:created xsi:type="dcterms:W3CDTF">2021-07-14T06:16:52Z</dcterms:created>
  <dcterms:modified xsi:type="dcterms:W3CDTF">2022-02-15T04:53:15Z</dcterms:modified>
</cp:coreProperties>
</file>