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6" r:id="rId11"/>
    <p:sldId id="257" r:id="rId12"/>
    <p:sldId id="258" r:id="rId13"/>
    <p:sldId id="259" r:id="rId14"/>
    <p:sldId id="261" r:id="rId15"/>
    <p:sldId id="262" r:id="rId16"/>
    <p:sldId id="266" r:id="rId17"/>
    <p:sldId id="267" r:id="rId18"/>
    <p:sldId id="263" r:id="rId19"/>
    <p:sldId id="274" r:id="rId20"/>
    <p:sldId id="275" r:id="rId21"/>
    <p:sldId id="264" r:id="rId22"/>
    <p:sldId id="276" r:id="rId23"/>
    <p:sldId id="277" r:id="rId24"/>
    <p:sldId id="265" r:id="rId25"/>
    <p:sldId id="278" r:id="rId26"/>
    <p:sldId id="279" r:id="rId27"/>
    <p:sldId id="268" r:id="rId28"/>
    <p:sldId id="280" r:id="rId29"/>
    <p:sldId id="281" r:id="rId30"/>
    <p:sldId id="269" r:id="rId31"/>
    <p:sldId id="282" r:id="rId32"/>
    <p:sldId id="283" r:id="rId33"/>
    <p:sldId id="270" r:id="rId34"/>
    <p:sldId id="284" r:id="rId35"/>
    <p:sldId id="285" r:id="rId36"/>
    <p:sldId id="271" r:id="rId37"/>
    <p:sldId id="286" r:id="rId38"/>
    <p:sldId id="287" r:id="rId39"/>
    <p:sldId id="272" r:id="rId40"/>
    <p:sldId id="288" r:id="rId41"/>
    <p:sldId id="289" r:id="rId42"/>
    <p:sldId id="273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Poppins SemiBold" panose="020B0604020202020204" charset="0"/>
      <p:bold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font" Target="fonts/font4.fntdata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font" Target="fonts/font1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font" Target="fonts/font5.fntdata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font" Target="fonts/font3.fntdata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9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05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168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68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16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217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9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75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9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06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63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59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8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17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33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9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404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66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43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86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69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61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33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58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30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1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6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1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21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880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0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63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2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8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1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68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16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2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9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7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9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631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23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8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1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6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16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2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2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0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631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2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88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1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6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16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2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852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9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9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63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2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88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16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6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165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21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9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631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23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88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16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6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24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16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21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9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75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0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631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2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8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23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569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968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416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721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439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0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9369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80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631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23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7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/>
              <a:t>2022/03/04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65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3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794D5-8407-414E-85E5-D1BF248020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2022/03/04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E5EAA-DBE3-4FCD-9EF2-FF5D42F4AF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8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5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5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6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6.xml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7.xml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8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8.xm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9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9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0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00.xml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4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22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22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22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229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98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52769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Question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2362200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36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6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380" y="15240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Answer Here</a:t>
            </a:r>
            <a:endParaRPr lang="en-US" sz="4400" dirty="0">
              <a:solidFill>
                <a:prstClr val="black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0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</Words>
  <Application>Microsoft Office PowerPoint</Application>
  <PresentationFormat>On-screen Show (4:3)</PresentationFormat>
  <Paragraphs>40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Calibri</vt:lpstr>
      <vt:lpstr>Poppins SemiBold</vt:lpstr>
      <vt:lpstr>Arial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2019-10-11T04:16:15Z</dcterms:created>
  <dcterms:modified xsi:type="dcterms:W3CDTF">2022-03-04T17:22:50Z</dcterms:modified>
  <cp:contentStatus/>
</cp:coreProperties>
</file>