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76" r:id="rId11"/>
    <p:sldId id="266" r:id="rId12"/>
    <p:sldId id="277" r:id="rId13"/>
    <p:sldId id="267" r:id="rId14"/>
    <p:sldId id="275" r:id="rId15"/>
    <p:sldId id="271" r:id="rId16"/>
    <p:sldId id="269" r:id="rId17"/>
    <p:sldId id="268" r:id="rId18"/>
    <p:sldId id="270"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Palitoon" pitchFamily="2" charset="77"/>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DEE32413-9302-40A6-9B2A-94E8B9E02C36}">
          <p14:sldIdLst>
            <p14:sldId id="257"/>
            <p14:sldId id="258"/>
            <p14:sldId id="259"/>
            <p14:sldId id="260"/>
            <p14:sldId id="261"/>
            <p14:sldId id="262"/>
            <p14:sldId id="263"/>
            <p14:sldId id="264"/>
            <p14:sldId id="265"/>
            <p14:sldId id="276"/>
            <p14:sldId id="266"/>
            <p14:sldId id="277"/>
            <p14:sldId id="267"/>
            <p14:sldId id="275"/>
          </p14:sldIdLst>
        </p14:section>
        <p14:section name="Gameboard Templates" id="{C1834305-5DC6-446F-BBF0-C102C85C46D4}">
          <p14:sldIdLst>
            <p14:sldId id="271"/>
            <p14:sldId id="269"/>
            <p14:sldId id="268"/>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88E0"/>
    <a:srgbClr val="289CFF"/>
    <a:srgbClr val="2075BE"/>
    <a:srgbClr val="133757"/>
    <a:srgbClr val="E0050B"/>
    <a:srgbClr val="9B1207"/>
    <a:srgbClr val="7E0F06"/>
    <a:srgbClr val="C52329"/>
    <a:srgbClr val="2825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2" autoAdjust="0"/>
    <p:restoredTop sz="85803" autoAdjust="0"/>
  </p:normalViewPr>
  <p:slideViewPr>
    <p:cSldViewPr snapToGrid="0">
      <p:cViewPr varScale="1">
        <p:scale>
          <a:sx n="90" d="100"/>
          <a:sy n="90" d="100"/>
        </p:scale>
        <p:origin x="208"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CFF92-E1F1-426B-967B-5F9B464D1BA0}" type="datetimeFigureOut">
              <a:rPr lang="en-US" smtClean="0"/>
              <a:t>12/24/20</a:t>
            </a:fld>
            <a:endParaRPr 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EDE66-14EC-4B70-BAA2-8813754E31F1}" type="slidenum">
              <a:rPr lang="en-US" smtClean="0"/>
              <a:t>‹#›</a:t>
            </a:fld>
            <a:endParaRPr lang="en-US"/>
          </a:p>
        </p:txBody>
      </p:sp>
    </p:spTree>
    <p:extLst>
      <p:ext uri="{BB962C8B-B14F-4D97-AF65-F5344CB8AC3E}">
        <p14:creationId xmlns:p14="http://schemas.microsoft.com/office/powerpoint/2010/main" val="265881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reepik.com/gstudioimage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Background</a:t>
            </a:r>
            <a:r>
              <a:rPr lang="en-US" baseline="0" dirty="0"/>
              <a:t> </a:t>
            </a:r>
            <a:r>
              <a:rPr lang="en-US" dirty="0"/>
              <a:t>created by </a:t>
            </a:r>
            <a:r>
              <a:rPr lang="en-US" b="1" dirty="0" err="1"/>
              <a:t>gstudioimagen</a:t>
            </a:r>
            <a:r>
              <a:rPr lang="en-US" dirty="0"/>
              <a:t> </a:t>
            </a:r>
            <a:r>
              <a:rPr lang="en-US" dirty="0">
                <a:hlinkClick r:id="rId3"/>
              </a:rPr>
              <a:t>https://www.freepik.com/gstudioimagen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This template is for educational, non-commercial purposes </a:t>
            </a:r>
            <a:r>
              <a:rPr lang="en-US" sz="1200" i="1" u="sng" kern="1200" dirty="0">
                <a:solidFill>
                  <a:schemeClr val="tx1"/>
                </a:solidFill>
                <a:effectLst/>
                <a:latin typeface="+mn-lt"/>
                <a:ea typeface="+mn-ea"/>
                <a:cs typeface="+mn-cs"/>
              </a:rPr>
              <a:t>only</a:t>
            </a:r>
            <a:r>
              <a:rPr lang="en-US" sz="1200" i="1" kern="1200" dirty="0">
                <a:solidFill>
                  <a:schemeClr val="tx1"/>
                </a:solidFill>
                <a:effectLst/>
                <a:latin typeface="+mn-lt"/>
                <a:ea typeface="+mn-ea"/>
                <a:cs typeface="+mn-cs"/>
              </a:rPr>
              <a:t>. For more free game templates like this one, visit </a:t>
            </a:r>
            <a:r>
              <a:rPr lang="en-US" sz="1200" b="1" i="1" kern="1200" dirty="0">
                <a:solidFill>
                  <a:schemeClr val="tx1"/>
                </a:solidFill>
                <a:effectLst/>
                <a:latin typeface="+mn-lt"/>
                <a:ea typeface="+mn-ea"/>
                <a:cs typeface="+mn-cs"/>
              </a:rPr>
              <a:t>https://</a:t>
            </a:r>
            <a:r>
              <a:rPr lang="en-US" sz="1200" b="1" i="1" kern="1200" dirty="0" err="1">
                <a:solidFill>
                  <a:schemeClr val="tx1"/>
                </a:solidFill>
                <a:effectLst/>
                <a:latin typeface="+mn-lt"/>
                <a:ea typeface="+mn-ea"/>
                <a:cs typeface="+mn-cs"/>
              </a:rPr>
              <a:t>www.taysteachingtoolkit.com</a:t>
            </a:r>
            <a:endParaRPr lang="en-US" sz="1200" b="1" i="1"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F9FEDE66-14EC-4B70-BAA2-8813754E31F1}" type="slidenum">
              <a:rPr lang="en-US" smtClean="0"/>
              <a:t>1</a:t>
            </a:fld>
            <a:endParaRPr lang="en-US"/>
          </a:p>
        </p:txBody>
      </p:sp>
    </p:spTree>
    <p:extLst>
      <p:ext uri="{BB962C8B-B14F-4D97-AF65-F5344CB8AC3E}">
        <p14:creationId xmlns:p14="http://schemas.microsoft.com/office/powerpoint/2010/main" val="167961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b="1" dirty="0"/>
              <a:t>EXAMPLE USING </a:t>
            </a:r>
            <a:r>
              <a:rPr lang="en-US" b="1" u="sng" dirty="0"/>
              <a:t>ONLY WORDS</a:t>
            </a:r>
            <a:endParaRPr lang="en-US" b="1" u="sng" baseline="0" dirty="0"/>
          </a:p>
          <a:p>
            <a:pPr marL="171450" indent="-171450">
              <a:buFont typeface="Arial" panose="020B0604020202020204" pitchFamily="34" charset="0"/>
              <a:buChar char="•"/>
            </a:pPr>
            <a:r>
              <a:rPr lang="en-US" baseline="0" dirty="0"/>
              <a:t>This example uses the key expressions is “What’s in the _______?” and “There is/are _______.”</a:t>
            </a:r>
          </a:p>
          <a:p>
            <a:pPr marL="171450" indent="-171450">
              <a:buFont typeface="Arial" panose="020B0604020202020204" pitchFamily="34" charset="0"/>
              <a:buChar char="•"/>
            </a:pPr>
            <a:r>
              <a:rPr lang="en-US" baseline="0" dirty="0"/>
              <a:t>In this case, I would treat this more as a reading game.</a:t>
            </a:r>
          </a:p>
          <a:p>
            <a:pPr marL="171450" indent="-171450">
              <a:buFont typeface="Arial" panose="020B0604020202020204" pitchFamily="34" charset="0"/>
              <a:buChar char="•"/>
            </a:pPr>
            <a:r>
              <a:rPr lang="en-US" baseline="0" dirty="0"/>
              <a:t>Click on the boxes to reveal the numbers behind them.</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NOTE</a:t>
            </a:r>
            <a:r>
              <a:rPr lang="en-US" baseline="0" dirty="0"/>
              <a:t>: I made each example round different just to showcase the different ways you can use this game. Typically, I would use the same type of game board for each round (just changing around the numbers behind the boxes), but feel free to play as you wish (even mix and match the types of boxes you use on the game board).</a:t>
            </a:r>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10</a:t>
            </a:fld>
            <a:endParaRPr lang="en-US"/>
          </a:p>
        </p:txBody>
      </p:sp>
    </p:spTree>
    <p:extLst>
      <p:ext uri="{BB962C8B-B14F-4D97-AF65-F5344CB8AC3E}">
        <p14:creationId xmlns:p14="http://schemas.microsoft.com/office/powerpoint/2010/main" val="132146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Feel</a:t>
            </a:r>
            <a:r>
              <a:rPr lang="en-US" baseline="0" dirty="0"/>
              <a:t> free to add as many rounds as you’d like. Typically for a class of 24-27 students, this game usually takes 20-25 minutes.</a:t>
            </a:r>
            <a:endParaRPr lang="en-US" dirty="0"/>
          </a:p>
          <a:p>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11</a:t>
            </a:fld>
            <a:endParaRPr lang="en-US"/>
          </a:p>
        </p:txBody>
      </p:sp>
    </p:spTree>
    <p:extLst>
      <p:ext uri="{BB962C8B-B14F-4D97-AF65-F5344CB8AC3E}">
        <p14:creationId xmlns:p14="http://schemas.microsoft.com/office/powerpoint/2010/main" val="327369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b="1" dirty="0"/>
              <a:t>EXAMPLE USING </a:t>
            </a:r>
            <a:r>
              <a:rPr lang="en-US" b="1" u="sng" dirty="0"/>
              <a:t>ONLY</a:t>
            </a:r>
            <a:r>
              <a:rPr lang="en-US" b="1" u="sng" baseline="0" dirty="0"/>
              <a:t> PICTURES</a:t>
            </a:r>
          </a:p>
          <a:p>
            <a:pPr marL="171450" indent="-171450">
              <a:buFont typeface="Arial" panose="020B0604020202020204" pitchFamily="34" charset="0"/>
              <a:buChar char="•"/>
            </a:pPr>
            <a:r>
              <a:rPr lang="en-US" baseline="0" dirty="0"/>
              <a:t>This example uses the key expressions is “What would you like to have?”, “I’d like _______.”, and “It’s _______.”</a:t>
            </a:r>
          </a:p>
          <a:p>
            <a:pPr marL="171450" indent="-171450">
              <a:buFont typeface="Arial" panose="020B0604020202020204" pitchFamily="34" charset="0"/>
              <a:buChar char="•"/>
            </a:pPr>
            <a:r>
              <a:rPr lang="en-US" baseline="0" dirty="0"/>
              <a:t>In this case, I would treat this more as a speaking game.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Click on the boxes to reveal the numbers behind them.</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NOTE</a:t>
            </a:r>
            <a:r>
              <a:rPr lang="en-US" baseline="0" dirty="0"/>
              <a:t>: I made each example round different just to showcase the different ways you can use this game. Typically, I would use the same type of game board for each round (just changing around the numbers behind the boxes), but feel free to play as you wish (even mix and match the types of boxes you use on the game board).</a:t>
            </a:r>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12</a:t>
            </a:fld>
            <a:endParaRPr lang="en-US"/>
          </a:p>
        </p:txBody>
      </p:sp>
    </p:spTree>
    <p:extLst>
      <p:ext uri="{BB962C8B-B14F-4D97-AF65-F5344CB8AC3E}">
        <p14:creationId xmlns:p14="http://schemas.microsoft.com/office/powerpoint/2010/main" val="3213576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Feel</a:t>
            </a:r>
            <a:r>
              <a:rPr lang="en-US" baseline="0" dirty="0"/>
              <a:t> free to add as many rounds as you’d like. Typically for a class of 24-27 students, this game usually takes 20-25 minutes.</a:t>
            </a:r>
            <a:endParaRPr lang="en-US" dirty="0"/>
          </a:p>
          <a:p>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13</a:t>
            </a:fld>
            <a:endParaRPr lang="en-US"/>
          </a:p>
        </p:txBody>
      </p:sp>
    </p:spTree>
    <p:extLst>
      <p:ext uri="{BB962C8B-B14F-4D97-AF65-F5344CB8AC3E}">
        <p14:creationId xmlns:p14="http://schemas.microsoft.com/office/powerpoint/2010/main" val="178901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b="1" dirty="0"/>
              <a:t>EXAMPLE USING </a:t>
            </a:r>
            <a:r>
              <a:rPr lang="en-US" b="1" u="sng" dirty="0"/>
              <a:t>PICTURES &amp; WORDS</a:t>
            </a:r>
            <a:endParaRPr lang="en-US" b="1" u="sng" baseline="0" dirty="0"/>
          </a:p>
          <a:p>
            <a:pPr marL="171450" indent="-171450">
              <a:buFont typeface="Arial" panose="020B0604020202020204" pitchFamily="34" charset="0"/>
              <a:buChar char="•"/>
            </a:pPr>
            <a:r>
              <a:rPr lang="en-US" baseline="0" dirty="0"/>
              <a:t>This example uses the key expressions is “What’s your favorite _______?” and “My favorite _______ is ________.”</a:t>
            </a:r>
          </a:p>
          <a:p>
            <a:pPr marL="171450" indent="-171450">
              <a:buFont typeface="Arial" panose="020B0604020202020204" pitchFamily="34" charset="0"/>
              <a:buChar char="•"/>
            </a:pPr>
            <a:r>
              <a:rPr lang="en-US" baseline="0" dirty="0"/>
              <a:t>In this case, I would treat this more as a speaking game.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Click on the boxes to reveal the numbers behind them.</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NOTE</a:t>
            </a:r>
            <a:r>
              <a:rPr lang="en-US" baseline="0" dirty="0"/>
              <a:t>: I made each example round different just to showcase the different ways you can use this game. Typically, I would use the same type of game board for each round (just changing around the numbers behind the boxes), but feel free to play as you wish (even mix and match the types of boxes you use on the game board).</a:t>
            </a:r>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14</a:t>
            </a:fld>
            <a:endParaRPr lang="en-US"/>
          </a:p>
        </p:txBody>
      </p:sp>
    </p:spTree>
    <p:extLst>
      <p:ext uri="{BB962C8B-B14F-4D97-AF65-F5344CB8AC3E}">
        <p14:creationId xmlns:p14="http://schemas.microsoft.com/office/powerpoint/2010/main" val="278469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sz="1200" b="1" i="0" kern="1200" dirty="0">
                <a:solidFill>
                  <a:schemeClr val="tx1"/>
                </a:solidFill>
                <a:effectLst/>
                <a:latin typeface="+mn-lt"/>
                <a:ea typeface="+mn-ea"/>
                <a:cs typeface="+mn-cs"/>
              </a:rPr>
              <a:t>Game board for ≤1</a:t>
            </a:r>
            <a:r>
              <a:rPr lang="en-US" b="1" dirty="0"/>
              <a:t>2</a:t>
            </a:r>
            <a:r>
              <a:rPr lang="en-US" b="1" baseline="0" dirty="0"/>
              <a:t> Students</a:t>
            </a:r>
          </a:p>
          <a:p>
            <a:pPr marL="171450" indent="-171450">
              <a:buFont typeface="Arial" panose="020B0604020202020204" pitchFamily="34" charset="0"/>
              <a:buChar char="•"/>
            </a:pPr>
            <a:r>
              <a:rPr lang="en-US" baseline="0" dirty="0"/>
              <a:t>Replace the pound signs with the numbers of your students (randomly). If your students don’t have numbers, assign them.</a:t>
            </a:r>
          </a:p>
          <a:p>
            <a:pPr marL="171450" indent="-171450">
              <a:buFont typeface="Arial" panose="020B0604020202020204" pitchFamily="34" charset="0"/>
              <a:buChar char="•"/>
            </a:pPr>
            <a:r>
              <a:rPr lang="en-US" baseline="0" dirty="0"/>
              <a:t>If you have extra boxes just leave them blank and don’t put a white box over them.</a:t>
            </a:r>
          </a:p>
          <a:p>
            <a:pPr marL="171450" indent="-171450">
              <a:buFont typeface="Arial" panose="020B0604020202020204" pitchFamily="34" charset="0"/>
              <a:buChar char="•"/>
            </a:pPr>
            <a:r>
              <a:rPr lang="en-US" baseline="0" dirty="0"/>
              <a:t>Choose the type of box of the 3 you will use for this game and just duplicate it to fill all the spaces. </a:t>
            </a:r>
            <a:endParaRPr lang="en-US" b="1" baseline="0" dirty="0"/>
          </a:p>
          <a:p>
            <a:pPr marL="628650" lvl="1" indent="-171450">
              <a:buFont typeface="Arial" panose="020B0604020202020204" pitchFamily="34" charset="0"/>
              <a:buChar char="•"/>
            </a:pPr>
            <a:r>
              <a:rPr lang="en-US" b="1" baseline="0" dirty="0"/>
              <a:t>NOTE: </a:t>
            </a:r>
            <a:r>
              <a:rPr lang="en-US" i="1" baseline="0" dirty="0"/>
              <a:t>The animations when you click on the boxes will </a:t>
            </a:r>
            <a:r>
              <a:rPr lang="en-US" i="1" u="sng" baseline="0" dirty="0"/>
              <a:t>automatically</a:t>
            </a:r>
            <a:r>
              <a:rPr lang="en-US" i="1" baseline="0" dirty="0"/>
              <a:t> duplicate correctly as well, so no need to mess around with those in the animation panel</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using a box that has a picture, </a:t>
            </a:r>
            <a:r>
              <a:rPr lang="en-US" i="0" baseline="0" dirty="0"/>
              <a:t>to change the picture </a:t>
            </a:r>
            <a:r>
              <a:rPr lang="en-US" i="0" u="sng" baseline="0" dirty="0"/>
              <a:t>without disrupting the animation</a:t>
            </a:r>
            <a:r>
              <a:rPr lang="en-US" i="0" baseline="0" dirty="0"/>
              <a:t>, click the group, then click the picture to select only the picture icon. Right click on the picture icon and press “Change picture…” Choose the picture you want to replace it with from your files and click “Insert.” The picture must be saved to your computer for this to work, no copying and pasting.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When finished, drag your slide under the round you want to use it for</a:t>
            </a:r>
            <a:endParaRPr lang="en-US" dirty="0"/>
          </a:p>
          <a:p>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15</a:t>
            </a:fld>
            <a:endParaRPr lang="en-US"/>
          </a:p>
        </p:txBody>
      </p:sp>
    </p:spTree>
    <p:extLst>
      <p:ext uri="{BB962C8B-B14F-4D97-AF65-F5344CB8AC3E}">
        <p14:creationId xmlns:p14="http://schemas.microsoft.com/office/powerpoint/2010/main" val="275991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sz="1200" b="1" i="0" kern="1200" dirty="0">
                <a:solidFill>
                  <a:schemeClr val="tx1"/>
                </a:solidFill>
                <a:effectLst/>
                <a:latin typeface="+mn-lt"/>
                <a:ea typeface="+mn-ea"/>
                <a:cs typeface="+mn-cs"/>
              </a:rPr>
              <a:t>Game board for </a:t>
            </a:r>
            <a:r>
              <a:rPr lang="en-US" b="1" dirty="0"/>
              <a:t>13-18</a:t>
            </a:r>
            <a:r>
              <a:rPr lang="en-US" b="1" baseline="0" dirty="0"/>
              <a:t> Students</a:t>
            </a:r>
          </a:p>
          <a:p>
            <a:pPr marL="171450" indent="-171450">
              <a:buFont typeface="Arial" panose="020B0604020202020204" pitchFamily="34" charset="0"/>
              <a:buChar char="•"/>
            </a:pPr>
            <a:r>
              <a:rPr lang="en-US" baseline="0" dirty="0"/>
              <a:t>Replace the pound signs with the numbers of your students (randomly). If your students don’t have numbers, assign them.</a:t>
            </a:r>
          </a:p>
          <a:p>
            <a:pPr marL="171450" indent="-171450">
              <a:buFont typeface="Arial" panose="020B0604020202020204" pitchFamily="34" charset="0"/>
              <a:buChar char="•"/>
            </a:pPr>
            <a:r>
              <a:rPr lang="en-US" baseline="0" dirty="0"/>
              <a:t>If you have extra boxes just leave them blank and don’t put a white box over them.</a:t>
            </a:r>
          </a:p>
          <a:p>
            <a:pPr marL="171450" indent="-171450">
              <a:buFont typeface="Arial" panose="020B0604020202020204" pitchFamily="34" charset="0"/>
              <a:buChar char="•"/>
            </a:pPr>
            <a:r>
              <a:rPr lang="en-US" baseline="0" dirty="0"/>
              <a:t>Choose the type of box of the 3 you will use for this game and just duplicate it to fill all the spaces. </a:t>
            </a:r>
            <a:endParaRPr lang="en-US" b="1" baseline="0" dirty="0"/>
          </a:p>
          <a:p>
            <a:pPr marL="628650" lvl="1" indent="-171450">
              <a:buFont typeface="Arial" panose="020B0604020202020204" pitchFamily="34" charset="0"/>
              <a:buChar char="•"/>
            </a:pPr>
            <a:r>
              <a:rPr lang="en-US" b="1" baseline="0" dirty="0"/>
              <a:t>NOTE: </a:t>
            </a:r>
            <a:r>
              <a:rPr lang="en-US" i="1" baseline="0" dirty="0"/>
              <a:t>The animations when you click on the boxes will </a:t>
            </a:r>
            <a:r>
              <a:rPr lang="en-US" i="1" u="sng" baseline="0" dirty="0"/>
              <a:t>automatically</a:t>
            </a:r>
            <a:r>
              <a:rPr lang="en-US" i="1" baseline="0" dirty="0"/>
              <a:t> duplicate correctly as well, so no need to mess around with those in the animation panel</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using a box that has a picture, </a:t>
            </a:r>
            <a:r>
              <a:rPr lang="en-US" i="0" baseline="0" dirty="0"/>
              <a:t>to change the picture </a:t>
            </a:r>
            <a:r>
              <a:rPr lang="en-US" i="0" u="sng" baseline="0" dirty="0"/>
              <a:t>without disrupting the animation</a:t>
            </a:r>
            <a:r>
              <a:rPr lang="en-US" i="0" baseline="0" dirty="0"/>
              <a:t>, click the group, then click the picture to select only the picture icon. Right click on the picture icon and press “Change picture…” Choose the picture you want to replace it with from your files and click “Insert.” The picture must be saved to your computer for this to work, no copying and pasting.</a:t>
            </a:r>
          </a:p>
        </p:txBody>
      </p:sp>
      <p:sp>
        <p:nvSpPr>
          <p:cNvPr id="4" name="슬라이드 번호 개체 틀 3"/>
          <p:cNvSpPr>
            <a:spLocks noGrp="1"/>
          </p:cNvSpPr>
          <p:nvPr>
            <p:ph type="sldNum" sz="quarter" idx="10"/>
          </p:nvPr>
        </p:nvSpPr>
        <p:spPr/>
        <p:txBody>
          <a:bodyPr/>
          <a:lstStyle/>
          <a:p>
            <a:fld id="{F9FEDE66-14EC-4B70-BAA2-8813754E31F1}" type="slidenum">
              <a:rPr lang="en-US" smtClean="0"/>
              <a:t>16</a:t>
            </a:fld>
            <a:endParaRPr lang="en-US"/>
          </a:p>
        </p:txBody>
      </p:sp>
    </p:spTree>
    <p:extLst>
      <p:ext uri="{BB962C8B-B14F-4D97-AF65-F5344CB8AC3E}">
        <p14:creationId xmlns:p14="http://schemas.microsoft.com/office/powerpoint/2010/main" val="323470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sz="1200" b="1" i="0" kern="1200" dirty="0">
                <a:solidFill>
                  <a:schemeClr val="tx1"/>
                </a:solidFill>
                <a:effectLst/>
                <a:latin typeface="+mn-lt"/>
                <a:ea typeface="+mn-ea"/>
                <a:cs typeface="+mn-cs"/>
              </a:rPr>
              <a:t>Game board for </a:t>
            </a:r>
            <a:r>
              <a:rPr lang="en-US" b="1" dirty="0"/>
              <a:t>19-24</a:t>
            </a:r>
            <a:r>
              <a:rPr lang="en-US" b="1" baseline="0" dirty="0"/>
              <a:t> Students</a:t>
            </a:r>
          </a:p>
          <a:p>
            <a:pPr marL="171450" indent="-171450">
              <a:buFont typeface="Arial" panose="020B0604020202020204" pitchFamily="34" charset="0"/>
              <a:buChar char="•"/>
            </a:pPr>
            <a:r>
              <a:rPr lang="en-US" baseline="0" dirty="0"/>
              <a:t>Replace the pound signs with the numbers of your students (randomly). If your students don’t have numbers, assign them.</a:t>
            </a:r>
          </a:p>
          <a:p>
            <a:pPr marL="171450" indent="-171450">
              <a:buFont typeface="Arial" panose="020B0604020202020204" pitchFamily="34" charset="0"/>
              <a:buChar char="•"/>
            </a:pPr>
            <a:r>
              <a:rPr lang="en-US" baseline="0" dirty="0"/>
              <a:t>If you have extra boxes just leave them blank and don’t put a white box over them.</a:t>
            </a:r>
          </a:p>
          <a:p>
            <a:pPr marL="171450" indent="-171450">
              <a:buFont typeface="Arial" panose="020B0604020202020204" pitchFamily="34" charset="0"/>
              <a:buChar char="•"/>
            </a:pPr>
            <a:r>
              <a:rPr lang="en-US" baseline="0" dirty="0"/>
              <a:t>Choose the type of box of the 3 you will use for this game and just duplicate it to fill all the spaces. </a:t>
            </a:r>
            <a:endParaRPr lang="en-US" b="1" baseline="0" dirty="0"/>
          </a:p>
          <a:p>
            <a:pPr marL="628650" lvl="1" indent="-171450">
              <a:buFont typeface="Arial" panose="020B0604020202020204" pitchFamily="34" charset="0"/>
              <a:buChar char="•"/>
            </a:pPr>
            <a:r>
              <a:rPr lang="en-US" b="1" baseline="0" dirty="0"/>
              <a:t>NOTE: </a:t>
            </a:r>
            <a:r>
              <a:rPr lang="en-US" i="1" baseline="0" dirty="0"/>
              <a:t>The animations when you click on the boxes will </a:t>
            </a:r>
            <a:r>
              <a:rPr lang="en-US" i="1" u="sng" baseline="0" dirty="0"/>
              <a:t>automatically</a:t>
            </a:r>
            <a:r>
              <a:rPr lang="en-US" i="1" baseline="0" dirty="0"/>
              <a:t> duplicate correctly as well, so no need to mess around with those in the animation panel</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using a box that has a picture, </a:t>
            </a:r>
            <a:r>
              <a:rPr lang="en-US" i="0" baseline="0" dirty="0"/>
              <a:t>to change the picture </a:t>
            </a:r>
            <a:r>
              <a:rPr lang="en-US" i="0" u="sng" baseline="0" dirty="0"/>
              <a:t>without disrupting the animation</a:t>
            </a:r>
            <a:r>
              <a:rPr lang="en-US" i="0" baseline="0" dirty="0"/>
              <a:t>, click the group, then click the picture to select only the picture icon. Right click on the picture icon and press “Change picture…” Choose the picture you want to replace it with from your files and click “Insert.” The picture must be saved to your computer for this to work, no copying and pasting.</a:t>
            </a:r>
          </a:p>
        </p:txBody>
      </p:sp>
      <p:sp>
        <p:nvSpPr>
          <p:cNvPr id="4" name="슬라이드 번호 개체 틀 3"/>
          <p:cNvSpPr>
            <a:spLocks noGrp="1"/>
          </p:cNvSpPr>
          <p:nvPr>
            <p:ph type="sldNum" sz="quarter" idx="10"/>
          </p:nvPr>
        </p:nvSpPr>
        <p:spPr/>
        <p:txBody>
          <a:bodyPr/>
          <a:lstStyle/>
          <a:p>
            <a:fld id="{F9FEDE66-14EC-4B70-BAA2-8813754E31F1}" type="slidenum">
              <a:rPr lang="en-US" smtClean="0"/>
              <a:t>17</a:t>
            </a:fld>
            <a:endParaRPr lang="en-US"/>
          </a:p>
        </p:txBody>
      </p:sp>
    </p:spTree>
    <p:extLst>
      <p:ext uri="{BB962C8B-B14F-4D97-AF65-F5344CB8AC3E}">
        <p14:creationId xmlns:p14="http://schemas.microsoft.com/office/powerpoint/2010/main" val="2970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sz="1200" b="1" i="0" kern="1200" dirty="0">
                <a:solidFill>
                  <a:schemeClr val="tx1"/>
                </a:solidFill>
                <a:effectLst/>
                <a:latin typeface="+mn-lt"/>
                <a:ea typeface="+mn-ea"/>
                <a:cs typeface="+mn-cs"/>
              </a:rPr>
              <a:t>Game board for </a:t>
            </a:r>
            <a:r>
              <a:rPr lang="en-US" b="1" dirty="0"/>
              <a:t>25-30</a:t>
            </a:r>
            <a:r>
              <a:rPr lang="en-US" b="1" baseline="0" dirty="0"/>
              <a:t> Students</a:t>
            </a:r>
          </a:p>
          <a:p>
            <a:pPr marL="171450" indent="-171450">
              <a:buFont typeface="Arial" panose="020B0604020202020204" pitchFamily="34" charset="0"/>
              <a:buChar char="•"/>
            </a:pPr>
            <a:r>
              <a:rPr lang="en-US" baseline="0" dirty="0"/>
              <a:t>Replace the pound signs with the numbers of your students (randomly). If your students don’t have numbers, assign them.</a:t>
            </a:r>
          </a:p>
          <a:p>
            <a:pPr marL="171450" indent="-171450">
              <a:buFont typeface="Arial" panose="020B0604020202020204" pitchFamily="34" charset="0"/>
              <a:buChar char="•"/>
            </a:pPr>
            <a:r>
              <a:rPr lang="en-US" baseline="0" dirty="0"/>
              <a:t>If you have extra boxes just leave them blank and don’t put a white box over them.</a:t>
            </a:r>
          </a:p>
          <a:p>
            <a:pPr marL="171450" indent="-171450">
              <a:buFont typeface="Arial" panose="020B0604020202020204" pitchFamily="34" charset="0"/>
              <a:buChar char="•"/>
            </a:pPr>
            <a:r>
              <a:rPr lang="en-US" baseline="0" dirty="0"/>
              <a:t>Choose the type of box of the 3 you will use for this game and just duplicate it to fill all the spaces. </a:t>
            </a:r>
            <a:endParaRPr lang="en-US" b="1" baseline="0" dirty="0"/>
          </a:p>
          <a:p>
            <a:pPr marL="628650" lvl="1" indent="-171450">
              <a:buFont typeface="Arial" panose="020B0604020202020204" pitchFamily="34" charset="0"/>
              <a:buChar char="•"/>
            </a:pPr>
            <a:r>
              <a:rPr lang="en-US" b="1" baseline="0" dirty="0"/>
              <a:t>NOTE: </a:t>
            </a:r>
            <a:r>
              <a:rPr lang="en-US" i="1" baseline="0" dirty="0"/>
              <a:t>The animations when you click on the boxes will </a:t>
            </a:r>
            <a:r>
              <a:rPr lang="en-US" i="1" u="sng" baseline="0" dirty="0"/>
              <a:t>automatically</a:t>
            </a:r>
            <a:r>
              <a:rPr lang="en-US" i="1" baseline="0" dirty="0"/>
              <a:t> duplicate correctly as well, so no need to mess around with those in the animation panel</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using a box that has a picture, </a:t>
            </a:r>
            <a:r>
              <a:rPr lang="en-US" i="0" baseline="0" dirty="0"/>
              <a:t>to change the picture </a:t>
            </a:r>
            <a:r>
              <a:rPr lang="en-US" i="0" u="sng" baseline="0" dirty="0"/>
              <a:t>without disrupting the animation</a:t>
            </a:r>
            <a:r>
              <a:rPr lang="en-US" i="0" baseline="0" dirty="0"/>
              <a:t>, click the group, then click the picture to select only the picture icon. Right click on the picture icon and press “Change picture…” Choose the picture you want to replace it with from your files and click “Insert.” The picture must be saved to your computer for this to work, no copying and pasting.</a:t>
            </a:r>
          </a:p>
          <a:p>
            <a:pPr marL="171450" indent="-171450">
              <a:buFont typeface="Arial" panose="020B0604020202020204" pitchFamily="34" charset="0"/>
              <a:buChar char="•"/>
            </a:pPr>
            <a:endParaRPr lang="en-US" baseline="0"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18</a:t>
            </a:fld>
            <a:endParaRPr lang="en-US"/>
          </a:p>
        </p:txBody>
      </p:sp>
    </p:spTree>
    <p:extLst>
      <p:ext uri="{BB962C8B-B14F-4D97-AF65-F5344CB8AC3E}">
        <p14:creationId xmlns:p14="http://schemas.microsoft.com/office/powerpoint/2010/main" val="358620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b="1" dirty="0"/>
              <a:t>Optional: </a:t>
            </a:r>
            <a:r>
              <a:rPr lang="en-US" dirty="0"/>
              <a:t>I’ve also played where all students are sitting,</a:t>
            </a:r>
            <a:r>
              <a:rPr lang="en-US" baseline="0" dirty="0"/>
              <a:t> and they put their head down if they’re out. Depends how restless your class is.</a:t>
            </a:r>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2</a:t>
            </a:fld>
            <a:endParaRPr lang="en-US"/>
          </a:p>
        </p:txBody>
      </p:sp>
    </p:spTree>
    <p:extLst>
      <p:ext uri="{BB962C8B-B14F-4D97-AF65-F5344CB8AC3E}">
        <p14:creationId xmlns:p14="http://schemas.microsoft.com/office/powerpoint/2010/main" val="378509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b="1" dirty="0"/>
              <a:t>Optional: </a:t>
            </a:r>
            <a:r>
              <a:rPr lang="en-US" dirty="0"/>
              <a:t>Have other</a:t>
            </a:r>
            <a:r>
              <a:rPr lang="en-US" baseline="0" dirty="0"/>
              <a:t> students ask the student who’s choosing the box a question first. For example, “What’s your favorite subject?”</a:t>
            </a:r>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3</a:t>
            </a:fld>
            <a:endParaRPr lang="en-US"/>
          </a:p>
        </p:txBody>
      </p:sp>
    </p:spTree>
    <p:extLst>
      <p:ext uri="{BB962C8B-B14F-4D97-AF65-F5344CB8AC3E}">
        <p14:creationId xmlns:p14="http://schemas.microsoft.com/office/powerpoint/2010/main" val="96330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During</a:t>
            </a:r>
            <a:r>
              <a:rPr lang="en-US" baseline="0" dirty="0"/>
              <a:t> the game, the teacher clicks the box the student chose to reveal the number.</a:t>
            </a:r>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4</a:t>
            </a:fld>
            <a:endParaRPr lang="en-US"/>
          </a:p>
        </p:txBody>
      </p:sp>
    </p:spTree>
    <p:extLst>
      <p:ext uri="{BB962C8B-B14F-4D97-AF65-F5344CB8AC3E}">
        <p14:creationId xmlns:p14="http://schemas.microsoft.com/office/powerpoint/2010/main" val="14900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5</a:t>
            </a:fld>
            <a:endParaRPr lang="en-US"/>
          </a:p>
        </p:txBody>
      </p:sp>
    </p:spTree>
    <p:extLst>
      <p:ext uri="{BB962C8B-B14F-4D97-AF65-F5344CB8AC3E}">
        <p14:creationId xmlns:p14="http://schemas.microsoft.com/office/powerpoint/2010/main" val="107247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b="1" dirty="0"/>
              <a:t>Optional: </a:t>
            </a:r>
            <a:r>
              <a:rPr lang="en-US" b="0" dirty="0"/>
              <a:t>Or the</a:t>
            </a:r>
            <a:r>
              <a:rPr lang="en-US" b="0" baseline="0" dirty="0"/>
              <a:t> teacher always chooses who reads next</a:t>
            </a:r>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6</a:t>
            </a:fld>
            <a:endParaRPr lang="en-US"/>
          </a:p>
        </p:txBody>
      </p:sp>
    </p:spTree>
    <p:extLst>
      <p:ext uri="{BB962C8B-B14F-4D97-AF65-F5344CB8AC3E}">
        <p14:creationId xmlns:p14="http://schemas.microsoft.com/office/powerpoint/2010/main" val="11737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Optional: </a:t>
            </a:r>
            <a:r>
              <a:rPr lang="en-US" dirty="0"/>
              <a:t>I’ve also played where all students are sitting,</a:t>
            </a:r>
            <a:r>
              <a:rPr lang="en-US" baseline="0" dirty="0"/>
              <a:t> and they put their head down if they’re out. Depends how restless your class is.</a:t>
            </a:r>
            <a:endParaRPr lang="en-US" dirty="0"/>
          </a:p>
          <a:p>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7</a:t>
            </a:fld>
            <a:endParaRPr lang="en-US"/>
          </a:p>
        </p:txBody>
      </p:sp>
    </p:spTree>
    <p:extLst>
      <p:ext uri="{BB962C8B-B14F-4D97-AF65-F5344CB8AC3E}">
        <p14:creationId xmlns:p14="http://schemas.microsoft.com/office/powerpoint/2010/main" val="67434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8</a:t>
            </a:fld>
            <a:endParaRPr lang="en-US"/>
          </a:p>
        </p:txBody>
      </p:sp>
    </p:spTree>
    <p:extLst>
      <p:ext uri="{BB962C8B-B14F-4D97-AF65-F5344CB8AC3E}">
        <p14:creationId xmlns:p14="http://schemas.microsoft.com/office/powerpoint/2010/main" val="43984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dirty="0"/>
              <a:t>Feel</a:t>
            </a:r>
            <a:r>
              <a:rPr lang="en-US" baseline="0" dirty="0"/>
              <a:t> free to add as many rounds as you’d like. Typically for a class of 24-27 students, this game usually takes 20-25 minutes.</a:t>
            </a:r>
            <a:endParaRPr lang="en-US" dirty="0"/>
          </a:p>
        </p:txBody>
      </p:sp>
      <p:sp>
        <p:nvSpPr>
          <p:cNvPr id="4" name="슬라이드 번호 개체 틀 3"/>
          <p:cNvSpPr>
            <a:spLocks noGrp="1"/>
          </p:cNvSpPr>
          <p:nvPr>
            <p:ph type="sldNum" sz="quarter" idx="10"/>
          </p:nvPr>
        </p:nvSpPr>
        <p:spPr/>
        <p:txBody>
          <a:bodyPr/>
          <a:lstStyle/>
          <a:p>
            <a:fld id="{F9FEDE66-14EC-4B70-BAA2-8813754E31F1}" type="slidenum">
              <a:rPr lang="en-US" smtClean="0"/>
              <a:t>9</a:t>
            </a:fld>
            <a:endParaRPr lang="en-US"/>
          </a:p>
        </p:txBody>
      </p:sp>
    </p:spTree>
    <p:extLst>
      <p:ext uri="{BB962C8B-B14F-4D97-AF65-F5344CB8AC3E}">
        <p14:creationId xmlns:p14="http://schemas.microsoft.com/office/powerpoint/2010/main" val="190385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a:p>
        </p:txBody>
      </p:sp>
      <p:sp>
        <p:nvSpPr>
          <p:cNvPr id="4" name="날짜 개체 틀 3"/>
          <p:cNvSpPr>
            <a:spLocks noGrp="1"/>
          </p:cNvSpPr>
          <p:nvPr>
            <p:ph type="dt" sz="half" idx="10"/>
          </p:nvPr>
        </p:nvSpPr>
        <p:spPr/>
        <p:txBody>
          <a:bodyPr/>
          <a:lstStyle/>
          <a:p>
            <a:fld id="{882AC921-6C29-4AA2-B476-9C6B14B43845}" type="datetimeFigureOut">
              <a:rPr lang="en-US" smtClean="0"/>
              <a:t>12/24/20</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361288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p:cNvSpPr>
            <a:spLocks noGrp="1"/>
          </p:cNvSpPr>
          <p:nvPr>
            <p:ph type="dt" sz="half" idx="10"/>
          </p:nvPr>
        </p:nvSpPr>
        <p:spPr/>
        <p:txBody>
          <a:bodyPr/>
          <a:lstStyle/>
          <a:p>
            <a:fld id="{882AC921-6C29-4AA2-B476-9C6B14B43845}" type="datetimeFigureOut">
              <a:rPr lang="en-US" smtClean="0"/>
              <a:t>12/24/20</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313485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p:cNvSpPr>
            <a:spLocks noGrp="1"/>
          </p:cNvSpPr>
          <p:nvPr>
            <p:ph type="dt" sz="half" idx="10"/>
          </p:nvPr>
        </p:nvSpPr>
        <p:spPr/>
        <p:txBody>
          <a:bodyPr/>
          <a:lstStyle/>
          <a:p>
            <a:fld id="{882AC921-6C29-4AA2-B476-9C6B14B43845}" type="datetimeFigureOut">
              <a:rPr lang="en-US" smtClean="0"/>
              <a:t>12/24/20</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44144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p:cNvSpPr>
            <a:spLocks noGrp="1"/>
          </p:cNvSpPr>
          <p:nvPr>
            <p:ph type="dt" sz="half" idx="10"/>
          </p:nvPr>
        </p:nvSpPr>
        <p:spPr/>
        <p:txBody>
          <a:bodyPr/>
          <a:lstStyle/>
          <a:p>
            <a:fld id="{882AC921-6C29-4AA2-B476-9C6B14B43845}" type="datetimeFigureOut">
              <a:rPr lang="en-US" smtClean="0"/>
              <a:t>12/24/20</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37499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882AC921-6C29-4AA2-B476-9C6B14B43845}" type="datetimeFigureOut">
              <a:rPr lang="en-US" smtClean="0"/>
              <a:t>12/24/20</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315501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날짜 개체 틀 4"/>
          <p:cNvSpPr>
            <a:spLocks noGrp="1"/>
          </p:cNvSpPr>
          <p:nvPr>
            <p:ph type="dt" sz="half" idx="10"/>
          </p:nvPr>
        </p:nvSpPr>
        <p:spPr/>
        <p:txBody>
          <a:bodyPr/>
          <a:lstStyle/>
          <a:p>
            <a:fld id="{882AC921-6C29-4AA2-B476-9C6B14B43845}" type="datetimeFigureOut">
              <a:rPr lang="en-US" smtClean="0"/>
              <a:t>12/24/20</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118174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endParaRPr 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7" name="날짜 개체 틀 6"/>
          <p:cNvSpPr>
            <a:spLocks noGrp="1"/>
          </p:cNvSpPr>
          <p:nvPr>
            <p:ph type="dt" sz="half" idx="10"/>
          </p:nvPr>
        </p:nvSpPr>
        <p:spPr/>
        <p:txBody>
          <a:bodyPr/>
          <a:lstStyle/>
          <a:p>
            <a:fld id="{882AC921-6C29-4AA2-B476-9C6B14B43845}" type="datetimeFigureOut">
              <a:rPr lang="en-US" smtClean="0"/>
              <a:t>12/24/20</a:t>
            </a:fld>
            <a:endParaRPr lang="en-US"/>
          </a:p>
        </p:txBody>
      </p:sp>
      <p:sp>
        <p:nvSpPr>
          <p:cNvPr id="8" name="바닥글 개체 틀 7"/>
          <p:cNvSpPr>
            <a:spLocks noGrp="1"/>
          </p:cNvSpPr>
          <p:nvPr>
            <p:ph type="ftr" sz="quarter" idx="11"/>
          </p:nvPr>
        </p:nvSpPr>
        <p:spPr/>
        <p:txBody>
          <a:bodyPr/>
          <a:lstStyle/>
          <a:p>
            <a:endParaRPr lang="en-US"/>
          </a:p>
        </p:txBody>
      </p:sp>
      <p:sp>
        <p:nvSpPr>
          <p:cNvPr id="9" name="슬라이드 번호 개체 틀 8"/>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311805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날짜 개체 틀 2"/>
          <p:cNvSpPr>
            <a:spLocks noGrp="1"/>
          </p:cNvSpPr>
          <p:nvPr>
            <p:ph type="dt" sz="half" idx="10"/>
          </p:nvPr>
        </p:nvSpPr>
        <p:spPr/>
        <p:txBody>
          <a:bodyPr/>
          <a:lstStyle/>
          <a:p>
            <a:fld id="{882AC921-6C29-4AA2-B476-9C6B14B43845}" type="datetimeFigureOut">
              <a:rPr lang="en-US" smtClean="0"/>
              <a:t>12/24/20</a:t>
            </a:fld>
            <a:endParaRPr lang="en-US"/>
          </a:p>
        </p:txBody>
      </p:sp>
      <p:sp>
        <p:nvSpPr>
          <p:cNvPr id="4" name="바닥글 개체 틀 3"/>
          <p:cNvSpPr>
            <a:spLocks noGrp="1"/>
          </p:cNvSpPr>
          <p:nvPr>
            <p:ph type="ftr" sz="quarter" idx="11"/>
          </p:nvPr>
        </p:nvSpPr>
        <p:spPr/>
        <p:txBody>
          <a:bodyPr/>
          <a:lstStyle/>
          <a:p>
            <a:endParaRPr lang="en-US"/>
          </a:p>
        </p:txBody>
      </p:sp>
      <p:sp>
        <p:nvSpPr>
          <p:cNvPr id="5" name="슬라이드 번호 개체 틀 4"/>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264566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82AC921-6C29-4AA2-B476-9C6B14B43845}" type="datetimeFigureOut">
              <a:rPr lang="en-US" smtClean="0"/>
              <a:t>12/24/20</a:t>
            </a:fld>
            <a:endParaRPr lang="en-US"/>
          </a:p>
        </p:txBody>
      </p:sp>
      <p:sp>
        <p:nvSpPr>
          <p:cNvPr id="3" name="바닥글 개체 틀 2"/>
          <p:cNvSpPr>
            <a:spLocks noGrp="1"/>
          </p:cNvSpPr>
          <p:nvPr>
            <p:ph type="ftr" sz="quarter" idx="11"/>
          </p:nvPr>
        </p:nvSpPr>
        <p:spPr/>
        <p:txBody>
          <a:bodyPr/>
          <a:lstStyle/>
          <a:p>
            <a:endParaRPr lang="en-US"/>
          </a:p>
        </p:txBody>
      </p:sp>
      <p:sp>
        <p:nvSpPr>
          <p:cNvPr id="4" name="슬라이드 번호 개체 틀 3"/>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51852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882AC921-6C29-4AA2-B476-9C6B14B43845}" type="datetimeFigureOut">
              <a:rPr lang="en-US" smtClean="0"/>
              <a:t>12/24/20</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101002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882AC921-6C29-4AA2-B476-9C6B14B43845}" type="datetimeFigureOut">
              <a:rPr lang="en-US" smtClean="0"/>
              <a:t>12/24/20</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5621E4FC-1E16-4AA4-AE37-B66D4BFD05AC}" type="slidenum">
              <a:rPr lang="en-US" smtClean="0"/>
              <a:t>‹#›</a:t>
            </a:fld>
            <a:endParaRPr lang="en-US"/>
          </a:p>
        </p:txBody>
      </p:sp>
    </p:spTree>
    <p:extLst>
      <p:ext uri="{BB962C8B-B14F-4D97-AF65-F5344CB8AC3E}">
        <p14:creationId xmlns:p14="http://schemas.microsoft.com/office/powerpoint/2010/main" val="232172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AC921-6C29-4AA2-B476-9C6B14B43845}" type="datetimeFigureOut">
              <a:rPr lang="en-US" smtClean="0"/>
              <a:t>12/24/20</a:t>
            </a:fld>
            <a:endParaRPr 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1E4FC-1E16-4AA4-AE37-B66D4BFD05AC}" type="slidenum">
              <a:rPr lang="en-US" smtClean="0"/>
              <a:t>‹#›</a:t>
            </a:fld>
            <a:endParaRPr lang="en-US"/>
          </a:p>
        </p:txBody>
      </p:sp>
    </p:spTree>
    <p:extLst>
      <p:ext uri="{BB962C8B-B14F-4D97-AF65-F5344CB8AC3E}">
        <p14:creationId xmlns:p14="http://schemas.microsoft.com/office/powerpoint/2010/main" val="9277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2.wdp"/><Relationship Id="rId18" Type="http://schemas.openxmlformats.org/officeDocument/2006/relationships/image" Target="../media/image20.jpeg"/><Relationship Id="rId3" Type="http://schemas.openxmlformats.org/officeDocument/2006/relationships/audio" Target="../media/audio2.wav"/><Relationship Id="rId21" Type="http://schemas.openxmlformats.org/officeDocument/2006/relationships/image" Target="../media/image23.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19.jpg"/><Relationship Id="rId2" Type="http://schemas.openxmlformats.org/officeDocument/2006/relationships/notesSlide" Target="../notesSlides/notesSlide12.xml"/><Relationship Id="rId16" Type="http://schemas.microsoft.com/office/2007/relationships/hdphoto" Target="../media/hdphoto3.wdp"/><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8.png"/><Relationship Id="rId23" Type="http://schemas.openxmlformats.org/officeDocument/2006/relationships/image" Target="../media/image25.jpg"/><Relationship Id="rId10" Type="http://schemas.openxmlformats.org/officeDocument/2006/relationships/image" Target="../media/image14.jpg"/><Relationship Id="rId19" Type="http://schemas.openxmlformats.org/officeDocument/2006/relationships/image" Target="../media/image21.png"/><Relationship Id="rId4" Type="http://schemas.openxmlformats.org/officeDocument/2006/relationships/image" Target="../media/image8.jpg"/><Relationship Id="rId9" Type="http://schemas.openxmlformats.org/officeDocument/2006/relationships/image" Target="../media/image13.jpeg"/><Relationship Id="rId14" Type="http://schemas.openxmlformats.org/officeDocument/2006/relationships/image" Target="../media/image17.jpg"/><Relationship Id="rId22"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audio" Target="../media/audio2.wav"/><Relationship Id="rId21" Type="http://schemas.openxmlformats.org/officeDocument/2006/relationships/image" Target="../media/image42.gif"/><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4.xml"/><Relationship Id="rId16" Type="http://schemas.openxmlformats.org/officeDocument/2006/relationships/image" Target="../media/image37.jp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3.jp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5" name="그룹 4"/>
          <p:cNvGrpSpPr/>
          <p:nvPr/>
        </p:nvGrpSpPr>
        <p:grpSpPr>
          <a:xfrm>
            <a:off x="1013390" y="1828799"/>
            <a:ext cx="10165220" cy="4245330"/>
            <a:chOff x="1013390" y="1828799"/>
            <a:chExt cx="10165220" cy="4245330"/>
          </a:xfrm>
        </p:grpSpPr>
        <p:sp>
          <p:nvSpPr>
            <p:cNvPr id="3" name="TextBox 2"/>
            <p:cNvSpPr txBox="1"/>
            <p:nvPr/>
          </p:nvSpPr>
          <p:spPr>
            <a:xfrm>
              <a:off x="1013390" y="1828800"/>
              <a:ext cx="10165220" cy="4245329"/>
            </a:xfrm>
            <a:prstGeom prst="rect">
              <a:avLst/>
            </a:prstGeom>
            <a:noFill/>
            <a:ln>
              <a:noFill/>
            </a:ln>
          </p:spPr>
          <p:txBody>
            <a:bodyPr wrap="none" rtlCol="0">
              <a:spAutoFit/>
            </a:bodyPr>
            <a:lstStyle/>
            <a:p>
              <a:pPr algn="ctr">
                <a:lnSpc>
                  <a:spcPct val="55000"/>
                </a:lnSpc>
              </a:pPr>
              <a:r>
                <a:rPr lang="en-US" sz="23900" b="1" spc="-1000" dirty="0">
                  <a:ln w="127762">
                    <a:solidFill>
                      <a:schemeClr val="bg1"/>
                    </a:solidFill>
                    <a:prstDash val="solid"/>
                  </a:ln>
                  <a:solidFill>
                    <a:schemeClr val="bg1"/>
                  </a:solidFill>
                  <a:effectLst>
                    <a:outerShdw dist="38100" dir="2700000" algn="bl" rotWithShape="0">
                      <a:schemeClr val="tx1"/>
                    </a:outerShdw>
                  </a:effectLst>
                  <a:latin typeface="Palitoon" panose="00000500000000000000" pitchFamily="50" charset="0"/>
                </a:rPr>
                <a:t>KNOCKOUT</a:t>
              </a:r>
              <a:br>
                <a:rPr lang="en-US" sz="23900" b="1" spc="-1000" dirty="0">
                  <a:ln w="127762">
                    <a:solidFill>
                      <a:schemeClr val="bg1"/>
                    </a:solidFill>
                    <a:prstDash val="solid"/>
                  </a:ln>
                  <a:solidFill>
                    <a:schemeClr val="bg1"/>
                  </a:solidFill>
                  <a:effectLst>
                    <a:outerShdw dist="38100" dir="2700000" algn="bl" rotWithShape="0">
                      <a:schemeClr val="tx1"/>
                    </a:outerShdw>
                  </a:effectLst>
                  <a:latin typeface="Palitoon" panose="00000500000000000000" pitchFamily="50" charset="0"/>
                </a:rPr>
              </a:br>
              <a:r>
                <a:rPr lang="en-US" sz="23900" b="1" spc="-1000" dirty="0">
                  <a:ln w="127762">
                    <a:solidFill>
                      <a:schemeClr val="bg1"/>
                    </a:solidFill>
                    <a:prstDash val="solid"/>
                  </a:ln>
                  <a:solidFill>
                    <a:schemeClr val="bg1"/>
                  </a:solidFill>
                  <a:effectLst>
                    <a:outerShdw dist="38100" dir="2700000" algn="bl" rotWithShape="0">
                      <a:schemeClr val="tx1"/>
                    </a:outerShdw>
                  </a:effectLst>
                  <a:latin typeface="Palitoon" panose="00000500000000000000" pitchFamily="50" charset="0"/>
                </a:rPr>
                <a:t>GAME!</a:t>
              </a:r>
            </a:p>
          </p:txBody>
        </p:sp>
        <p:sp>
          <p:nvSpPr>
            <p:cNvPr id="4" name="TextBox 3"/>
            <p:cNvSpPr txBox="1"/>
            <p:nvPr/>
          </p:nvSpPr>
          <p:spPr>
            <a:xfrm>
              <a:off x="1013390" y="1828799"/>
              <a:ext cx="10165220" cy="4245329"/>
            </a:xfrm>
            <a:prstGeom prst="rect">
              <a:avLst/>
            </a:prstGeom>
            <a:noFill/>
            <a:ln>
              <a:noFill/>
            </a:ln>
          </p:spPr>
          <p:txBody>
            <a:bodyPr wrap="none" rtlCol="0">
              <a:spAutoFit/>
            </a:bodyPr>
            <a:lstStyle/>
            <a:p>
              <a:pPr algn="ctr">
                <a:lnSpc>
                  <a:spcPct val="55000"/>
                </a:lnSpc>
              </a:pPr>
              <a:r>
                <a:rPr lang="en-US" sz="23900" b="1" spc="-1000" dirty="0">
                  <a:ln w="25400">
                    <a:solidFill>
                      <a:schemeClr val="accent4">
                        <a:lumMod val="75000"/>
                      </a:schemeClr>
                    </a:solidFill>
                    <a:prstDash val="sysDash"/>
                  </a:ln>
                  <a:noFill/>
                  <a:latin typeface="Palitoon" panose="00000500000000000000" pitchFamily="50" charset="0"/>
                </a:rPr>
                <a:t>KNOCKOUT</a:t>
              </a:r>
              <a:br>
                <a:rPr lang="en-US" sz="23900" b="1" spc="-1000" dirty="0">
                  <a:ln w="25400">
                    <a:solidFill>
                      <a:schemeClr val="accent4">
                        <a:lumMod val="75000"/>
                      </a:schemeClr>
                    </a:solidFill>
                    <a:prstDash val="sysDash"/>
                  </a:ln>
                  <a:noFill/>
                  <a:latin typeface="Palitoon" panose="00000500000000000000" pitchFamily="50" charset="0"/>
                </a:rPr>
              </a:br>
              <a:r>
                <a:rPr lang="en-US" sz="23900" b="1" spc="-1000" dirty="0">
                  <a:ln w="25400">
                    <a:solidFill>
                      <a:schemeClr val="accent4">
                        <a:lumMod val="75000"/>
                      </a:schemeClr>
                    </a:solidFill>
                    <a:prstDash val="sysDash"/>
                  </a:ln>
                  <a:noFill/>
                  <a:latin typeface="Palitoon" panose="00000500000000000000" pitchFamily="50" charset="0"/>
                </a:rPr>
                <a:t>GAME!</a:t>
              </a:r>
            </a:p>
          </p:txBody>
        </p:sp>
      </p:grpSp>
    </p:spTree>
    <p:extLst>
      <p:ext uri="{BB962C8B-B14F-4D97-AF65-F5344CB8AC3E}">
        <p14:creationId xmlns:p14="http://schemas.microsoft.com/office/powerpoint/2010/main" val="33818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8" presetClass="emph" presetSubtype="0" fill="hold" nodeType="withEffect">
                                  <p:stCondLst>
                                    <p:cond delay="0"/>
                                  </p:stCondLst>
                                  <p:childTnLst>
                                    <p:animRot by="21600000">
                                      <p:cBhvr>
                                        <p:cTn id="11" dur="500" fill="hold"/>
                                        <p:tgtEl>
                                          <p:spTgt spid="5"/>
                                        </p:tgtEl>
                                        <p:attrNameLst>
                                          <p:attrName>r</p:attrName>
                                        </p:attrNameLst>
                                      </p:cBhvr>
                                    </p:animRot>
                                  </p:childTnLst>
                                </p:cTn>
                              </p:par>
                            </p:childTnLst>
                          </p:cTn>
                        </p:par>
                        <p:par>
                          <p:cTn id="12" fill="hold">
                            <p:stCondLst>
                              <p:cond delay="500"/>
                            </p:stCondLst>
                            <p:childTnLst>
                              <p:par>
                                <p:cTn id="13" presetID="32" presetClass="emph" presetSubtype="0" fill="hold" nodeType="after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Boxing Bell.wav"/>
                                        </p:tgtEl>
                                      </p:cMediaNode>
                                    </p:audio>
                                  </p:subTnLst>
                                </p:cTn>
                              </p:par>
                              <p:par>
                                <p:cTn id="19" presetID="26" presetClass="emph" presetSubtype="0" fill="hold" nodeType="withEffect">
                                  <p:stCondLst>
                                    <p:cond delay="0"/>
                                  </p:stCondLst>
                                  <p:childTnLst>
                                    <p:animEffect transition="out" filter="fade">
                                      <p:cBhvr>
                                        <p:cTn id="20" dur="1000" tmFilter="0, 0; .2, .5; .8, .5; 1, 0"/>
                                        <p:tgtEl>
                                          <p:spTgt spid="5"/>
                                        </p:tgtEl>
                                      </p:cBhvr>
                                    </p:animEffect>
                                    <p:animScale>
                                      <p:cBhvr>
                                        <p:cTn id="2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990373362"/>
              </p:ext>
            </p:extLst>
          </p:nvPr>
        </p:nvGraphicFramePr>
        <p:xfrm>
          <a:off x="0" y="0"/>
          <a:ext cx="12192000" cy="6858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03550235"/>
                    </a:ext>
                  </a:extLst>
                </a:gridCol>
                <a:gridCol w="2032000">
                  <a:extLst>
                    <a:ext uri="{9D8B030D-6E8A-4147-A177-3AD203B41FA5}">
                      <a16:colId xmlns:a16="http://schemas.microsoft.com/office/drawing/2014/main" val="3839295360"/>
                    </a:ext>
                  </a:extLst>
                </a:gridCol>
                <a:gridCol w="2032000">
                  <a:extLst>
                    <a:ext uri="{9D8B030D-6E8A-4147-A177-3AD203B41FA5}">
                      <a16:colId xmlns:a16="http://schemas.microsoft.com/office/drawing/2014/main" val="3136952133"/>
                    </a:ext>
                  </a:extLst>
                </a:gridCol>
                <a:gridCol w="2032000">
                  <a:extLst>
                    <a:ext uri="{9D8B030D-6E8A-4147-A177-3AD203B41FA5}">
                      <a16:colId xmlns:a16="http://schemas.microsoft.com/office/drawing/2014/main" val="463049711"/>
                    </a:ext>
                  </a:extLst>
                </a:gridCol>
                <a:gridCol w="2032000">
                  <a:extLst>
                    <a:ext uri="{9D8B030D-6E8A-4147-A177-3AD203B41FA5}">
                      <a16:colId xmlns:a16="http://schemas.microsoft.com/office/drawing/2014/main" val="3359161283"/>
                    </a:ext>
                  </a:extLst>
                </a:gridCol>
                <a:gridCol w="2032000">
                  <a:extLst>
                    <a:ext uri="{9D8B030D-6E8A-4147-A177-3AD203B41FA5}">
                      <a16:colId xmlns:a16="http://schemas.microsoft.com/office/drawing/2014/main" val="805624471"/>
                    </a:ext>
                  </a:extLst>
                </a:gridCol>
              </a:tblGrid>
              <a:tr h="2286000">
                <a:tc>
                  <a:txBody>
                    <a:bodyPr/>
                    <a:lstStyle/>
                    <a:p>
                      <a:pPr algn="ctr"/>
                      <a:r>
                        <a:rPr lang="en-US" sz="8000" dirty="0">
                          <a:ln>
                            <a:solidFill>
                              <a:schemeClr val="bg1"/>
                            </a:solidFill>
                          </a:ln>
                          <a:effectLst>
                            <a:outerShdw dist="38100" dir="2700000" algn="tl" rotWithShape="0">
                              <a:schemeClr val="accent4"/>
                            </a:outerShdw>
                          </a:effectLst>
                          <a:latin typeface="Palitoon" panose="00000500000000000000" pitchFamily="50"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3</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13</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8</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5</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17</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728580749"/>
                  </a:ext>
                </a:extLst>
              </a:tr>
              <a:tr h="2286000">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12</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7</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18</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11</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15</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extLst>
                  <a:ext uri="{0D108BD9-81ED-4DB2-BD59-A6C34878D82A}">
                    <a16:rowId xmlns:a16="http://schemas.microsoft.com/office/drawing/2014/main" val="1735967145"/>
                  </a:ext>
                </a:extLst>
              </a:tr>
              <a:tr h="2286000">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2</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16</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10</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14</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4</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6</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92589430"/>
                  </a:ext>
                </a:extLst>
              </a:tr>
            </a:tbl>
          </a:graphicData>
        </a:graphic>
      </p:graphicFrame>
      <p:sp>
        <p:nvSpPr>
          <p:cNvPr id="67" name="직사각형 66"/>
          <p:cNvSpPr/>
          <p:nvPr/>
        </p:nvSpPr>
        <p:spPr>
          <a:xfrm>
            <a:off x="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is a sink.</a:t>
            </a:r>
          </a:p>
        </p:txBody>
      </p:sp>
      <p:sp>
        <p:nvSpPr>
          <p:cNvPr id="68" name="직사각형 67"/>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What’s in the bedroom?</a:t>
            </a:r>
          </a:p>
        </p:txBody>
      </p:sp>
      <p:sp>
        <p:nvSpPr>
          <p:cNvPr id="69" name="직사각형 68"/>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is a fan.</a:t>
            </a:r>
          </a:p>
        </p:txBody>
      </p:sp>
      <p:sp>
        <p:nvSpPr>
          <p:cNvPr id="70" name="직사각형 69"/>
          <p:cNvSpPr/>
          <p:nvPr/>
        </p:nvSpPr>
        <p:spPr>
          <a:xfrm>
            <a:off x="6096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are board games.</a:t>
            </a:r>
          </a:p>
        </p:txBody>
      </p:sp>
      <p:sp>
        <p:nvSpPr>
          <p:cNvPr id="71" name="직사각형 70"/>
          <p:cNvSpPr/>
          <p:nvPr/>
        </p:nvSpPr>
        <p:spPr>
          <a:xfrm>
            <a:off x="8128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is a bed.</a:t>
            </a:r>
          </a:p>
        </p:txBody>
      </p:sp>
      <p:sp>
        <p:nvSpPr>
          <p:cNvPr id="72" name="직사각형 71"/>
          <p:cNvSpPr/>
          <p:nvPr/>
        </p:nvSpPr>
        <p:spPr>
          <a:xfrm>
            <a:off x="10160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are two chairs.</a:t>
            </a:r>
          </a:p>
        </p:txBody>
      </p:sp>
      <p:sp>
        <p:nvSpPr>
          <p:cNvPr id="73" name="직사각형 72"/>
          <p:cNvSpPr/>
          <p:nvPr/>
        </p:nvSpPr>
        <p:spPr>
          <a:xfrm>
            <a:off x="0" y="2287530"/>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are three bowls.</a:t>
            </a:r>
          </a:p>
        </p:txBody>
      </p:sp>
      <p:sp>
        <p:nvSpPr>
          <p:cNvPr id="74" name="직사각형 73"/>
          <p:cNvSpPr/>
          <p:nvPr/>
        </p:nvSpPr>
        <p:spPr>
          <a:xfrm>
            <a:off x="2032000" y="2287530"/>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is a table.</a:t>
            </a:r>
          </a:p>
        </p:txBody>
      </p:sp>
      <p:sp>
        <p:nvSpPr>
          <p:cNvPr id="75" name="직사각형 74"/>
          <p:cNvSpPr/>
          <p:nvPr/>
        </p:nvSpPr>
        <p:spPr>
          <a:xfrm>
            <a:off x="4064000" y="2287530"/>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are many books.</a:t>
            </a:r>
          </a:p>
        </p:txBody>
      </p:sp>
      <p:sp>
        <p:nvSpPr>
          <p:cNvPr id="76" name="직사각형 75"/>
          <p:cNvSpPr/>
          <p:nvPr/>
        </p:nvSpPr>
        <p:spPr>
          <a:xfrm>
            <a:off x="6096000" y="2287530"/>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What’s in the kitchen?</a:t>
            </a:r>
          </a:p>
        </p:txBody>
      </p:sp>
      <p:sp>
        <p:nvSpPr>
          <p:cNvPr id="77" name="직사각형 76"/>
          <p:cNvSpPr/>
          <p:nvPr/>
        </p:nvSpPr>
        <p:spPr>
          <a:xfrm>
            <a:off x="8128000" y="2287530"/>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is a TV.</a:t>
            </a:r>
          </a:p>
        </p:txBody>
      </p:sp>
      <p:sp>
        <p:nvSpPr>
          <p:cNvPr id="78" name="직사각형 77"/>
          <p:cNvSpPr/>
          <p:nvPr/>
        </p:nvSpPr>
        <p:spPr>
          <a:xfrm>
            <a:off x="10160000" y="2287530"/>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What’s in the bathroom?</a:t>
            </a:r>
          </a:p>
        </p:txBody>
      </p:sp>
      <p:sp>
        <p:nvSpPr>
          <p:cNvPr id="79" name="직사각형 78"/>
          <p:cNvSpPr/>
          <p:nvPr/>
        </p:nvSpPr>
        <p:spPr>
          <a:xfrm>
            <a:off x="0" y="457961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What’s in the living room?</a:t>
            </a:r>
          </a:p>
        </p:txBody>
      </p:sp>
      <p:sp>
        <p:nvSpPr>
          <p:cNvPr id="80" name="직사각형 79"/>
          <p:cNvSpPr/>
          <p:nvPr/>
        </p:nvSpPr>
        <p:spPr>
          <a:xfrm>
            <a:off x="2032000" y="457961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are cookies.</a:t>
            </a:r>
          </a:p>
        </p:txBody>
      </p:sp>
      <p:sp>
        <p:nvSpPr>
          <p:cNvPr id="81" name="직사각형 80"/>
          <p:cNvSpPr/>
          <p:nvPr/>
        </p:nvSpPr>
        <p:spPr>
          <a:xfrm>
            <a:off x="4064000" y="457961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is a lamp.</a:t>
            </a:r>
          </a:p>
        </p:txBody>
      </p:sp>
      <p:sp>
        <p:nvSpPr>
          <p:cNvPr id="82" name="직사각형 81"/>
          <p:cNvSpPr/>
          <p:nvPr/>
        </p:nvSpPr>
        <p:spPr>
          <a:xfrm>
            <a:off x="6096000" y="457961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are many plates.</a:t>
            </a:r>
          </a:p>
        </p:txBody>
      </p:sp>
      <p:sp>
        <p:nvSpPr>
          <p:cNvPr id="83" name="직사각형 82"/>
          <p:cNvSpPr/>
          <p:nvPr/>
        </p:nvSpPr>
        <p:spPr>
          <a:xfrm>
            <a:off x="8128000" y="457961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is a stove.</a:t>
            </a:r>
          </a:p>
        </p:txBody>
      </p:sp>
      <p:sp>
        <p:nvSpPr>
          <p:cNvPr id="84" name="직사각형 83"/>
          <p:cNvSpPr/>
          <p:nvPr/>
        </p:nvSpPr>
        <p:spPr>
          <a:xfrm>
            <a:off x="10160000" y="457961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There is a mirror.</a:t>
            </a:r>
          </a:p>
        </p:txBody>
      </p:sp>
    </p:spTree>
    <p:extLst>
      <p:ext uri="{BB962C8B-B14F-4D97-AF65-F5344CB8AC3E}">
        <p14:creationId xmlns:p14="http://schemas.microsoft.com/office/powerpoint/2010/main" val="2193042714"/>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250"/>
                                        <p:tgtEl>
                                          <p:spTgt spid="67"/>
                                        </p:tgtEl>
                                        <p:attrNameLst>
                                          <p:attrName>ppt_w</p:attrName>
                                        </p:attrNameLst>
                                      </p:cBhvr>
                                      <p:tavLst>
                                        <p:tav tm="0">
                                          <p:val>
                                            <p:strVal val="ppt_w"/>
                                          </p:val>
                                        </p:tav>
                                        <p:tav tm="100000">
                                          <p:val>
                                            <p:fltVal val="0"/>
                                          </p:val>
                                        </p:tav>
                                      </p:tavLst>
                                    </p:anim>
                                    <p:anim calcmode="lin" valueType="num">
                                      <p:cBhvr>
                                        <p:cTn id="7" dur="250"/>
                                        <p:tgtEl>
                                          <p:spTgt spid="67"/>
                                        </p:tgtEl>
                                        <p:attrNameLst>
                                          <p:attrName>ppt_h</p:attrName>
                                        </p:attrNameLst>
                                      </p:cBhvr>
                                      <p:tavLst>
                                        <p:tav tm="0">
                                          <p:val>
                                            <p:strVal val="ppt_h"/>
                                          </p:val>
                                        </p:tav>
                                        <p:tav tm="100000">
                                          <p:val>
                                            <p:fltVal val="0"/>
                                          </p:val>
                                        </p:tav>
                                      </p:tavLst>
                                    </p:anim>
                                    <p:set>
                                      <p:cBhvr>
                                        <p:cTn id="8" dur="1" fill="hold">
                                          <p:stCondLst>
                                            <p:cond delay="249"/>
                                          </p:stCondLst>
                                        </p:cTn>
                                        <p:tgtEl>
                                          <p:spTgt spid="6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67"/>
                  </p:tgtEl>
                </p:cond>
              </p:nextCondLst>
            </p:seq>
            <p:seq concurrent="1" nextAc="seek">
              <p:cTn id="9" restart="whenNotActive" fill="hold" evtFilter="cancelBubble" nodeType="interactiveSeq">
                <p:stCondLst>
                  <p:cond evt="onClick" delay="0">
                    <p:tgtEl>
                      <p:spTgt spid="68"/>
                    </p:tgtEl>
                  </p:cond>
                </p:stCondLst>
                <p:endSync evt="end" delay="0">
                  <p:rtn val="all"/>
                </p:endSync>
                <p:childTnLst>
                  <p:par>
                    <p:cTn id="10" fill="hold">
                      <p:stCondLst>
                        <p:cond delay="0"/>
                      </p:stCondLst>
                      <p:childTnLst>
                        <p:par>
                          <p:cTn id="11" fill="hold">
                            <p:stCondLst>
                              <p:cond delay="0"/>
                            </p:stCondLst>
                            <p:childTnLst>
                              <p:par>
                                <p:cTn id="12" presetID="23" presetClass="exit" presetSubtype="32" fill="hold" grpId="0" nodeType="clickEffect">
                                  <p:stCondLst>
                                    <p:cond delay="0"/>
                                  </p:stCondLst>
                                  <p:childTnLst>
                                    <p:anim calcmode="lin" valueType="num">
                                      <p:cBhvr>
                                        <p:cTn id="13" dur="250"/>
                                        <p:tgtEl>
                                          <p:spTgt spid="68"/>
                                        </p:tgtEl>
                                        <p:attrNameLst>
                                          <p:attrName>ppt_w</p:attrName>
                                        </p:attrNameLst>
                                      </p:cBhvr>
                                      <p:tavLst>
                                        <p:tav tm="0">
                                          <p:val>
                                            <p:strVal val="ppt_w"/>
                                          </p:val>
                                        </p:tav>
                                        <p:tav tm="100000">
                                          <p:val>
                                            <p:fltVal val="0"/>
                                          </p:val>
                                        </p:tav>
                                      </p:tavLst>
                                    </p:anim>
                                    <p:anim calcmode="lin" valueType="num">
                                      <p:cBhvr>
                                        <p:cTn id="14" dur="250"/>
                                        <p:tgtEl>
                                          <p:spTgt spid="68"/>
                                        </p:tgtEl>
                                        <p:attrNameLst>
                                          <p:attrName>ppt_h</p:attrName>
                                        </p:attrNameLst>
                                      </p:cBhvr>
                                      <p:tavLst>
                                        <p:tav tm="0">
                                          <p:val>
                                            <p:strVal val="ppt_h"/>
                                          </p:val>
                                        </p:tav>
                                        <p:tav tm="100000">
                                          <p:val>
                                            <p:fltVal val="0"/>
                                          </p:val>
                                        </p:tav>
                                      </p:tavLst>
                                    </p:anim>
                                    <p:set>
                                      <p:cBhvr>
                                        <p:cTn id="15" dur="1" fill="hold">
                                          <p:stCondLst>
                                            <p:cond delay="249"/>
                                          </p:stCondLst>
                                        </p:cTn>
                                        <p:tgtEl>
                                          <p:spTgt spid="68"/>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68"/>
                  </p:tgtEl>
                </p:cond>
              </p:nextCondLst>
            </p:seq>
            <p:seq concurrent="1" nextAc="seek">
              <p:cTn id="16" restart="whenNotActive" fill="hold" evtFilter="cancelBubble" nodeType="interactiveSeq">
                <p:stCondLst>
                  <p:cond evt="onClick" delay="0">
                    <p:tgtEl>
                      <p:spTgt spid="69"/>
                    </p:tgtEl>
                  </p:cond>
                </p:stCondLst>
                <p:endSync evt="end" delay="0">
                  <p:rtn val="all"/>
                </p:endSync>
                <p:childTnLst>
                  <p:par>
                    <p:cTn id="17" fill="hold">
                      <p:stCondLst>
                        <p:cond delay="0"/>
                      </p:stCondLst>
                      <p:childTnLst>
                        <p:par>
                          <p:cTn id="18" fill="hold">
                            <p:stCondLst>
                              <p:cond delay="0"/>
                            </p:stCondLst>
                            <p:childTnLst>
                              <p:par>
                                <p:cTn id="19" presetID="23" presetClass="exit" presetSubtype="32" fill="hold" grpId="0" nodeType="clickEffect">
                                  <p:stCondLst>
                                    <p:cond delay="0"/>
                                  </p:stCondLst>
                                  <p:childTnLst>
                                    <p:anim calcmode="lin" valueType="num">
                                      <p:cBhvr>
                                        <p:cTn id="20" dur="250"/>
                                        <p:tgtEl>
                                          <p:spTgt spid="69"/>
                                        </p:tgtEl>
                                        <p:attrNameLst>
                                          <p:attrName>ppt_w</p:attrName>
                                        </p:attrNameLst>
                                      </p:cBhvr>
                                      <p:tavLst>
                                        <p:tav tm="0">
                                          <p:val>
                                            <p:strVal val="ppt_w"/>
                                          </p:val>
                                        </p:tav>
                                        <p:tav tm="100000">
                                          <p:val>
                                            <p:fltVal val="0"/>
                                          </p:val>
                                        </p:tav>
                                      </p:tavLst>
                                    </p:anim>
                                    <p:anim calcmode="lin" valueType="num">
                                      <p:cBhvr>
                                        <p:cTn id="21" dur="250"/>
                                        <p:tgtEl>
                                          <p:spTgt spid="69"/>
                                        </p:tgtEl>
                                        <p:attrNameLst>
                                          <p:attrName>ppt_h</p:attrName>
                                        </p:attrNameLst>
                                      </p:cBhvr>
                                      <p:tavLst>
                                        <p:tav tm="0">
                                          <p:val>
                                            <p:strVal val="ppt_h"/>
                                          </p:val>
                                        </p:tav>
                                        <p:tav tm="100000">
                                          <p:val>
                                            <p:fltVal val="0"/>
                                          </p:val>
                                        </p:tav>
                                      </p:tavLst>
                                    </p:anim>
                                    <p:set>
                                      <p:cBhvr>
                                        <p:cTn id="22" dur="1" fill="hold">
                                          <p:stCondLst>
                                            <p:cond delay="249"/>
                                          </p:stCondLst>
                                        </p:cTn>
                                        <p:tgtEl>
                                          <p:spTgt spid="6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69"/>
                  </p:tgtEl>
                </p:cond>
              </p:nextCondLst>
            </p:seq>
            <p:seq concurrent="1" nextAc="seek">
              <p:cTn id="23" restart="whenNotActive" fill="hold" evtFilter="cancelBubble" nodeType="interactiveSeq">
                <p:stCondLst>
                  <p:cond evt="onClick" delay="0">
                    <p:tgtEl>
                      <p:spTgt spid="70"/>
                    </p:tgtEl>
                  </p:cond>
                </p:stCondLst>
                <p:endSync evt="end" delay="0">
                  <p:rtn val="all"/>
                </p:endSync>
                <p:childTnLst>
                  <p:par>
                    <p:cTn id="24" fill="hold">
                      <p:stCondLst>
                        <p:cond delay="0"/>
                      </p:stCondLst>
                      <p:childTnLst>
                        <p:par>
                          <p:cTn id="25" fill="hold">
                            <p:stCondLst>
                              <p:cond delay="0"/>
                            </p:stCondLst>
                            <p:childTnLst>
                              <p:par>
                                <p:cTn id="26" presetID="23" presetClass="exit" presetSubtype="32" fill="hold" grpId="0" nodeType="clickEffect">
                                  <p:stCondLst>
                                    <p:cond delay="0"/>
                                  </p:stCondLst>
                                  <p:childTnLst>
                                    <p:anim calcmode="lin" valueType="num">
                                      <p:cBhvr>
                                        <p:cTn id="27" dur="250"/>
                                        <p:tgtEl>
                                          <p:spTgt spid="70"/>
                                        </p:tgtEl>
                                        <p:attrNameLst>
                                          <p:attrName>ppt_w</p:attrName>
                                        </p:attrNameLst>
                                      </p:cBhvr>
                                      <p:tavLst>
                                        <p:tav tm="0">
                                          <p:val>
                                            <p:strVal val="ppt_w"/>
                                          </p:val>
                                        </p:tav>
                                        <p:tav tm="100000">
                                          <p:val>
                                            <p:fltVal val="0"/>
                                          </p:val>
                                        </p:tav>
                                      </p:tavLst>
                                    </p:anim>
                                    <p:anim calcmode="lin" valueType="num">
                                      <p:cBhvr>
                                        <p:cTn id="28" dur="250"/>
                                        <p:tgtEl>
                                          <p:spTgt spid="70"/>
                                        </p:tgtEl>
                                        <p:attrNameLst>
                                          <p:attrName>ppt_h</p:attrName>
                                        </p:attrNameLst>
                                      </p:cBhvr>
                                      <p:tavLst>
                                        <p:tav tm="0">
                                          <p:val>
                                            <p:strVal val="ppt_h"/>
                                          </p:val>
                                        </p:tav>
                                        <p:tav tm="100000">
                                          <p:val>
                                            <p:fltVal val="0"/>
                                          </p:val>
                                        </p:tav>
                                      </p:tavLst>
                                    </p:anim>
                                    <p:set>
                                      <p:cBhvr>
                                        <p:cTn id="29" dur="1" fill="hold">
                                          <p:stCondLst>
                                            <p:cond delay="249"/>
                                          </p:stCondLst>
                                        </p:cTn>
                                        <p:tgtEl>
                                          <p:spTgt spid="7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0"/>
                  </p:tgtEl>
                </p:cond>
              </p:nextCondLst>
            </p:seq>
            <p:seq concurrent="1" nextAc="seek">
              <p:cTn id="30" restart="whenNotActive" fill="hold" evtFilter="cancelBubble" nodeType="interactiveSeq">
                <p:stCondLst>
                  <p:cond evt="onClick" delay="0">
                    <p:tgtEl>
                      <p:spTgt spid="71"/>
                    </p:tgtEl>
                  </p:cond>
                </p:stCondLst>
                <p:endSync evt="end" delay="0">
                  <p:rtn val="all"/>
                </p:endSync>
                <p:childTnLst>
                  <p:par>
                    <p:cTn id="31" fill="hold">
                      <p:stCondLst>
                        <p:cond delay="0"/>
                      </p:stCondLst>
                      <p:childTnLst>
                        <p:par>
                          <p:cTn id="32" fill="hold">
                            <p:stCondLst>
                              <p:cond delay="0"/>
                            </p:stCondLst>
                            <p:childTnLst>
                              <p:par>
                                <p:cTn id="33" presetID="23" presetClass="exit" presetSubtype="32" fill="hold" grpId="0" nodeType="clickEffect">
                                  <p:stCondLst>
                                    <p:cond delay="0"/>
                                  </p:stCondLst>
                                  <p:childTnLst>
                                    <p:anim calcmode="lin" valueType="num">
                                      <p:cBhvr>
                                        <p:cTn id="34" dur="250"/>
                                        <p:tgtEl>
                                          <p:spTgt spid="71"/>
                                        </p:tgtEl>
                                        <p:attrNameLst>
                                          <p:attrName>ppt_w</p:attrName>
                                        </p:attrNameLst>
                                      </p:cBhvr>
                                      <p:tavLst>
                                        <p:tav tm="0">
                                          <p:val>
                                            <p:strVal val="ppt_w"/>
                                          </p:val>
                                        </p:tav>
                                        <p:tav tm="100000">
                                          <p:val>
                                            <p:fltVal val="0"/>
                                          </p:val>
                                        </p:tav>
                                      </p:tavLst>
                                    </p:anim>
                                    <p:anim calcmode="lin" valueType="num">
                                      <p:cBhvr>
                                        <p:cTn id="35" dur="250"/>
                                        <p:tgtEl>
                                          <p:spTgt spid="71"/>
                                        </p:tgtEl>
                                        <p:attrNameLst>
                                          <p:attrName>ppt_h</p:attrName>
                                        </p:attrNameLst>
                                      </p:cBhvr>
                                      <p:tavLst>
                                        <p:tav tm="0">
                                          <p:val>
                                            <p:strVal val="ppt_h"/>
                                          </p:val>
                                        </p:tav>
                                        <p:tav tm="100000">
                                          <p:val>
                                            <p:fltVal val="0"/>
                                          </p:val>
                                        </p:tav>
                                      </p:tavLst>
                                    </p:anim>
                                    <p:set>
                                      <p:cBhvr>
                                        <p:cTn id="36" dur="1" fill="hold">
                                          <p:stCondLst>
                                            <p:cond delay="249"/>
                                          </p:stCondLst>
                                        </p:cTn>
                                        <p:tgtEl>
                                          <p:spTgt spid="7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1"/>
                  </p:tgtEl>
                </p:cond>
              </p:nextCondLst>
            </p:seq>
            <p:seq concurrent="1" nextAc="seek">
              <p:cTn id="37" restart="whenNotActive" fill="hold" evtFilter="cancelBubble" nodeType="interactiveSeq">
                <p:stCondLst>
                  <p:cond evt="onClick" delay="0">
                    <p:tgtEl>
                      <p:spTgt spid="72"/>
                    </p:tgtEl>
                  </p:cond>
                </p:stCondLst>
                <p:endSync evt="end" delay="0">
                  <p:rtn val="all"/>
                </p:endSync>
                <p:childTnLst>
                  <p:par>
                    <p:cTn id="38" fill="hold">
                      <p:stCondLst>
                        <p:cond delay="0"/>
                      </p:stCondLst>
                      <p:childTnLst>
                        <p:par>
                          <p:cTn id="39" fill="hold">
                            <p:stCondLst>
                              <p:cond delay="0"/>
                            </p:stCondLst>
                            <p:childTnLst>
                              <p:par>
                                <p:cTn id="40" presetID="23" presetClass="exit" presetSubtype="32" fill="hold" grpId="0" nodeType="clickEffect">
                                  <p:stCondLst>
                                    <p:cond delay="0"/>
                                  </p:stCondLst>
                                  <p:childTnLst>
                                    <p:anim calcmode="lin" valueType="num">
                                      <p:cBhvr>
                                        <p:cTn id="41" dur="250"/>
                                        <p:tgtEl>
                                          <p:spTgt spid="72"/>
                                        </p:tgtEl>
                                        <p:attrNameLst>
                                          <p:attrName>ppt_w</p:attrName>
                                        </p:attrNameLst>
                                      </p:cBhvr>
                                      <p:tavLst>
                                        <p:tav tm="0">
                                          <p:val>
                                            <p:strVal val="ppt_w"/>
                                          </p:val>
                                        </p:tav>
                                        <p:tav tm="100000">
                                          <p:val>
                                            <p:fltVal val="0"/>
                                          </p:val>
                                        </p:tav>
                                      </p:tavLst>
                                    </p:anim>
                                    <p:anim calcmode="lin" valueType="num">
                                      <p:cBhvr>
                                        <p:cTn id="42" dur="250"/>
                                        <p:tgtEl>
                                          <p:spTgt spid="72"/>
                                        </p:tgtEl>
                                        <p:attrNameLst>
                                          <p:attrName>ppt_h</p:attrName>
                                        </p:attrNameLst>
                                      </p:cBhvr>
                                      <p:tavLst>
                                        <p:tav tm="0">
                                          <p:val>
                                            <p:strVal val="ppt_h"/>
                                          </p:val>
                                        </p:tav>
                                        <p:tav tm="100000">
                                          <p:val>
                                            <p:fltVal val="0"/>
                                          </p:val>
                                        </p:tav>
                                      </p:tavLst>
                                    </p:anim>
                                    <p:set>
                                      <p:cBhvr>
                                        <p:cTn id="43" dur="1" fill="hold">
                                          <p:stCondLst>
                                            <p:cond delay="249"/>
                                          </p:stCondLst>
                                        </p:cTn>
                                        <p:tgtEl>
                                          <p:spTgt spid="7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2"/>
                  </p:tgtEl>
                </p:cond>
              </p:nextCondLst>
            </p:seq>
            <p:seq concurrent="1" nextAc="seek">
              <p:cTn id="44" restart="whenNotActive" fill="hold" evtFilter="cancelBubble" nodeType="interactiveSeq">
                <p:stCondLst>
                  <p:cond evt="onClick" delay="0">
                    <p:tgtEl>
                      <p:spTgt spid="73"/>
                    </p:tgtEl>
                  </p:cond>
                </p:stCondLst>
                <p:endSync evt="end" delay="0">
                  <p:rtn val="all"/>
                </p:endSync>
                <p:childTnLst>
                  <p:par>
                    <p:cTn id="45" fill="hold">
                      <p:stCondLst>
                        <p:cond delay="0"/>
                      </p:stCondLst>
                      <p:childTnLst>
                        <p:par>
                          <p:cTn id="46" fill="hold">
                            <p:stCondLst>
                              <p:cond delay="0"/>
                            </p:stCondLst>
                            <p:childTnLst>
                              <p:par>
                                <p:cTn id="47" presetID="23" presetClass="exit" presetSubtype="32" fill="hold" grpId="0" nodeType="clickEffect">
                                  <p:stCondLst>
                                    <p:cond delay="0"/>
                                  </p:stCondLst>
                                  <p:childTnLst>
                                    <p:anim calcmode="lin" valueType="num">
                                      <p:cBhvr>
                                        <p:cTn id="48" dur="250"/>
                                        <p:tgtEl>
                                          <p:spTgt spid="73"/>
                                        </p:tgtEl>
                                        <p:attrNameLst>
                                          <p:attrName>ppt_w</p:attrName>
                                        </p:attrNameLst>
                                      </p:cBhvr>
                                      <p:tavLst>
                                        <p:tav tm="0">
                                          <p:val>
                                            <p:strVal val="ppt_w"/>
                                          </p:val>
                                        </p:tav>
                                        <p:tav tm="100000">
                                          <p:val>
                                            <p:fltVal val="0"/>
                                          </p:val>
                                        </p:tav>
                                      </p:tavLst>
                                    </p:anim>
                                    <p:anim calcmode="lin" valueType="num">
                                      <p:cBhvr>
                                        <p:cTn id="49" dur="250"/>
                                        <p:tgtEl>
                                          <p:spTgt spid="73"/>
                                        </p:tgtEl>
                                        <p:attrNameLst>
                                          <p:attrName>ppt_h</p:attrName>
                                        </p:attrNameLst>
                                      </p:cBhvr>
                                      <p:tavLst>
                                        <p:tav tm="0">
                                          <p:val>
                                            <p:strVal val="ppt_h"/>
                                          </p:val>
                                        </p:tav>
                                        <p:tav tm="100000">
                                          <p:val>
                                            <p:fltVal val="0"/>
                                          </p:val>
                                        </p:tav>
                                      </p:tavLst>
                                    </p:anim>
                                    <p:set>
                                      <p:cBhvr>
                                        <p:cTn id="50" dur="1" fill="hold">
                                          <p:stCondLst>
                                            <p:cond delay="249"/>
                                          </p:stCondLst>
                                        </p:cTn>
                                        <p:tgtEl>
                                          <p:spTgt spid="73"/>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3"/>
                  </p:tgtEl>
                </p:cond>
              </p:nextCondLst>
            </p:seq>
            <p:seq concurrent="1" nextAc="seek">
              <p:cTn id="51" restart="whenNotActive" fill="hold" evtFilter="cancelBubble" nodeType="interactiveSeq">
                <p:stCondLst>
                  <p:cond evt="onClick" delay="0">
                    <p:tgtEl>
                      <p:spTgt spid="74"/>
                    </p:tgtEl>
                  </p:cond>
                </p:stCondLst>
                <p:endSync evt="end" delay="0">
                  <p:rtn val="all"/>
                </p:endSync>
                <p:childTnLst>
                  <p:par>
                    <p:cTn id="52" fill="hold">
                      <p:stCondLst>
                        <p:cond delay="0"/>
                      </p:stCondLst>
                      <p:childTnLst>
                        <p:par>
                          <p:cTn id="53" fill="hold">
                            <p:stCondLst>
                              <p:cond delay="0"/>
                            </p:stCondLst>
                            <p:childTnLst>
                              <p:par>
                                <p:cTn id="54" presetID="23" presetClass="exit" presetSubtype="32" fill="hold" grpId="0" nodeType="clickEffect">
                                  <p:stCondLst>
                                    <p:cond delay="0"/>
                                  </p:stCondLst>
                                  <p:childTnLst>
                                    <p:anim calcmode="lin" valueType="num">
                                      <p:cBhvr>
                                        <p:cTn id="55" dur="250"/>
                                        <p:tgtEl>
                                          <p:spTgt spid="74"/>
                                        </p:tgtEl>
                                        <p:attrNameLst>
                                          <p:attrName>ppt_w</p:attrName>
                                        </p:attrNameLst>
                                      </p:cBhvr>
                                      <p:tavLst>
                                        <p:tav tm="0">
                                          <p:val>
                                            <p:strVal val="ppt_w"/>
                                          </p:val>
                                        </p:tav>
                                        <p:tav tm="100000">
                                          <p:val>
                                            <p:fltVal val="0"/>
                                          </p:val>
                                        </p:tav>
                                      </p:tavLst>
                                    </p:anim>
                                    <p:anim calcmode="lin" valueType="num">
                                      <p:cBhvr>
                                        <p:cTn id="56" dur="250"/>
                                        <p:tgtEl>
                                          <p:spTgt spid="74"/>
                                        </p:tgtEl>
                                        <p:attrNameLst>
                                          <p:attrName>ppt_h</p:attrName>
                                        </p:attrNameLst>
                                      </p:cBhvr>
                                      <p:tavLst>
                                        <p:tav tm="0">
                                          <p:val>
                                            <p:strVal val="ppt_h"/>
                                          </p:val>
                                        </p:tav>
                                        <p:tav tm="100000">
                                          <p:val>
                                            <p:fltVal val="0"/>
                                          </p:val>
                                        </p:tav>
                                      </p:tavLst>
                                    </p:anim>
                                    <p:set>
                                      <p:cBhvr>
                                        <p:cTn id="57" dur="1" fill="hold">
                                          <p:stCondLst>
                                            <p:cond delay="249"/>
                                          </p:stCondLst>
                                        </p:cTn>
                                        <p:tgtEl>
                                          <p:spTgt spid="74"/>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4"/>
                  </p:tgtEl>
                </p:cond>
              </p:nextCondLst>
            </p:seq>
            <p:seq concurrent="1" nextAc="seek">
              <p:cTn id="58" restart="whenNotActive" fill="hold" evtFilter="cancelBubble" nodeType="interactiveSeq">
                <p:stCondLst>
                  <p:cond evt="onClick" delay="0">
                    <p:tgtEl>
                      <p:spTgt spid="75"/>
                    </p:tgtEl>
                  </p:cond>
                </p:stCondLst>
                <p:endSync evt="end" delay="0">
                  <p:rtn val="all"/>
                </p:endSync>
                <p:childTnLst>
                  <p:par>
                    <p:cTn id="59" fill="hold">
                      <p:stCondLst>
                        <p:cond delay="0"/>
                      </p:stCondLst>
                      <p:childTnLst>
                        <p:par>
                          <p:cTn id="60" fill="hold">
                            <p:stCondLst>
                              <p:cond delay="0"/>
                            </p:stCondLst>
                            <p:childTnLst>
                              <p:par>
                                <p:cTn id="61" presetID="23" presetClass="exit" presetSubtype="32" fill="hold" grpId="0" nodeType="clickEffect">
                                  <p:stCondLst>
                                    <p:cond delay="0"/>
                                  </p:stCondLst>
                                  <p:childTnLst>
                                    <p:anim calcmode="lin" valueType="num">
                                      <p:cBhvr>
                                        <p:cTn id="62" dur="250"/>
                                        <p:tgtEl>
                                          <p:spTgt spid="75"/>
                                        </p:tgtEl>
                                        <p:attrNameLst>
                                          <p:attrName>ppt_w</p:attrName>
                                        </p:attrNameLst>
                                      </p:cBhvr>
                                      <p:tavLst>
                                        <p:tav tm="0">
                                          <p:val>
                                            <p:strVal val="ppt_w"/>
                                          </p:val>
                                        </p:tav>
                                        <p:tav tm="100000">
                                          <p:val>
                                            <p:fltVal val="0"/>
                                          </p:val>
                                        </p:tav>
                                      </p:tavLst>
                                    </p:anim>
                                    <p:anim calcmode="lin" valueType="num">
                                      <p:cBhvr>
                                        <p:cTn id="63" dur="250"/>
                                        <p:tgtEl>
                                          <p:spTgt spid="75"/>
                                        </p:tgtEl>
                                        <p:attrNameLst>
                                          <p:attrName>ppt_h</p:attrName>
                                        </p:attrNameLst>
                                      </p:cBhvr>
                                      <p:tavLst>
                                        <p:tav tm="0">
                                          <p:val>
                                            <p:strVal val="ppt_h"/>
                                          </p:val>
                                        </p:tav>
                                        <p:tav tm="100000">
                                          <p:val>
                                            <p:fltVal val="0"/>
                                          </p:val>
                                        </p:tav>
                                      </p:tavLst>
                                    </p:anim>
                                    <p:set>
                                      <p:cBhvr>
                                        <p:cTn id="64" dur="1" fill="hold">
                                          <p:stCondLst>
                                            <p:cond delay="249"/>
                                          </p:stCondLst>
                                        </p:cTn>
                                        <p:tgtEl>
                                          <p:spTgt spid="75"/>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5"/>
                  </p:tgtEl>
                </p:cond>
              </p:nextCondLst>
            </p:seq>
            <p:seq concurrent="1" nextAc="seek">
              <p:cTn id="65" restart="whenNotActive" fill="hold" evtFilter="cancelBubble" nodeType="interactiveSeq">
                <p:stCondLst>
                  <p:cond evt="onClick" delay="0">
                    <p:tgtEl>
                      <p:spTgt spid="76"/>
                    </p:tgtEl>
                  </p:cond>
                </p:stCondLst>
                <p:endSync evt="end" delay="0">
                  <p:rtn val="all"/>
                </p:endSync>
                <p:childTnLst>
                  <p:par>
                    <p:cTn id="66" fill="hold">
                      <p:stCondLst>
                        <p:cond delay="0"/>
                      </p:stCondLst>
                      <p:childTnLst>
                        <p:par>
                          <p:cTn id="67" fill="hold">
                            <p:stCondLst>
                              <p:cond delay="0"/>
                            </p:stCondLst>
                            <p:childTnLst>
                              <p:par>
                                <p:cTn id="68" presetID="23" presetClass="exit" presetSubtype="32" fill="hold" grpId="0" nodeType="clickEffect">
                                  <p:stCondLst>
                                    <p:cond delay="0"/>
                                  </p:stCondLst>
                                  <p:childTnLst>
                                    <p:anim calcmode="lin" valueType="num">
                                      <p:cBhvr>
                                        <p:cTn id="69" dur="250"/>
                                        <p:tgtEl>
                                          <p:spTgt spid="76"/>
                                        </p:tgtEl>
                                        <p:attrNameLst>
                                          <p:attrName>ppt_w</p:attrName>
                                        </p:attrNameLst>
                                      </p:cBhvr>
                                      <p:tavLst>
                                        <p:tav tm="0">
                                          <p:val>
                                            <p:strVal val="ppt_w"/>
                                          </p:val>
                                        </p:tav>
                                        <p:tav tm="100000">
                                          <p:val>
                                            <p:fltVal val="0"/>
                                          </p:val>
                                        </p:tav>
                                      </p:tavLst>
                                    </p:anim>
                                    <p:anim calcmode="lin" valueType="num">
                                      <p:cBhvr>
                                        <p:cTn id="70" dur="250"/>
                                        <p:tgtEl>
                                          <p:spTgt spid="76"/>
                                        </p:tgtEl>
                                        <p:attrNameLst>
                                          <p:attrName>ppt_h</p:attrName>
                                        </p:attrNameLst>
                                      </p:cBhvr>
                                      <p:tavLst>
                                        <p:tav tm="0">
                                          <p:val>
                                            <p:strVal val="ppt_h"/>
                                          </p:val>
                                        </p:tav>
                                        <p:tav tm="100000">
                                          <p:val>
                                            <p:fltVal val="0"/>
                                          </p:val>
                                        </p:tav>
                                      </p:tavLst>
                                    </p:anim>
                                    <p:set>
                                      <p:cBhvr>
                                        <p:cTn id="71" dur="1" fill="hold">
                                          <p:stCondLst>
                                            <p:cond delay="249"/>
                                          </p:stCondLst>
                                        </p:cTn>
                                        <p:tgtEl>
                                          <p:spTgt spid="7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6"/>
                  </p:tgtEl>
                </p:cond>
              </p:nextCondLst>
            </p:seq>
            <p:seq concurrent="1" nextAc="seek">
              <p:cTn id="72" restart="whenNotActive" fill="hold" evtFilter="cancelBubble" nodeType="interactiveSeq">
                <p:stCondLst>
                  <p:cond evt="onClick" delay="0">
                    <p:tgtEl>
                      <p:spTgt spid="77"/>
                    </p:tgtEl>
                  </p:cond>
                </p:stCondLst>
                <p:endSync evt="end" delay="0">
                  <p:rtn val="all"/>
                </p:endSync>
                <p:childTnLst>
                  <p:par>
                    <p:cTn id="73" fill="hold">
                      <p:stCondLst>
                        <p:cond delay="0"/>
                      </p:stCondLst>
                      <p:childTnLst>
                        <p:par>
                          <p:cTn id="74" fill="hold">
                            <p:stCondLst>
                              <p:cond delay="0"/>
                            </p:stCondLst>
                            <p:childTnLst>
                              <p:par>
                                <p:cTn id="75" presetID="23" presetClass="exit" presetSubtype="32" fill="hold" grpId="0" nodeType="clickEffect">
                                  <p:stCondLst>
                                    <p:cond delay="0"/>
                                  </p:stCondLst>
                                  <p:childTnLst>
                                    <p:anim calcmode="lin" valueType="num">
                                      <p:cBhvr>
                                        <p:cTn id="76" dur="250"/>
                                        <p:tgtEl>
                                          <p:spTgt spid="77"/>
                                        </p:tgtEl>
                                        <p:attrNameLst>
                                          <p:attrName>ppt_w</p:attrName>
                                        </p:attrNameLst>
                                      </p:cBhvr>
                                      <p:tavLst>
                                        <p:tav tm="0">
                                          <p:val>
                                            <p:strVal val="ppt_w"/>
                                          </p:val>
                                        </p:tav>
                                        <p:tav tm="100000">
                                          <p:val>
                                            <p:fltVal val="0"/>
                                          </p:val>
                                        </p:tav>
                                      </p:tavLst>
                                    </p:anim>
                                    <p:anim calcmode="lin" valueType="num">
                                      <p:cBhvr>
                                        <p:cTn id="77" dur="250"/>
                                        <p:tgtEl>
                                          <p:spTgt spid="77"/>
                                        </p:tgtEl>
                                        <p:attrNameLst>
                                          <p:attrName>ppt_h</p:attrName>
                                        </p:attrNameLst>
                                      </p:cBhvr>
                                      <p:tavLst>
                                        <p:tav tm="0">
                                          <p:val>
                                            <p:strVal val="ppt_h"/>
                                          </p:val>
                                        </p:tav>
                                        <p:tav tm="100000">
                                          <p:val>
                                            <p:fltVal val="0"/>
                                          </p:val>
                                        </p:tav>
                                      </p:tavLst>
                                    </p:anim>
                                    <p:set>
                                      <p:cBhvr>
                                        <p:cTn id="78" dur="1" fill="hold">
                                          <p:stCondLst>
                                            <p:cond delay="249"/>
                                          </p:stCondLst>
                                        </p:cTn>
                                        <p:tgtEl>
                                          <p:spTgt spid="77"/>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7"/>
                  </p:tgtEl>
                </p:cond>
              </p:nextCondLst>
            </p:seq>
            <p:seq concurrent="1" nextAc="seek">
              <p:cTn id="79" restart="whenNotActive" fill="hold" evtFilter="cancelBubble" nodeType="interactiveSeq">
                <p:stCondLst>
                  <p:cond evt="onClick" delay="0">
                    <p:tgtEl>
                      <p:spTgt spid="78"/>
                    </p:tgtEl>
                  </p:cond>
                </p:stCondLst>
                <p:endSync evt="end" delay="0">
                  <p:rtn val="all"/>
                </p:endSync>
                <p:childTnLst>
                  <p:par>
                    <p:cTn id="80" fill="hold">
                      <p:stCondLst>
                        <p:cond delay="0"/>
                      </p:stCondLst>
                      <p:childTnLst>
                        <p:par>
                          <p:cTn id="81" fill="hold">
                            <p:stCondLst>
                              <p:cond delay="0"/>
                            </p:stCondLst>
                            <p:childTnLst>
                              <p:par>
                                <p:cTn id="82" presetID="23" presetClass="exit" presetSubtype="32" fill="hold" grpId="0" nodeType="clickEffect">
                                  <p:stCondLst>
                                    <p:cond delay="0"/>
                                  </p:stCondLst>
                                  <p:childTnLst>
                                    <p:anim calcmode="lin" valueType="num">
                                      <p:cBhvr>
                                        <p:cTn id="83" dur="250"/>
                                        <p:tgtEl>
                                          <p:spTgt spid="78"/>
                                        </p:tgtEl>
                                        <p:attrNameLst>
                                          <p:attrName>ppt_w</p:attrName>
                                        </p:attrNameLst>
                                      </p:cBhvr>
                                      <p:tavLst>
                                        <p:tav tm="0">
                                          <p:val>
                                            <p:strVal val="ppt_w"/>
                                          </p:val>
                                        </p:tav>
                                        <p:tav tm="100000">
                                          <p:val>
                                            <p:fltVal val="0"/>
                                          </p:val>
                                        </p:tav>
                                      </p:tavLst>
                                    </p:anim>
                                    <p:anim calcmode="lin" valueType="num">
                                      <p:cBhvr>
                                        <p:cTn id="84" dur="250"/>
                                        <p:tgtEl>
                                          <p:spTgt spid="78"/>
                                        </p:tgtEl>
                                        <p:attrNameLst>
                                          <p:attrName>ppt_h</p:attrName>
                                        </p:attrNameLst>
                                      </p:cBhvr>
                                      <p:tavLst>
                                        <p:tav tm="0">
                                          <p:val>
                                            <p:strVal val="ppt_h"/>
                                          </p:val>
                                        </p:tav>
                                        <p:tav tm="100000">
                                          <p:val>
                                            <p:fltVal val="0"/>
                                          </p:val>
                                        </p:tav>
                                      </p:tavLst>
                                    </p:anim>
                                    <p:set>
                                      <p:cBhvr>
                                        <p:cTn id="85" dur="1" fill="hold">
                                          <p:stCondLst>
                                            <p:cond delay="249"/>
                                          </p:stCondLst>
                                        </p:cTn>
                                        <p:tgtEl>
                                          <p:spTgt spid="78"/>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8"/>
                  </p:tgtEl>
                </p:cond>
              </p:nextCondLst>
            </p:seq>
            <p:seq concurrent="1" nextAc="seek">
              <p:cTn id="86" restart="whenNotActive" fill="hold" evtFilter="cancelBubble" nodeType="interactiveSeq">
                <p:stCondLst>
                  <p:cond evt="onClick" delay="0">
                    <p:tgtEl>
                      <p:spTgt spid="79"/>
                    </p:tgtEl>
                  </p:cond>
                </p:stCondLst>
                <p:endSync evt="end" delay="0">
                  <p:rtn val="all"/>
                </p:endSync>
                <p:childTnLst>
                  <p:par>
                    <p:cTn id="87" fill="hold">
                      <p:stCondLst>
                        <p:cond delay="0"/>
                      </p:stCondLst>
                      <p:childTnLst>
                        <p:par>
                          <p:cTn id="88" fill="hold">
                            <p:stCondLst>
                              <p:cond delay="0"/>
                            </p:stCondLst>
                            <p:childTnLst>
                              <p:par>
                                <p:cTn id="89" presetID="23" presetClass="exit" presetSubtype="32" fill="hold" grpId="0" nodeType="clickEffect">
                                  <p:stCondLst>
                                    <p:cond delay="0"/>
                                  </p:stCondLst>
                                  <p:childTnLst>
                                    <p:anim calcmode="lin" valueType="num">
                                      <p:cBhvr>
                                        <p:cTn id="90" dur="250"/>
                                        <p:tgtEl>
                                          <p:spTgt spid="79"/>
                                        </p:tgtEl>
                                        <p:attrNameLst>
                                          <p:attrName>ppt_w</p:attrName>
                                        </p:attrNameLst>
                                      </p:cBhvr>
                                      <p:tavLst>
                                        <p:tav tm="0">
                                          <p:val>
                                            <p:strVal val="ppt_w"/>
                                          </p:val>
                                        </p:tav>
                                        <p:tav tm="100000">
                                          <p:val>
                                            <p:fltVal val="0"/>
                                          </p:val>
                                        </p:tav>
                                      </p:tavLst>
                                    </p:anim>
                                    <p:anim calcmode="lin" valueType="num">
                                      <p:cBhvr>
                                        <p:cTn id="91" dur="250"/>
                                        <p:tgtEl>
                                          <p:spTgt spid="79"/>
                                        </p:tgtEl>
                                        <p:attrNameLst>
                                          <p:attrName>ppt_h</p:attrName>
                                        </p:attrNameLst>
                                      </p:cBhvr>
                                      <p:tavLst>
                                        <p:tav tm="0">
                                          <p:val>
                                            <p:strVal val="ppt_h"/>
                                          </p:val>
                                        </p:tav>
                                        <p:tav tm="100000">
                                          <p:val>
                                            <p:fltVal val="0"/>
                                          </p:val>
                                        </p:tav>
                                      </p:tavLst>
                                    </p:anim>
                                    <p:set>
                                      <p:cBhvr>
                                        <p:cTn id="92" dur="1" fill="hold">
                                          <p:stCondLst>
                                            <p:cond delay="249"/>
                                          </p:stCondLst>
                                        </p:cTn>
                                        <p:tgtEl>
                                          <p:spTgt spid="7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9"/>
                  </p:tgtEl>
                </p:cond>
              </p:nextCondLst>
            </p:seq>
            <p:seq concurrent="1" nextAc="seek">
              <p:cTn id="93" restart="whenNotActive" fill="hold" evtFilter="cancelBubble" nodeType="interactiveSeq">
                <p:stCondLst>
                  <p:cond evt="onClick" delay="0">
                    <p:tgtEl>
                      <p:spTgt spid="80"/>
                    </p:tgtEl>
                  </p:cond>
                </p:stCondLst>
                <p:endSync evt="end" delay="0">
                  <p:rtn val="all"/>
                </p:endSync>
                <p:childTnLst>
                  <p:par>
                    <p:cTn id="94" fill="hold">
                      <p:stCondLst>
                        <p:cond delay="0"/>
                      </p:stCondLst>
                      <p:childTnLst>
                        <p:par>
                          <p:cTn id="95" fill="hold">
                            <p:stCondLst>
                              <p:cond delay="0"/>
                            </p:stCondLst>
                            <p:childTnLst>
                              <p:par>
                                <p:cTn id="96" presetID="23" presetClass="exit" presetSubtype="32" fill="hold" grpId="0" nodeType="clickEffect">
                                  <p:stCondLst>
                                    <p:cond delay="0"/>
                                  </p:stCondLst>
                                  <p:childTnLst>
                                    <p:anim calcmode="lin" valueType="num">
                                      <p:cBhvr>
                                        <p:cTn id="97" dur="250"/>
                                        <p:tgtEl>
                                          <p:spTgt spid="80"/>
                                        </p:tgtEl>
                                        <p:attrNameLst>
                                          <p:attrName>ppt_w</p:attrName>
                                        </p:attrNameLst>
                                      </p:cBhvr>
                                      <p:tavLst>
                                        <p:tav tm="0">
                                          <p:val>
                                            <p:strVal val="ppt_w"/>
                                          </p:val>
                                        </p:tav>
                                        <p:tav tm="100000">
                                          <p:val>
                                            <p:fltVal val="0"/>
                                          </p:val>
                                        </p:tav>
                                      </p:tavLst>
                                    </p:anim>
                                    <p:anim calcmode="lin" valueType="num">
                                      <p:cBhvr>
                                        <p:cTn id="98" dur="250"/>
                                        <p:tgtEl>
                                          <p:spTgt spid="80"/>
                                        </p:tgtEl>
                                        <p:attrNameLst>
                                          <p:attrName>ppt_h</p:attrName>
                                        </p:attrNameLst>
                                      </p:cBhvr>
                                      <p:tavLst>
                                        <p:tav tm="0">
                                          <p:val>
                                            <p:strVal val="ppt_h"/>
                                          </p:val>
                                        </p:tav>
                                        <p:tav tm="100000">
                                          <p:val>
                                            <p:fltVal val="0"/>
                                          </p:val>
                                        </p:tav>
                                      </p:tavLst>
                                    </p:anim>
                                    <p:set>
                                      <p:cBhvr>
                                        <p:cTn id="99" dur="1" fill="hold">
                                          <p:stCondLst>
                                            <p:cond delay="249"/>
                                          </p:stCondLst>
                                        </p:cTn>
                                        <p:tgtEl>
                                          <p:spTgt spid="80"/>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80"/>
                  </p:tgtEl>
                </p:cond>
              </p:nextCondLst>
            </p:seq>
            <p:seq concurrent="1" nextAc="seek">
              <p:cTn id="100" restart="whenNotActive" fill="hold" evtFilter="cancelBubble" nodeType="interactiveSeq">
                <p:stCondLst>
                  <p:cond evt="onClick" delay="0">
                    <p:tgtEl>
                      <p:spTgt spid="81"/>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32" fill="hold" grpId="0" nodeType="clickEffect">
                                  <p:stCondLst>
                                    <p:cond delay="0"/>
                                  </p:stCondLst>
                                  <p:childTnLst>
                                    <p:anim calcmode="lin" valueType="num">
                                      <p:cBhvr>
                                        <p:cTn id="104" dur="250"/>
                                        <p:tgtEl>
                                          <p:spTgt spid="81"/>
                                        </p:tgtEl>
                                        <p:attrNameLst>
                                          <p:attrName>ppt_w</p:attrName>
                                        </p:attrNameLst>
                                      </p:cBhvr>
                                      <p:tavLst>
                                        <p:tav tm="0">
                                          <p:val>
                                            <p:strVal val="ppt_w"/>
                                          </p:val>
                                        </p:tav>
                                        <p:tav tm="100000">
                                          <p:val>
                                            <p:fltVal val="0"/>
                                          </p:val>
                                        </p:tav>
                                      </p:tavLst>
                                    </p:anim>
                                    <p:anim calcmode="lin" valueType="num">
                                      <p:cBhvr>
                                        <p:cTn id="105" dur="250"/>
                                        <p:tgtEl>
                                          <p:spTgt spid="81"/>
                                        </p:tgtEl>
                                        <p:attrNameLst>
                                          <p:attrName>ppt_h</p:attrName>
                                        </p:attrNameLst>
                                      </p:cBhvr>
                                      <p:tavLst>
                                        <p:tav tm="0">
                                          <p:val>
                                            <p:strVal val="ppt_h"/>
                                          </p:val>
                                        </p:tav>
                                        <p:tav tm="100000">
                                          <p:val>
                                            <p:fltVal val="0"/>
                                          </p:val>
                                        </p:tav>
                                      </p:tavLst>
                                    </p:anim>
                                    <p:set>
                                      <p:cBhvr>
                                        <p:cTn id="106" dur="1" fill="hold">
                                          <p:stCondLst>
                                            <p:cond delay="249"/>
                                          </p:stCondLst>
                                        </p:cTn>
                                        <p:tgtEl>
                                          <p:spTgt spid="81"/>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81"/>
                  </p:tgtEl>
                </p:cond>
              </p:nextCondLst>
            </p:seq>
            <p:seq concurrent="1" nextAc="seek">
              <p:cTn id="107" restart="whenNotActive" fill="hold" evtFilter="cancelBubble" nodeType="interactiveSeq">
                <p:stCondLst>
                  <p:cond evt="onClick" delay="0">
                    <p:tgtEl>
                      <p:spTgt spid="82"/>
                    </p:tgtEl>
                  </p:cond>
                </p:stCondLst>
                <p:endSync evt="end" delay="0">
                  <p:rtn val="all"/>
                </p:endSync>
                <p:childTnLst>
                  <p:par>
                    <p:cTn id="108" fill="hold">
                      <p:stCondLst>
                        <p:cond delay="0"/>
                      </p:stCondLst>
                      <p:childTnLst>
                        <p:par>
                          <p:cTn id="109" fill="hold">
                            <p:stCondLst>
                              <p:cond delay="0"/>
                            </p:stCondLst>
                            <p:childTnLst>
                              <p:par>
                                <p:cTn id="110" presetID="23" presetClass="exit" presetSubtype="32" fill="hold" grpId="0" nodeType="clickEffect">
                                  <p:stCondLst>
                                    <p:cond delay="0"/>
                                  </p:stCondLst>
                                  <p:childTnLst>
                                    <p:anim calcmode="lin" valueType="num">
                                      <p:cBhvr>
                                        <p:cTn id="111" dur="250"/>
                                        <p:tgtEl>
                                          <p:spTgt spid="82"/>
                                        </p:tgtEl>
                                        <p:attrNameLst>
                                          <p:attrName>ppt_w</p:attrName>
                                        </p:attrNameLst>
                                      </p:cBhvr>
                                      <p:tavLst>
                                        <p:tav tm="0">
                                          <p:val>
                                            <p:strVal val="ppt_w"/>
                                          </p:val>
                                        </p:tav>
                                        <p:tav tm="100000">
                                          <p:val>
                                            <p:fltVal val="0"/>
                                          </p:val>
                                        </p:tav>
                                      </p:tavLst>
                                    </p:anim>
                                    <p:anim calcmode="lin" valueType="num">
                                      <p:cBhvr>
                                        <p:cTn id="112" dur="250"/>
                                        <p:tgtEl>
                                          <p:spTgt spid="82"/>
                                        </p:tgtEl>
                                        <p:attrNameLst>
                                          <p:attrName>ppt_h</p:attrName>
                                        </p:attrNameLst>
                                      </p:cBhvr>
                                      <p:tavLst>
                                        <p:tav tm="0">
                                          <p:val>
                                            <p:strVal val="ppt_h"/>
                                          </p:val>
                                        </p:tav>
                                        <p:tav tm="100000">
                                          <p:val>
                                            <p:fltVal val="0"/>
                                          </p:val>
                                        </p:tav>
                                      </p:tavLst>
                                    </p:anim>
                                    <p:set>
                                      <p:cBhvr>
                                        <p:cTn id="113" dur="1" fill="hold">
                                          <p:stCondLst>
                                            <p:cond delay="249"/>
                                          </p:stCondLst>
                                        </p:cTn>
                                        <p:tgtEl>
                                          <p:spTgt spid="82"/>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82"/>
                  </p:tgtEl>
                </p:cond>
              </p:nextCondLst>
            </p:seq>
            <p:seq concurrent="1" nextAc="seek">
              <p:cTn id="114" restart="whenNotActive" fill="hold" evtFilter="cancelBubble" nodeType="interactiveSeq">
                <p:stCondLst>
                  <p:cond evt="onClick" delay="0">
                    <p:tgtEl>
                      <p:spTgt spid="83"/>
                    </p:tgtEl>
                  </p:cond>
                </p:stCondLst>
                <p:endSync evt="end" delay="0">
                  <p:rtn val="all"/>
                </p:endSync>
                <p:childTnLst>
                  <p:par>
                    <p:cTn id="115" fill="hold">
                      <p:stCondLst>
                        <p:cond delay="0"/>
                      </p:stCondLst>
                      <p:childTnLst>
                        <p:par>
                          <p:cTn id="116" fill="hold">
                            <p:stCondLst>
                              <p:cond delay="0"/>
                            </p:stCondLst>
                            <p:childTnLst>
                              <p:par>
                                <p:cTn id="117" presetID="23" presetClass="exit" presetSubtype="32" fill="hold" grpId="0" nodeType="clickEffect">
                                  <p:stCondLst>
                                    <p:cond delay="0"/>
                                  </p:stCondLst>
                                  <p:childTnLst>
                                    <p:anim calcmode="lin" valueType="num">
                                      <p:cBhvr>
                                        <p:cTn id="118" dur="250"/>
                                        <p:tgtEl>
                                          <p:spTgt spid="83"/>
                                        </p:tgtEl>
                                        <p:attrNameLst>
                                          <p:attrName>ppt_w</p:attrName>
                                        </p:attrNameLst>
                                      </p:cBhvr>
                                      <p:tavLst>
                                        <p:tav tm="0">
                                          <p:val>
                                            <p:strVal val="ppt_w"/>
                                          </p:val>
                                        </p:tav>
                                        <p:tav tm="100000">
                                          <p:val>
                                            <p:fltVal val="0"/>
                                          </p:val>
                                        </p:tav>
                                      </p:tavLst>
                                    </p:anim>
                                    <p:anim calcmode="lin" valueType="num">
                                      <p:cBhvr>
                                        <p:cTn id="119" dur="250"/>
                                        <p:tgtEl>
                                          <p:spTgt spid="83"/>
                                        </p:tgtEl>
                                        <p:attrNameLst>
                                          <p:attrName>ppt_h</p:attrName>
                                        </p:attrNameLst>
                                      </p:cBhvr>
                                      <p:tavLst>
                                        <p:tav tm="0">
                                          <p:val>
                                            <p:strVal val="ppt_h"/>
                                          </p:val>
                                        </p:tav>
                                        <p:tav tm="100000">
                                          <p:val>
                                            <p:fltVal val="0"/>
                                          </p:val>
                                        </p:tav>
                                      </p:tavLst>
                                    </p:anim>
                                    <p:set>
                                      <p:cBhvr>
                                        <p:cTn id="120" dur="1" fill="hold">
                                          <p:stCondLst>
                                            <p:cond delay="249"/>
                                          </p:stCondLst>
                                        </p:cTn>
                                        <p:tgtEl>
                                          <p:spTgt spid="83"/>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83"/>
                  </p:tgtEl>
                </p:cond>
              </p:nextCondLst>
            </p:seq>
            <p:seq concurrent="1" nextAc="seek">
              <p:cTn id="121" restart="whenNotActive" fill="hold" evtFilter="cancelBubble" nodeType="interactiveSeq">
                <p:stCondLst>
                  <p:cond evt="onClick" delay="0">
                    <p:tgtEl>
                      <p:spTgt spid="84"/>
                    </p:tgtEl>
                  </p:cond>
                </p:stCondLst>
                <p:endSync evt="end" delay="0">
                  <p:rtn val="all"/>
                </p:endSync>
                <p:childTnLst>
                  <p:par>
                    <p:cTn id="122" fill="hold">
                      <p:stCondLst>
                        <p:cond delay="0"/>
                      </p:stCondLst>
                      <p:childTnLst>
                        <p:par>
                          <p:cTn id="123" fill="hold">
                            <p:stCondLst>
                              <p:cond delay="0"/>
                            </p:stCondLst>
                            <p:childTnLst>
                              <p:par>
                                <p:cTn id="124" presetID="23" presetClass="exit" presetSubtype="32" fill="hold" grpId="0" nodeType="clickEffect">
                                  <p:stCondLst>
                                    <p:cond delay="0"/>
                                  </p:stCondLst>
                                  <p:childTnLst>
                                    <p:anim calcmode="lin" valueType="num">
                                      <p:cBhvr>
                                        <p:cTn id="125" dur="250"/>
                                        <p:tgtEl>
                                          <p:spTgt spid="84"/>
                                        </p:tgtEl>
                                        <p:attrNameLst>
                                          <p:attrName>ppt_w</p:attrName>
                                        </p:attrNameLst>
                                      </p:cBhvr>
                                      <p:tavLst>
                                        <p:tav tm="0">
                                          <p:val>
                                            <p:strVal val="ppt_w"/>
                                          </p:val>
                                        </p:tav>
                                        <p:tav tm="100000">
                                          <p:val>
                                            <p:fltVal val="0"/>
                                          </p:val>
                                        </p:tav>
                                      </p:tavLst>
                                    </p:anim>
                                    <p:anim calcmode="lin" valueType="num">
                                      <p:cBhvr>
                                        <p:cTn id="126" dur="250"/>
                                        <p:tgtEl>
                                          <p:spTgt spid="84"/>
                                        </p:tgtEl>
                                        <p:attrNameLst>
                                          <p:attrName>ppt_h</p:attrName>
                                        </p:attrNameLst>
                                      </p:cBhvr>
                                      <p:tavLst>
                                        <p:tav tm="0">
                                          <p:val>
                                            <p:strVal val="ppt_h"/>
                                          </p:val>
                                        </p:tav>
                                        <p:tav tm="100000">
                                          <p:val>
                                            <p:fltVal val="0"/>
                                          </p:val>
                                        </p:tav>
                                      </p:tavLst>
                                    </p:anim>
                                    <p:set>
                                      <p:cBhvr>
                                        <p:cTn id="127" dur="1" fill="hold">
                                          <p:stCondLst>
                                            <p:cond delay="249"/>
                                          </p:stCondLst>
                                        </p:cTn>
                                        <p:tgtEl>
                                          <p:spTgt spid="84"/>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84"/>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3757"/>
        </a:solidFill>
        <a:effectLst/>
      </p:bgPr>
    </p:bg>
    <p:spTree>
      <p:nvGrpSpPr>
        <p:cNvPr id="1" name=""/>
        <p:cNvGrpSpPr/>
        <p:nvPr/>
      </p:nvGrpSpPr>
      <p:grpSpPr>
        <a:xfrm>
          <a:off x="0" y="0"/>
          <a:ext cx="0" cy="0"/>
          <a:chOff x="0" y="0"/>
          <a:chExt cx="0" cy="0"/>
        </a:xfrm>
      </p:grpSpPr>
      <p:grpSp>
        <p:nvGrpSpPr>
          <p:cNvPr id="6" name="그룹 5"/>
          <p:cNvGrpSpPr/>
          <p:nvPr/>
        </p:nvGrpSpPr>
        <p:grpSpPr>
          <a:xfrm>
            <a:off x="-626601" y="-16042"/>
            <a:ext cx="13605182" cy="6503156"/>
            <a:chOff x="-626601" y="0"/>
            <a:chExt cx="13605182" cy="6503156"/>
          </a:xfrm>
        </p:grpSpPr>
        <p:grpSp>
          <p:nvGrpSpPr>
            <p:cNvPr id="3" name="그룹 2"/>
            <p:cNvGrpSpPr/>
            <p:nvPr/>
          </p:nvGrpSpPr>
          <p:grpSpPr>
            <a:xfrm>
              <a:off x="-626601" y="0"/>
              <a:ext cx="13605182" cy="6503156"/>
              <a:chOff x="-1364022" y="-281984"/>
              <a:chExt cx="15139016" cy="7236314"/>
            </a:xfrm>
          </p:grpSpPr>
          <p:sp>
            <p:nvSpPr>
              <p:cNvPr id="2" name="구름 모양 설명선 1"/>
              <p:cNvSpPr/>
              <p:nvPr/>
            </p:nvSpPr>
            <p:spPr>
              <a:xfrm>
                <a:off x="845575" y="341506"/>
                <a:ext cx="10245212" cy="6579272"/>
              </a:xfrm>
              <a:prstGeom prst="cloudCallout">
                <a:avLst>
                  <a:gd name="adj1" fmla="val -11354"/>
                  <a:gd name="adj2" fmla="val 27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0" name="Picture 10" descr="Clipart clouds explosion, Clipart clouds explosion Transpar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022" y="-281984"/>
                <a:ext cx="15139016" cy="723631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3552465" y="2275694"/>
              <a:ext cx="4852610" cy="2015936"/>
            </a:xfrm>
            <a:prstGeom prst="rect">
              <a:avLst/>
            </a:prstGeom>
            <a:noFill/>
            <a:ln>
              <a:noFill/>
            </a:ln>
          </p:spPr>
          <p:txBody>
            <a:bodyPr wrap="none" rtlCol="0">
              <a:spAutoFit/>
            </a:bodyPr>
            <a:lstStyle/>
            <a:p>
              <a:pPr algn="ctr"/>
              <a:r>
                <a:rPr lang="en-US" sz="12500" b="1" spc="-300" dirty="0">
                  <a:ln w="57150">
                    <a:solidFill>
                      <a:srgbClr val="282526"/>
                    </a:solidFill>
                    <a:prstDash val="solid"/>
                  </a:ln>
                  <a:solidFill>
                    <a:srgbClr val="282526"/>
                  </a:solidFill>
                  <a:effectLst>
                    <a:outerShdw dist="38100" dir="2700000" algn="tl" rotWithShape="0">
                      <a:schemeClr val="accent4"/>
                    </a:outerShdw>
                  </a:effectLst>
                  <a:latin typeface="Palitoon" panose="00000500000000000000" pitchFamily="50" charset="0"/>
                </a:rPr>
                <a:t>ROUND</a:t>
              </a:r>
              <a:r>
                <a:rPr lang="en-US" sz="10400" b="1" spc="-300" dirty="0">
                  <a:ln w="57150">
                    <a:solidFill>
                      <a:srgbClr val="282526"/>
                    </a:solidFill>
                    <a:prstDash val="solid"/>
                  </a:ln>
                  <a:solidFill>
                    <a:srgbClr val="282526"/>
                  </a:solidFill>
                  <a:effectLst>
                    <a:outerShdw dist="38100" dir="2700000" algn="tl" rotWithShape="0">
                      <a:schemeClr val="accent4"/>
                    </a:outerShdw>
                  </a:effectLst>
                  <a:latin typeface="Palitoon" panose="00000500000000000000" pitchFamily="50" charset="0"/>
                </a:rPr>
                <a:t> 2</a:t>
              </a:r>
              <a:endParaRPr lang="en-US" sz="12500" b="1" spc="-300" dirty="0">
                <a:ln w="57150">
                  <a:solidFill>
                    <a:srgbClr val="282526"/>
                  </a:solidFill>
                  <a:prstDash val="solid"/>
                </a:ln>
                <a:solidFill>
                  <a:srgbClr val="282526"/>
                </a:solidFill>
                <a:effectLst>
                  <a:outerShdw dist="38100" dir="2700000" algn="tl" rotWithShape="0">
                    <a:schemeClr val="accent4"/>
                  </a:outerShdw>
                </a:effectLst>
                <a:latin typeface="Palitoon" panose="00000500000000000000" pitchFamily="50" charset="0"/>
              </a:endParaRPr>
            </a:p>
          </p:txBody>
        </p:sp>
        <p:sp>
          <p:nvSpPr>
            <p:cNvPr id="17" name="TextBox 16"/>
            <p:cNvSpPr txBox="1"/>
            <p:nvPr/>
          </p:nvSpPr>
          <p:spPr>
            <a:xfrm>
              <a:off x="3552465" y="2275694"/>
              <a:ext cx="4852610" cy="2015936"/>
            </a:xfrm>
            <a:prstGeom prst="rect">
              <a:avLst/>
            </a:prstGeom>
            <a:noFill/>
            <a:ln>
              <a:noFill/>
            </a:ln>
          </p:spPr>
          <p:txBody>
            <a:bodyPr wrap="none" rtlCol="0">
              <a:spAutoFit/>
            </a:bodyPr>
            <a:lstStyle/>
            <a:p>
              <a:pPr algn="ctr"/>
              <a:r>
                <a:rPr lang="en-US" sz="12500" b="1" spc="-300" dirty="0">
                  <a:ln w="19050">
                    <a:solidFill>
                      <a:schemeClr val="accent4"/>
                    </a:solidFill>
                    <a:prstDash val="sysDash"/>
                  </a:ln>
                  <a:noFill/>
                  <a:latin typeface="Palitoon" panose="00000500000000000000" pitchFamily="50" charset="0"/>
                </a:rPr>
                <a:t>ROUND</a:t>
              </a:r>
              <a:r>
                <a:rPr lang="en-US" sz="10400" b="1" spc="-300" dirty="0">
                  <a:ln w="19050">
                    <a:solidFill>
                      <a:schemeClr val="accent4"/>
                    </a:solidFill>
                    <a:prstDash val="sysDash"/>
                  </a:ln>
                  <a:noFill/>
                  <a:latin typeface="Palitoon" panose="00000500000000000000" pitchFamily="50" charset="0"/>
                </a:rPr>
                <a:t> 2</a:t>
              </a:r>
              <a:endParaRPr lang="en-US" sz="12500" b="1" spc="-300" dirty="0">
                <a:ln w="19050">
                  <a:solidFill>
                    <a:schemeClr val="accent4"/>
                  </a:solidFill>
                  <a:prstDash val="sysDash"/>
                </a:ln>
                <a:noFill/>
                <a:latin typeface="Palitoon" panose="00000500000000000000" pitchFamily="50" charset="0"/>
              </a:endParaRPr>
            </a:p>
          </p:txBody>
        </p:sp>
      </p:grpSp>
    </p:spTree>
    <p:extLst>
      <p:ext uri="{BB962C8B-B14F-4D97-AF65-F5344CB8AC3E}">
        <p14:creationId xmlns:p14="http://schemas.microsoft.com/office/powerpoint/2010/main" val="3622657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3" name="Punch SFX.wav"/>
          </p:stSnd>
        </p:sndAc>
      </p:transition>
    </mc:Choice>
    <mc:Fallback xmlns="">
      <p:transition spd="slow">
        <p:fade/>
        <p:sndAc>
          <p:stSnd>
            <p:snd r:embed="rId6" name="Punch SFX.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Boxing Bell.wav"/>
                                        </p:tgtEl>
                                      </p:cMediaNode>
                                    </p:audio>
                                  </p:subTnLst>
                                </p:cTn>
                              </p:par>
                              <p:par>
                                <p:cTn id="9" presetID="32" presetClass="emph" presetSubtype="0"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990373362"/>
              </p:ext>
            </p:extLst>
          </p:nvPr>
        </p:nvGraphicFramePr>
        <p:xfrm>
          <a:off x="0" y="0"/>
          <a:ext cx="12192000" cy="6858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03550235"/>
                    </a:ext>
                  </a:extLst>
                </a:gridCol>
                <a:gridCol w="2032000">
                  <a:extLst>
                    <a:ext uri="{9D8B030D-6E8A-4147-A177-3AD203B41FA5}">
                      <a16:colId xmlns:a16="http://schemas.microsoft.com/office/drawing/2014/main" val="3839295360"/>
                    </a:ext>
                  </a:extLst>
                </a:gridCol>
                <a:gridCol w="2032000">
                  <a:extLst>
                    <a:ext uri="{9D8B030D-6E8A-4147-A177-3AD203B41FA5}">
                      <a16:colId xmlns:a16="http://schemas.microsoft.com/office/drawing/2014/main" val="3136952133"/>
                    </a:ext>
                  </a:extLst>
                </a:gridCol>
                <a:gridCol w="2032000">
                  <a:extLst>
                    <a:ext uri="{9D8B030D-6E8A-4147-A177-3AD203B41FA5}">
                      <a16:colId xmlns:a16="http://schemas.microsoft.com/office/drawing/2014/main" val="463049711"/>
                    </a:ext>
                  </a:extLst>
                </a:gridCol>
                <a:gridCol w="2032000">
                  <a:extLst>
                    <a:ext uri="{9D8B030D-6E8A-4147-A177-3AD203B41FA5}">
                      <a16:colId xmlns:a16="http://schemas.microsoft.com/office/drawing/2014/main" val="3359161283"/>
                    </a:ext>
                  </a:extLst>
                </a:gridCol>
                <a:gridCol w="2032000">
                  <a:extLst>
                    <a:ext uri="{9D8B030D-6E8A-4147-A177-3AD203B41FA5}">
                      <a16:colId xmlns:a16="http://schemas.microsoft.com/office/drawing/2014/main" val="805624471"/>
                    </a:ext>
                  </a:extLst>
                </a:gridCol>
              </a:tblGrid>
              <a:tr h="2286000">
                <a:tc>
                  <a:txBody>
                    <a:bodyPr/>
                    <a:lstStyle/>
                    <a:p>
                      <a:pPr algn="ctr"/>
                      <a:r>
                        <a:rPr lang="en-US" sz="8000" dirty="0">
                          <a:ln>
                            <a:solidFill>
                              <a:schemeClr val="bg1"/>
                            </a:solidFill>
                          </a:ln>
                          <a:effectLst>
                            <a:outerShdw dist="38100" dir="2700000" algn="tl" rotWithShape="0">
                              <a:schemeClr val="accent4"/>
                            </a:outerShdw>
                          </a:effectLst>
                          <a:latin typeface="Palitoon" panose="00000500000000000000" pitchFamily="50"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3</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13</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8</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5</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17</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728580749"/>
                  </a:ext>
                </a:extLst>
              </a:tr>
              <a:tr h="2286000">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12</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7</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18</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11</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15</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extLst>
                  <a:ext uri="{0D108BD9-81ED-4DB2-BD59-A6C34878D82A}">
                    <a16:rowId xmlns:a16="http://schemas.microsoft.com/office/drawing/2014/main" val="1735967145"/>
                  </a:ext>
                </a:extLst>
              </a:tr>
              <a:tr h="2286000">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2</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16</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10</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14</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4</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6</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92589430"/>
                  </a:ext>
                </a:extLst>
              </a:tr>
            </a:tbl>
          </a:graphicData>
        </a:graphic>
      </p:graphicFrame>
      <p:grpSp>
        <p:nvGrpSpPr>
          <p:cNvPr id="67" name="그룹 66"/>
          <p:cNvGrpSpPr/>
          <p:nvPr/>
        </p:nvGrpSpPr>
        <p:grpSpPr>
          <a:xfrm>
            <a:off x="2032000" y="9144"/>
            <a:ext cx="2032000" cy="2292084"/>
            <a:chOff x="2032000" y="9144"/>
            <a:chExt cx="2032000" cy="2292084"/>
          </a:xfrm>
        </p:grpSpPr>
        <p:sp>
          <p:nvSpPr>
            <p:cNvPr id="68" name="직사각형 67"/>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그림 68"/>
            <p:cNvPicPr>
              <a:picLocks noChangeAspect="1"/>
            </p:cNvPicPr>
            <p:nvPr/>
          </p:nvPicPr>
          <p:blipFill>
            <a:blip r:embed="rId4">
              <a:extLst>
                <a:ext uri="{28A0092B-C50C-407E-A947-70E740481C1C}">
                  <a14:useLocalDpi xmlns:a14="http://schemas.microsoft.com/office/drawing/2010/main" val="0"/>
                </a:ext>
              </a:extLst>
            </a:blip>
            <a:srcRect/>
            <a:stretch/>
          </p:blipFill>
          <p:spPr>
            <a:xfrm>
              <a:off x="2310382" y="497887"/>
              <a:ext cx="1475234" cy="1314597"/>
            </a:xfrm>
            <a:prstGeom prst="rect">
              <a:avLst/>
            </a:prstGeom>
          </p:spPr>
        </p:pic>
      </p:grpSp>
      <p:grpSp>
        <p:nvGrpSpPr>
          <p:cNvPr id="70" name="그룹 69"/>
          <p:cNvGrpSpPr/>
          <p:nvPr/>
        </p:nvGrpSpPr>
        <p:grpSpPr>
          <a:xfrm>
            <a:off x="0" y="9144"/>
            <a:ext cx="2032000" cy="2292084"/>
            <a:chOff x="2032000" y="9144"/>
            <a:chExt cx="2032000" cy="2292084"/>
          </a:xfrm>
        </p:grpSpPr>
        <p:sp>
          <p:nvSpPr>
            <p:cNvPr id="71" name="직사각형 70"/>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그림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113" y="506741"/>
              <a:ext cx="1763774" cy="1296890"/>
            </a:xfrm>
            <a:prstGeom prst="rect">
              <a:avLst/>
            </a:prstGeom>
          </p:spPr>
        </p:pic>
      </p:grpSp>
      <p:grpSp>
        <p:nvGrpSpPr>
          <p:cNvPr id="73" name="그룹 72"/>
          <p:cNvGrpSpPr/>
          <p:nvPr/>
        </p:nvGrpSpPr>
        <p:grpSpPr>
          <a:xfrm>
            <a:off x="4064000" y="9144"/>
            <a:ext cx="2032000" cy="2292084"/>
            <a:chOff x="2032000" y="9144"/>
            <a:chExt cx="2032000" cy="2292084"/>
          </a:xfrm>
        </p:grpSpPr>
        <p:sp>
          <p:nvSpPr>
            <p:cNvPr id="74" name="직사각형 73"/>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그림 74"/>
            <p:cNvPicPr>
              <a:picLocks noChangeAspect="1"/>
            </p:cNvPicPr>
            <p:nvPr/>
          </p:nvPicPr>
          <p:blipFill rotWithShape="1">
            <a:blip r:embed="rId6">
              <a:extLst>
                <a:ext uri="{28A0092B-C50C-407E-A947-70E740481C1C}">
                  <a14:useLocalDpi xmlns:a14="http://schemas.microsoft.com/office/drawing/2010/main" val="0"/>
                </a:ext>
              </a:extLst>
            </a:blip>
            <a:srcRect l="10473" t="20561" r="10472" b="20212"/>
            <a:stretch/>
          </p:blipFill>
          <p:spPr>
            <a:xfrm>
              <a:off x="2206430" y="800100"/>
              <a:ext cx="1683140" cy="996174"/>
            </a:xfrm>
            <a:prstGeom prst="rect">
              <a:avLst/>
            </a:prstGeom>
          </p:spPr>
        </p:pic>
      </p:grpSp>
      <p:grpSp>
        <p:nvGrpSpPr>
          <p:cNvPr id="76" name="그룹 75"/>
          <p:cNvGrpSpPr/>
          <p:nvPr/>
        </p:nvGrpSpPr>
        <p:grpSpPr>
          <a:xfrm>
            <a:off x="6096000" y="9144"/>
            <a:ext cx="2032000" cy="2292084"/>
            <a:chOff x="2032000" y="9144"/>
            <a:chExt cx="2032000" cy="2292084"/>
          </a:xfrm>
        </p:grpSpPr>
        <p:sp>
          <p:nvSpPr>
            <p:cNvPr id="77" name="직사각형 76"/>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그림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6689" y="293876"/>
              <a:ext cx="1722620" cy="1722620"/>
            </a:xfrm>
            <a:prstGeom prst="rect">
              <a:avLst/>
            </a:prstGeom>
          </p:spPr>
        </p:pic>
      </p:grpSp>
      <p:grpSp>
        <p:nvGrpSpPr>
          <p:cNvPr id="79" name="그룹 78"/>
          <p:cNvGrpSpPr/>
          <p:nvPr/>
        </p:nvGrpSpPr>
        <p:grpSpPr>
          <a:xfrm>
            <a:off x="8128000" y="9144"/>
            <a:ext cx="2032000" cy="2292084"/>
            <a:chOff x="2032000" y="9144"/>
            <a:chExt cx="2032000" cy="2292084"/>
          </a:xfrm>
        </p:grpSpPr>
        <p:sp>
          <p:nvSpPr>
            <p:cNvPr id="80" name="직사각형 79"/>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그림 80"/>
            <p:cNvPicPr>
              <a:picLocks noChangeAspect="1"/>
            </p:cNvPicPr>
            <p:nvPr/>
          </p:nvPicPr>
          <p:blipFill>
            <a:blip r:embed="rId8">
              <a:extLst>
                <a:ext uri="{28A0092B-C50C-407E-A947-70E740481C1C}">
                  <a14:useLocalDpi xmlns:a14="http://schemas.microsoft.com/office/drawing/2010/main" val="0"/>
                </a:ext>
              </a:extLst>
            </a:blip>
            <a:srcRect/>
            <a:stretch/>
          </p:blipFill>
          <p:spPr>
            <a:xfrm>
              <a:off x="2554191" y="423016"/>
              <a:ext cx="977370" cy="1537820"/>
            </a:xfrm>
            <a:prstGeom prst="rect">
              <a:avLst/>
            </a:prstGeom>
          </p:spPr>
        </p:pic>
      </p:grpSp>
      <p:grpSp>
        <p:nvGrpSpPr>
          <p:cNvPr id="82" name="그룹 81"/>
          <p:cNvGrpSpPr/>
          <p:nvPr/>
        </p:nvGrpSpPr>
        <p:grpSpPr>
          <a:xfrm>
            <a:off x="10160000" y="9144"/>
            <a:ext cx="2032000" cy="2292084"/>
            <a:chOff x="2032000" y="9144"/>
            <a:chExt cx="2032000" cy="2292084"/>
          </a:xfrm>
        </p:grpSpPr>
        <p:sp>
          <p:nvSpPr>
            <p:cNvPr id="83" name="직사각형 82"/>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그림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86689" y="293876"/>
              <a:ext cx="1722620" cy="1722620"/>
            </a:xfrm>
            <a:prstGeom prst="rect">
              <a:avLst/>
            </a:prstGeom>
          </p:spPr>
        </p:pic>
      </p:grpSp>
      <p:grpSp>
        <p:nvGrpSpPr>
          <p:cNvPr id="85" name="그룹 84"/>
          <p:cNvGrpSpPr/>
          <p:nvPr/>
        </p:nvGrpSpPr>
        <p:grpSpPr>
          <a:xfrm>
            <a:off x="2032000" y="2301228"/>
            <a:ext cx="2032000" cy="2292084"/>
            <a:chOff x="2032000" y="9144"/>
            <a:chExt cx="2032000" cy="2292084"/>
          </a:xfrm>
        </p:grpSpPr>
        <p:sp>
          <p:nvSpPr>
            <p:cNvPr id="86" name="직사각형 85"/>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그림 86"/>
            <p:cNvPicPr>
              <a:picLocks noChangeAspect="1"/>
            </p:cNvPicPr>
            <p:nvPr/>
          </p:nvPicPr>
          <p:blipFill>
            <a:blip r:embed="rId10">
              <a:extLst>
                <a:ext uri="{28A0092B-C50C-407E-A947-70E740481C1C}">
                  <a14:useLocalDpi xmlns:a14="http://schemas.microsoft.com/office/drawing/2010/main" val="0"/>
                </a:ext>
              </a:extLst>
            </a:blip>
            <a:srcRect/>
            <a:stretch/>
          </p:blipFill>
          <p:spPr>
            <a:xfrm>
              <a:off x="2186688" y="562519"/>
              <a:ext cx="1682526" cy="1261895"/>
            </a:xfrm>
            <a:prstGeom prst="rect">
              <a:avLst/>
            </a:prstGeom>
          </p:spPr>
        </p:pic>
      </p:grpSp>
      <p:grpSp>
        <p:nvGrpSpPr>
          <p:cNvPr id="88" name="그룹 87"/>
          <p:cNvGrpSpPr/>
          <p:nvPr/>
        </p:nvGrpSpPr>
        <p:grpSpPr>
          <a:xfrm>
            <a:off x="0" y="2301228"/>
            <a:ext cx="2032000" cy="2292084"/>
            <a:chOff x="2032000" y="9144"/>
            <a:chExt cx="2032000" cy="2292084"/>
          </a:xfrm>
        </p:grpSpPr>
        <p:sp>
          <p:nvSpPr>
            <p:cNvPr id="89" name="직사각형 88"/>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그림 89"/>
            <p:cNvPicPr>
              <a:picLocks noChangeAspect="1"/>
            </p:cNvPicPr>
            <p:nvPr/>
          </p:nvPicPr>
          <p:blipFill rotWithShape="1">
            <a:blip r:embed="rId11">
              <a:extLst>
                <a:ext uri="{28A0092B-C50C-407E-A947-70E740481C1C}">
                  <a14:useLocalDpi xmlns:a14="http://schemas.microsoft.com/office/drawing/2010/main" val="0"/>
                </a:ext>
              </a:extLst>
            </a:blip>
            <a:srcRect l="17505" t="3053" r="6471" b="4375"/>
            <a:stretch/>
          </p:blipFill>
          <p:spPr>
            <a:xfrm>
              <a:off x="2408522" y="362818"/>
              <a:ext cx="1278956" cy="1557339"/>
            </a:xfrm>
            <a:prstGeom prst="rect">
              <a:avLst/>
            </a:prstGeom>
          </p:spPr>
        </p:pic>
      </p:grpSp>
      <p:grpSp>
        <p:nvGrpSpPr>
          <p:cNvPr id="91" name="그룹 90"/>
          <p:cNvGrpSpPr/>
          <p:nvPr/>
        </p:nvGrpSpPr>
        <p:grpSpPr>
          <a:xfrm>
            <a:off x="4064000" y="2301228"/>
            <a:ext cx="2032000" cy="2292084"/>
            <a:chOff x="2032000" y="9144"/>
            <a:chExt cx="2032000" cy="2292084"/>
          </a:xfrm>
        </p:grpSpPr>
        <p:sp>
          <p:nvSpPr>
            <p:cNvPr id="92" name="직사각형 91"/>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그림 92"/>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l="7631" t="12344" r="7631" b="27097"/>
            <a:stretch/>
          </p:blipFill>
          <p:spPr>
            <a:xfrm>
              <a:off x="2186688" y="669505"/>
              <a:ext cx="1722622" cy="1005678"/>
            </a:xfrm>
            <a:prstGeom prst="rect">
              <a:avLst/>
            </a:prstGeom>
          </p:spPr>
        </p:pic>
      </p:grpSp>
      <p:grpSp>
        <p:nvGrpSpPr>
          <p:cNvPr id="94" name="그룹 93"/>
          <p:cNvGrpSpPr/>
          <p:nvPr/>
        </p:nvGrpSpPr>
        <p:grpSpPr>
          <a:xfrm>
            <a:off x="6096000" y="2301228"/>
            <a:ext cx="2032000" cy="2292084"/>
            <a:chOff x="2032000" y="9144"/>
            <a:chExt cx="2032000" cy="2292084"/>
          </a:xfrm>
        </p:grpSpPr>
        <p:sp>
          <p:nvSpPr>
            <p:cNvPr id="95" name="직사각형 94"/>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그림 95"/>
            <p:cNvPicPr>
              <a:picLocks noChangeAspect="1"/>
            </p:cNvPicPr>
            <p:nvPr/>
          </p:nvPicPr>
          <p:blipFill rotWithShape="1">
            <a:blip r:embed="rId14">
              <a:extLst>
                <a:ext uri="{28A0092B-C50C-407E-A947-70E740481C1C}">
                  <a14:useLocalDpi xmlns:a14="http://schemas.microsoft.com/office/drawing/2010/main" val="0"/>
                </a:ext>
              </a:extLst>
            </a:blip>
            <a:srcRect b="8621"/>
            <a:stretch/>
          </p:blipFill>
          <p:spPr>
            <a:xfrm>
              <a:off x="2153027" y="440260"/>
              <a:ext cx="1789945" cy="1393311"/>
            </a:xfrm>
            <a:prstGeom prst="rect">
              <a:avLst/>
            </a:prstGeom>
          </p:spPr>
        </p:pic>
      </p:grpSp>
      <p:grpSp>
        <p:nvGrpSpPr>
          <p:cNvPr id="97" name="그룹 96"/>
          <p:cNvGrpSpPr/>
          <p:nvPr/>
        </p:nvGrpSpPr>
        <p:grpSpPr>
          <a:xfrm>
            <a:off x="8128000" y="2301228"/>
            <a:ext cx="2032000" cy="2292084"/>
            <a:chOff x="2032000" y="9144"/>
            <a:chExt cx="2032000" cy="2292084"/>
          </a:xfrm>
        </p:grpSpPr>
        <p:sp>
          <p:nvSpPr>
            <p:cNvPr id="98" name="직사각형 97"/>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그림 98"/>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86690" y="522005"/>
              <a:ext cx="1753616" cy="1238966"/>
            </a:xfrm>
            <a:prstGeom prst="rect">
              <a:avLst/>
            </a:prstGeom>
          </p:spPr>
        </p:pic>
      </p:grpSp>
      <p:grpSp>
        <p:nvGrpSpPr>
          <p:cNvPr id="100" name="그룹 99"/>
          <p:cNvGrpSpPr/>
          <p:nvPr/>
        </p:nvGrpSpPr>
        <p:grpSpPr>
          <a:xfrm>
            <a:off x="10160000" y="2301228"/>
            <a:ext cx="2032000" cy="2292084"/>
            <a:chOff x="2032000" y="9144"/>
            <a:chExt cx="2032000" cy="2292084"/>
          </a:xfrm>
        </p:grpSpPr>
        <p:sp>
          <p:nvSpPr>
            <p:cNvPr id="101" name="직사각형 100"/>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그림 101"/>
            <p:cNvPicPr>
              <a:picLocks noChangeAspect="1"/>
            </p:cNvPicPr>
            <p:nvPr/>
          </p:nvPicPr>
          <p:blipFill>
            <a:blip r:embed="rId17">
              <a:extLst>
                <a:ext uri="{28A0092B-C50C-407E-A947-70E740481C1C}">
                  <a14:useLocalDpi xmlns:a14="http://schemas.microsoft.com/office/drawing/2010/main" val="0"/>
                </a:ext>
              </a:extLst>
            </a:blip>
            <a:srcRect/>
            <a:stretch/>
          </p:blipFill>
          <p:spPr>
            <a:xfrm>
              <a:off x="2206224" y="688229"/>
              <a:ext cx="1705506" cy="968230"/>
            </a:xfrm>
            <a:prstGeom prst="rect">
              <a:avLst/>
            </a:prstGeom>
          </p:spPr>
        </p:pic>
      </p:grpSp>
      <p:grpSp>
        <p:nvGrpSpPr>
          <p:cNvPr id="103" name="그룹 102"/>
          <p:cNvGrpSpPr/>
          <p:nvPr/>
        </p:nvGrpSpPr>
        <p:grpSpPr>
          <a:xfrm>
            <a:off x="2032000" y="4593312"/>
            <a:ext cx="2032000" cy="2292084"/>
            <a:chOff x="2032000" y="9144"/>
            <a:chExt cx="2032000" cy="2292084"/>
          </a:xfrm>
        </p:grpSpPr>
        <p:sp>
          <p:nvSpPr>
            <p:cNvPr id="104" name="직사각형 103"/>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그림 10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86689" y="293876"/>
              <a:ext cx="1722620" cy="1722620"/>
            </a:xfrm>
            <a:prstGeom prst="rect">
              <a:avLst/>
            </a:prstGeom>
          </p:spPr>
        </p:pic>
      </p:grpSp>
      <p:grpSp>
        <p:nvGrpSpPr>
          <p:cNvPr id="106" name="그룹 105"/>
          <p:cNvGrpSpPr/>
          <p:nvPr/>
        </p:nvGrpSpPr>
        <p:grpSpPr>
          <a:xfrm>
            <a:off x="0" y="4593312"/>
            <a:ext cx="2032000" cy="2292084"/>
            <a:chOff x="2032000" y="9144"/>
            <a:chExt cx="2032000" cy="2292084"/>
          </a:xfrm>
        </p:grpSpPr>
        <p:sp>
          <p:nvSpPr>
            <p:cNvPr id="107" name="직사각형 106"/>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그림 107"/>
            <p:cNvPicPr>
              <a:picLocks noChangeAspect="1"/>
            </p:cNvPicPr>
            <p:nvPr/>
          </p:nvPicPr>
          <p:blipFill>
            <a:blip r:embed="rId19">
              <a:extLst>
                <a:ext uri="{28A0092B-C50C-407E-A947-70E740481C1C}">
                  <a14:useLocalDpi xmlns:a14="http://schemas.microsoft.com/office/drawing/2010/main" val="0"/>
                </a:ext>
              </a:extLst>
            </a:blip>
            <a:srcRect/>
            <a:stretch/>
          </p:blipFill>
          <p:spPr>
            <a:xfrm>
              <a:off x="2640377" y="260099"/>
              <a:ext cx="815243" cy="1790174"/>
            </a:xfrm>
            <a:prstGeom prst="rect">
              <a:avLst/>
            </a:prstGeom>
          </p:spPr>
        </p:pic>
      </p:grpSp>
      <p:grpSp>
        <p:nvGrpSpPr>
          <p:cNvPr id="109" name="그룹 108"/>
          <p:cNvGrpSpPr/>
          <p:nvPr/>
        </p:nvGrpSpPr>
        <p:grpSpPr>
          <a:xfrm>
            <a:off x="4064000" y="4593312"/>
            <a:ext cx="2032000" cy="2292084"/>
            <a:chOff x="2032000" y="9144"/>
            <a:chExt cx="2032000" cy="2292084"/>
          </a:xfrm>
        </p:grpSpPr>
        <p:sp>
          <p:nvSpPr>
            <p:cNvPr id="110" name="직사각형 109"/>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그림 110"/>
            <p:cNvPicPr>
              <a:picLocks noChangeAspect="1"/>
            </p:cNvPicPr>
            <p:nvPr/>
          </p:nvPicPr>
          <p:blipFill>
            <a:blip r:embed="rId20">
              <a:extLst>
                <a:ext uri="{28A0092B-C50C-407E-A947-70E740481C1C}">
                  <a14:useLocalDpi xmlns:a14="http://schemas.microsoft.com/office/drawing/2010/main" val="0"/>
                </a:ext>
              </a:extLst>
            </a:blip>
            <a:srcRect/>
            <a:stretch/>
          </p:blipFill>
          <p:spPr>
            <a:xfrm>
              <a:off x="2317415" y="514098"/>
              <a:ext cx="1461169" cy="1282176"/>
            </a:xfrm>
            <a:prstGeom prst="rect">
              <a:avLst/>
            </a:prstGeom>
          </p:spPr>
        </p:pic>
      </p:grpSp>
      <p:grpSp>
        <p:nvGrpSpPr>
          <p:cNvPr id="112" name="그룹 111"/>
          <p:cNvGrpSpPr/>
          <p:nvPr/>
        </p:nvGrpSpPr>
        <p:grpSpPr>
          <a:xfrm>
            <a:off x="6096000" y="4593312"/>
            <a:ext cx="2032000" cy="2292084"/>
            <a:chOff x="2032000" y="9144"/>
            <a:chExt cx="2032000" cy="2292084"/>
          </a:xfrm>
        </p:grpSpPr>
        <p:sp>
          <p:nvSpPr>
            <p:cNvPr id="113" name="직사각형 112"/>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그림 11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10382" y="417569"/>
              <a:ext cx="1475234" cy="1475234"/>
            </a:xfrm>
            <a:prstGeom prst="rect">
              <a:avLst/>
            </a:prstGeom>
          </p:spPr>
        </p:pic>
      </p:grpSp>
      <p:grpSp>
        <p:nvGrpSpPr>
          <p:cNvPr id="115" name="그룹 114"/>
          <p:cNvGrpSpPr/>
          <p:nvPr/>
        </p:nvGrpSpPr>
        <p:grpSpPr>
          <a:xfrm>
            <a:off x="8128000" y="4593312"/>
            <a:ext cx="2032000" cy="2292084"/>
            <a:chOff x="2032000" y="9144"/>
            <a:chExt cx="2032000" cy="2292084"/>
          </a:xfrm>
        </p:grpSpPr>
        <p:sp>
          <p:nvSpPr>
            <p:cNvPr id="116" name="직사각형 115"/>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그림 1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10382" y="459556"/>
              <a:ext cx="1475234" cy="1391260"/>
            </a:xfrm>
            <a:prstGeom prst="rect">
              <a:avLst/>
            </a:prstGeom>
          </p:spPr>
        </p:pic>
      </p:grpSp>
      <p:grpSp>
        <p:nvGrpSpPr>
          <p:cNvPr id="118" name="그룹 117"/>
          <p:cNvGrpSpPr/>
          <p:nvPr/>
        </p:nvGrpSpPr>
        <p:grpSpPr>
          <a:xfrm>
            <a:off x="10160000" y="4593312"/>
            <a:ext cx="2032000" cy="2292084"/>
            <a:chOff x="2032000" y="9144"/>
            <a:chExt cx="2032000" cy="2292084"/>
          </a:xfrm>
        </p:grpSpPr>
        <p:sp>
          <p:nvSpPr>
            <p:cNvPr id="119" name="직사각형 118"/>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그림 119"/>
            <p:cNvPicPr>
              <a:picLocks noChangeAspect="1"/>
            </p:cNvPicPr>
            <p:nvPr/>
          </p:nvPicPr>
          <p:blipFill>
            <a:blip r:embed="rId23">
              <a:extLst>
                <a:ext uri="{28A0092B-C50C-407E-A947-70E740481C1C}">
                  <a14:useLocalDpi xmlns:a14="http://schemas.microsoft.com/office/drawing/2010/main" val="0"/>
                </a:ext>
              </a:extLst>
            </a:blip>
            <a:srcRect/>
            <a:stretch/>
          </p:blipFill>
          <p:spPr>
            <a:xfrm>
              <a:off x="2331805" y="459556"/>
              <a:ext cx="1450271" cy="1317140"/>
            </a:xfrm>
            <a:prstGeom prst="rect">
              <a:avLst/>
            </a:prstGeom>
          </p:spPr>
        </p:pic>
      </p:grpSp>
    </p:spTree>
    <p:extLst>
      <p:ext uri="{BB962C8B-B14F-4D97-AF65-F5344CB8AC3E}">
        <p14:creationId xmlns:p14="http://schemas.microsoft.com/office/powerpoint/2010/main" val="3664517644"/>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23" presetClass="exit" presetSubtype="32" fill="hold" nodeType="clickEffect">
                                  <p:stCondLst>
                                    <p:cond delay="0"/>
                                  </p:stCondLst>
                                  <p:childTnLst>
                                    <p:anim calcmode="lin" valueType="num">
                                      <p:cBhvr>
                                        <p:cTn id="6" dur="250"/>
                                        <p:tgtEl>
                                          <p:spTgt spid="67"/>
                                        </p:tgtEl>
                                        <p:attrNameLst>
                                          <p:attrName>ppt_w</p:attrName>
                                        </p:attrNameLst>
                                      </p:cBhvr>
                                      <p:tavLst>
                                        <p:tav tm="0">
                                          <p:val>
                                            <p:strVal val="ppt_w"/>
                                          </p:val>
                                        </p:tav>
                                        <p:tav tm="100000">
                                          <p:val>
                                            <p:fltVal val="0"/>
                                          </p:val>
                                        </p:tav>
                                      </p:tavLst>
                                    </p:anim>
                                    <p:anim calcmode="lin" valueType="num">
                                      <p:cBhvr>
                                        <p:cTn id="7" dur="250"/>
                                        <p:tgtEl>
                                          <p:spTgt spid="67"/>
                                        </p:tgtEl>
                                        <p:attrNameLst>
                                          <p:attrName>ppt_h</p:attrName>
                                        </p:attrNameLst>
                                      </p:cBhvr>
                                      <p:tavLst>
                                        <p:tav tm="0">
                                          <p:val>
                                            <p:strVal val="ppt_h"/>
                                          </p:val>
                                        </p:tav>
                                        <p:tav tm="100000">
                                          <p:val>
                                            <p:fltVal val="0"/>
                                          </p:val>
                                        </p:tav>
                                      </p:tavLst>
                                    </p:anim>
                                    <p:set>
                                      <p:cBhvr>
                                        <p:cTn id="8" dur="1" fill="hold">
                                          <p:stCondLst>
                                            <p:cond delay="249"/>
                                          </p:stCondLst>
                                        </p:cTn>
                                        <p:tgtEl>
                                          <p:spTgt spid="6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67"/>
                  </p:tgtEl>
                </p:cond>
              </p:nextCondLst>
            </p:seq>
            <p:seq concurrent="1" nextAc="seek">
              <p:cTn id="9" restart="whenNotActive" fill="hold" evtFilter="cancelBubble" nodeType="interactiveSeq">
                <p:stCondLst>
                  <p:cond evt="onClick" delay="0">
                    <p:tgtEl>
                      <p:spTgt spid="70"/>
                    </p:tgtEl>
                  </p:cond>
                </p:stCondLst>
                <p:endSync evt="end" delay="0">
                  <p:rtn val="all"/>
                </p:endSync>
                <p:childTnLst>
                  <p:par>
                    <p:cTn id="10" fill="hold">
                      <p:stCondLst>
                        <p:cond delay="0"/>
                      </p:stCondLst>
                      <p:childTnLst>
                        <p:par>
                          <p:cTn id="11" fill="hold">
                            <p:stCondLst>
                              <p:cond delay="0"/>
                            </p:stCondLst>
                            <p:childTnLst>
                              <p:par>
                                <p:cTn id="12" presetID="23" presetClass="exit" presetSubtype="32" fill="hold" nodeType="clickEffect">
                                  <p:stCondLst>
                                    <p:cond delay="0"/>
                                  </p:stCondLst>
                                  <p:childTnLst>
                                    <p:anim calcmode="lin" valueType="num">
                                      <p:cBhvr>
                                        <p:cTn id="13" dur="250"/>
                                        <p:tgtEl>
                                          <p:spTgt spid="70"/>
                                        </p:tgtEl>
                                        <p:attrNameLst>
                                          <p:attrName>ppt_w</p:attrName>
                                        </p:attrNameLst>
                                      </p:cBhvr>
                                      <p:tavLst>
                                        <p:tav tm="0">
                                          <p:val>
                                            <p:strVal val="ppt_w"/>
                                          </p:val>
                                        </p:tav>
                                        <p:tav tm="100000">
                                          <p:val>
                                            <p:fltVal val="0"/>
                                          </p:val>
                                        </p:tav>
                                      </p:tavLst>
                                    </p:anim>
                                    <p:anim calcmode="lin" valueType="num">
                                      <p:cBhvr>
                                        <p:cTn id="14" dur="250"/>
                                        <p:tgtEl>
                                          <p:spTgt spid="70"/>
                                        </p:tgtEl>
                                        <p:attrNameLst>
                                          <p:attrName>ppt_h</p:attrName>
                                        </p:attrNameLst>
                                      </p:cBhvr>
                                      <p:tavLst>
                                        <p:tav tm="0">
                                          <p:val>
                                            <p:strVal val="ppt_h"/>
                                          </p:val>
                                        </p:tav>
                                        <p:tav tm="100000">
                                          <p:val>
                                            <p:fltVal val="0"/>
                                          </p:val>
                                        </p:tav>
                                      </p:tavLst>
                                    </p:anim>
                                    <p:set>
                                      <p:cBhvr>
                                        <p:cTn id="15" dur="1" fill="hold">
                                          <p:stCondLst>
                                            <p:cond delay="249"/>
                                          </p:stCondLst>
                                        </p:cTn>
                                        <p:tgtEl>
                                          <p:spTgt spid="70"/>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0"/>
                  </p:tgtEl>
                </p:cond>
              </p:nextCondLst>
            </p:seq>
            <p:seq concurrent="1" nextAc="seek">
              <p:cTn id="16" restart="whenNotActive" fill="hold" evtFilter="cancelBubble" nodeType="interactiveSeq">
                <p:stCondLst>
                  <p:cond evt="onClick" delay="0">
                    <p:tgtEl>
                      <p:spTgt spid="73"/>
                    </p:tgtEl>
                  </p:cond>
                </p:stCondLst>
                <p:endSync evt="end" delay="0">
                  <p:rtn val="all"/>
                </p:endSync>
                <p:childTnLst>
                  <p:par>
                    <p:cTn id="17" fill="hold">
                      <p:stCondLst>
                        <p:cond delay="0"/>
                      </p:stCondLst>
                      <p:childTnLst>
                        <p:par>
                          <p:cTn id="18" fill="hold">
                            <p:stCondLst>
                              <p:cond delay="0"/>
                            </p:stCondLst>
                            <p:childTnLst>
                              <p:par>
                                <p:cTn id="19" presetID="23" presetClass="exit" presetSubtype="32" fill="hold" nodeType="clickEffect">
                                  <p:stCondLst>
                                    <p:cond delay="0"/>
                                  </p:stCondLst>
                                  <p:childTnLst>
                                    <p:anim calcmode="lin" valueType="num">
                                      <p:cBhvr>
                                        <p:cTn id="20" dur="250"/>
                                        <p:tgtEl>
                                          <p:spTgt spid="73"/>
                                        </p:tgtEl>
                                        <p:attrNameLst>
                                          <p:attrName>ppt_w</p:attrName>
                                        </p:attrNameLst>
                                      </p:cBhvr>
                                      <p:tavLst>
                                        <p:tav tm="0">
                                          <p:val>
                                            <p:strVal val="ppt_w"/>
                                          </p:val>
                                        </p:tav>
                                        <p:tav tm="100000">
                                          <p:val>
                                            <p:fltVal val="0"/>
                                          </p:val>
                                        </p:tav>
                                      </p:tavLst>
                                    </p:anim>
                                    <p:anim calcmode="lin" valueType="num">
                                      <p:cBhvr>
                                        <p:cTn id="21" dur="250"/>
                                        <p:tgtEl>
                                          <p:spTgt spid="73"/>
                                        </p:tgtEl>
                                        <p:attrNameLst>
                                          <p:attrName>ppt_h</p:attrName>
                                        </p:attrNameLst>
                                      </p:cBhvr>
                                      <p:tavLst>
                                        <p:tav tm="0">
                                          <p:val>
                                            <p:strVal val="ppt_h"/>
                                          </p:val>
                                        </p:tav>
                                        <p:tav tm="100000">
                                          <p:val>
                                            <p:fltVal val="0"/>
                                          </p:val>
                                        </p:tav>
                                      </p:tavLst>
                                    </p:anim>
                                    <p:set>
                                      <p:cBhvr>
                                        <p:cTn id="22" dur="1" fill="hold">
                                          <p:stCondLst>
                                            <p:cond delay="249"/>
                                          </p:stCondLst>
                                        </p:cTn>
                                        <p:tgtEl>
                                          <p:spTgt spid="7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3"/>
                  </p:tgtEl>
                </p:cond>
              </p:nextCondLst>
            </p:seq>
            <p:seq concurrent="1" nextAc="seek">
              <p:cTn id="23" restart="whenNotActive" fill="hold" evtFilter="cancelBubble" nodeType="interactiveSeq">
                <p:stCondLst>
                  <p:cond evt="onClick" delay="0">
                    <p:tgtEl>
                      <p:spTgt spid="76"/>
                    </p:tgtEl>
                  </p:cond>
                </p:stCondLst>
                <p:endSync evt="end" delay="0">
                  <p:rtn val="all"/>
                </p:endSync>
                <p:childTnLst>
                  <p:par>
                    <p:cTn id="24" fill="hold">
                      <p:stCondLst>
                        <p:cond delay="0"/>
                      </p:stCondLst>
                      <p:childTnLst>
                        <p:par>
                          <p:cTn id="25" fill="hold">
                            <p:stCondLst>
                              <p:cond delay="0"/>
                            </p:stCondLst>
                            <p:childTnLst>
                              <p:par>
                                <p:cTn id="26" presetID="23" presetClass="exit" presetSubtype="32" fill="hold" nodeType="clickEffect">
                                  <p:stCondLst>
                                    <p:cond delay="0"/>
                                  </p:stCondLst>
                                  <p:childTnLst>
                                    <p:anim calcmode="lin" valueType="num">
                                      <p:cBhvr>
                                        <p:cTn id="27" dur="250"/>
                                        <p:tgtEl>
                                          <p:spTgt spid="76"/>
                                        </p:tgtEl>
                                        <p:attrNameLst>
                                          <p:attrName>ppt_w</p:attrName>
                                        </p:attrNameLst>
                                      </p:cBhvr>
                                      <p:tavLst>
                                        <p:tav tm="0">
                                          <p:val>
                                            <p:strVal val="ppt_w"/>
                                          </p:val>
                                        </p:tav>
                                        <p:tav tm="100000">
                                          <p:val>
                                            <p:fltVal val="0"/>
                                          </p:val>
                                        </p:tav>
                                      </p:tavLst>
                                    </p:anim>
                                    <p:anim calcmode="lin" valueType="num">
                                      <p:cBhvr>
                                        <p:cTn id="28" dur="250"/>
                                        <p:tgtEl>
                                          <p:spTgt spid="76"/>
                                        </p:tgtEl>
                                        <p:attrNameLst>
                                          <p:attrName>ppt_h</p:attrName>
                                        </p:attrNameLst>
                                      </p:cBhvr>
                                      <p:tavLst>
                                        <p:tav tm="0">
                                          <p:val>
                                            <p:strVal val="ppt_h"/>
                                          </p:val>
                                        </p:tav>
                                        <p:tav tm="100000">
                                          <p:val>
                                            <p:fltVal val="0"/>
                                          </p:val>
                                        </p:tav>
                                      </p:tavLst>
                                    </p:anim>
                                    <p:set>
                                      <p:cBhvr>
                                        <p:cTn id="29" dur="1" fill="hold">
                                          <p:stCondLst>
                                            <p:cond delay="249"/>
                                          </p:stCondLst>
                                        </p:cTn>
                                        <p:tgtEl>
                                          <p:spTgt spid="7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6"/>
                  </p:tgtEl>
                </p:cond>
              </p:nextCondLst>
            </p:seq>
            <p:seq concurrent="1" nextAc="seek">
              <p:cTn id="30" restart="whenNotActive" fill="hold" evtFilter="cancelBubble" nodeType="interactiveSeq">
                <p:stCondLst>
                  <p:cond evt="onClick" delay="0">
                    <p:tgtEl>
                      <p:spTgt spid="79"/>
                    </p:tgtEl>
                  </p:cond>
                </p:stCondLst>
                <p:endSync evt="end" delay="0">
                  <p:rtn val="all"/>
                </p:endSync>
                <p:childTnLst>
                  <p:par>
                    <p:cTn id="31" fill="hold">
                      <p:stCondLst>
                        <p:cond delay="0"/>
                      </p:stCondLst>
                      <p:childTnLst>
                        <p:par>
                          <p:cTn id="32" fill="hold">
                            <p:stCondLst>
                              <p:cond delay="0"/>
                            </p:stCondLst>
                            <p:childTnLst>
                              <p:par>
                                <p:cTn id="33" presetID="23" presetClass="exit" presetSubtype="32" fill="hold" nodeType="clickEffect">
                                  <p:stCondLst>
                                    <p:cond delay="0"/>
                                  </p:stCondLst>
                                  <p:childTnLst>
                                    <p:anim calcmode="lin" valueType="num">
                                      <p:cBhvr>
                                        <p:cTn id="34" dur="250"/>
                                        <p:tgtEl>
                                          <p:spTgt spid="79"/>
                                        </p:tgtEl>
                                        <p:attrNameLst>
                                          <p:attrName>ppt_w</p:attrName>
                                        </p:attrNameLst>
                                      </p:cBhvr>
                                      <p:tavLst>
                                        <p:tav tm="0">
                                          <p:val>
                                            <p:strVal val="ppt_w"/>
                                          </p:val>
                                        </p:tav>
                                        <p:tav tm="100000">
                                          <p:val>
                                            <p:fltVal val="0"/>
                                          </p:val>
                                        </p:tav>
                                      </p:tavLst>
                                    </p:anim>
                                    <p:anim calcmode="lin" valueType="num">
                                      <p:cBhvr>
                                        <p:cTn id="35" dur="250"/>
                                        <p:tgtEl>
                                          <p:spTgt spid="79"/>
                                        </p:tgtEl>
                                        <p:attrNameLst>
                                          <p:attrName>ppt_h</p:attrName>
                                        </p:attrNameLst>
                                      </p:cBhvr>
                                      <p:tavLst>
                                        <p:tav tm="0">
                                          <p:val>
                                            <p:strVal val="ppt_h"/>
                                          </p:val>
                                        </p:tav>
                                        <p:tav tm="100000">
                                          <p:val>
                                            <p:fltVal val="0"/>
                                          </p:val>
                                        </p:tav>
                                      </p:tavLst>
                                    </p:anim>
                                    <p:set>
                                      <p:cBhvr>
                                        <p:cTn id="36" dur="1" fill="hold">
                                          <p:stCondLst>
                                            <p:cond delay="249"/>
                                          </p:stCondLst>
                                        </p:cTn>
                                        <p:tgtEl>
                                          <p:spTgt spid="7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79"/>
                  </p:tgtEl>
                </p:cond>
              </p:nextCondLst>
            </p:seq>
            <p:seq concurrent="1" nextAc="seek">
              <p:cTn id="37" restart="whenNotActive" fill="hold" evtFilter="cancelBubble" nodeType="interactiveSeq">
                <p:stCondLst>
                  <p:cond evt="onClick" delay="0">
                    <p:tgtEl>
                      <p:spTgt spid="82"/>
                    </p:tgtEl>
                  </p:cond>
                </p:stCondLst>
                <p:endSync evt="end" delay="0">
                  <p:rtn val="all"/>
                </p:endSync>
                <p:childTnLst>
                  <p:par>
                    <p:cTn id="38" fill="hold">
                      <p:stCondLst>
                        <p:cond delay="0"/>
                      </p:stCondLst>
                      <p:childTnLst>
                        <p:par>
                          <p:cTn id="39" fill="hold">
                            <p:stCondLst>
                              <p:cond delay="0"/>
                            </p:stCondLst>
                            <p:childTnLst>
                              <p:par>
                                <p:cTn id="40" presetID="23" presetClass="exit" presetSubtype="32" fill="hold" nodeType="clickEffect">
                                  <p:stCondLst>
                                    <p:cond delay="0"/>
                                  </p:stCondLst>
                                  <p:childTnLst>
                                    <p:anim calcmode="lin" valueType="num">
                                      <p:cBhvr>
                                        <p:cTn id="41" dur="250"/>
                                        <p:tgtEl>
                                          <p:spTgt spid="82"/>
                                        </p:tgtEl>
                                        <p:attrNameLst>
                                          <p:attrName>ppt_w</p:attrName>
                                        </p:attrNameLst>
                                      </p:cBhvr>
                                      <p:tavLst>
                                        <p:tav tm="0">
                                          <p:val>
                                            <p:strVal val="ppt_w"/>
                                          </p:val>
                                        </p:tav>
                                        <p:tav tm="100000">
                                          <p:val>
                                            <p:fltVal val="0"/>
                                          </p:val>
                                        </p:tav>
                                      </p:tavLst>
                                    </p:anim>
                                    <p:anim calcmode="lin" valueType="num">
                                      <p:cBhvr>
                                        <p:cTn id="42" dur="250"/>
                                        <p:tgtEl>
                                          <p:spTgt spid="82"/>
                                        </p:tgtEl>
                                        <p:attrNameLst>
                                          <p:attrName>ppt_h</p:attrName>
                                        </p:attrNameLst>
                                      </p:cBhvr>
                                      <p:tavLst>
                                        <p:tav tm="0">
                                          <p:val>
                                            <p:strVal val="ppt_h"/>
                                          </p:val>
                                        </p:tav>
                                        <p:tav tm="100000">
                                          <p:val>
                                            <p:fltVal val="0"/>
                                          </p:val>
                                        </p:tav>
                                      </p:tavLst>
                                    </p:anim>
                                    <p:set>
                                      <p:cBhvr>
                                        <p:cTn id="43" dur="1" fill="hold">
                                          <p:stCondLst>
                                            <p:cond delay="249"/>
                                          </p:stCondLst>
                                        </p:cTn>
                                        <p:tgtEl>
                                          <p:spTgt spid="8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82"/>
                  </p:tgtEl>
                </p:cond>
              </p:nextCondLst>
            </p:seq>
            <p:seq concurrent="1" nextAc="seek">
              <p:cTn id="44" restart="whenNotActive" fill="hold" evtFilter="cancelBubble" nodeType="interactiveSeq">
                <p:stCondLst>
                  <p:cond evt="onClick" delay="0">
                    <p:tgtEl>
                      <p:spTgt spid="85"/>
                    </p:tgtEl>
                  </p:cond>
                </p:stCondLst>
                <p:endSync evt="end" delay="0">
                  <p:rtn val="all"/>
                </p:endSync>
                <p:childTnLst>
                  <p:par>
                    <p:cTn id="45" fill="hold">
                      <p:stCondLst>
                        <p:cond delay="0"/>
                      </p:stCondLst>
                      <p:childTnLst>
                        <p:par>
                          <p:cTn id="46" fill="hold">
                            <p:stCondLst>
                              <p:cond delay="0"/>
                            </p:stCondLst>
                            <p:childTnLst>
                              <p:par>
                                <p:cTn id="47" presetID="23" presetClass="exit" presetSubtype="32" fill="hold" nodeType="clickEffect">
                                  <p:stCondLst>
                                    <p:cond delay="0"/>
                                  </p:stCondLst>
                                  <p:childTnLst>
                                    <p:anim calcmode="lin" valueType="num">
                                      <p:cBhvr>
                                        <p:cTn id="48" dur="250"/>
                                        <p:tgtEl>
                                          <p:spTgt spid="85"/>
                                        </p:tgtEl>
                                        <p:attrNameLst>
                                          <p:attrName>ppt_w</p:attrName>
                                        </p:attrNameLst>
                                      </p:cBhvr>
                                      <p:tavLst>
                                        <p:tav tm="0">
                                          <p:val>
                                            <p:strVal val="ppt_w"/>
                                          </p:val>
                                        </p:tav>
                                        <p:tav tm="100000">
                                          <p:val>
                                            <p:fltVal val="0"/>
                                          </p:val>
                                        </p:tav>
                                      </p:tavLst>
                                    </p:anim>
                                    <p:anim calcmode="lin" valueType="num">
                                      <p:cBhvr>
                                        <p:cTn id="49" dur="250"/>
                                        <p:tgtEl>
                                          <p:spTgt spid="85"/>
                                        </p:tgtEl>
                                        <p:attrNameLst>
                                          <p:attrName>ppt_h</p:attrName>
                                        </p:attrNameLst>
                                      </p:cBhvr>
                                      <p:tavLst>
                                        <p:tav tm="0">
                                          <p:val>
                                            <p:strVal val="ppt_h"/>
                                          </p:val>
                                        </p:tav>
                                        <p:tav tm="100000">
                                          <p:val>
                                            <p:fltVal val="0"/>
                                          </p:val>
                                        </p:tav>
                                      </p:tavLst>
                                    </p:anim>
                                    <p:set>
                                      <p:cBhvr>
                                        <p:cTn id="50" dur="1" fill="hold">
                                          <p:stCondLst>
                                            <p:cond delay="249"/>
                                          </p:stCondLst>
                                        </p:cTn>
                                        <p:tgtEl>
                                          <p:spTgt spid="85"/>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85"/>
                  </p:tgtEl>
                </p:cond>
              </p:nextCondLst>
            </p:seq>
            <p:seq concurrent="1" nextAc="seek">
              <p:cTn id="51" restart="whenNotActive" fill="hold" evtFilter="cancelBubble" nodeType="interactiveSeq">
                <p:stCondLst>
                  <p:cond evt="onClick" delay="0">
                    <p:tgtEl>
                      <p:spTgt spid="88"/>
                    </p:tgtEl>
                  </p:cond>
                </p:stCondLst>
                <p:endSync evt="end" delay="0">
                  <p:rtn val="all"/>
                </p:endSync>
                <p:childTnLst>
                  <p:par>
                    <p:cTn id="52" fill="hold">
                      <p:stCondLst>
                        <p:cond delay="0"/>
                      </p:stCondLst>
                      <p:childTnLst>
                        <p:par>
                          <p:cTn id="53" fill="hold">
                            <p:stCondLst>
                              <p:cond delay="0"/>
                            </p:stCondLst>
                            <p:childTnLst>
                              <p:par>
                                <p:cTn id="54" presetID="23" presetClass="exit" presetSubtype="32" fill="hold" nodeType="clickEffect">
                                  <p:stCondLst>
                                    <p:cond delay="0"/>
                                  </p:stCondLst>
                                  <p:childTnLst>
                                    <p:anim calcmode="lin" valueType="num">
                                      <p:cBhvr>
                                        <p:cTn id="55" dur="250"/>
                                        <p:tgtEl>
                                          <p:spTgt spid="88"/>
                                        </p:tgtEl>
                                        <p:attrNameLst>
                                          <p:attrName>ppt_w</p:attrName>
                                        </p:attrNameLst>
                                      </p:cBhvr>
                                      <p:tavLst>
                                        <p:tav tm="0">
                                          <p:val>
                                            <p:strVal val="ppt_w"/>
                                          </p:val>
                                        </p:tav>
                                        <p:tav tm="100000">
                                          <p:val>
                                            <p:fltVal val="0"/>
                                          </p:val>
                                        </p:tav>
                                      </p:tavLst>
                                    </p:anim>
                                    <p:anim calcmode="lin" valueType="num">
                                      <p:cBhvr>
                                        <p:cTn id="56" dur="250"/>
                                        <p:tgtEl>
                                          <p:spTgt spid="88"/>
                                        </p:tgtEl>
                                        <p:attrNameLst>
                                          <p:attrName>ppt_h</p:attrName>
                                        </p:attrNameLst>
                                      </p:cBhvr>
                                      <p:tavLst>
                                        <p:tav tm="0">
                                          <p:val>
                                            <p:strVal val="ppt_h"/>
                                          </p:val>
                                        </p:tav>
                                        <p:tav tm="100000">
                                          <p:val>
                                            <p:fltVal val="0"/>
                                          </p:val>
                                        </p:tav>
                                      </p:tavLst>
                                    </p:anim>
                                    <p:set>
                                      <p:cBhvr>
                                        <p:cTn id="57" dur="1" fill="hold">
                                          <p:stCondLst>
                                            <p:cond delay="249"/>
                                          </p:stCondLst>
                                        </p:cTn>
                                        <p:tgtEl>
                                          <p:spTgt spid="88"/>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88"/>
                  </p:tgtEl>
                </p:cond>
              </p:nextCondLst>
            </p:seq>
            <p:seq concurrent="1" nextAc="seek">
              <p:cTn id="58" restart="whenNotActive" fill="hold" evtFilter="cancelBubble" nodeType="interactiveSeq">
                <p:stCondLst>
                  <p:cond evt="onClick" delay="0">
                    <p:tgtEl>
                      <p:spTgt spid="91"/>
                    </p:tgtEl>
                  </p:cond>
                </p:stCondLst>
                <p:endSync evt="end" delay="0">
                  <p:rtn val="all"/>
                </p:endSync>
                <p:childTnLst>
                  <p:par>
                    <p:cTn id="59" fill="hold">
                      <p:stCondLst>
                        <p:cond delay="0"/>
                      </p:stCondLst>
                      <p:childTnLst>
                        <p:par>
                          <p:cTn id="60" fill="hold">
                            <p:stCondLst>
                              <p:cond delay="0"/>
                            </p:stCondLst>
                            <p:childTnLst>
                              <p:par>
                                <p:cTn id="61" presetID="23" presetClass="exit" presetSubtype="32" fill="hold" nodeType="clickEffect">
                                  <p:stCondLst>
                                    <p:cond delay="0"/>
                                  </p:stCondLst>
                                  <p:childTnLst>
                                    <p:anim calcmode="lin" valueType="num">
                                      <p:cBhvr>
                                        <p:cTn id="62" dur="250"/>
                                        <p:tgtEl>
                                          <p:spTgt spid="91"/>
                                        </p:tgtEl>
                                        <p:attrNameLst>
                                          <p:attrName>ppt_w</p:attrName>
                                        </p:attrNameLst>
                                      </p:cBhvr>
                                      <p:tavLst>
                                        <p:tav tm="0">
                                          <p:val>
                                            <p:strVal val="ppt_w"/>
                                          </p:val>
                                        </p:tav>
                                        <p:tav tm="100000">
                                          <p:val>
                                            <p:fltVal val="0"/>
                                          </p:val>
                                        </p:tav>
                                      </p:tavLst>
                                    </p:anim>
                                    <p:anim calcmode="lin" valueType="num">
                                      <p:cBhvr>
                                        <p:cTn id="63" dur="250"/>
                                        <p:tgtEl>
                                          <p:spTgt spid="91"/>
                                        </p:tgtEl>
                                        <p:attrNameLst>
                                          <p:attrName>ppt_h</p:attrName>
                                        </p:attrNameLst>
                                      </p:cBhvr>
                                      <p:tavLst>
                                        <p:tav tm="0">
                                          <p:val>
                                            <p:strVal val="ppt_h"/>
                                          </p:val>
                                        </p:tav>
                                        <p:tav tm="100000">
                                          <p:val>
                                            <p:fltVal val="0"/>
                                          </p:val>
                                        </p:tav>
                                      </p:tavLst>
                                    </p:anim>
                                    <p:set>
                                      <p:cBhvr>
                                        <p:cTn id="64" dur="1" fill="hold">
                                          <p:stCondLst>
                                            <p:cond delay="249"/>
                                          </p:stCondLst>
                                        </p:cTn>
                                        <p:tgtEl>
                                          <p:spTgt spid="9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91"/>
                  </p:tgtEl>
                </p:cond>
              </p:nextCondLst>
            </p:seq>
            <p:seq concurrent="1" nextAc="seek">
              <p:cTn id="65" restart="whenNotActive" fill="hold" evtFilter="cancelBubble" nodeType="interactiveSeq">
                <p:stCondLst>
                  <p:cond evt="onClick" delay="0">
                    <p:tgtEl>
                      <p:spTgt spid="94"/>
                    </p:tgtEl>
                  </p:cond>
                </p:stCondLst>
                <p:endSync evt="end" delay="0">
                  <p:rtn val="all"/>
                </p:endSync>
                <p:childTnLst>
                  <p:par>
                    <p:cTn id="66" fill="hold">
                      <p:stCondLst>
                        <p:cond delay="0"/>
                      </p:stCondLst>
                      <p:childTnLst>
                        <p:par>
                          <p:cTn id="67" fill="hold">
                            <p:stCondLst>
                              <p:cond delay="0"/>
                            </p:stCondLst>
                            <p:childTnLst>
                              <p:par>
                                <p:cTn id="68" presetID="23" presetClass="exit" presetSubtype="32" fill="hold" nodeType="clickEffect">
                                  <p:stCondLst>
                                    <p:cond delay="0"/>
                                  </p:stCondLst>
                                  <p:childTnLst>
                                    <p:anim calcmode="lin" valueType="num">
                                      <p:cBhvr>
                                        <p:cTn id="69" dur="250"/>
                                        <p:tgtEl>
                                          <p:spTgt spid="94"/>
                                        </p:tgtEl>
                                        <p:attrNameLst>
                                          <p:attrName>ppt_w</p:attrName>
                                        </p:attrNameLst>
                                      </p:cBhvr>
                                      <p:tavLst>
                                        <p:tav tm="0">
                                          <p:val>
                                            <p:strVal val="ppt_w"/>
                                          </p:val>
                                        </p:tav>
                                        <p:tav tm="100000">
                                          <p:val>
                                            <p:fltVal val="0"/>
                                          </p:val>
                                        </p:tav>
                                      </p:tavLst>
                                    </p:anim>
                                    <p:anim calcmode="lin" valueType="num">
                                      <p:cBhvr>
                                        <p:cTn id="70" dur="250"/>
                                        <p:tgtEl>
                                          <p:spTgt spid="94"/>
                                        </p:tgtEl>
                                        <p:attrNameLst>
                                          <p:attrName>ppt_h</p:attrName>
                                        </p:attrNameLst>
                                      </p:cBhvr>
                                      <p:tavLst>
                                        <p:tav tm="0">
                                          <p:val>
                                            <p:strVal val="ppt_h"/>
                                          </p:val>
                                        </p:tav>
                                        <p:tav tm="100000">
                                          <p:val>
                                            <p:fltVal val="0"/>
                                          </p:val>
                                        </p:tav>
                                      </p:tavLst>
                                    </p:anim>
                                    <p:set>
                                      <p:cBhvr>
                                        <p:cTn id="71" dur="1" fill="hold">
                                          <p:stCondLst>
                                            <p:cond delay="249"/>
                                          </p:stCondLst>
                                        </p:cTn>
                                        <p:tgtEl>
                                          <p:spTgt spid="94"/>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94"/>
                  </p:tgtEl>
                </p:cond>
              </p:nextCondLst>
            </p:seq>
            <p:seq concurrent="1" nextAc="seek">
              <p:cTn id="72" restart="whenNotActive" fill="hold" evtFilter="cancelBubble" nodeType="interactiveSeq">
                <p:stCondLst>
                  <p:cond evt="onClick" delay="0">
                    <p:tgtEl>
                      <p:spTgt spid="97"/>
                    </p:tgtEl>
                  </p:cond>
                </p:stCondLst>
                <p:endSync evt="end" delay="0">
                  <p:rtn val="all"/>
                </p:endSync>
                <p:childTnLst>
                  <p:par>
                    <p:cTn id="73" fill="hold">
                      <p:stCondLst>
                        <p:cond delay="0"/>
                      </p:stCondLst>
                      <p:childTnLst>
                        <p:par>
                          <p:cTn id="74" fill="hold">
                            <p:stCondLst>
                              <p:cond delay="0"/>
                            </p:stCondLst>
                            <p:childTnLst>
                              <p:par>
                                <p:cTn id="75" presetID="23" presetClass="exit" presetSubtype="32" fill="hold" nodeType="clickEffect">
                                  <p:stCondLst>
                                    <p:cond delay="0"/>
                                  </p:stCondLst>
                                  <p:childTnLst>
                                    <p:anim calcmode="lin" valueType="num">
                                      <p:cBhvr>
                                        <p:cTn id="76" dur="250"/>
                                        <p:tgtEl>
                                          <p:spTgt spid="97"/>
                                        </p:tgtEl>
                                        <p:attrNameLst>
                                          <p:attrName>ppt_w</p:attrName>
                                        </p:attrNameLst>
                                      </p:cBhvr>
                                      <p:tavLst>
                                        <p:tav tm="0">
                                          <p:val>
                                            <p:strVal val="ppt_w"/>
                                          </p:val>
                                        </p:tav>
                                        <p:tav tm="100000">
                                          <p:val>
                                            <p:fltVal val="0"/>
                                          </p:val>
                                        </p:tav>
                                      </p:tavLst>
                                    </p:anim>
                                    <p:anim calcmode="lin" valueType="num">
                                      <p:cBhvr>
                                        <p:cTn id="77" dur="250"/>
                                        <p:tgtEl>
                                          <p:spTgt spid="97"/>
                                        </p:tgtEl>
                                        <p:attrNameLst>
                                          <p:attrName>ppt_h</p:attrName>
                                        </p:attrNameLst>
                                      </p:cBhvr>
                                      <p:tavLst>
                                        <p:tav tm="0">
                                          <p:val>
                                            <p:strVal val="ppt_h"/>
                                          </p:val>
                                        </p:tav>
                                        <p:tav tm="100000">
                                          <p:val>
                                            <p:fltVal val="0"/>
                                          </p:val>
                                        </p:tav>
                                      </p:tavLst>
                                    </p:anim>
                                    <p:set>
                                      <p:cBhvr>
                                        <p:cTn id="78" dur="1" fill="hold">
                                          <p:stCondLst>
                                            <p:cond delay="249"/>
                                          </p:stCondLst>
                                        </p:cTn>
                                        <p:tgtEl>
                                          <p:spTgt spid="97"/>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97"/>
                  </p:tgtEl>
                </p:cond>
              </p:nextCondLst>
            </p:seq>
            <p:seq concurrent="1" nextAc="seek">
              <p:cTn id="79" restart="whenNotActive" fill="hold" evtFilter="cancelBubble" nodeType="interactiveSeq">
                <p:stCondLst>
                  <p:cond evt="onClick" delay="0">
                    <p:tgtEl>
                      <p:spTgt spid="100"/>
                    </p:tgtEl>
                  </p:cond>
                </p:stCondLst>
                <p:endSync evt="end" delay="0">
                  <p:rtn val="all"/>
                </p:endSync>
                <p:childTnLst>
                  <p:par>
                    <p:cTn id="80" fill="hold">
                      <p:stCondLst>
                        <p:cond delay="0"/>
                      </p:stCondLst>
                      <p:childTnLst>
                        <p:par>
                          <p:cTn id="81" fill="hold">
                            <p:stCondLst>
                              <p:cond delay="0"/>
                            </p:stCondLst>
                            <p:childTnLst>
                              <p:par>
                                <p:cTn id="82" presetID="23" presetClass="exit" presetSubtype="32" fill="hold" nodeType="clickEffect">
                                  <p:stCondLst>
                                    <p:cond delay="0"/>
                                  </p:stCondLst>
                                  <p:childTnLst>
                                    <p:anim calcmode="lin" valueType="num">
                                      <p:cBhvr>
                                        <p:cTn id="83" dur="250"/>
                                        <p:tgtEl>
                                          <p:spTgt spid="100"/>
                                        </p:tgtEl>
                                        <p:attrNameLst>
                                          <p:attrName>ppt_w</p:attrName>
                                        </p:attrNameLst>
                                      </p:cBhvr>
                                      <p:tavLst>
                                        <p:tav tm="0">
                                          <p:val>
                                            <p:strVal val="ppt_w"/>
                                          </p:val>
                                        </p:tav>
                                        <p:tav tm="100000">
                                          <p:val>
                                            <p:fltVal val="0"/>
                                          </p:val>
                                        </p:tav>
                                      </p:tavLst>
                                    </p:anim>
                                    <p:anim calcmode="lin" valueType="num">
                                      <p:cBhvr>
                                        <p:cTn id="84" dur="250"/>
                                        <p:tgtEl>
                                          <p:spTgt spid="100"/>
                                        </p:tgtEl>
                                        <p:attrNameLst>
                                          <p:attrName>ppt_h</p:attrName>
                                        </p:attrNameLst>
                                      </p:cBhvr>
                                      <p:tavLst>
                                        <p:tav tm="0">
                                          <p:val>
                                            <p:strVal val="ppt_h"/>
                                          </p:val>
                                        </p:tav>
                                        <p:tav tm="100000">
                                          <p:val>
                                            <p:fltVal val="0"/>
                                          </p:val>
                                        </p:tav>
                                      </p:tavLst>
                                    </p:anim>
                                    <p:set>
                                      <p:cBhvr>
                                        <p:cTn id="85" dur="1" fill="hold">
                                          <p:stCondLst>
                                            <p:cond delay="249"/>
                                          </p:stCondLst>
                                        </p:cTn>
                                        <p:tgtEl>
                                          <p:spTgt spid="100"/>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00"/>
                  </p:tgtEl>
                </p:cond>
              </p:nextCondLst>
            </p:seq>
            <p:seq concurrent="1" nextAc="seek">
              <p:cTn id="86" restart="whenNotActive" fill="hold" evtFilter="cancelBubble" nodeType="interactiveSeq">
                <p:stCondLst>
                  <p:cond evt="onClick" delay="0">
                    <p:tgtEl>
                      <p:spTgt spid="103"/>
                    </p:tgtEl>
                  </p:cond>
                </p:stCondLst>
                <p:endSync evt="end" delay="0">
                  <p:rtn val="all"/>
                </p:endSync>
                <p:childTnLst>
                  <p:par>
                    <p:cTn id="87" fill="hold">
                      <p:stCondLst>
                        <p:cond delay="0"/>
                      </p:stCondLst>
                      <p:childTnLst>
                        <p:par>
                          <p:cTn id="88" fill="hold">
                            <p:stCondLst>
                              <p:cond delay="0"/>
                            </p:stCondLst>
                            <p:childTnLst>
                              <p:par>
                                <p:cTn id="89" presetID="23" presetClass="exit" presetSubtype="32" fill="hold" nodeType="clickEffect">
                                  <p:stCondLst>
                                    <p:cond delay="0"/>
                                  </p:stCondLst>
                                  <p:childTnLst>
                                    <p:anim calcmode="lin" valueType="num">
                                      <p:cBhvr>
                                        <p:cTn id="90" dur="250"/>
                                        <p:tgtEl>
                                          <p:spTgt spid="103"/>
                                        </p:tgtEl>
                                        <p:attrNameLst>
                                          <p:attrName>ppt_w</p:attrName>
                                        </p:attrNameLst>
                                      </p:cBhvr>
                                      <p:tavLst>
                                        <p:tav tm="0">
                                          <p:val>
                                            <p:strVal val="ppt_w"/>
                                          </p:val>
                                        </p:tav>
                                        <p:tav tm="100000">
                                          <p:val>
                                            <p:fltVal val="0"/>
                                          </p:val>
                                        </p:tav>
                                      </p:tavLst>
                                    </p:anim>
                                    <p:anim calcmode="lin" valueType="num">
                                      <p:cBhvr>
                                        <p:cTn id="91" dur="250"/>
                                        <p:tgtEl>
                                          <p:spTgt spid="103"/>
                                        </p:tgtEl>
                                        <p:attrNameLst>
                                          <p:attrName>ppt_h</p:attrName>
                                        </p:attrNameLst>
                                      </p:cBhvr>
                                      <p:tavLst>
                                        <p:tav tm="0">
                                          <p:val>
                                            <p:strVal val="ppt_h"/>
                                          </p:val>
                                        </p:tav>
                                        <p:tav tm="100000">
                                          <p:val>
                                            <p:fltVal val="0"/>
                                          </p:val>
                                        </p:tav>
                                      </p:tavLst>
                                    </p:anim>
                                    <p:set>
                                      <p:cBhvr>
                                        <p:cTn id="92" dur="1" fill="hold">
                                          <p:stCondLst>
                                            <p:cond delay="249"/>
                                          </p:stCondLst>
                                        </p:cTn>
                                        <p:tgtEl>
                                          <p:spTgt spid="103"/>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03"/>
                  </p:tgtEl>
                </p:cond>
              </p:nextCondLst>
            </p:seq>
            <p:seq concurrent="1" nextAc="seek">
              <p:cTn id="93" restart="whenNotActive" fill="hold" evtFilter="cancelBubble" nodeType="interactiveSeq">
                <p:stCondLst>
                  <p:cond evt="onClick" delay="0">
                    <p:tgtEl>
                      <p:spTgt spid="106"/>
                    </p:tgtEl>
                  </p:cond>
                </p:stCondLst>
                <p:endSync evt="end" delay="0">
                  <p:rtn val="all"/>
                </p:endSync>
                <p:childTnLst>
                  <p:par>
                    <p:cTn id="94" fill="hold">
                      <p:stCondLst>
                        <p:cond delay="0"/>
                      </p:stCondLst>
                      <p:childTnLst>
                        <p:par>
                          <p:cTn id="95" fill="hold">
                            <p:stCondLst>
                              <p:cond delay="0"/>
                            </p:stCondLst>
                            <p:childTnLst>
                              <p:par>
                                <p:cTn id="96" presetID="23" presetClass="exit" presetSubtype="32" fill="hold" nodeType="clickEffect">
                                  <p:stCondLst>
                                    <p:cond delay="0"/>
                                  </p:stCondLst>
                                  <p:childTnLst>
                                    <p:anim calcmode="lin" valueType="num">
                                      <p:cBhvr>
                                        <p:cTn id="97" dur="250"/>
                                        <p:tgtEl>
                                          <p:spTgt spid="106"/>
                                        </p:tgtEl>
                                        <p:attrNameLst>
                                          <p:attrName>ppt_w</p:attrName>
                                        </p:attrNameLst>
                                      </p:cBhvr>
                                      <p:tavLst>
                                        <p:tav tm="0">
                                          <p:val>
                                            <p:strVal val="ppt_w"/>
                                          </p:val>
                                        </p:tav>
                                        <p:tav tm="100000">
                                          <p:val>
                                            <p:fltVal val="0"/>
                                          </p:val>
                                        </p:tav>
                                      </p:tavLst>
                                    </p:anim>
                                    <p:anim calcmode="lin" valueType="num">
                                      <p:cBhvr>
                                        <p:cTn id="98" dur="250"/>
                                        <p:tgtEl>
                                          <p:spTgt spid="106"/>
                                        </p:tgtEl>
                                        <p:attrNameLst>
                                          <p:attrName>ppt_h</p:attrName>
                                        </p:attrNameLst>
                                      </p:cBhvr>
                                      <p:tavLst>
                                        <p:tav tm="0">
                                          <p:val>
                                            <p:strVal val="ppt_h"/>
                                          </p:val>
                                        </p:tav>
                                        <p:tav tm="100000">
                                          <p:val>
                                            <p:fltVal val="0"/>
                                          </p:val>
                                        </p:tav>
                                      </p:tavLst>
                                    </p:anim>
                                    <p:set>
                                      <p:cBhvr>
                                        <p:cTn id="99" dur="1" fill="hold">
                                          <p:stCondLst>
                                            <p:cond delay="249"/>
                                          </p:stCondLst>
                                        </p:cTn>
                                        <p:tgtEl>
                                          <p:spTgt spid="106"/>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06"/>
                  </p:tgtEl>
                </p:cond>
              </p:nextCondLst>
            </p:seq>
            <p:seq concurrent="1" nextAc="seek">
              <p:cTn id="100" restart="whenNotActive" fill="hold" evtFilter="cancelBubble" nodeType="interactiveSeq">
                <p:stCondLst>
                  <p:cond evt="onClick" delay="0">
                    <p:tgtEl>
                      <p:spTgt spid="109"/>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32" fill="hold" nodeType="clickEffect">
                                  <p:stCondLst>
                                    <p:cond delay="0"/>
                                  </p:stCondLst>
                                  <p:childTnLst>
                                    <p:anim calcmode="lin" valueType="num">
                                      <p:cBhvr>
                                        <p:cTn id="104" dur="250"/>
                                        <p:tgtEl>
                                          <p:spTgt spid="109"/>
                                        </p:tgtEl>
                                        <p:attrNameLst>
                                          <p:attrName>ppt_w</p:attrName>
                                        </p:attrNameLst>
                                      </p:cBhvr>
                                      <p:tavLst>
                                        <p:tav tm="0">
                                          <p:val>
                                            <p:strVal val="ppt_w"/>
                                          </p:val>
                                        </p:tav>
                                        <p:tav tm="100000">
                                          <p:val>
                                            <p:fltVal val="0"/>
                                          </p:val>
                                        </p:tav>
                                      </p:tavLst>
                                    </p:anim>
                                    <p:anim calcmode="lin" valueType="num">
                                      <p:cBhvr>
                                        <p:cTn id="105" dur="250"/>
                                        <p:tgtEl>
                                          <p:spTgt spid="109"/>
                                        </p:tgtEl>
                                        <p:attrNameLst>
                                          <p:attrName>ppt_h</p:attrName>
                                        </p:attrNameLst>
                                      </p:cBhvr>
                                      <p:tavLst>
                                        <p:tav tm="0">
                                          <p:val>
                                            <p:strVal val="ppt_h"/>
                                          </p:val>
                                        </p:tav>
                                        <p:tav tm="100000">
                                          <p:val>
                                            <p:fltVal val="0"/>
                                          </p:val>
                                        </p:tav>
                                      </p:tavLst>
                                    </p:anim>
                                    <p:set>
                                      <p:cBhvr>
                                        <p:cTn id="106" dur="1" fill="hold">
                                          <p:stCondLst>
                                            <p:cond delay="249"/>
                                          </p:stCondLst>
                                        </p:cTn>
                                        <p:tgtEl>
                                          <p:spTgt spid="109"/>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09"/>
                  </p:tgtEl>
                </p:cond>
              </p:nextCondLst>
            </p:seq>
            <p:seq concurrent="1" nextAc="seek">
              <p:cTn id="107" restart="whenNotActive" fill="hold" evtFilter="cancelBubble" nodeType="interactiveSeq">
                <p:stCondLst>
                  <p:cond evt="onClick" delay="0">
                    <p:tgtEl>
                      <p:spTgt spid="112"/>
                    </p:tgtEl>
                  </p:cond>
                </p:stCondLst>
                <p:endSync evt="end" delay="0">
                  <p:rtn val="all"/>
                </p:endSync>
                <p:childTnLst>
                  <p:par>
                    <p:cTn id="108" fill="hold">
                      <p:stCondLst>
                        <p:cond delay="0"/>
                      </p:stCondLst>
                      <p:childTnLst>
                        <p:par>
                          <p:cTn id="109" fill="hold">
                            <p:stCondLst>
                              <p:cond delay="0"/>
                            </p:stCondLst>
                            <p:childTnLst>
                              <p:par>
                                <p:cTn id="110" presetID="23" presetClass="exit" presetSubtype="32" fill="hold" nodeType="clickEffect">
                                  <p:stCondLst>
                                    <p:cond delay="0"/>
                                  </p:stCondLst>
                                  <p:childTnLst>
                                    <p:anim calcmode="lin" valueType="num">
                                      <p:cBhvr>
                                        <p:cTn id="111" dur="250"/>
                                        <p:tgtEl>
                                          <p:spTgt spid="112"/>
                                        </p:tgtEl>
                                        <p:attrNameLst>
                                          <p:attrName>ppt_w</p:attrName>
                                        </p:attrNameLst>
                                      </p:cBhvr>
                                      <p:tavLst>
                                        <p:tav tm="0">
                                          <p:val>
                                            <p:strVal val="ppt_w"/>
                                          </p:val>
                                        </p:tav>
                                        <p:tav tm="100000">
                                          <p:val>
                                            <p:fltVal val="0"/>
                                          </p:val>
                                        </p:tav>
                                      </p:tavLst>
                                    </p:anim>
                                    <p:anim calcmode="lin" valueType="num">
                                      <p:cBhvr>
                                        <p:cTn id="112" dur="250"/>
                                        <p:tgtEl>
                                          <p:spTgt spid="112"/>
                                        </p:tgtEl>
                                        <p:attrNameLst>
                                          <p:attrName>ppt_h</p:attrName>
                                        </p:attrNameLst>
                                      </p:cBhvr>
                                      <p:tavLst>
                                        <p:tav tm="0">
                                          <p:val>
                                            <p:strVal val="ppt_h"/>
                                          </p:val>
                                        </p:tav>
                                        <p:tav tm="100000">
                                          <p:val>
                                            <p:fltVal val="0"/>
                                          </p:val>
                                        </p:tav>
                                      </p:tavLst>
                                    </p:anim>
                                    <p:set>
                                      <p:cBhvr>
                                        <p:cTn id="113" dur="1" fill="hold">
                                          <p:stCondLst>
                                            <p:cond delay="249"/>
                                          </p:stCondLst>
                                        </p:cTn>
                                        <p:tgtEl>
                                          <p:spTgt spid="112"/>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12"/>
                  </p:tgtEl>
                </p:cond>
              </p:nextCondLst>
            </p:seq>
            <p:seq concurrent="1" nextAc="seek">
              <p:cTn id="114" restart="whenNotActive" fill="hold" evtFilter="cancelBubble" nodeType="interactiveSeq">
                <p:stCondLst>
                  <p:cond evt="onClick" delay="0">
                    <p:tgtEl>
                      <p:spTgt spid="115"/>
                    </p:tgtEl>
                  </p:cond>
                </p:stCondLst>
                <p:endSync evt="end" delay="0">
                  <p:rtn val="all"/>
                </p:endSync>
                <p:childTnLst>
                  <p:par>
                    <p:cTn id="115" fill="hold">
                      <p:stCondLst>
                        <p:cond delay="0"/>
                      </p:stCondLst>
                      <p:childTnLst>
                        <p:par>
                          <p:cTn id="116" fill="hold">
                            <p:stCondLst>
                              <p:cond delay="0"/>
                            </p:stCondLst>
                            <p:childTnLst>
                              <p:par>
                                <p:cTn id="117" presetID="23" presetClass="exit" presetSubtype="32" fill="hold" nodeType="clickEffect">
                                  <p:stCondLst>
                                    <p:cond delay="0"/>
                                  </p:stCondLst>
                                  <p:childTnLst>
                                    <p:anim calcmode="lin" valueType="num">
                                      <p:cBhvr>
                                        <p:cTn id="118" dur="250"/>
                                        <p:tgtEl>
                                          <p:spTgt spid="115"/>
                                        </p:tgtEl>
                                        <p:attrNameLst>
                                          <p:attrName>ppt_w</p:attrName>
                                        </p:attrNameLst>
                                      </p:cBhvr>
                                      <p:tavLst>
                                        <p:tav tm="0">
                                          <p:val>
                                            <p:strVal val="ppt_w"/>
                                          </p:val>
                                        </p:tav>
                                        <p:tav tm="100000">
                                          <p:val>
                                            <p:fltVal val="0"/>
                                          </p:val>
                                        </p:tav>
                                      </p:tavLst>
                                    </p:anim>
                                    <p:anim calcmode="lin" valueType="num">
                                      <p:cBhvr>
                                        <p:cTn id="119" dur="250"/>
                                        <p:tgtEl>
                                          <p:spTgt spid="115"/>
                                        </p:tgtEl>
                                        <p:attrNameLst>
                                          <p:attrName>ppt_h</p:attrName>
                                        </p:attrNameLst>
                                      </p:cBhvr>
                                      <p:tavLst>
                                        <p:tav tm="0">
                                          <p:val>
                                            <p:strVal val="ppt_h"/>
                                          </p:val>
                                        </p:tav>
                                        <p:tav tm="100000">
                                          <p:val>
                                            <p:fltVal val="0"/>
                                          </p:val>
                                        </p:tav>
                                      </p:tavLst>
                                    </p:anim>
                                    <p:set>
                                      <p:cBhvr>
                                        <p:cTn id="120" dur="1" fill="hold">
                                          <p:stCondLst>
                                            <p:cond delay="249"/>
                                          </p:stCondLst>
                                        </p:cTn>
                                        <p:tgtEl>
                                          <p:spTgt spid="115"/>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15"/>
                  </p:tgtEl>
                </p:cond>
              </p:nextCondLst>
            </p:seq>
            <p:seq concurrent="1" nextAc="seek">
              <p:cTn id="121" restart="whenNotActive" fill="hold" evtFilter="cancelBubble" nodeType="interactiveSeq">
                <p:stCondLst>
                  <p:cond evt="onClick" delay="0">
                    <p:tgtEl>
                      <p:spTgt spid="118"/>
                    </p:tgtEl>
                  </p:cond>
                </p:stCondLst>
                <p:endSync evt="end" delay="0">
                  <p:rtn val="all"/>
                </p:endSync>
                <p:childTnLst>
                  <p:par>
                    <p:cTn id="122" fill="hold">
                      <p:stCondLst>
                        <p:cond delay="0"/>
                      </p:stCondLst>
                      <p:childTnLst>
                        <p:par>
                          <p:cTn id="123" fill="hold">
                            <p:stCondLst>
                              <p:cond delay="0"/>
                            </p:stCondLst>
                            <p:childTnLst>
                              <p:par>
                                <p:cTn id="124" presetID="23" presetClass="exit" presetSubtype="32" fill="hold" nodeType="clickEffect">
                                  <p:stCondLst>
                                    <p:cond delay="0"/>
                                  </p:stCondLst>
                                  <p:childTnLst>
                                    <p:anim calcmode="lin" valueType="num">
                                      <p:cBhvr>
                                        <p:cTn id="125" dur="250"/>
                                        <p:tgtEl>
                                          <p:spTgt spid="118"/>
                                        </p:tgtEl>
                                        <p:attrNameLst>
                                          <p:attrName>ppt_w</p:attrName>
                                        </p:attrNameLst>
                                      </p:cBhvr>
                                      <p:tavLst>
                                        <p:tav tm="0">
                                          <p:val>
                                            <p:strVal val="ppt_w"/>
                                          </p:val>
                                        </p:tav>
                                        <p:tav tm="100000">
                                          <p:val>
                                            <p:fltVal val="0"/>
                                          </p:val>
                                        </p:tav>
                                      </p:tavLst>
                                    </p:anim>
                                    <p:anim calcmode="lin" valueType="num">
                                      <p:cBhvr>
                                        <p:cTn id="126" dur="250"/>
                                        <p:tgtEl>
                                          <p:spTgt spid="118"/>
                                        </p:tgtEl>
                                        <p:attrNameLst>
                                          <p:attrName>ppt_h</p:attrName>
                                        </p:attrNameLst>
                                      </p:cBhvr>
                                      <p:tavLst>
                                        <p:tav tm="0">
                                          <p:val>
                                            <p:strVal val="ppt_h"/>
                                          </p:val>
                                        </p:tav>
                                        <p:tav tm="100000">
                                          <p:val>
                                            <p:fltVal val="0"/>
                                          </p:val>
                                        </p:tav>
                                      </p:tavLst>
                                    </p:anim>
                                    <p:set>
                                      <p:cBhvr>
                                        <p:cTn id="127" dur="1" fill="hold">
                                          <p:stCondLst>
                                            <p:cond delay="249"/>
                                          </p:stCondLst>
                                        </p:cTn>
                                        <p:tgtEl>
                                          <p:spTgt spid="118"/>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1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33757"/>
        </a:solidFill>
        <a:effectLst/>
      </p:bgPr>
    </p:bg>
    <p:spTree>
      <p:nvGrpSpPr>
        <p:cNvPr id="1" name=""/>
        <p:cNvGrpSpPr/>
        <p:nvPr/>
      </p:nvGrpSpPr>
      <p:grpSpPr>
        <a:xfrm>
          <a:off x="0" y="0"/>
          <a:ext cx="0" cy="0"/>
          <a:chOff x="0" y="0"/>
          <a:chExt cx="0" cy="0"/>
        </a:xfrm>
      </p:grpSpPr>
      <p:grpSp>
        <p:nvGrpSpPr>
          <p:cNvPr id="6" name="그룹 5"/>
          <p:cNvGrpSpPr/>
          <p:nvPr/>
        </p:nvGrpSpPr>
        <p:grpSpPr>
          <a:xfrm>
            <a:off x="-626601" y="-16042"/>
            <a:ext cx="13605182" cy="6503156"/>
            <a:chOff x="-626601" y="0"/>
            <a:chExt cx="13605182" cy="6503156"/>
          </a:xfrm>
        </p:grpSpPr>
        <p:grpSp>
          <p:nvGrpSpPr>
            <p:cNvPr id="3" name="그룹 2"/>
            <p:cNvGrpSpPr/>
            <p:nvPr/>
          </p:nvGrpSpPr>
          <p:grpSpPr>
            <a:xfrm>
              <a:off x="-626601" y="0"/>
              <a:ext cx="13605182" cy="6503156"/>
              <a:chOff x="-1364022" y="-281984"/>
              <a:chExt cx="15139016" cy="7236314"/>
            </a:xfrm>
          </p:grpSpPr>
          <p:sp>
            <p:nvSpPr>
              <p:cNvPr id="2" name="구름 모양 설명선 1"/>
              <p:cNvSpPr/>
              <p:nvPr/>
            </p:nvSpPr>
            <p:spPr>
              <a:xfrm>
                <a:off x="845575" y="341506"/>
                <a:ext cx="10245212" cy="6579272"/>
              </a:xfrm>
              <a:prstGeom prst="cloudCallout">
                <a:avLst>
                  <a:gd name="adj1" fmla="val -11354"/>
                  <a:gd name="adj2" fmla="val 27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0" name="Picture 10" descr="Clipart clouds explosion, Clipart clouds explosion Transpar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022" y="-281984"/>
                <a:ext cx="15139016" cy="723631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3534831" y="2275694"/>
              <a:ext cx="4887878" cy="2015936"/>
            </a:xfrm>
            <a:prstGeom prst="rect">
              <a:avLst/>
            </a:prstGeom>
            <a:noFill/>
            <a:ln>
              <a:noFill/>
            </a:ln>
          </p:spPr>
          <p:txBody>
            <a:bodyPr wrap="none" rtlCol="0">
              <a:spAutoFit/>
            </a:bodyPr>
            <a:lstStyle/>
            <a:p>
              <a:pPr algn="ctr"/>
              <a:r>
                <a:rPr lang="en-US" sz="12500" b="1" spc="-300" dirty="0">
                  <a:ln w="57150">
                    <a:solidFill>
                      <a:srgbClr val="282526"/>
                    </a:solidFill>
                    <a:prstDash val="solid"/>
                  </a:ln>
                  <a:solidFill>
                    <a:srgbClr val="282526"/>
                  </a:solidFill>
                  <a:effectLst>
                    <a:outerShdw dist="38100" dir="2700000" algn="tl" rotWithShape="0">
                      <a:schemeClr val="accent4"/>
                    </a:outerShdw>
                  </a:effectLst>
                  <a:latin typeface="Palitoon" panose="00000500000000000000" pitchFamily="50" charset="0"/>
                </a:rPr>
                <a:t>ROUND</a:t>
              </a:r>
              <a:r>
                <a:rPr lang="en-US" sz="10400" b="1" spc="-300" dirty="0">
                  <a:ln w="57150">
                    <a:solidFill>
                      <a:srgbClr val="282526"/>
                    </a:solidFill>
                    <a:prstDash val="solid"/>
                  </a:ln>
                  <a:solidFill>
                    <a:srgbClr val="282526"/>
                  </a:solidFill>
                  <a:effectLst>
                    <a:outerShdw dist="38100" dir="2700000" algn="tl" rotWithShape="0">
                      <a:schemeClr val="accent4"/>
                    </a:outerShdw>
                  </a:effectLst>
                  <a:latin typeface="Palitoon" panose="00000500000000000000" pitchFamily="50" charset="0"/>
                </a:rPr>
                <a:t> 3</a:t>
              </a:r>
              <a:endParaRPr lang="en-US" sz="12500" b="1" spc="-300" dirty="0">
                <a:ln w="57150">
                  <a:solidFill>
                    <a:srgbClr val="282526"/>
                  </a:solidFill>
                  <a:prstDash val="solid"/>
                </a:ln>
                <a:solidFill>
                  <a:srgbClr val="282526"/>
                </a:solidFill>
                <a:effectLst>
                  <a:outerShdw dist="38100" dir="2700000" algn="tl" rotWithShape="0">
                    <a:schemeClr val="accent4"/>
                  </a:outerShdw>
                </a:effectLst>
                <a:latin typeface="Palitoon" panose="00000500000000000000" pitchFamily="50" charset="0"/>
              </a:endParaRPr>
            </a:p>
          </p:txBody>
        </p:sp>
        <p:sp>
          <p:nvSpPr>
            <p:cNvPr id="17" name="TextBox 16"/>
            <p:cNvSpPr txBox="1"/>
            <p:nvPr/>
          </p:nvSpPr>
          <p:spPr>
            <a:xfrm>
              <a:off x="3534831" y="2263092"/>
              <a:ext cx="4887878" cy="2015936"/>
            </a:xfrm>
            <a:prstGeom prst="rect">
              <a:avLst/>
            </a:prstGeom>
            <a:noFill/>
            <a:ln>
              <a:noFill/>
            </a:ln>
          </p:spPr>
          <p:txBody>
            <a:bodyPr wrap="none" rtlCol="0">
              <a:spAutoFit/>
            </a:bodyPr>
            <a:lstStyle/>
            <a:p>
              <a:pPr algn="ctr"/>
              <a:r>
                <a:rPr lang="en-US" sz="12500" b="1" spc="-300" dirty="0">
                  <a:ln w="19050">
                    <a:solidFill>
                      <a:schemeClr val="accent4"/>
                    </a:solidFill>
                    <a:prstDash val="sysDash"/>
                  </a:ln>
                  <a:noFill/>
                  <a:latin typeface="Palitoon" panose="00000500000000000000" pitchFamily="50" charset="0"/>
                </a:rPr>
                <a:t>ROUND</a:t>
              </a:r>
              <a:r>
                <a:rPr lang="en-US" sz="10400" b="1" spc="-300" dirty="0">
                  <a:ln w="19050">
                    <a:solidFill>
                      <a:schemeClr val="accent4"/>
                    </a:solidFill>
                    <a:prstDash val="sysDash"/>
                  </a:ln>
                  <a:noFill/>
                  <a:latin typeface="Palitoon" panose="00000500000000000000" pitchFamily="50" charset="0"/>
                </a:rPr>
                <a:t> 3</a:t>
              </a:r>
              <a:endParaRPr lang="en-US" sz="12500" b="1" spc="-300" dirty="0">
                <a:ln w="19050">
                  <a:solidFill>
                    <a:schemeClr val="accent4"/>
                  </a:solidFill>
                  <a:prstDash val="sysDash"/>
                </a:ln>
                <a:noFill/>
                <a:latin typeface="Palitoon" panose="00000500000000000000" pitchFamily="50" charset="0"/>
              </a:endParaRPr>
            </a:p>
          </p:txBody>
        </p:sp>
      </p:grpSp>
    </p:spTree>
    <p:extLst>
      <p:ext uri="{BB962C8B-B14F-4D97-AF65-F5344CB8AC3E}">
        <p14:creationId xmlns:p14="http://schemas.microsoft.com/office/powerpoint/2010/main" val="988062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3" name="Punch SFX.wav"/>
          </p:stSnd>
        </p:sndAc>
      </p:transition>
    </mc:Choice>
    <mc:Fallback xmlns="">
      <p:transition spd="slow">
        <p:fade/>
        <p:sndAc>
          <p:stSnd>
            <p:snd r:embed="rId6" name="Punch SFX.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Boxing Bell.wav"/>
                                        </p:tgtEl>
                                      </p:cMediaNode>
                                    </p:audio>
                                  </p:subTnLst>
                                </p:cTn>
                              </p:par>
                              <p:par>
                                <p:cTn id="9" presetID="32" presetClass="emph" presetSubtype="0"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990373362"/>
              </p:ext>
            </p:extLst>
          </p:nvPr>
        </p:nvGraphicFramePr>
        <p:xfrm>
          <a:off x="0" y="0"/>
          <a:ext cx="12192000" cy="6858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03550235"/>
                    </a:ext>
                  </a:extLst>
                </a:gridCol>
                <a:gridCol w="2032000">
                  <a:extLst>
                    <a:ext uri="{9D8B030D-6E8A-4147-A177-3AD203B41FA5}">
                      <a16:colId xmlns:a16="http://schemas.microsoft.com/office/drawing/2014/main" val="3839295360"/>
                    </a:ext>
                  </a:extLst>
                </a:gridCol>
                <a:gridCol w="2032000">
                  <a:extLst>
                    <a:ext uri="{9D8B030D-6E8A-4147-A177-3AD203B41FA5}">
                      <a16:colId xmlns:a16="http://schemas.microsoft.com/office/drawing/2014/main" val="3136952133"/>
                    </a:ext>
                  </a:extLst>
                </a:gridCol>
                <a:gridCol w="2032000">
                  <a:extLst>
                    <a:ext uri="{9D8B030D-6E8A-4147-A177-3AD203B41FA5}">
                      <a16:colId xmlns:a16="http://schemas.microsoft.com/office/drawing/2014/main" val="463049711"/>
                    </a:ext>
                  </a:extLst>
                </a:gridCol>
                <a:gridCol w="2032000">
                  <a:extLst>
                    <a:ext uri="{9D8B030D-6E8A-4147-A177-3AD203B41FA5}">
                      <a16:colId xmlns:a16="http://schemas.microsoft.com/office/drawing/2014/main" val="3359161283"/>
                    </a:ext>
                  </a:extLst>
                </a:gridCol>
                <a:gridCol w="2032000">
                  <a:extLst>
                    <a:ext uri="{9D8B030D-6E8A-4147-A177-3AD203B41FA5}">
                      <a16:colId xmlns:a16="http://schemas.microsoft.com/office/drawing/2014/main" val="805624471"/>
                    </a:ext>
                  </a:extLst>
                </a:gridCol>
              </a:tblGrid>
              <a:tr h="2286000">
                <a:tc>
                  <a:txBody>
                    <a:bodyPr/>
                    <a:lstStyle/>
                    <a:p>
                      <a:pPr algn="ctr"/>
                      <a:r>
                        <a:rPr lang="en-US" sz="8000" dirty="0">
                          <a:ln>
                            <a:solidFill>
                              <a:schemeClr val="bg1"/>
                            </a:solidFill>
                          </a:ln>
                          <a:effectLst>
                            <a:outerShdw dist="38100" dir="2700000" algn="tl" rotWithShape="0">
                              <a:schemeClr val="accent4"/>
                            </a:outerShdw>
                          </a:effectLst>
                          <a:latin typeface="Palitoon" panose="00000500000000000000" pitchFamily="50" charset="0"/>
                        </a:rPr>
                        <a:t>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3</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13</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8</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5</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17</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728580749"/>
                  </a:ext>
                </a:extLst>
              </a:tr>
              <a:tr h="2286000">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12</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7</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18</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11</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15</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extLst>
                  <a:ext uri="{0D108BD9-81ED-4DB2-BD59-A6C34878D82A}">
                    <a16:rowId xmlns:a16="http://schemas.microsoft.com/office/drawing/2014/main" val="1735967145"/>
                  </a:ext>
                </a:extLst>
              </a:tr>
              <a:tr h="2286000">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2</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16</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10</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14</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4</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6</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92589430"/>
                  </a:ext>
                </a:extLst>
              </a:tr>
            </a:tbl>
          </a:graphicData>
        </a:graphic>
      </p:graphicFrame>
      <p:grpSp>
        <p:nvGrpSpPr>
          <p:cNvPr id="28" name="그룹 27"/>
          <p:cNvGrpSpPr/>
          <p:nvPr/>
        </p:nvGrpSpPr>
        <p:grpSpPr>
          <a:xfrm>
            <a:off x="4064000" y="15993"/>
            <a:ext cx="2032000" cy="2292084"/>
            <a:chOff x="4064000" y="9144"/>
            <a:chExt cx="2032000" cy="2292084"/>
          </a:xfrm>
        </p:grpSpPr>
        <p:sp>
          <p:nvSpPr>
            <p:cNvPr id="23" name="직사각형 22"/>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color</a:t>
              </a:r>
            </a:p>
          </p:txBody>
        </p:sp>
        <p:pic>
          <p:nvPicPr>
            <p:cNvPr id="27" name="그림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372" y="768096"/>
              <a:ext cx="1422723" cy="1347182"/>
            </a:xfrm>
            <a:prstGeom prst="rect">
              <a:avLst/>
            </a:prstGeom>
          </p:spPr>
        </p:pic>
      </p:grpSp>
      <p:grpSp>
        <p:nvGrpSpPr>
          <p:cNvPr id="10" name="그룹 9"/>
          <p:cNvGrpSpPr/>
          <p:nvPr/>
        </p:nvGrpSpPr>
        <p:grpSpPr>
          <a:xfrm>
            <a:off x="2031999" y="15993"/>
            <a:ext cx="2032000" cy="2292084"/>
            <a:chOff x="4064000" y="9144"/>
            <a:chExt cx="2032000" cy="2292084"/>
          </a:xfrm>
        </p:grpSpPr>
        <p:sp>
          <p:nvSpPr>
            <p:cNvPr id="11" name="직사각형 10"/>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subject</a:t>
              </a:r>
            </a:p>
          </p:txBody>
        </p:sp>
        <p:pic>
          <p:nvPicPr>
            <p:cNvPr id="12" name="그림 11"/>
            <p:cNvPicPr>
              <a:picLocks noChangeAspect="1"/>
            </p:cNvPicPr>
            <p:nvPr/>
          </p:nvPicPr>
          <p:blipFill>
            <a:blip r:embed="rId5">
              <a:extLst>
                <a:ext uri="{28A0092B-C50C-407E-A947-70E740481C1C}">
                  <a14:useLocalDpi xmlns:a14="http://schemas.microsoft.com/office/drawing/2010/main" val="0"/>
                </a:ext>
              </a:extLst>
            </a:blip>
            <a:srcRect/>
            <a:stretch/>
          </p:blipFill>
          <p:spPr>
            <a:xfrm>
              <a:off x="4549786" y="768096"/>
              <a:ext cx="1057748" cy="1347182"/>
            </a:xfrm>
            <a:prstGeom prst="rect">
              <a:avLst/>
            </a:prstGeom>
          </p:spPr>
        </p:pic>
      </p:grpSp>
      <p:grpSp>
        <p:nvGrpSpPr>
          <p:cNvPr id="13" name="그룹 12"/>
          <p:cNvGrpSpPr/>
          <p:nvPr/>
        </p:nvGrpSpPr>
        <p:grpSpPr>
          <a:xfrm>
            <a:off x="0" y="15993"/>
            <a:ext cx="2032000" cy="2292084"/>
            <a:chOff x="4064000" y="9144"/>
            <a:chExt cx="2032000" cy="2292084"/>
          </a:xfrm>
        </p:grpSpPr>
        <p:sp>
          <p:nvSpPr>
            <p:cNvPr id="14" name="직사각형 13"/>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sport</a:t>
              </a:r>
            </a:p>
          </p:txBody>
        </p:sp>
        <p:pic>
          <p:nvPicPr>
            <p:cNvPr id="15" name="그림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2154" y="768096"/>
              <a:ext cx="1347182" cy="1347182"/>
            </a:xfrm>
            <a:prstGeom prst="rect">
              <a:avLst/>
            </a:prstGeom>
          </p:spPr>
        </p:pic>
      </p:grpSp>
      <p:grpSp>
        <p:nvGrpSpPr>
          <p:cNvPr id="16" name="그룹 15"/>
          <p:cNvGrpSpPr/>
          <p:nvPr/>
        </p:nvGrpSpPr>
        <p:grpSpPr>
          <a:xfrm>
            <a:off x="6096000" y="15993"/>
            <a:ext cx="2032000" cy="2292084"/>
            <a:chOff x="4064000" y="9144"/>
            <a:chExt cx="2032000" cy="2292084"/>
          </a:xfrm>
        </p:grpSpPr>
        <p:sp>
          <p:nvSpPr>
            <p:cNvPr id="17" name="직사각형 16"/>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sport</a:t>
              </a:r>
            </a:p>
          </p:txBody>
        </p:sp>
        <p:pic>
          <p:nvPicPr>
            <p:cNvPr id="18" name="그림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30416">
              <a:off x="4418287" y="790104"/>
              <a:ext cx="1543038" cy="1232249"/>
            </a:xfrm>
            <a:prstGeom prst="rect">
              <a:avLst/>
            </a:prstGeom>
          </p:spPr>
        </p:pic>
      </p:grpSp>
      <p:grpSp>
        <p:nvGrpSpPr>
          <p:cNvPr id="19" name="그룹 18"/>
          <p:cNvGrpSpPr/>
          <p:nvPr/>
        </p:nvGrpSpPr>
        <p:grpSpPr>
          <a:xfrm>
            <a:off x="8128000" y="15993"/>
            <a:ext cx="2032000" cy="2292084"/>
            <a:chOff x="4064000" y="9144"/>
            <a:chExt cx="2032000" cy="2292084"/>
          </a:xfrm>
        </p:grpSpPr>
        <p:sp>
          <p:nvSpPr>
            <p:cNvPr id="20" name="직사각형 19"/>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subject</a:t>
              </a:r>
            </a:p>
          </p:txBody>
        </p:sp>
        <p:pic>
          <p:nvPicPr>
            <p:cNvPr id="21" name="그림 20"/>
            <p:cNvPicPr>
              <a:picLocks noChangeAspect="1"/>
            </p:cNvPicPr>
            <p:nvPr/>
          </p:nvPicPr>
          <p:blipFill>
            <a:blip r:embed="rId8">
              <a:extLst>
                <a:ext uri="{28A0092B-C50C-407E-A947-70E740481C1C}">
                  <a14:useLocalDpi xmlns:a14="http://schemas.microsoft.com/office/drawing/2010/main" val="0"/>
                </a:ext>
              </a:extLst>
            </a:blip>
            <a:srcRect/>
            <a:stretch/>
          </p:blipFill>
          <p:spPr>
            <a:xfrm>
              <a:off x="4354905" y="768096"/>
              <a:ext cx="1457552" cy="1309326"/>
            </a:xfrm>
            <a:prstGeom prst="rect">
              <a:avLst/>
            </a:prstGeom>
          </p:spPr>
        </p:pic>
      </p:grpSp>
      <p:grpSp>
        <p:nvGrpSpPr>
          <p:cNvPr id="26" name="그룹 25"/>
          <p:cNvGrpSpPr/>
          <p:nvPr/>
        </p:nvGrpSpPr>
        <p:grpSpPr>
          <a:xfrm>
            <a:off x="10160001" y="15993"/>
            <a:ext cx="2032000" cy="2292084"/>
            <a:chOff x="4064000" y="9144"/>
            <a:chExt cx="2032000" cy="2292084"/>
          </a:xfrm>
        </p:grpSpPr>
        <p:sp>
          <p:nvSpPr>
            <p:cNvPr id="29" name="직사각형 28"/>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color</a:t>
              </a:r>
            </a:p>
          </p:txBody>
        </p:sp>
        <p:pic>
          <p:nvPicPr>
            <p:cNvPr id="30" name="그림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3640" y="768096"/>
              <a:ext cx="1429020" cy="1347182"/>
            </a:xfrm>
            <a:prstGeom prst="rect">
              <a:avLst/>
            </a:prstGeom>
          </p:spPr>
        </p:pic>
      </p:grpSp>
      <p:grpSp>
        <p:nvGrpSpPr>
          <p:cNvPr id="31" name="그룹 30"/>
          <p:cNvGrpSpPr/>
          <p:nvPr/>
        </p:nvGrpSpPr>
        <p:grpSpPr>
          <a:xfrm>
            <a:off x="4064000" y="2294379"/>
            <a:ext cx="2032000" cy="2292084"/>
            <a:chOff x="4064000" y="9144"/>
            <a:chExt cx="2032000" cy="2292084"/>
          </a:xfrm>
        </p:grpSpPr>
        <p:sp>
          <p:nvSpPr>
            <p:cNvPr id="32" name="직사각형 31"/>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sport</a:t>
              </a:r>
            </a:p>
          </p:txBody>
        </p:sp>
        <p:pic>
          <p:nvPicPr>
            <p:cNvPr id="33" name="그림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4661" y="781794"/>
              <a:ext cx="1357510" cy="1333484"/>
            </a:xfrm>
            <a:prstGeom prst="rect">
              <a:avLst/>
            </a:prstGeom>
          </p:spPr>
        </p:pic>
      </p:grpSp>
      <p:grpSp>
        <p:nvGrpSpPr>
          <p:cNvPr id="34" name="그룹 33"/>
          <p:cNvGrpSpPr/>
          <p:nvPr/>
        </p:nvGrpSpPr>
        <p:grpSpPr>
          <a:xfrm>
            <a:off x="2031999" y="2294379"/>
            <a:ext cx="2032000" cy="2292084"/>
            <a:chOff x="4064000" y="9144"/>
            <a:chExt cx="2032000" cy="2292084"/>
          </a:xfrm>
        </p:grpSpPr>
        <p:sp>
          <p:nvSpPr>
            <p:cNvPr id="35" name="직사각형 34"/>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color</a:t>
              </a:r>
            </a:p>
          </p:txBody>
        </p:sp>
        <p:pic>
          <p:nvPicPr>
            <p:cNvPr id="36" name="그림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4663" y="781794"/>
              <a:ext cx="1408257" cy="1333484"/>
            </a:xfrm>
            <a:prstGeom prst="rect">
              <a:avLst/>
            </a:prstGeom>
          </p:spPr>
        </p:pic>
      </p:grpSp>
      <p:grpSp>
        <p:nvGrpSpPr>
          <p:cNvPr id="37" name="그룹 36"/>
          <p:cNvGrpSpPr/>
          <p:nvPr/>
        </p:nvGrpSpPr>
        <p:grpSpPr>
          <a:xfrm>
            <a:off x="0" y="2294379"/>
            <a:ext cx="2032000" cy="2292084"/>
            <a:chOff x="4064000" y="9144"/>
            <a:chExt cx="2032000" cy="2292084"/>
          </a:xfrm>
        </p:grpSpPr>
        <p:sp>
          <p:nvSpPr>
            <p:cNvPr id="38" name="직사각형 37"/>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subject</a:t>
              </a:r>
            </a:p>
          </p:txBody>
        </p:sp>
        <p:pic>
          <p:nvPicPr>
            <p:cNvPr id="39" name="그림 38"/>
            <p:cNvPicPr>
              <a:picLocks noChangeAspect="1"/>
            </p:cNvPicPr>
            <p:nvPr/>
          </p:nvPicPr>
          <p:blipFill>
            <a:blip r:embed="rId12">
              <a:extLst>
                <a:ext uri="{28A0092B-C50C-407E-A947-70E740481C1C}">
                  <a14:useLocalDpi xmlns:a14="http://schemas.microsoft.com/office/drawing/2010/main" val="0"/>
                </a:ext>
              </a:extLst>
            </a:blip>
            <a:srcRect/>
            <a:stretch/>
          </p:blipFill>
          <p:spPr>
            <a:xfrm>
              <a:off x="4497706" y="781794"/>
              <a:ext cx="1180688" cy="1333484"/>
            </a:xfrm>
            <a:prstGeom prst="rect">
              <a:avLst/>
            </a:prstGeom>
          </p:spPr>
        </p:pic>
      </p:grpSp>
      <p:grpSp>
        <p:nvGrpSpPr>
          <p:cNvPr id="40" name="그룹 39"/>
          <p:cNvGrpSpPr/>
          <p:nvPr/>
        </p:nvGrpSpPr>
        <p:grpSpPr>
          <a:xfrm>
            <a:off x="6096000" y="2294379"/>
            <a:ext cx="2032000" cy="2292084"/>
            <a:chOff x="4064000" y="9144"/>
            <a:chExt cx="2032000" cy="2292084"/>
          </a:xfrm>
        </p:grpSpPr>
        <p:sp>
          <p:nvSpPr>
            <p:cNvPr id="41" name="직사각형 40"/>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subject</a:t>
              </a:r>
            </a:p>
          </p:txBody>
        </p:sp>
        <p:pic>
          <p:nvPicPr>
            <p:cNvPr id="42" name="그림 41"/>
            <p:cNvPicPr>
              <a:picLocks noChangeAspect="1"/>
            </p:cNvPicPr>
            <p:nvPr/>
          </p:nvPicPr>
          <p:blipFill>
            <a:blip r:embed="rId13">
              <a:extLst>
                <a:ext uri="{28A0092B-C50C-407E-A947-70E740481C1C}">
                  <a14:useLocalDpi xmlns:a14="http://schemas.microsoft.com/office/drawing/2010/main" val="0"/>
                </a:ext>
              </a:extLst>
            </a:blip>
            <a:srcRect/>
            <a:stretch/>
          </p:blipFill>
          <p:spPr>
            <a:xfrm>
              <a:off x="4237534" y="823430"/>
              <a:ext cx="1651795" cy="1181033"/>
            </a:xfrm>
            <a:prstGeom prst="rect">
              <a:avLst/>
            </a:prstGeom>
          </p:spPr>
        </p:pic>
      </p:grpSp>
      <p:grpSp>
        <p:nvGrpSpPr>
          <p:cNvPr id="43" name="그룹 42"/>
          <p:cNvGrpSpPr/>
          <p:nvPr/>
        </p:nvGrpSpPr>
        <p:grpSpPr>
          <a:xfrm>
            <a:off x="8128000" y="2294379"/>
            <a:ext cx="2032000" cy="2292084"/>
            <a:chOff x="4064000" y="9144"/>
            <a:chExt cx="2032000" cy="2292084"/>
          </a:xfrm>
        </p:grpSpPr>
        <p:sp>
          <p:nvSpPr>
            <p:cNvPr id="44" name="직사각형 43"/>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color</a:t>
              </a:r>
            </a:p>
          </p:txBody>
        </p:sp>
        <p:pic>
          <p:nvPicPr>
            <p:cNvPr id="45" name="그림 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89541" y="781794"/>
              <a:ext cx="1414869" cy="1333484"/>
            </a:xfrm>
            <a:prstGeom prst="rect">
              <a:avLst/>
            </a:prstGeom>
          </p:spPr>
        </p:pic>
      </p:grpSp>
      <p:grpSp>
        <p:nvGrpSpPr>
          <p:cNvPr id="46" name="그룹 45"/>
          <p:cNvGrpSpPr/>
          <p:nvPr/>
        </p:nvGrpSpPr>
        <p:grpSpPr>
          <a:xfrm>
            <a:off x="10160001" y="2294379"/>
            <a:ext cx="2032000" cy="2292084"/>
            <a:chOff x="4064000" y="9144"/>
            <a:chExt cx="2032000" cy="2292084"/>
          </a:xfrm>
        </p:grpSpPr>
        <p:sp>
          <p:nvSpPr>
            <p:cNvPr id="47" name="직사각형 46"/>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sport</a:t>
              </a:r>
            </a:p>
          </p:txBody>
        </p:sp>
        <p:pic>
          <p:nvPicPr>
            <p:cNvPr id="48" name="그림 4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67803" y="837459"/>
              <a:ext cx="1277819" cy="1277819"/>
            </a:xfrm>
            <a:prstGeom prst="rect">
              <a:avLst/>
            </a:prstGeom>
          </p:spPr>
        </p:pic>
      </p:grpSp>
      <p:grpSp>
        <p:nvGrpSpPr>
          <p:cNvPr id="49" name="그룹 48"/>
          <p:cNvGrpSpPr/>
          <p:nvPr/>
        </p:nvGrpSpPr>
        <p:grpSpPr>
          <a:xfrm>
            <a:off x="4064000" y="4565916"/>
            <a:ext cx="2032000" cy="2292084"/>
            <a:chOff x="4064000" y="9144"/>
            <a:chExt cx="2032000" cy="2292084"/>
          </a:xfrm>
        </p:grpSpPr>
        <p:sp>
          <p:nvSpPr>
            <p:cNvPr id="50" name="직사각형 49"/>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subject</a:t>
              </a:r>
            </a:p>
          </p:txBody>
        </p:sp>
        <p:pic>
          <p:nvPicPr>
            <p:cNvPr id="51" name="그림 50"/>
            <p:cNvPicPr>
              <a:picLocks noChangeAspect="1"/>
            </p:cNvPicPr>
            <p:nvPr/>
          </p:nvPicPr>
          <p:blipFill>
            <a:blip r:embed="rId16">
              <a:extLst>
                <a:ext uri="{28A0092B-C50C-407E-A947-70E740481C1C}">
                  <a14:useLocalDpi xmlns:a14="http://schemas.microsoft.com/office/drawing/2010/main" val="0"/>
                </a:ext>
              </a:extLst>
            </a:blip>
            <a:srcRect/>
            <a:stretch/>
          </p:blipFill>
          <p:spPr>
            <a:xfrm>
              <a:off x="4335322" y="630015"/>
              <a:ext cx="1400931" cy="1471565"/>
            </a:xfrm>
            <a:prstGeom prst="rect">
              <a:avLst/>
            </a:prstGeom>
          </p:spPr>
        </p:pic>
      </p:grpSp>
      <p:grpSp>
        <p:nvGrpSpPr>
          <p:cNvPr id="52" name="그룹 51"/>
          <p:cNvGrpSpPr/>
          <p:nvPr/>
        </p:nvGrpSpPr>
        <p:grpSpPr>
          <a:xfrm>
            <a:off x="2031999" y="4565916"/>
            <a:ext cx="2032000" cy="2292084"/>
            <a:chOff x="4064000" y="9144"/>
            <a:chExt cx="2032000" cy="2292084"/>
          </a:xfrm>
        </p:grpSpPr>
        <p:sp>
          <p:nvSpPr>
            <p:cNvPr id="53" name="직사각형 52"/>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sport</a:t>
              </a:r>
            </a:p>
          </p:txBody>
        </p:sp>
        <p:pic>
          <p:nvPicPr>
            <p:cNvPr id="54" name="그림 5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15102" y="788643"/>
              <a:ext cx="1321152" cy="1326635"/>
            </a:xfrm>
            <a:prstGeom prst="rect">
              <a:avLst/>
            </a:prstGeom>
          </p:spPr>
        </p:pic>
      </p:grpSp>
      <p:grpSp>
        <p:nvGrpSpPr>
          <p:cNvPr id="55" name="그룹 54"/>
          <p:cNvGrpSpPr/>
          <p:nvPr/>
        </p:nvGrpSpPr>
        <p:grpSpPr>
          <a:xfrm>
            <a:off x="0" y="4565916"/>
            <a:ext cx="2032000" cy="2292084"/>
            <a:chOff x="4064000" y="9144"/>
            <a:chExt cx="2032000" cy="2292084"/>
          </a:xfrm>
        </p:grpSpPr>
        <p:sp>
          <p:nvSpPr>
            <p:cNvPr id="56" name="직사각형 55"/>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color</a:t>
              </a:r>
            </a:p>
          </p:txBody>
        </p:sp>
        <p:pic>
          <p:nvPicPr>
            <p:cNvPr id="57" name="그림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12154" y="788643"/>
              <a:ext cx="1413831" cy="1326635"/>
            </a:xfrm>
            <a:prstGeom prst="rect">
              <a:avLst/>
            </a:prstGeom>
          </p:spPr>
        </p:pic>
      </p:grpSp>
      <p:grpSp>
        <p:nvGrpSpPr>
          <p:cNvPr id="58" name="그룹 57"/>
          <p:cNvGrpSpPr/>
          <p:nvPr/>
        </p:nvGrpSpPr>
        <p:grpSpPr>
          <a:xfrm>
            <a:off x="6096000" y="4565916"/>
            <a:ext cx="2032000" cy="2292084"/>
            <a:chOff x="4064000" y="9144"/>
            <a:chExt cx="2032000" cy="2292084"/>
          </a:xfrm>
        </p:grpSpPr>
        <p:sp>
          <p:nvSpPr>
            <p:cNvPr id="59" name="직사각형 58"/>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color</a:t>
              </a:r>
            </a:p>
          </p:txBody>
        </p:sp>
        <p:pic>
          <p:nvPicPr>
            <p:cNvPr id="60" name="그림 5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395999" y="788643"/>
              <a:ext cx="1407602" cy="1326635"/>
            </a:xfrm>
            <a:prstGeom prst="rect">
              <a:avLst/>
            </a:prstGeom>
          </p:spPr>
        </p:pic>
      </p:grpSp>
      <p:grpSp>
        <p:nvGrpSpPr>
          <p:cNvPr id="61" name="그룹 60"/>
          <p:cNvGrpSpPr/>
          <p:nvPr/>
        </p:nvGrpSpPr>
        <p:grpSpPr>
          <a:xfrm>
            <a:off x="8128000" y="4565916"/>
            <a:ext cx="2032000" cy="2292084"/>
            <a:chOff x="4064000" y="9144"/>
            <a:chExt cx="2032000" cy="2292084"/>
          </a:xfrm>
        </p:grpSpPr>
        <p:sp>
          <p:nvSpPr>
            <p:cNvPr id="62" name="직사각형 61"/>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sport</a:t>
              </a:r>
            </a:p>
          </p:txBody>
        </p:sp>
        <p:pic>
          <p:nvPicPr>
            <p:cNvPr id="63" name="그림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34190" y="788643"/>
              <a:ext cx="1314895" cy="1326635"/>
            </a:xfrm>
            <a:prstGeom prst="rect">
              <a:avLst/>
            </a:prstGeom>
          </p:spPr>
        </p:pic>
      </p:grpSp>
      <p:grpSp>
        <p:nvGrpSpPr>
          <p:cNvPr id="64" name="그룹 63"/>
          <p:cNvGrpSpPr/>
          <p:nvPr/>
        </p:nvGrpSpPr>
        <p:grpSpPr>
          <a:xfrm>
            <a:off x="10160001" y="4565916"/>
            <a:ext cx="2032000" cy="2292084"/>
            <a:chOff x="4064000" y="9144"/>
            <a:chExt cx="2032000" cy="2292084"/>
          </a:xfrm>
        </p:grpSpPr>
        <p:sp>
          <p:nvSpPr>
            <p:cNvPr id="65" name="직사각형 64"/>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subject</a:t>
              </a:r>
            </a:p>
          </p:txBody>
        </p:sp>
        <p:pic>
          <p:nvPicPr>
            <p:cNvPr id="66" name="그림 65"/>
            <p:cNvPicPr>
              <a:picLocks noChangeAspect="1"/>
            </p:cNvPicPr>
            <p:nvPr/>
          </p:nvPicPr>
          <p:blipFill>
            <a:blip r:embed="rId21">
              <a:extLst>
                <a:ext uri="{28A0092B-C50C-407E-A947-70E740481C1C}">
                  <a14:useLocalDpi xmlns:a14="http://schemas.microsoft.com/office/drawing/2010/main" val="0"/>
                </a:ext>
              </a:extLst>
            </a:blip>
            <a:srcRect/>
            <a:stretch/>
          </p:blipFill>
          <p:spPr>
            <a:xfrm>
              <a:off x="4327822" y="828085"/>
              <a:ext cx="1469195" cy="1216676"/>
            </a:xfrm>
            <a:prstGeom prst="rect">
              <a:avLst/>
            </a:prstGeom>
          </p:spPr>
        </p:pic>
      </p:grpSp>
    </p:spTree>
    <p:extLst>
      <p:ext uri="{BB962C8B-B14F-4D97-AF65-F5344CB8AC3E}">
        <p14:creationId xmlns:p14="http://schemas.microsoft.com/office/powerpoint/2010/main" val="1838396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3" presetClass="exit" presetSubtype="32" fill="hold" nodeType="clickEffect">
                                  <p:stCondLst>
                                    <p:cond delay="0"/>
                                  </p:stCondLst>
                                  <p:childTnLst>
                                    <p:anim calcmode="lin" valueType="num">
                                      <p:cBhvr>
                                        <p:cTn id="6" dur="250"/>
                                        <p:tgtEl>
                                          <p:spTgt spid="28"/>
                                        </p:tgtEl>
                                        <p:attrNameLst>
                                          <p:attrName>ppt_w</p:attrName>
                                        </p:attrNameLst>
                                      </p:cBhvr>
                                      <p:tavLst>
                                        <p:tav tm="0">
                                          <p:val>
                                            <p:strVal val="ppt_w"/>
                                          </p:val>
                                        </p:tav>
                                        <p:tav tm="100000">
                                          <p:val>
                                            <p:fltVal val="0"/>
                                          </p:val>
                                        </p:tav>
                                      </p:tavLst>
                                    </p:anim>
                                    <p:anim calcmode="lin" valueType="num">
                                      <p:cBhvr>
                                        <p:cTn id="7" dur="250"/>
                                        <p:tgtEl>
                                          <p:spTgt spid="28"/>
                                        </p:tgtEl>
                                        <p:attrNameLst>
                                          <p:attrName>ppt_h</p:attrName>
                                        </p:attrNameLst>
                                      </p:cBhvr>
                                      <p:tavLst>
                                        <p:tav tm="0">
                                          <p:val>
                                            <p:strVal val="ppt_h"/>
                                          </p:val>
                                        </p:tav>
                                        <p:tav tm="100000">
                                          <p:val>
                                            <p:fltVal val="0"/>
                                          </p:val>
                                        </p:tav>
                                      </p:tavLst>
                                    </p:anim>
                                    <p:set>
                                      <p:cBhvr>
                                        <p:cTn id="8" dur="1" fill="hold">
                                          <p:stCondLst>
                                            <p:cond delay="249"/>
                                          </p:stCondLst>
                                        </p:cTn>
                                        <p:tgtEl>
                                          <p:spTgt spid="2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28"/>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3" presetClass="exit" presetSubtype="32" fill="hold" nodeType="clickEffect">
                                  <p:stCondLst>
                                    <p:cond delay="0"/>
                                  </p:stCondLst>
                                  <p:childTnLst>
                                    <p:anim calcmode="lin" valueType="num">
                                      <p:cBhvr>
                                        <p:cTn id="13" dur="250"/>
                                        <p:tgtEl>
                                          <p:spTgt spid="10"/>
                                        </p:tgtEl>
                                        <p:attrNameLst>
                                          <p:attrName>ppt_w</p:attrName>
                                        </p:attrNameLst>
                                      </p:cBhvr>
                                      <p:tavLst>
                                        <p:tav tm="0">
                                          <p:val>
                                            <p:strVal val="ppt_w"/>
                                          </p:val>
                                        </p:tav>
                                        <p:tav tm="100000">
                                          <p:val>
                                            <p:fltVal val="0"/>
                                          </p:val>
                                        </p:tav>
                                      </p:tavLst>
                                    </p:anim>
                                    <p:anim calcmode="lin" valueType="num">
                                      <p:cBhvr>
                                        <p:cTn id="14" dur="250"/>
                                        <p:tgtEl>
                                          <p:spTgt spid="10"/>
                                        </p:tgtEl>
                                        <p:attrNameLst>
                                          <p:attrName>ppt_h</p:attrName>
                                        </p:attrNameLst>
                                      </p:cBhvr>
                                      <p:tavLst>
                                        <p:tav tm="0">
                                          <p:val>
                                            <p:strVal val="ppt_h"/>
                                          </p:val>
                                        </p:tav>
                                        <p:tav tm="100000">
                                          <p:val>
                                            <p:fltVal val="0"/>
                                          </p:val>
                                        </p:tav>
                                      </p:tavLst>
                                    </p:anim>
                                    <p:set>
                                      <p:cBhvr>
                                        <p:cTn id="15" dur="1" fill="hold">
                                          <p:stCondLst>
                                            <p:cond delay="249"/>
                                          </p:stCondLst>
                                        </p:cTn>
                                        <p:tgtEl>
                                          <p:spTgt spid="10"/>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3" presetClass="exit" presetSubtype="32" fill="hold" nodeType="clickEffect">
                                  <p:stCondLst>
                                    <p:cond delay="0"/>
                                  </p:stCondLst>
                                  <p:childTnLst>
                                    <p:anim calcmode="lin" valueType="num">
                                      <p:cBhvr>
                                        <p:cTn id="20" dur="250"/>
                                        <p:tgtEl>
                                          <p:spTgt spid="13"/>
                                        </p:tgtEl>
                                        <p:attrNameLst>
                                          <p:attrName>ppt_w</p:attrName>
                                        </p:attrNameLst>
                                      </p:cBhvr>
                                      <p:tavLst>
                                        <p:tav tm="0">
                                          <p:val>
                                            <p:strVal val="ppt_w"/>
                                          </p:val>
                                        </p:tav>
                                        <p:tav tm="100000">
                                          <p:val>
                                            <p:fltVal val="0"/>
                                          </p:val>
                                        </p:tav>
                                      </p:tavLst>
                                    </p:anim>
                                    <p:anim calcmode="lin" valueType="num">
                                      <p:cBhvr>
                                        <p:cTn id="21" dur="250"/>
                                        <p:tgtEl>
                                          <p:spTgt spid="13"/>
                                        </p:tgtEl>
                                        <p:attrNameLst>
                                          <p:attrName>ppt_h</p:attrName>
                                        </p:attrNameLst>
                                      </p:cBhvr>
                                      <p:tavLst>
                                        <p:tav tm="0">
                                          <p:val>
                                            <p:strVal val="ppt_h"/>
                                          </p:val>
                                        </p:tav>
                                        <p:tav tm="100000">
                                          <p:val>
                                            <p:fltVal val="0"/>
                                          </p:val>
                                        </p:tav>
                                      </p:tavLst>
                                    </p:anim>
                                    <p:set>
                                      <p:cBhvr>
                                        <p:cTn id="22" dur="1" fill="hold">
                                          <p:stCondLst>
                                            <p:cond delay="24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3" presetClass="exit" presetSubtype="32" fill="hold" nodeType="clickEffect">
                                  <p:stCondLst>
                                    <p:cond delay="0"/>
                                  </p:stCondLst>
                                  <p:childTnLst>
                                    <p:anim calcmode="lin" valueType="num">
                                      <p:cBhvr>
                                        <p:cTn id="27" dur="250"/>
                                        <p:tgtEl>
                                          <p:spTgt spid="16"/>
                                        </p:tgtEl>
                                        <p:attrNameLst>
                                          <p:attrName>ppt_w</p:attrName>
                                        </p:attrNameLst>
                                      </p:cBhvr>
                                      <p:tavLst>
                                        <p:tav tm="0">
                                          <p:val>
                                            <p:strVal val="ppt_w"/>
                                          </p:val>
                                        </p:tav>
                                        <p:tav tm="100000">
                                          <p:val>
                                            <p:fltVal val="0"/>
                                          </p:val>
                                        </p:tav>
                                      </p:tavLst>
                                    </p:anim>
                                    <p:anim calcmode="lin" valueType="num">
                                      <p:cBhvr>
                                        <p:cTn id="28" dur="250"/>
                                        <p:tgtEl>
                                          <p:spTgt spid="16"/>
                                        </p:tgtEl>
                                        <p:attrNameLst>
                                          <p:attrName>ppt_h</p:attrName>
                                        </p:attrNameLst>
                                      </p:cBhvr>
                                      <p:tavLst>
                                        <p:tav tm="0">
                                          <p:val>
                                            <p:strVal val="ppt_h"/>
                                          </p:val>
                                        </p:tav>
                                        <p:tav tm="100000">
                                          <p:val>
                                            <p:fltVal val="0"/>
                                          </p:val>
                                        </p:tav>
                                      </p:tavLst>
                                    </p:anim>
                                    <p:set>
                                      <p:cBhvr>
                                        <p:cTn id="29" dur="1" fill="hold">
                                          <p:stCondLst>
                                            <p:cond delay="249"/>
                                          </p:stCondLst>
                                        </p:cTn>
                                        <p:tgtEl>
                                          <p:spTgt spid="1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23" presetClass="exit" presetSubtype="32" fill="hold" nodeType="clickEffect">
                                  <p:stCondLst>
                                    <p:cond delay="0"/>
                                  </p:stCondLst>
                                  <p:childTnLst>
                                    <p:anim calcmode="lin" valueType="num">
                                      <p:cBhvr>
                                        <p:cTn id="34" dur="250"/>
                                        <p:tgtEl>
                                          <p:spTgt spid="19"/>
                                        </p:tgtEl>
                                        <p:attrNameLst>
                                          <p:attrName>ppt_w</p:attrName>
                                        </p:attrNameLst>
                                      </p:cBhvr>
                                      <p:tavLst>
                                        <p:tav tm="0">
                                          <p:val>
                                            <p:strVal val="ppt_w"/>
                                          </p:val>
                                        </p:tav>
                                        <p:tav tm="100000">
                                          <p:val>
                                            <p:fltVal val="0"/>
                                          </p:val>
                                        </p:tav>
                                      </p:tavLst>
                                    </p:anim>
                                    <p:anim calcmode="lin" valueType="num">
                                      <p:cBhvr>
                                        <p:cTn id="35" dur="250"/>
                                        <p:tgtEl>
                                          <p:spTgt spid="19"/>
                                        </p:tgtEl>
                                        <p:attrNameLst>
                                          <p:attrName>ppt_h</p:attrName>
                                        </p:attrNameLst>
                                      </p:cBhvr>
                                      <p:tavLst>
                                        <p:tav tm="0">
                                          <p:val>
                                            <p:strVal val="ppt_h"/>
                                          </p:val>
                                        </p:tav>
                                        <p:tav tm="100000">
                                          <p:val>
                                            <p:fltVal val="0"/>
                                          </p:val>
                                        </p:tav>
                                      </p:tavLst>
                                    </p:anim>
                                    <p:set>
                                      <p:cBhvr>
                                        <p:cTn id="36" dur="1" fill="hold">
                                          <p:stCondLst>
                                            <p:cond delay="249"/>
                                          </p:stCondLst>
                                        </p:cTn>
                                        <p:tgtEl>
                                          <p:spTgt spid="1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p:stCondLst>
                        <p:cond delay="0"/>
                      </p:stCondLst>
                      <p:childTnLst>
                        <p:par>
                          <p:cTn id="39" fill="hold">
                            <p:stCondLst>
                              <p:cond delay="0"/>
                            </p:stCondLst>
                            <p:childTnLst>
                              <p:par>
                                <p:cTn id="40" presetID="23" presetClass="exit" presetSubtype="32" fill="hold" nodeType="clickEffect">
                                  <p:stCondLst>
                                    <p:cond delay="0"/>
                                  </p:stCondLst>
                                  <p:childTnLst>
                                    <p:anim calcmode="lin" valueType="num">
                                      <p:cBhvr>
                                        <p:cTn id="41" dur="250"/>
                                        <p:tgtEl>
                                          <p:spTgt spid="26"/>
                                        </p:tgtEl>
                                        <p:attrNameLst>
                                          <p:attrName>ppt_w</p:attrName>
                                        </p:attrNameLst>
                                      </p:cBhvr>
                                      <p:tavLst>
                                        <p:tav tm="0">
                                          <p:val>
                                            <p:strVal val="ppt_w"/>
                                          </p:val>
                                        </p:tav>
                                        <p:tav tm="100000">
                                          <p:val>
                                            <p:fltVal val="0"/>
                                          </p:val>
                                        </p:tav>
                                      </p:tavLst>
                                    </p:anim>
                                    <p:anim calcmode="lin" valueType="num">
                                      <p:cBhvr>
                                        <p:cTn id="42" dur="250"/>
                                        <p:tgtEl>
                                          <p:spTgt spid="26"/>
                                        </p:tgtEl>
                                        <p:attrNameLst>
                                          <p:attrName>ppt_h</p:attrName>
                                        </p:attrNameLst>
                                      </p:cBhvr>
                                      <p:tavLst>
                                        <p:tav tm="0">
                                          <p:val>
                                            <p:strVal val="ppt_h"/>
                                          </p:val>
                                        </p:tav>
                                        <p:tav tm="100000">
                                          <p:val>
                                            <p:fltVal val="0"/>
                                          </p:val>
                                        </p:tav>
                                      </p:tavLst>
                                    </p:anim>
                                    <p:set>
                                      <p:cBhvr>
                                        <p:cTn id="43" dur="1" fill="hold">
                                          <p:stCondLst>
                                            <p:cond delay="249"/>
                                          </p:stCondLst>
                                        </p:cTn>
                                        <p:tgtEl>
                                          <p:spTgt spid="2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23" presetClass="exit" presetSubtype="32" fill="hold" nodeType="clickEffect">
                                  <p:stCondLst>
                                    <p:cond delay="0"/>
                                  </p:stCondLst>
                                  <p:childTnLst>
                                    <p:anim calcmode="lin" valueType="num">
                                      <p:cBhvr>
                                        <p:cTn id="48" dur="250"/>
                                        <p:tgtEl>
                                          <p:spTgt spid="31"/>
                                        </p:tgtEl>
                                        <p:attrNameLst>
                                          <p:attrName>ppt_w</p:attrName>
                                        </p:attrNameLst>
                                      </p:cBhvr>
                                      <p:tavLst>
                                        <p:tav tm="0">
                                          <p:val>
                                            <p:strVal val="ppt_w"/>
                                          </p:val>
                                        </p:tav>
                                        <p:tav tm="100000">
                                          <p:val>
                                            <p:fltVal val="0"/>
                                          </p:val>
                                        </p:tav>
                                      </p:tavLst>
                                    </p:anim>
                                    <p:anim calcmode="lin" valueType="num">
                                      <p:cBhvr>
                                        <p:cTn id="49" dur="250"/>
                                        <p:tgtEl>
                                          <p:spTgt spid="31"/>
                                        </p:tgtEl>
                                        <p:attrNameLst>
                                          <p:attrName>ppt_h</p:attrName>
                                        </p:attrNameLst>
                                      </p:cBhvr>
                                      <p:tavLst>
                                        <p:tav tm="0">
                                          <p:val>
                                            <p:strVal val="ppt_h"/>
                                          </p:val>
                                        </p:tav>
                                        <p:tav tm="100000">
                                          <p:val>
                                            <p:fltVal val="0"/>
                                          </p:val>
                                        </p:tav>
                                      </p:tavLst>
                                    </p:anim>
                                    <p:set>
                                      <p:cBhvr>
                                        <p:cTn id="50" dur="1" fill="hold">
                                          <p:stCondLst>
                                            <p:cond delay="249"/>
                                          </p:stCondLst>
                                        </p:cTn>
                                        <p:tgtEl>
                                          <p:spTgt spid="31"/>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31"/>
                  </p:tgtEl>
                </p:cond>
              </p:nextCondLst>
            </p:seq>
            <p:seq concurrent="1" nextAc="seek">
              <p:cTn id="51" restart="whenNotActive" fill="hold" evtFilter="cancelBubble" nodeType="interactiveSeq">
                <p:stCondLst>
                  <p:cond evt="onClick" delay="0">
                    <p:tgtEl>
                      <p:spTgt spid="34"/>
                    </p:tgtEl>
                  </p:cond>
                </p:stCondLst>
                <p:endSync evt="end" delay="0">
                  <p:rtn val="all"/>
                </p:endSync>
                <p:childTnLst>
                  <p:par>
                    <p:cTn id="52" fill="hold">
                      <p:stCondLst>
                        <p:cond delay="0"/>
                      </p:stCondLst>
                      <p:childTnLst>
                        <p:par>
                          <p:cTn id="53" fill="hold">
                            <p:stCondLst>
                              <p:cond delay="0"/>
                            </p:stCondLst>
                            <p:childTnLst>
                              <p:par>
                                <p:cTn id="54" presetID="23" presetClass="exit" presetSubtype="32" fill="hold" nodeType="clickEffect">
                                  <p:stCondLst>
                                    <p:cond delay="0"/>
                                  </p:stCondLst>
                                  <p:childTnLst>
                                    <p:anim calcmode="lin" valueType="num">
                                      <p:cBhvr>
                                        <p:cTn id="55" dur="250"/>
                                        <p:tgtEl>
                                          <p:spTgt spid="34"/>
                                        </p:tgtEl>
                                        <p:attrNameLst>
                                          <p:attrName>ppt_w</p:attrName>
                                        </p:attrNameLst>
                                      </p:cBhvr>
                                      <p:tavLst>
                                        <p:tav tm="0">
                                          <p:val>
                                            <p:strVal val="ppt_w"/>
                                          </p:val>
                                        </p:tav>
                                        <p:tav tm="100000">
                                          <p:val>
                                            <p:fltVal val="0"/>
                                          </p:val>
                                        </p:tav>
                                      </p:tavLst>
                                    </p:anim>
                                    <p:anim calcmode="lin" valueType="num">
                                      <p:cBhvr>
                                        <p:cTn id="56" dur="250"/>
                                        <p:tgtEl>
                                          <p:spTgt spid="34"/>
                                        </p:tgtEl>
                                        <p:attrNameLst>
                                          <p:attrName>ppt_h</p:attrName>
                                        </p:attrNameLst>
                                      </p:cBhvr>
                                      <p:tavLst>
                                        <p:tav tm="0">
                                          <p:val>
                                            <p:strVal val="ppt_h"/>
                                          </p:val>
                                        </p:tav>
                                        <p:tav tm="100000">
                                          <p:val>
                                            <p:fltVal val="0"/>
                                          </p:val>
                                        </p:tav>
                                      </p:tavLst>
                                    </p:anim>
                                    <p:set>
                                      <p:cBhvr>
                                        <p:cTn id="57" dur="1" fill="hold">
                                          <p:stCondLst>
                                            <p:cond delay="249"/>
                                          </p:stCondLst>
                                        </p:cTn>
                                        <p:tgtEl>
                                          <p:spTgt spid="34"/>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34"/>
                  </p:tgtEl>
                </p:cond>
              </p:nextCondLst>
            </p:seq>
            <p:seq concurrent="1" nextAc="seek">
              <p:cTn id="58" restart="whenNotActive" fill="hold" evtFilter="cancelBubble" nodeType="interactiveSeq">
                <p:stCondLst>
                  <p:cond evt="onClick" delay="0">
                    <p:tgtEl>
                      <p:spTgt spid="37"/>
                    </p:tgtEl>
                  </p:cond>
                </p:stCondLst>
                <p:endSync evt="end" delay="0">
                  <p:rtn val="all"/>
                </p:endSync>
                <p:childTnLst>
                  <p:par>
                    <p:cTn id="59" fill="hold">
                      <p:stCondLst>
                        <p:cond delay="0"/>
                      </p:stCondLst>
                      <p:childTnLst>
                        <p:par>
                          <p:cTn id="60" fill="hold">
                            <p:stCondLst>
                              <p:cond delay="0"/>
                            </p:stCondLst>
                            <p:childTnLst>
                              <p:par>
                                <p:cTn id="61" presetID="23" presetClass="exit" presetSubtype="32" fill="hold" nodeType="clickEffect">
                                  <p:stCondLst>
                                    <p:cond delay="0"/>
                                  </p:stCondLst>
                                  <p:childTnLst>
                                    <p:anim calcmode="lin" valueType="num">
                                      <p:cBhvr>
                                        <p:cTn id="62" dur="250"/>
                                        <p:tgtEl>
                                          <p:spTgt spid="37"/>
                                        </p:tgtEl>
                                        <p:attrNameLst>
                                          <p:attrName>ppt_w</p:attrName>
                                        </p:attrNameLst>
                                      </p:cBhvr>
                                      <p:tavLst>
                                        <p:tav tm="0">
                                          <p:val>
                                            <p:strVal val="ppt_w"/>
                                          </p:val>
                                        </p:tav>
                                        <p:tav tm="100000">
                                          <p:val>
                                            <p:fltVal val="0"/>
                                          </p:val>
                                        </p:tav>
                                      </p:tavLst>
                                    </p:anim>
                                    <p:anim calcmode="lin" valueType="num">
                                      <p:cBhvr>
                                        <p:cTn id="63" dur="250"/>
                                        <p:tgtEl>
                                          <p:spTgt spid="37"/>
                                        </p:tgtEl>
                                        <p:attrNameLst>
                                          <p:attrName>ppt_h</p:attrName>
                                        </p:attrNameLst>
                                      </p:cBhvr>
                                      <p:tavLst>
                                        <p:tav tm="0">
                                          <p:val>
                                            <p:strVal val="ppt_h"/>
                                          </p:val>
                                        </p:tav>
                                        <p:tav tm="100000">
                                          <p:val>
                                            <p:fltVal val="0"/>
                                          </p:val>
                                        </p:tav>
                                      </p:tavLst>
                                    </p:anim>
                                    <p:set>
                                      <p:cBhvr>
                                        <p:cTn id="64" dur="1" fill="hold">
                                          <p:stCondLst>
                                            <p:cond delay="249"/>
                                          </p:stCondLst>
                                        </p:cTn>
                                        <p:tgtEl>
                                          <p:spTgt spid="37"/>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37"/>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23" presetClass="exit" presetSubtype="32" fill="hold" nodeType="clickEffect">
                                  <p:stCondLst>
                                    <p:cond delay="0"/>
                                  </p:stCondLst>
                                  <p:childTnLst>
                                    <p:anim calcmode="lin" valueType="num">
                                      <p:cBhvr>
                                        <p:cTn id="69" dur="250"/>
                                        <p:tgtEl>
                                          <p:spTgt spid="40"/>
                                        </p:tgtEl>
                                        <p:attrNameLst>
                                          <p:attrName>ppt_w</p:attrName>
                                        </p:attrNameLst>
                                      </p:cBhvr>
                                      <p:tavLst>
                                        <p:tav tm="0">
                                          <p:val>
                                            <p:strVal val="ppt_w"/>
                                          </p:val>
                                        </p:tav>
                                        <p:tav tm="100000">
                                          <p:val>
                                            <p:fltVal val="0"/>
                                          </p:val>
                                        </p:tav>
                                      </p:tavLst>
                                    </p:anim>
                                    <p:anim calcmode="lin" valueType="num">
                                      <p:cBhvr>
                                        <p:cTn id="70" dur="250"/>
                                        <p:tgtEl>
                                          <p:spTgt spid="40"/>
                                        </p:tgtEl>
                                        <p:attrNameLst>
                                          <p:attrName>ppt_h</p:attrName>
                                        </p:attrNameLst>
                                      </p:cBhvr>
                                      <p:tavLst>
                                        <p:tav tm="0">
                                          <p:val>
                                            <p:strVal val="ppt_h"/>
                                          </p:val>
                                        </p:tav>
                                        <p:tav tm="100000">
                                          <p:val>
                                            <p:fltVal val="0"/>
                                          </p:val>
                                        </p:tav>
                                      </p:tavLst>
                                    </p:anim>
                                    <p:set>
                                      <p:cBhvr>
                                        <p:cTn id="71" dur="1" fill="hold">
                                          <p:stCondLst>
                                            <p:cond delay="249"/>
                                          </p:stCondLst>
                                        </p:cTn>
                                        <p:tgtEl>
                                          <p:spTgt spid="40"/>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40"/>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p:stCondLst>
                        <p:cond delay="0"/>
                      </p:stCondLst>
                      <p:childTnLst>
                        <p:par>
                          <p:cTn id="74" fill="hold">
                            <p:stCondLst>
                              <p:cond delay="0"/>
                            </p:stCondLst>
                            <p:childTnLst>
                              <p:par>
                                <p:cTn id="75" presetID="23" presetClass="exit" presetSubtype="32" fill="hold" nodeType="clickEffect">
                                  <p:stCondLst>
                                    <p:cond delay="0"/>
                                  </p:stCondLst>
                                  <p:childTnLst>
                                    <p:anim calcmode="lin" valueType="num">
                                      <p:cBhvr>
                                        <p:cTn id="76" dur="250"/>
                                        <p:tgtEl>
                                          <p:spTgt spid="43"/>
                                        </p:tgtEl>
                                        <p:attrNameLst>
                                          <p:attrName>ppt_w</p:attrName>
                                        </p:attrNameLst>
                                      </p:cBhvr>
                                      <p:tavLst>
                                        <p:tav tm="0">
                                          <p:val>
                                            <p:strVal val="ppt_w"/>
                                          </p:val>
                                        </p:tav>
                                        <p:tav tm="100000">
                                          <p:val>
                                            <p:fltVal val="0"/>
                                          </p:val>
                                        </p:tav>
                                      </p:tavLst>
                                    </p:anim>
                                    <p:anim calcmode="lin" valueType="num">
                                      <p:cBhvr>
                                        <p:cTn id="77" dur="250"/>
                                        <p:tgtEl>
                                          <p:spTgt spid="43"/>
                                        </p:tgtEl>
                                        <p:attrNameLst>
                                          <p:attrName>ppt_h</p:attrName>
                                        </p:attrNameLst>
                                      </p:cBhvr>
                                      <p:tavLst>
                                        <p:tav tm="0">
                                          <p:val>
                                            <p:strVal val="ppt_h"/>
                                          </p:val>
                                        </p:tav>
                                        <p:tav tm="100000">
                                          <p:val>
                                            <p:fltVal val="0"/>
                                          </p:val>
                                        </p:tav>
                                      </p:tavLst>
                                    </p:anim>
                                    <p:set>
                                      <p:cBhvr>
                                        <p:cTn id="78" dur="1" fill="hold">
                                          <p:stCondLst>
                                            <p:cond delay="249"/>
                                          </p:stCondLst>
                                        </p:cTn>
                                        <p:tgtEl>
                                          <p:spTgt spid="4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6"/>
                    </p:tgtEl>
                  </p:cond>
                </p:stCondLst>
                <p:endSync evt="end" delay="0">
                  <p:rtn val="all"/>
                </p:endSync>
                <p:childTnLst>
                  <p:par>
                    <p:cTn id="80" fill="hold">
                      <p:stCondLst>
                        <p:cond delay="0"/>
                      </p:stCondLst>
                      <p:childTnLst>
                        <p:par>
                          <p:cTn id="81" fill="hold">
                            <p:stCondLst>
                              <p:cond delay="0"/>
                            </p:stCondLst>
                            <p:childTnLst>
                              <p:par>
                                <p:cTn id="82" presetID="23" presetClass="exit" presetSubtype="32" fill="hold" nodeType="clickEffect">
                                  <p:stCondLst>
                                    <p:cond delay="0"/>
                                  </p:stCondLst>
                                  <p:childTnLst>
                                    <p:anim calcmode="lin" valueType="num">
                                      <p:cBhvr>
                                        <p:cTn id="83" dur="250"/>
                                        <p:tgtEl>
                                          <p:spTgt spid="46"/>
                                        </p:tgtEl>
                                        <p:attrNameLst>
                                          <p:attrName>ppt_w</p:attrName>
                                        </p:attrNameLst>
                                      </p:cBhvr>
                                      <p:tavLst>
                                        <p:tav tm="0">
                                          <p:val>
                                            <p:strVal val="ppt_w"/>
                                          </p:val>
                                        </p:tav>
                                        <p:tav tm="100000">
                                          <p:val>
                                            <p:fltVal val="0"/>
                                          </p:val>
                                        </p:tav>
                                      </p:tavLst>
                                    </p:anim>
                                    <p:anim calcmode="lin" valueType="num">
                                      <p:cBhvr>
                                        <p:cTn id="84" dur="250"/>
                                        <p:tgtEl>
                                          <p:spTgt spid="46"/>
                                        </p:tgtEl>
                                        <p:attrNameLst>
                                          <p:attrName>ppt_h</p:attrName>
                                        </p:attrNameLst>
                                      </p:cBhvr>
                                      <p:tavLst>
                                        <p:tav tm="0">
                                          <p:val>
                                            <p:strVal val="ppt_h"/>
                                          </p:val>
                                        </p:tav>
                                        <p:tav tm="100000">
                                          <p:val>
                                            <p:fltVal val="0"/>
                                          </p:val>
                                        </p:tav>
                                      </p:tavLst>
                                    </p:anim>
                                    <p:set>
                                      <p:cBhvr>
                                        <p:cTn id="85" dur="1" fill="hold">
                                          <p:stCondLst>
                                            <p:cond delay="249"/>
                                          </p:stCondLst>
                                        </p:cTn>
                                        <p:tgtEl>
                                          <p:spTgt spid="46"/>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46"/>
                  </p:tgtEl>
                </p:cond>
              </p:nextCondLst>
            </p:seq>
            <p:seq concurrent="1" nextAc="seek">
              <p:cTn id="86" restart="whenNotActive" fill="hold" evtFilter="cancelBubble" nodeType="interactiveSeq">
                <p:stCondLst>
                  <p:cond evt="onClick" delay="0">
                    <p:tgtEl>
                      <p:spTgt spid="49"/>
                    </p:tgtEl>
                  </p:cond>
                </p:stCondLst>
                <p:endSync evt="end" delay="0">
                  <p:rtn val="all"/>
                </p:endSync>
                <p:childTnLst>
                  <p:par>
                    <p:cTn id="87" fill="hold">
                      <p:stCondLst>
                        <p:cond delay="0"/>
                      </p:stCondLst>
                      <p:childTnLst>
                        <p:par>
                          <p:cTn id="88" fill="hold">
                            <p:stCondLst>
                              <p:cond delay="0"/>
                            </p:stCondLst>
                            <p:childTnLst>
                              <p:par>
                                <p:cTn id="89" presetID="23" presetClass="exit" presetSubtype="32" fill="hold" nodeType="clickEffect">
                                  <p:stCondLst>
                                    <p:cond delay="0"/>
                                  </p:stCondLst>
                                  <p:childTnLst>
                                    <p:anim calcmode="lin" valueType="num">
                                      <p:cBhvr>
                                        <p:cTn id="90" dur="250"/>
                                        <p:tgtEl>
                                          <p:spTgt spid="49"/>
                                        </p:tgtEl>
                                        <p:attrNameLst>
                                          <p:attrName>ppt_w</p:attrName>
                                        </p:attrNameLst>
                                      </p:cBhvr>
                                      <p:tavLst>
                                        <p:tav tm="0">
                                          <p:val>
                                            <p:strVal val="ppt_w"/>
                                          </p:val>
                                        </p:tav>
                                        <p:tav tm="100000">
                                          <p:val>
                                            <p:fltVal val="0"/>
                                          </p:val>
                                        </p:tav>
                                      </p:tavLst>
                                    </p:anim>
                                    <p:anim calcmode="lin" valueType="num">
                                      <p:cBhvr>
                                        <p:cTn id="91" dur="250"/>
                                        <p:tgtEl>
                                          <p:spTgt spid="49"/>
                                        </p:tgtEl>
                                        <p:attrNameLst>
                                          <p:attrName>ppt_h</p:attrName>
                                        </p:attrNameLst>
                                      </p:cBhvr>
                                      <p:tavLst>
                                        <p:tav tm="0">
                                          <p:val>
                                            <p:strVal val="ppt_h"/>
                                          </p:val>
                                        </p:tav>
                                        <p:tav tm="100000">
                                          <p:val>
                                            <p:fltVal val="0"/>
                                          </p:val>
                                        </p:tav>
                                      </p:tavLst>
                                    </p:anim>
                                    <p:set>
                                      <p:cBhvr>
                                        <p:cTn id="92" dur="1" fill="hold">
                                          <p:stCondLst>
                                            <p:cond delay="249"/>
                                          </p:stCondLst>
                                        </p:cTn>
                                        <p:tgtEl>
                                          <p:spTgt spid="4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49"/>
                  </p:tgtEl>
                </p:cond>
              </p:nextCondLst>
            </p:seq>
            <p:seq concurrent="1" nextAc="seek">
              <p:cTn id="93" restart="whenNotActive" fill="hold" evtFilter="cancelBubble" nodeType="interactiveSeq">
                <p:stCondLst>
                  <p:cond evt="onClick" delay="0">
                    <p:tgtEl>
                      <p:spTgt spid="52"/>
                    </p:tgtEl>
                  </p:cond>
                </p:stCondLst>
                <p:endSync evt="end" delay="0">
                  <p:rtn val="all"/>
                </p:endSync>
                <p:childTnLst>
                  <p:par>
                    <p:cTn id="94" fill="hold">
                      <p:stCondLst>
                        <p:cond delay="0"/>
                      </p:stCondLst>
                      <p:childTnLst>
                        <p:par>
                          <p:cTn id="95" fill="hold">
                            <p:stCondLst>
                              <p:cond delay="0"/>
                            </p:stCondLst>
                            <p:childTnLst>
                              <p:par>
                                <p:cTn id="96" presetID="23" presetClass="exit" presetSubtype="32" fill="hold" nodeType="clickEffect">
                                  <p:stCondLst>
                                    <p:cond delay="0"/>
                                  </p:stCondLst>
                                  <p:childTnLst>
                                    <p:anim calcmode="lin" valueType="num">
                                      <p:cBhvr>
                                        <p:cTn id="97" dur="250"/>
                                        <p:tgtEl>
                                          <p:spTgt spid="52"/>
                                        </p:tgtEl>
                                        <p:attrNameLst>
                                          <p:attrName>ppt_w</p:attrName>
                                        </p:attrNameLst>
                                      </p:cBhvr>
                                      <p:tavLst>
                                        <p:tav tm="0">
                                          <p:val>
                                            <p:strVal val="ppt_w"/>
                                          </p:val>
                                        </p:tav>
                                        <p:tav tm="100000">
                                          <p:val>
                                            <p:fltVal val="0"/>
                                          </p:val>
                                        </p:tav>
                                      </p:tavLst>
                                    </p:anim>
                                    <p:anim calcmode="lin" valueType="num">
                                      <p:cBhvr>
                                        <p:cTn id="98" dur="250"/>
                                        <p:tgtEl>
                                          <p:spTgt spid="52"/>
                                        </p:tgtEl>
                                        <p:attrNameLst>
                                          <p:attrName>ppt_h</p:attrName>
                                        </p:attrNameLst>
                                      </p:cBhvr>
                                      <p:tavLst>
                                        <p:tav tm="0">
                                          <p:val>
                                            <p:strVal val="ppt_h"/>
                                          </p:val>
                                        </p:tav>
                                        <p:tav tm="100000">
                                          <p:val>
                                            <p:fltVal val="0"/>
                                          </p:val>
                                        </p:tav>
                                      </p:tavLst>
                                    </p:anim>
                                    <p:set>
                                      <p:cBhvr>
                                        <p:cTn id="99" dur="1" fill="hold">
                                          <p:stCondLst>
                                            <p:cond delay="249"/>
                                          </p:stCondLst>
                                        </p:cTn>
                                        <p:tgtEl>
                                          <p:spTgt spid="52"/>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52"/>
                  </p:tgtEl>
                </p:cond>
              </p:nextCondLst>
            </p:seq>
            <p:seq concurrent="1" nextAc="seek">
              <p:cTn id="100" restart="whenNotActive" fill="hold" evtFilter="cancelBubble" nodeType="interactiveSeq">
                <p:stCondLst>
                  <p:cond evt="onClick" delay="0">
                    <p:tgtEl>
                      <p:spTgt spid="55"/>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32" fill="hold" nodeType="clickEffect">
                                  <p:stCondLst>
                                    <p:cond delay="0"/>
                                  </p:stCondLst>
                                  <p:childTnLst>
                                    <p:anim calcmode="lin" valueType="num">
                                      <p:cBhvr>
                                        <p:cTn id="104" dur="250"/>
                                        <p:tgtEl>
                                          <p:spTgt spid="55"/>
                                        </p:tgtEl>
                                        <p:attrNameLst>
                                          <p:attrName>ppt_w</p:attrName>
                                        </p:attrNameLst>
                                      </p:cBhvr>
                                      <p:tavLst>
                                        <p:tav tm="0">
                                          <p:val>
                                            <p:strVal val="ppt_w"/>
                                          </p:val>
                                        </p:tav>
                                        <p:tav tm="100000">
                                          <p:val>
                                            <p:fltVal val="0"/>
                                          </p:val>
                                        </p:tav>
                                      </p:tavLst>
                                    </p:anim>
                                    <p:anim calcmode="lin" valueType="num">
                                      <p:cBhvr>
                                        <p:cTn id="105" dur="250"/>
                                        <p:tgtEl>
                                          <p:spTgt spid="55"/>
                                        </p:tgtEl>
                                        <p:attrNameLst>
                                          <p:attrName>ppt_h</p:attrName>
                                        </p:attrNameLst>
                                      </p:cBhvr>
                                      <p:tavLst>
                                        <p:tav tm="0">
                                          <p:val>
                                            <p:strVal val="ppt_h"/>
                                          </p:val>
                                        </p:tav>
                                        <p:tav tm="100000">
                                          <p:val>
                                            <p:fltVal val="0"/>
                                          </p:val>
                                        </p:tav>
                                      </p:tavLst>
                                    </p:anim>
                                    <p:set>
                                      <p:cBhvr>
                                        <p:cTn id="106" dur="1" fill="hold">
                                          <p:stCondLst>
                                            <p:cond delay="249"/>
                                          </p:stCondLst>
                                        </p:cTn>
                                        <p:tgtEl>
                                          <p:spTgt spid="55"/>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55"/>
                  </p:tgtEl>
                </p:cond>
              </p:nextCondLst>
            </p:seq>
            <p:seq concurrent="1" nextAc="seek">
              <p:cTn id="107" restart="whenNotActive" fill="hold" evtFilter="cancelBubble" nodeType="interactiveSeq">
                <p:stCondLst>
                  <p:cond evt="onClick" delay="0">
                    <p:tgtEl>
                      <p:spTgt spid="58"/>
                    </p:tgtEl>
                  </p:cond>
                </p:stCondLst>
                <p:endSync evt="end" delay="0">
                  <p:rtn val="all"/>
                </p:endSync>
                <p:childTnLst>
                  <p:par>
                    <p:cTn id="108" fill="hold">
                      <p:stCondLst>
                        <p:cond delay="0"/>
                      </p:stCondLst>
                      <p:childTnLst>
                        <p:par>
                          <p:cTn id="109" fill="hold">
                            <p:stCondLst>
                              <p:cond delay="0"/>
                            </p:stCondLst>
                            <p:childTnLst>
                              <p:par>
                                <p:cTn id="110" presetID="23" presetClass="exit" presetSubtype="32" fill="hold" nodeType="clickEffect">
                                  <p:stCondLst>
                                    <p:cond delay="0"/>
                                  </p:stCondLst>
                                  <p:childTnLst>
                                    <p:anim calcmode="lin" valueType="num">
                                      <p:cBhvr>
                                        <p:cTn id="111" dur="250"/>
                                        <p:tgtEl>
                                          <p:spTgt spid="58"/>
                                        </p:tgtEl>
                                        <p:attrNameLst>
                                          <p:attrName>ppt_w</p:attrName>
                                        </p:attrNameLst>
                                      </p:cBhvr>
                                      <p:tavLst>
                                        <p:tav tm="0">
                                          <p:val>
                                            <p:strVal val="ppt_w"/>
                                          </p:val>
                                        </p:tav>
                                        <p:tav tm="100000">
                                          <p:val>
                                            <p:fltVal val="0"/>
                                          </p:val>
                                        </p:tav>
                                      </p:tavLst>
                                    </p:anim>
                                    <p:anim calcmode="lin" valueType="num">
                                      <p:cBhvr>
                                        <p:cTn id="112" dur="250"/>
                                        <p:tgtEl>
                                          <p:spTgt spid="58"/>
                                        </p:tgtEl>
                                        <p:attrNameLst>
                                          <p:attrName>ppt_h</p:attrName>
                                        </p:attrNameLst>
                                      </p:cBhvr>
                                      <p:tavLst>
                                        <p:tav tm="0">
                                          <p:val>
                                            <p:strVal val="ppt_h"/>
                                          </p:val>
                                        </p:tav>
                                        <p:tav tm="100000">
                                          <p:val>
                                            <p:fltVal val="0"/>
                                          </p:val>
                                        </p:tav>
                                      </p:tavLst>
                                    </p:anim>
                                    <p:set>
                                      <p:cBhvr>
                                        <p:cTn id="113" dur="1" fill="hold">
                                          <p:stCondLst>
                                            <p:cond delay="249"/>
                                          </p:stCondLst>
                                        </p:cTn>
                                        <p:tgtEl>
                                          <p:spTgt spid="58"/>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58"/>
                  </p:tgtEl>
                </p:cond>
              </p:nextCondLst>
            </p:seq>
            <p:seq concurrent="1" nextAc="seek">
              <p:cTn id="114" restart="whenNotActive" fill="hold" evtFilter="cancelBubble" nodeType="interactiveSeq">
                <p:stCondLst>
                  <p:cond evt="onClick" delay="0">
                    <p:tgtEl>
                      <p:spTgt spid="61"/>
                    </p:tgtEl>
                  </p:cond>
                </p:stCondLst>
                <p:endSync evt="end" delay="0">
                  <p:rtn val="all"/>
                </p:endSync>
                <p:childTnLst>
                  <p:par>
                    <p:cTn id="115" fill="hold">
                      <p:stCondLst>
                        <p:cond delay="0"/>
                      </p:stCondLst>
                      <p:childTnLst>
                        <p:par>
                          <p:cTn id="116" fill="hold">
                            <p:stCondLst>
                              <p:cond delay="0"/>
                            </p:stCondLst>
                            <p:childTnLst>
                              <p:par>
                                <p:cTn id="117" presetID="23" presetClass="exit" presetSubtype="32" fill="hold" nodeType="clickEffect">
                                  <p:stCondLst>
                                    <p:cond delay="0"/>
                                  </p:stCondLst>
                                  <p:childTnLst>
                                    <p:anim calcmode="lin" valueType="num">
                                      <p:cBhvr>
                                        <p:cTn id="118" dur="250"/>
                                        <p:tgtEl>
                                          <p:spTgt spid="61"/>
                                        </p:tgtEl>
                                        <p:attrNameLst>
                                          <p:attrName>ppt_w</p:attrName>
                                        </p:attrNameLst>
                                      </p:cBhvr>
                                      <p:tavLst>
                                        <p:tav tm="0">
                                          <p:val>
                                            <p:strVal val="ppt_w"/>
                                          </p:val>
                                        </p:tav>
                                        <p:tav tm="100000">
                                          <p:val>
                                            <p:fltVal val="0"/>
                                          </p:val>
                                        </p:tav>
                                      </p:tavLst>
                                    </p:anim>
                                    <p:anim calcmode="lin" valueType="num">
                                      <p:cBhvr>
                                        <p:cTn id="119" dur="250"/>
                                        <p:tgtEl>
                                          <p:spTgt spid="61"/>
                                        </p:tgtEl>
                                        <p:attrNameLst>
                                          <p:attrName>ppt_h</p:attrName>
                                        </p:attrNameLst>
                                      </p:cBhvr>
                                      <p:tavLst>
                                        <p:tav tm="0">
                                          <p:val>
                                            <p:strVal val="ppt_h"/>
                                          </p:val>
                                        </p:tav>
                                        <p:tav tm="100000">
                                          <p:val>
                                            <p:fltVal val="0"/>
                                          </p:val>
                                        </p:tav>
                                      </p:tavLst>
                                    </p:anim>
                                    <p:set>
                                      <p:cBhvr>
                                        <p:cTn id="120" dur="1" fill="hold">
                                          <p:stCondLst>
                                            <p:cond delay="249"/>
                                          </p:stCondLst>
                                        </p:cTn>
                                        <p:tgtEl>
                                          <p:spTgt spid="61"/>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61"/>
                  </p:tgtEl>
                </p:cond>
              </p:nextCondLst>
            </p:seq>
            <p:seq concurrent="1" nextAc="seek">
              <p:cTn id="121" restart="whenNotActive" fill="hold" evtFilter="cancelBubble" nodeType="interactiveSeq">
                <p:stCondLst>
                  <p:cond evt="onClick" delay="0">
                    <p:tgtEl>
                      <p:spTgt spid="64"/>
                    </p:tgtEl>
                  </p:cond>
                </p:stCondLst>
                <p:endSync evt="end" delay="0">
                  <p:rtn val="all"/>
                </p:endSync>
                <p:childTnLst>
                  <p:par>
                    <p:cTn id="122" fill="hold">
                      <p:stCondLst>
                        <p:cond delay="0"/>
                      </p:stCondLst>
                      <p:childTnLst>
                        <p:par>
                          <p:cTn id="123" fill="hold">
                            <p:stCondLst>
                              <p:cond delay="0"/>
                            </p:stCondLst>
                            <p:childTnLst>
                              <p:par>
                                <p:cTn id="124" presetID="23" presetClass="exit" presetSubtype="32" fill="hold" nodeType="clickEffect">
                                  <p:stCondLst>
                                    <p:cond delay="0"/>
                                  </p:stCondLst>
                                  <p:childTnLst>
                                    <p:anim calcmode="lin" valueType="num">
                                      <p:cBhvr>
                                        <p:cTn id="125" dur="250"/>
                                        <p:tgtEl>
                                          <p:spTgt spid="64"/>
                                        </p:tgtEl>
                                        <p:attrNameLst>
                                          <p:attrName>ppt_w</p:attrName>
                                        </p:attrNameLst>
                                      </p:cBhvr>
                                      <p:tavLst>
                                        <p:tav tm="0">
                                          <p:val>
                                            <p:strVal val="ppt_w"/>
                                          </p:val>
                                        </p:tav>
                                        <p:tav tm="100000">
                                          <p:val>
                                            <p:fltVal val="0"/>
                                          </p:val>
                                        </p:tav>
                                      </p:tavLst>
                                    </p:anim>
                                    <p:anim calcmode="lin" valueType="num">
                                      <p:cBhvr>
                                        <p:cTn id="126" dur="250"/>
                                        <p:tgtEl>
                                          <p:spTgt spid="64"/>
                                        </p:tgtEl>
                                        <p:attrNameLst>
                                          <p:attrName>ppt_h</p:attrName>
                                        </p:attrNameLst>
                                      </p:cBhvr>
                                      <p:tavLst>
                                        <p:tav tm="0">
                                          <p:val>
                                            <p:strVal val="ppt_h"/>
                                          </p:val>
                                        </p:tav>
                                        <p:tav tm="100000">
                                          <p:val>
                                            <p:fltVal val="0"/>
                                          </p:val>
                                        </p:tav>
                                      </p:tavLst>
                                    </p:anim>
                                    <p:set>
                                      <p:cBhvr>
                                        <p:cTn id="127" dur="1" fill="hold">
                                          <p:stCondLst>
                                            <p:cond delay="249"/>
                                          </p:stCondLst>
                                        </p:cTn>
                                        <p:tgtEl>
                                          <p:spTgt spid="64"/>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6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2598061703"/>
              </p:ext>
            </p:extLst>
          </p:nvPr>
        </p:nvGraphicFramePr>
        <p:xfrm>
          <a:off x="0" y="0"/>
          <a:ext cx="12192000" cy="6858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03550235"/>
                    </a:ext>
                  </a:extLst>
                </a:gridCol>
                <a:gridCol w="2032000">
                  <a:extLst>
                    <a:ext uri="{9D8B030D-6E8A-4147-A177-3AD203B41FA5}">
                      <a16:colId xmlns:a16="http://schemas.microsoft.com/office/drawing/2014/main" val="3839295360"/>
                    </a:ext>
                  </a:extLst>
                </a:gridCol>
                <a:gridCol w="2032000">
                  <a:extLst>
                    <a:ext uri="{9D8B030D-6E8A-4147-A177-3AD203B41FA5}">
                      <a16:colId xmlns:a16="http://schemas.microsoft.com/office/drawing/2014/main" val="3136952133"/>
                    </a:ext>
                  </a:extLst>
                </a:gridCol>
                <a:gridCol w="2032000">
                  <a:extLst>
                    <a:ext uri="{9D8B030D-6E8A-4147-A177-3AD203B41FA5}">
                      <a16:colId xmlns:a16="http://schemas.microsoft.com/office/drawing/2014/main" val="463049711"/>
                    </a:ext>
                  </a:extLst>
                </a:gridCol>
                <a:gridCol w="2032000">
                  <a:extLst>
                    <a:ext uri="{9D8B030D-6E8A-4147-A177-3AD203B41FA5}">
                      <a16:colId xmlns:a16="http://schemas.microsoft.com/office/drawing/2014/main" val="3359161283"/>
                    </a:ext>
                  </a:extLst>
                </a:gridCol>
                <a:gridCol w="2032000">
                  <a:extLst>
                    <a:ext uri="{9D8B030D-6E8A-4147-A177-3AD203B41FA5}">
                      <a16:colId xmlns:a16="http://schemas.microsoft.com/office/drawing/2014/main" val="805624471"/>
                    </a:ext>
                  </a:extLst>
                </a:gridCol>
              </a:tblGrid>
              <a:tr h="3429000">
                <a:tc>
                  <a:txBody>
                    <a:bodyPr/>
                    <a:lstStyle/>
                    <a:p>
                      <a:pPr algn="ctr"/>
                      <a:r>
                        <a:rPr lang="en-US" sz="8000" dirty="0">
                          <a:ln>
                            <a:solidFill>
                              <a:schemeClr val="bg1"/>
                            </a:solidFill>
                          </a:ln>
                          <a:effectLst>
                            <a:outerShdw dist="38100" dir="2700000" algn="tl" rotWithShape="0">
                              <a:schemeClr val="accent4"/>
                            </a:outerShdw>
                          </a:effectLst>
                          <a:latin typeface="Palitoon" panose="00000500000000000000" pitchFamily="50"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728580749"/>
                  </a:ext>
                </a:extLst>
              </a:tr>
              <a:tr h="3429000">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extLst>
                  <a:ext uri="{0D108BD9-81ED-4DB2-BD59-A6C34878D82A}">
                    <a16:rowId xmlns:a16="http://schemas.microsoft.com/office/drawing/2014/main" val="1735967145"/>
                  </a:ext>
                </a:extLst>
              </a:tr>
            </a:tbl>
          </a:graphicData>
        </a:graphic>
      </p:graphicFrame>
      <p:sp>
        <p:nvSpPr>
          <p:cNvPr id="3" name="직사각형 2"/>
          <p:cNvSpPr/>
          <p:nvPr/>
        </p:nvSpPr>
        <p:spPr>
          <a:xfrm>
            <a:off x="0" y="0"/>
            <a:ext cx="2032000" cy="341985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800" dirty="0">
                <a:solidFill>
                  <a:prstClr val="black"/>
                </a:solidFill>
                <a:latin typeface="Palitoon" panose="00000500000000000000" pitchFamily="50" charset="0"/>
              </a:rPr>
              <a:t>word or sentence</a:t>
            </a:r>
          </a:p>
        </p:txBody>
      </p:sp>
      <p:grpSp>
        <p:nvGrpSpPr>
          <p:cNvPr id="33" name="그룹 32"/>
          <p:cNvGrpSpPr/>
          <p:nvPr/>
        </p:nvGrpSpPr>
        <p:grpSpPr>
          <a:xfrm>
            <a:off x="2032000" y="0"/>
            <a:ext cx="2032000" cy="3419856"/>
            <a:chOff x="2032000" y="0"/>
            <a:chExt cx="2032000" cy="3419856"/>
          </a:xfrm>
        </p:grpSpPr>
        <p:sp>
          <p:nvSpPr>
            <p:cNvPr id="21" name="직사각형 20"/>
            <p:cNvSpPr/>
            <p:nvPr/>
          </p:nvSpPr>
          <p:spPr>
            <a:xfrm>
              <a:off x="2032000" y="0"/>
              <a:ext cx="2032000" cy="341985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그림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463" y="1077747"/>
              <a:ext cx="1719074" cy="1264362"/>
            </a:xfrm>
            <a:prstGeom prst="rect">
              <a:avLst/>
            </a:prstGeom>
          </p:spPr>
        </p:pic>
      </p:grpSp>
      <p:grpSp>
        <p:nvGrpSpPr>
          <p:cNvPr id="34" name="그룹 33"/>
          <p:cNvGrpSpPr/>
          <p:nvPr/>
        </p:nvGrpSpPr>
        <p:grpSpPr>
          <a:xfrm>
            <a:off x="4064000" y="0"/>
            <a:ext cx="2032000" cy="3419856"/>
            <a:chOff x="4064000" y="0"/>
            <a:chExt cx="2032000" cy="3419856"/>
          </a:xfrm>
        </p:grpSpPr>
        <p:sp>
          <p:nvSpPr>
            <p:cNvPr id="22" name="직사각형 21"/>
            <p:cNvSpPr/>
            <p:nvPr/>
          </p:nvSpPr>
          <p:spPr>
            <a:xfrm>
              <a:off x="4064000" y="0"/>
              <a:ext cx="2032000" cy="341985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4800" dirty="0">
                <a:solidFill>
                  <a:prstClr val="black"/>
                </a:solidFill>
                <a:latin typeface="Palitoon" panose="00000500000000000000" pitchFamily="50" charset="0"/>
              </a:endParaRPr>
            </a:p>
            <a:p>
              <a:pPr lvl="0" algn="ctr">
                <a:lnSpc>
                  <a:spcPct val="55000"/>
                </a:lnSpc>
              </a:pPr>
              <a:r>
                <a:rPr lang="en-US" sz="4400" dirty="0">
                  <a:solidFill>
                    <a:prstClr val="black"/>
                  </a:solidFill>
                  <a:latin typeface="Palitoon" panose="00000500000000000000" pitchFamily="50" charset="0"/>
                </a:rPr>
                <a:t>word or sentence</a:t>
              </a:r>
            </a:p>
          </p:txBody>
        </p:sp>
        <p:pic>
          <p:nvPicPr>
            <p:cNvPr id="31" name="그림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0463" y="1522270"/>
              <a:ext cx="1719074" cy="1264362"/>
            </a:xfrm>
            <a:prstGeom prst="rect">
              <a:avLst/>
            </a:prstGeom>
          </p:spPr>
        </p:pic>
      </p:grpSp>
    </p:spTree>
    <p:extLst>
      <p:ext uri="{BB962C8B-B14F-4D97-AF65-F5344CB8AC3E}">
        <p14:creationId xmlns:p14="http://schemas.microsoft.com/office/powerpoint/2010/main" val="4131893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250"/>
                                        <p:tgtEl>
                                          <p:spTgt spid="3"/>
                                        </p:tgtEl>
                                        <p:attrNameLst>
                                          <p:attrName>ppt_w</p:attrName>
                                        </p:attrNameLst>
                                      </p:cBhvr>
                                      <p:tavLst>
                                        <p:tav tm="0">
                                          <p:val>
                                            <p:strVal val="ppt_w"/>
                                          </p:val>
                                        </p:tav>
                                        <p:tav tm="100000">
                                          <p:val>
                                            <p:fltVal val="0"/>
                                          </p:val>
                                        </p:tav>
                                      </p:tavLst>
                                    </p:anim>
                                    <p:anim calcmode="lin" valueType="num">
                                      <p:cBhvr>
                                        <p:cTn id="7" dur="250"/>
                                        <p:tgtEl>
                                          <p:spTgt spid="3"/>
                                        </p:tgtEl>
                                        <p:attrNameLst>
                                          <p:attrName>ppt_h</p:attrName>
                                        </p:attrNameLst>
                                      </p:cBhvr>
                                      <p:tavLst>
                                        <p:tav tm="0">
                                          <p:val>
                                            <p:strVal val="ppt_h"/>
                                          </p:val>
                                        </p:tav>
                                        <p:tav tm="100000">
                                          <p:val>
                                            <p:fltVal val="0"/>
                                          </p:val>
                                        </p:tav>
                                      </p:tavLst>
                                    </p:anim>
                                    <p:set>
                                      <p:cBhvr>
                                        <p:cTn id="8" dur="1" fill="hold">
                                          <p:stCondLst>
                                            <p:cond delay="24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33"/>
                    </p:tgtEl>
                  </p:cond>
                </p:stCondLst>
                <p:endSync evt="end" delay="0">
                  <p:rtn val="all"/>
                </p:endSync>
                <p:childTnLst>
                  <p:par>
                    <p:cTn id="10" fill="hold">
                      <p:stCondLst>
                        <p:cond delay="0"/>
                      </p:stCondLst>
                      <p:childTnLst>
                        <p:par>
                          <p:cTn id="11" fill="hold">
                            <p:stCondLst>
                              <p:cond delay="0"/>
                            </p:stCondLst>
                            <p:childTnLst>
                              <p:par>
                                <p:cTn id="12" presetID="23" presetClass="exit" presetSubtype="32" fill="hold" nodeType="clickEffect">
                                  <p:stCondLst>
                                    <p:cond delay="0"/>
                                  </p:stCondLst>
                                  <p:childTnLst>
                                    <p:anim calcmode="lin" valueType="num">
                                      <p:cBhvr>
                                        <p:cTn id="13" dur="250"/>
                                        <p:tgtEl>
                                          <p:spTgt spid="33"/>
                                        </p:tgtEl>
                                        <p:attrNameLst>
                                          <p:attrName>ppt_w</p:attrName>
                                        </p:attrNameLst>
                                      </p:cBhvr>
                                      <p:tavLst>
                                        <p:tav tm="0">
                                          <p:val>
                                            <p:strVal val="ppt_w"/>
                                          </p:val>
                                        </p:tav>
                                        <p:tav tm="100000">
                                          <p:val>
                                            <p:fltVal val="0"/>
                                          </p:val>
                                        </p:tav>
                                      </p:tavLst>
                                    </p:anim>
                                    <p:anim calcmode="lin" valueType="num">
                                      <p:cBhvr>
                                        <p:cTn id="14" dur="250"/>
                                        <p:tgtEl>
                                          <p:spTgt spid="33"/>
                                        </p:tgtEl>
                                        <p:attrNameLst>
                                          <p:attrName>ppt_h</p:attrName>
                                        </p:attrNameLst>
                                      </p:cBhvr>
                                      <p:tavLst>
                                        <p:tav tm="0">
                                          <p:val>
                                            <p:strVal val="ppt_h"/>
                                          </p:val>
                                        </p:tav>
                                        <p:tav tm="100000">
                                          <p:val>
                                            <p:fltVal val="0"/>
                                          </p:val>
                                        </p:tav>
                                      </p:tavLst>
                                    </p:anim>
                                    <p:set>
                                      <p:cBhvr>
                                        <p:cTn id="15" dur="1" fill="hold">
                                          <p:stCondLst>
                                            <p:cond delay="249"/>
                                          </p:stCondLst>
                                        </p:cTn>
                                        <p:tgtEl>
                                          <p:spTgt spid="33"/>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33"/>
                  </p:tgtEl>
                </p:cond>
              </p:nextCondLst>
            </p:seq>
            <p:seq concurrent="1" nextAc="seek">
              <p:cTn id="16" restart="whenNotActive" fill="hold" evtFilter="cancelBubble" nodeType="interactiveSeq">
                <p:stCondLst>
                  <p:cond evt="onClick" delay="0">
                    <p:tgtEl>
                      <p:spTgt spid="34"/>
                    </p:tgtEl>
                  </p:cond>
                </p:stCondLst>
                <p:endSync evt="end" delay="0">
                  <p:rtn val="all"/>
                </p:endSync>
                <p:childTnLst>
                  <p:par>
                    <p:cTn id="17" fill="hold">
                      <p:stCondLst>
                        <p:cond delay="0"/>
                      </p:stCondLst>
                      <p:childTnLst>
                        <p:par>
                          <p:cTn id="18" fill="hold">
                            <p:stCondLst>
                              <p:cond delay="0"/>
                            </p:stCondLst>
                            <p:childTnLst>
                              <p:par>
                                <p:cTn id="19" presetID="23" presetClass="exit" presetSubtype="32" fill="hold" nodeType="clickEffect">
                                  <p:stCondLst>
                                    <p:cond delay="0"/>
                                  </p:stCondLst>
                                  <p:childTnLst>
                                    <p:anim calcmode="lin" valueType="num">
                                      <p:cBhvr>
                                        <p:cTn id="20" dur="250"/>
                                        <p:tgtEl>
                                          <p:spTgt spid="34"/>
                                        </p:tgtEl>
                                        <p:attrNameLst>
                                          <p:attrName>ppt_w</p:attrName>
                                        </p:attrNameLst>
                                      </p:cBhvr>
                                      <p:tavLst>
                                        <p:tav tm="0">
                                          <p:val>
                                            <p:strVal val="ppt_w"/>
                                          </p:val>
                                        </p:tav>
                                        <p:tav tm="100000">
                                          <p:val>
                                            <p:fltVal val="0"/>
                                          </p:val>
                                        </p:tav>
                                      </p:tavLst>
                                    </p:anim>
                                    <p:anim calcmode="lin" valueType="num">
                                      <p:cBhvr>
                                        <p:cTn id="21" dur="250"/>
                                        <p:tgtEl>
                                          <p:spTgt spid="34"/>
                                        </p:tgtEl>
                                        <p:attrNameLst>
                                          <p:attrName>ppt_h</p:attrName>
                                        </p:attrNameLst>
                                      </p:cBhvr>
                                      <p:tavLst>
                                        <p:tav tm="0">
                                          <p:val>
                                            <p:strVal val="ppt_h"/>
                                          </p:val>
                                        </p:tav>
                                        <p:tav tm="100000">
                                          <p:val>
                                            <p:fltVal val="0"/>
                                          </p:val>
                                        </p:tav>
                                      </p:tavLst>
                                    </p:anim>
                                    <p:set>
                                      <p:cBhvr>
                                        <p:cTn id="22" dur="1" fill="hold">
                                          <p:stCondLst>
                                            <p:cond delay="249"/>
                                          </p:stCondLst>
                                        </p:cTn>
                                        <p:tgtEl>
                                          <p:spTgt spid="3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34"/>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3743336879"/>
              </p:ext>
            </p:extLst>
          </p:nvPr>
        </p:nvGraphicFramePr>
        <p:xfrm>
          <a:off x="0" y="0"/>
          <a:ext cx="12192000" cy="6858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03550235"/>
                    </a:ext>
                  </a:extLst>
                </a:gridCol>
                <a:gridCol w="2032000">
                  <a:extLst>
                    <a:ext uri="{9D8B030D-6E8A-4147-A177-3AD203B41FA5}">
                      <a16:colId xmlns:a16="http://schemas.microsoft.com/office/drawing/2014/main" val="3839295360"/>
                    </a:ext>
                  </a:extLst>
                </a:gridCol>
                <a:gridCol w="2032000">
                  <a:extLst>
                    <a:ext uri="{9D8B030D-6E8A-4147-A177-3AD203B41FA5}">
                      <a16:colId xmlns:a16="http://schemas.microsoft.com/office/drawing/2014/main" val="3136952133"/>
                    </a:ext>
                  </a:extLst>
                </a:gridCol>
                <a:gridCol w="2032000">
                  <a:extLst>
                    <a:ext uri="{9D8B030D-6E8A-4147-A177-3AD203B41FA5}">
                      <a16:colId xmlns:a16="http://schemas.microsoft.com/office/drawing/2014/main" val="463049711"/>
                    </a:ext>
                  </a:extLst>
                </a:gridCol>
                <a:gridCol w="2032000">
                  <a:extLst>
                    <a:ext uri="{9D8B030D-6E8A-4147-A177-3AD203B41FA5}">
                      <a16:colId xmlns:a16="http://schemas.microsoft.com/office/drawing/2014/main" val="3359161283"/>
                    </a:ext>
                  </a:extLst>
                </a:gridCol>
                <a:gridCol w="2032000">
                  <a:extLst>
                    <a:ext uri="{9D8B030D-6E8A-4147-A177-3AD203B41FA5}">
                      <a16:colId xmlns:a16="http://schemas.microsoft.com/office/drawing/2014/main" val="805624471"/>
                    </a:ext>
                  </a:extLst>
                </a:gridCol>
              </a:tblGrid>
              <a:tr h="2286000">
                <a:tc>
                  <a:txBody>
                    <a:bodyPr/>
                    <a:lstStyle/>
                    <a:p>
                      <a:pPr algn="ctr"/>
                      <a:r>
                        <a:rPr lang="en-US" sz="8000" dirty="0">
                          <a:ln>
                            <a:solidFill>
                              <a:schemeClr val="bg1"/>
                            </a:solidFill>
                          </a:ln>
                          <a:effectLst>
                            <a:outerShdw dist="38100" dir="2700000" algn="tl" rotWithShape="0">
                              <a:schemeClr val="accent4"/>
                            </a:outerShdw>
                          </a:effectLst>
                          <a:latin typeface="Palitoon" panose="00000500000000000000" pitchFamily="50"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728580749"/>
                  </a:ext>
                </a:extLst>
              </a:tr>
              <a:tr h="2286000">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extLst>
                  <a:ext uri="{0D108BD9-81ED-4DB2-BD59-A6C34878D82A}">
                    <a16:rowId xmlns:a16="http://schemas.microsoft.com/office/drawing/2014/main" val="1735967145"/>
                  </a:ext>
                </a:extLst>
              </a:tr>
              <a:tr h="2286000">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8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2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92589430"/>
                  </a:ext>
                </a:extLst>
              </a:tr>
            </a:tbl>
          </a:graphicData>
        </a:graphic>
      </p:graphicFrame>
      <p:sp>
        <p:nvSpPr>
          <p:cNvPr id="3" name="직사각형 2"/>
          <p:cNvSpPr/>
          <p:nvPr/>
        </p:nvSpPr>
        <p:spPr>
          <a:xfrm>
            <a:off x="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4400" dirty="0">
                <a:solidFill>
                  <a:prstClr val="black"/>
                </a:solidFill>
                <a:latin typeface="Palitoon" panose="00000500000000000000" pitchFamily="50" charset="0"/>
              </a:rPr>
              <a:t>word or sentence</a:t>
            </a:r>
          </a:p>
        </p:txBody>
      </p:sp>
      <p:grpSp>
        <p:nvGrpSpPr>
          <p:cNvPr id="25" name="그룹 24"/>
          <p:cNvGrpSpPr/>
          <p:nvPr/>
        </p:nvGrpSpPr>
        <p:grpSpPr>
          <a:xfrm>
            <a:off x="2032000" y="9144"/>
            <a:ext cx="2032000" cy="2292084"/>
            <a:chOff x="2032000" y="9144"/>
            <a:chExt cx="2032000" cy="2292084"/>
          </a:xfrm>
        </p:grpSpPr>
        <p:sp>
          <p:nvSpPr>
            <p:cNvPr id="22" name="직사각형 21"/>
            <p:cNvSpPr/>
            <p:nvPr/>
          </p:nvSpPr>
          <p:spPr>
            <a:xfrm>
              <a:off x="2032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그림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383" y="612676"/>
              <a:ext cx="1475233" cy="1085020"/>
            </a:xfrm>
            <a:prstGeom prst="rect">
              <a:avLst/>
            </a:prstGeom>
          </p:spPr>
        </p:pic>
      </p:grpSp>
      <p:grpSp>
        <p:nvGrpSpPr>
          <p:cNvPr id="28" name="그룹 27"/>
          <p:cNvGrpSpPr/>
          <p:nvPr/>
        </p:nvGrpSpPr>
        <p:grpSpPr>
          <a:xfrm>
            <a:off x="4064000" y="9144"/>
            <a:ext cx="2032000" cy="2292084"/>
            <a:chOff x="4064000" y="9144"/>
            <a:chExt cx="2032000" cy="2292084"/>
          </a:xfrm>
        </p:grpSpPr>
        <p:sp>
          <p:nvSpPr>
            <p:cNvPr id="23" name="직사각형 22"/>
            <p:cNvSpPr/>
            <p:nvPr/>
          </p:nvSpPr>
          <p:spPr>
            <a:xfrm>
              <a:off x="4064000" y="9144"/>
              <a:ext cx="2032000"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2400" dirty="0">
                <a:solidFill>
                  <a:prstClr val="black"/>
                </a:solidFill>
                <a:latin typeface="Palitoon" panose="00000500000000000000" pitchFamily="50" charset="0"/>
              </a:endParaRPr>
            </a:p>
            <a:p>
              <a:pPr lvl="0" algn="ctr">
                <a:lnSpc>
                  <a:spcPct val="55000"/>
                </a:lnSpc>
              </a:pPr>
              <a:r>
                <a:rPr lang="en-US" sz="4000" dirty="0">
                  <a:solidFill>
                    <a:prstClr val="black"/>
                  </a:solidFill>
                  <a:latin typeface="Palitoon" panose="00000500000000000000" pitchFamily="50" charset="0"/>
                </a:rPr>
                <a:t>word or sentence</a:t>
              </a:r>
            </a:p>
          </p:txBody>
        </p:sp>
        <p:pic>
          <p:nvPicPr>
            <p:cNvPr id="27" name="그림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2383" y="1030258"/>
              <a:ext cx="1475233" cy="1085020"/>
            </a:xfrm>
            <a:prstGeom prst="rect">
              <a:avLst/>
            </a:prstGeom>
          </p:spPr>
        </p:pic>
      </p:grpSp>
    </p:spTree>
    <p:extLst>
      <p:ext uri="{BB962C8B-B14F-4D97-AF65-F5344CB8AC3E}">
        <p14:creationId xmlns:p14="http://schemas.microsoft.com/office/powerpoint/2010/main" val="4230178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250"/>
                                        <p:tgtEl>
                                          <p:spTgt spid="3"/>
                                        </p:tgtEl>
                                        <p:attrNameLst>
                                          <p:attrName>ppt_w</p:attrName>
                                        </p:attrNameLst>
                                      </p:cBhvr>
                                      <p:tavLst>
                                        <p:tav tm="0">
                                          <p:val>
                                            <p:strVal val="ppt_w"/>
                                          </p:val>
                                        </p:tav>
                                        <p:tav tm="100000">
                                          <p:val>
                                            <p:fltVal val="0"/>
                                          </p:val>
                                        </p:tav>
                                      </p:tavLst>
                                    </p:anim>
                                    <p:anim calcmode="lin" valueType="num">
                                      <p:cBhvr>
                                        <p:cTn id="7" dur="250"/>
                                        <p:tgtEl>
                                          <p:spTgt spid="3"/>
                                        </p:tgtEl>
                                        <p:attrNameLst>
                                          <p:attrName>ppt_h</p:attrName>
                                        </p:attrNameLst>
                                      </p:cBhvr>
                                      <p:tavLst>
                                        <p:tav tm="0">
                                          <p:val>
                                            <p:strVal val="ppt_h"/>
                                          </p:val>
                                        </p:tav>
                                        <p:tav tm="100000">
                                          <p:val>
                                            <p:fltVal val="0"/>
                                          </p:val>
                                        </p:tav>
                                      </p:tavLst>
                                    </p:anim>
                                    <p:set>
                                      <p:cBhvr>
                                        <p:cTn id="8" dur="1" fill="hold">
                                          <p:stCondLst>
                                            <p:cond delay="24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23" presetClass="exit" presetSubtype="32" fill="hold" nodeType="clickEffect">
                                  <p:stCondLst>
                                    <p:cond delay="0"/>
                                  </p:stCondLst>
                                  <p:childTnLst>
                                    <p:anim calcmode="lin" valueType="num">
                                      <p:cBhvr>
                                        <p:cTn id="13" dur="250"/>
                                        <p:tgtEl>
                                          <p:spTgt spid="25"/>
                                        </p:tgtEl>
                                        <p:attrNameLst>
                                          <p:attrName>ppt_w</p:attrName>
                                        </p:attrNameLst>
                                      </p:cBhvr>
                                      <p:tavLst>
                                        <p:tav tm="0">
                                          <p:val>
                                            <p:strVal val="ppt_w"/>
                                          </p:val>
                                        </p:tav>
                                        <p:tav tm="100000">
                                          <p:val>
                                            <p:fltVal val="0"/>
                                          </p:val>
                                        </p:tav>
                                      </p:tavLst>
                                    </p:anim>
                                    <p:anim calcmode="lin" valueType="num">
                                      <p:cBhvr>
                                        <p:cTn id="14" dur="250"/>
                                        <p:tgtEl>
                                          <p:spTgt spid="25"/>
                                        </p:tgtEl>
                                        <p:attrNameLst>
                                          <p:attrName>ppt_h</p:attrName>
                                        </p:attrNameLst>
                                      </p:cBhvr>
                                      <p:tavLst>
                                        <p:tav tm="0">
                                          <p:val>
                                            <p:strVal val="ppt_h"/>
                                          </p:val>
                                        </p:tav>
                                        <p:tav tm="100000">
                                          <p:val>
                                            <p:fltVal val="0"/>
                                          </p:val>
                                        </p:tav>
                                      </p:tavLst>
                                    </p:anim>
                                    <p:set>
                                      <p:cBhvr>
                                        <p:cTn id="15" dur="1" fill="hold">
                                          <p:stCondLst>
                                            <p:cond delay="249"/>
                                          </p:stCondLst>
                                        </p:cTn>
                                        <p:tgtEl>
                                          <p:spTgt spid="25"/>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8"/>
                    </p:tgtEl>
                  </p:cond>
                </p:stCondLst>
                <p:endSync evt="end" delay="0">
                  <p:rtn val="all"/>
                </p:endSync>
                <p:childTnLst>
                  <p:par>
                    <p:cTn id="17" fill="hold">
                      <p:stCondLst>
                        <p:cond delay="0"/>
                      </p:stCondLst>
                      <p:childTnLst>
                        <p:par>
                          <p:cTn id="18" fill="hold">
                            <p:stCondLst>
                              <p:cond delay="0"/>
                            </p:stCondLst>
                            <p:childTnLst>
                              <p:par>
                                <p:cTn id="19" presetID="23" presetClass="exit" presetSubtype="32" fill="hold" nodeType="clickEffect">
                                  <p:stCondLst>
                                    <p:cond delay="0"/>
                                  </p:stCondLst>
                                  <p:childTnLst>
                                    <p:anim calcmode="lin" valueType="num">
                                      <p:cBhvr>
                                        <p:cTn id="20" dur="250"/>
                                        <p:tgtEl>
                                          <p:spTgt spid="28"/>
                                        </p:tgtEl>
                                        <p:attrNameLst>
                                          <p:attrName>ppt_w</p:attrName>
                                        </p:attrNameLst>
                                      </p:cBhvr>
                                      <p:tavLst>
                                        <p:tav tm="0">
                                          <p:val>
                                            <p:strVal val="ppt_w"/>
                                          </p:val>
                                        </p:tav>
                                        <p:tav tm="100000">
                                          <p:val>
                                            <p:fltVal val="0"/>
                                          </p:val>
                                        </p:tav>
                                      </p:tavLst>
                                    </p:anim>
                                    <p:anim calcmode="lin" valueType="num">
                                      <p:cBhvr>
                                        <p:cTn id="21" dur="250"/>
                                        <p:tgtEl>
                                          <p:spTgt spid="28"/>
                                        </p:tgtEl>
                                        <p:attrNameLst>
                                          <p:attrName>ppt_h</p:attrName>
                                        </p:attrNameLst>
                                      </p:cBhvr>
                                      <p:tavLst>
                                        <p:tav tm="0">
                                          <p:val>
                                            <p:strVal val="ppt_h"/>
                                          </p:val>
                                        </p:tav>
                                        <p:tav tm="100000">
                                          <p:val>
                                            <p:fltVal val="0"/>
                                          </p:val>
                                        </p:tav>
                                      </p:tavLst>
                                    </p:anim>
                                    <p:set>
                                      <p:cBhvr>
                                        <p:cTn id="22" dur="1" fill="hold">
                                          <p:stCondLst>
                                            <p:cond delay="249"/>
                                          </p:stCondLst>
                                        </p:cTn>
                                        <p:tgtEl>
                                          <p:spTgt spid="2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28"/>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3154533033"/>
              </p:ext>
            </p:extLst>
          </p:nvPr>
        </p:nvGraphicFramePr>
        <p:xfrm>
          <a:off x="0" y="0"/>
          <a:ext cx="12192000" cy="685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503550235"/>
                    </a:ext>
                  </a:extLst>
                </a:gridCol>
                <a:gridCol w="1524000">
                  <a:extLst>
                    <a:ext uri="{9D8B030D-6E8A-4147-A177-3AD203B41FA5}">
                      <a16:colId xmlns:a16="http://schemas.microsoft.com/office/drawing/2014/main" val="3839295360"/>
                    </a:ext>
                  </a:extLst>
                </a:gridCol>
                <a:gridCol w="1524000">
                  <a:extLst>
                    <a:ext uri="{9D8B030D-6E8A-4147-A177-3AD203B41FA5}">
                      <a16:colId xmlns:a16="http://schemas.microsoft.com/office/drawing/2014/main" val="3136952133"/>
                    </a:ext>
                  </a:extLst>
                </a:gridCol>
                <a:gridCol w="1524000">
                  <a:extLst>
                    <a:ext uri="{9D8B030D-6E8A-4147-A177-3AD203B41FA5}">
                      <a16:colId xmlns:a16="http://schemas.microsoft.com/office/drawing/2014/main" val="463049711"/>
                    </a:ext>
                  </a:extLst>
                </a:gridCol>
                <a:gridCol w="1524000">
                  <a:extLst>
                    <a:ext uri="{9D8B030D-6E8A-4147-A177-3AD203B41FA5}">
                      <a16:colId xmlns:a16="http://schemas.microsoft.com/office/drawing/2014/main" val="3359161283"/>
                    </a:ext>
                  </a:extLst>
                </a:gridCol>
                <a:gridCol w="1524000">
                  <a:extLst>
                    <a:ext uri="{9D8B030D-6E8A-4147-A177-3AD203B41FA5}">
                      <a16:colId xmlns:a16="http://schemas.microsoft.com/office/drawing/2014/main" val="805624471"/>
                    </a:ext>
                  </a:extLst>
                </a:gridCol>
                <a:gridCol w="1524000">
                  <a:extLst>
                    <a:ext uri="{9D8B030D-6E8A-4147-A177-3AD203B41FA5}">
                      <a16:colId xmlns:a16="http://schemas.microsoft.com/office/drawing/2014/main" val="1593437676"/>
                    </a:ext>
                  </a:extLst>
                </a:gridCol>
                <a:gridCol w="1524000">
                  <a:extLst>
                    <a:ext uri="{9D8B030D-6E8A-4147-A177-3AD203B41FA5}">
                      <a16:colId xmlns:a16="http://schemas.microsoft.com/office/drawing/2014/main" val="285559773"/>
                    </a:ext>
                  </a:extLst>
                </a:gridCol>
              </a:tblGrid>
              <a:tr h="2286000">
                <a:tc>
                  <a:txBody>
                    <a:bodyPr/>
                    <a:lstStyle/>
                    <a:p>
                      <a:pPr algn="ctr"/>
                      <a:r>
                        <a:rPr lang="en-US" sz="6000" dirty="0">
                          <a:ln>
                            <a:solidFill>
                              <a:schemeClr val="bg1"/>
                            </a:solidFill>
                          </a:ln>
                          <a:effectLst>
                            <a:outerShdw dist="38100" dir="2700000" algn="tl" rotWithShape="0">
                              <a:schemeClr val="accent4"/>
                            </a:outerShdw>
                          </a:effectLst>
                          <a:latin typeface="Palitoon" panose="00000500000000000000" pitchFamily="50"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728580749"/>
                  </a:ext>
                </a:extLst>
              </a:tr>
              <a:tr h="2286000">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extLst>
                  <a:ext uri="{0D108BD9-81ED-4DB2-BD59-A6C34878D82A}">
                    <a16:rowId xmlns:a16="http://schemas.microsoft.com/office/drawing/2014/main" val="1735967145"/>
                  </a:ext>
                </a:extLst>
              </a:tr>
              <a:tr h="2286000">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60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92589430"/>
                  </a:ext>
                </a:extLst>
              </a:tr>
            </a:tbl>
          </a:graphicData>
        </a:graphic>
      </p:graphicFrame>
      <p:sp>
        <p:nvSpPr>
          <p:cNvPr id="36" name="직사각형 35"/>
          <p:cNvSpPr/>
          <p:nvPr/>
        </p:nvSpPr>
        <p:spPr>
          <a:xfrm>
            <a:off x="0" y="0"/>
            <a:ext cx="1524000" cy="2286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60000"/>
              </a:lnSpc>
            </a:pPr>
            <a:r>
              <a:rPr lang="en-US" sz="3600" dirty="0">
                <a:solidFill>
                  <a:schemeClr val="tx1"/>
                </a:solidFill>
                <a:latin typeface="Palitoon" panose="00000500000000000000" pitchFamily="50" charset="0"/>
              </a:rPr>
              <a:t>word or sentence</a:t>
            </a:r>
          </a:p>
        </p:txBody>
      </p:sp>
      <p:grpSp>
        <p:nvGrpSpPr>
          <p:cNvPr id="39" name="그룹 38"/>
          <p:cNvGrpSpPr/>
          <p:nvPr/>
        </p:nvGrpSpPr>
        <p:grpSpPr>
          <a:xfrm>
            <a:off x="1524000" y="0"/>
            <a:ext cx="1524000" cy="2286000"/>
            <a:chOff x="0" y="0"/>
            <a:chExt cx="1524000" cy="2286000"/>
          </a:xfrm>
        </p:grpSpPr>
        <p:sp>
          <p:nvSpPr>
            <p:cNvPr id="9" name="직사각형 8"/>
            <p:cNvSpPr/>
            <p:nvPr/>
          </p:nvSpPr>
          <p:spPr>
            <a:xfrm>
              <a:off x="0" y="0"/>
              <a:ext cx="1524000" cy="2286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그림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901" y="725904"/>
              <a:ext cx="1134197" cy="834191"/>
            </a:xfrm>
            <a:prstGeom prst="rect">
              <a:avLst/>
            </a:prstGeom>
          </p:spPr>
        </p:pic>
      </p:grpSp>
      <p:grpSp>
        <p:nvGrpSpPr>
          <p:cNvPr id="41" name="그룹 40"/>
          <p:cNvGrpSpPr/>
          <p:nvPr/>
        </p:nvGrpSpPr>
        <p:grpSpPr>
          <a:xfrm>
            <a:off x="3048000" y="0"/>
            <a:ext cx="1524000" cy="2286000"/>
            <a:chOff x="3048000" y="0"/>
            <a:chExt cx="1524000" cy="2286000"/>
          </a:xfrm>
        </p:grpSpPr>
        <p:sp>
          <p:nvSpPr>
            <p:cNvPr id="37" name="직사각형 36"/>
            <p:cNvSpPr/>
            <p:nvPr/>
          </p:nvSpPr>
          <p:spPr>
            <a:xfrm>
              <a:off x="3048000" y="0"/>
              <a:ext cx="1524000" cy="2286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55000"/>
                </a:lnSpc>
              </a:pPr>
              <a:endParaRPr lang="en-US" sz="2800" dirty="0">
                <a:solidFill>
                  <a:schemeClr val="tx1"/>
                </a:solidFill>
                <a:latin typeface="Palitoon" panose="00000500000000000000" pitchFamily="50" charset="0"/>
              </a:endParaRPr>
            </a:p>
            <a:p>
              <a:pPr algn="ctr">
                <a:lnSpc>
                  <a:spcPct val="55000"/>
                </a:lnSpc>
              </a:pPr>
              <a:r>
                <a:rPr lang="en-US" sz="3200" dirty="0">
                  <a:solidFill>
                    <a:schemeClr val="tx1"/>
                  </a:solidFill>
                  <a:latin typeface="Palitoon" panose="00000500000000000000" pitchFamily="50" charset="0"/>
                </a:rPr>
                <a:t>word or sentence</a:t>
              </a:r>
            </a:p>
          </p:txBody>
        </p:sp>
        <p:pic>
          <p:nvPicPr>
            <p:cNvPr id="40" name="그림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901" y="1106423"/>
              <a:ext cx="1134197" cy="834191"/>
            </a:xfrm>
            <a:prstGeom prst="rect">
              <a:avLst/>
            </a:prstGeom>
          </p:spPr>
        </p:pic>
      </p:grpSp>
    </p:spTree>
    <p:extLst>
      <p:ext uri="{BB962C8B-B14F-4D97-AF65-F5344CB8AC3E}">
        <p14:creationId xmlns:p14="http://schemas.microsoft.com/office/powerpoint/2010/main" val="3559650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250"/>
                                        <p:tgtEl>
                                          <p:spTgt spid="36"/>
                                        </p:tgtEl>
                                        <p:attrNameLst>
                                          <p:attrName>ppt_w</p:attrName>
                                        </p:attrNameLst>
                                      </p:cBhvr>
                                      <p:tavLst>
                                        <p:tav tm="0">
                                          <p:val>
                                            <p:strVal val="ppt_w"/>
                                          </p:val>
                                        </p:tav>
                                        <p:tav tm="100000">
                                          <p:val>
                                            <p:fltVal val="0"/>
                                          </p:val>
                                        </p:tav>
                                      </p:tavLst>
                                    </p:anim>
                                    <p:anim calcmode="lin" valueType="num">
                                      <p:cBhvr>
                                        <p:cTn id="7" dur="250"/>
                                        <p:tgtEl>
                                          <p:spTgt spid="36"/>
                                        </p:tgtEl>
                                        <p:attrNameLst>
                                          <p:attrName>ppt_h</p:attrName>
                                        </p:attrNameLst>
                                      </p:cBhvr>
                                      <p:tavLst>
                                        <p:tav tm="0">
                                          <p:val>
                                            <p:strVal val="ppt_h"/>
                                          </p:val>
                                        </p:tav>
                                        <p:tav tm="100000">
                                          <p:val>
                                            <p:fltVal val="0"/>
                                          </p:val>
                                        </p:tav>
                                      </p:tavLst>
                                    </p:anim>
                                    <p:set>
                                      <p:cBhvr>
                                        <p:cTn id="8" dur="1" fill="hold">
                                          <p:stCondLst>
                                            <p:cond delay="249"/>
                                          </p:stCondLst>
                                        </p:cTn>
                                        <p:tgtEl>
                                          <p:spTgt spid="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36"/>
                  </p:tgtEl>
                </p:cond>
              </p:nextCondLst>
            </p:seq>
            <p:seq concurrent="1" nextAc="seek">
              <p:cTn id="9" restart="whenNotActive" fill="hold" evtFilter="cancelBubble" nodeType="interactiveSeq">
                <p:stCondLst>
                  <p:cond evt="onClick" delay="0">
                    <p:tgtEl>
                      <p:spTgt spid="39"/>
                    </p:tgtEl>
                  </p:cond>
                </p:stCondLst>
                <p:endSync evt="end" delay="0">
                  <p:rtn val="all"/>
                </p:endSync>
                <p:childTnLst>
                  <p:par>
                    <p:cTn id="10" fill="hold">
                      <p:stCondLst>
                        <p:cond delay="0"/>
                      </p:stCondLst>
                      <p:childTnLst>
                        <p:par>
                          <p:cTn id="11" fill="hold">
                            <p:stCondLst>
                              <p:cond delay="0"/>
                            </p:stCondLst>
                            <p:childTnLst>
                              <p:par>
                                <p:cTn id="12" presetID="23" presetClass="exit" presetSubtype="32" fill="hold" nodeType="clickEffect">
                                  <p:stCondLst>
                                    <p:cond delay="0"/>
                                  </p:stCondLst>
                                  <p:childTnLst>
                                    <p:anim calcmode="lin" valueType="num">
                                      <p:cBhvr>
                                        <p:cTn id="13" dur="250"/>
                                        <p:tgtEl>
                                          <p:spTgt spid="39"/>
                                        </p:tgtEl>
                                        <p:attrNameLst>
                                          <p:attrName>ppt_w</p:attrName>
                                        </p:attrNameLst>
                                      </p:cBhvr>
                                      <p:tavLst>
                                        <p:tav tm="0">
                                          <p:val>
                                            <p:strVal val="ppt_w"/>
                                          </p:val>
                                        </p:tav>
                                        <p:tav tm="100000">
                                          <p:val>
                                            <p:fltVal val="0"/>
                                          </p:val>
                                        </p:tav>
                                      </p:tavLst>
                                    </p:anim>
                                    <p:anim calcmode="lin" valueType="num">
                                      <p:cBhvr>
                                        <p:cTn id="14" dur="250"/>
                                        <p:tgtEl>
                                          <p:spTgt spid="39"/>
                                        </p:tgtEl>
                                        <p:attrNameLst>
                                          <p:attrName>ppt_h</p:attrName>
                                        </p:attrNameLst>
                                      </p:cBhvr>
                                      <p:tavLst>
                                        <p:tav tm="0">
                                          <p:val>
                                            <p:strVal val="ppt_h"/>
                                          </p:val>
                                        </p:tav>
                                        <p:tav tm="100000">
                                          <p:val>
                                            <p:fltVal val="0"/>
                                          </p:val>
                                        </p:tav>
                                      </p:tavLst>
                                    </p:anim>
                                    <p:set>
                                      <p:cBhvr>
                                        <p:cTn id="15" dur="1" fill="hold">
                                          <p:stCondLst>
                                            <p:cond delay="249"/>
                                          </p:stCondLst>
                                        </p:cTn>
                                        <p:tgtEl>
                                          <p:spTgt spid="3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39"/>
                  </p:tgtEl>
                </p:cond>
              </p:nextCondLst>
            </p:seq>
            <p:seq concurrent="1" nextAc="seek">
              <p:cTn id="16" restart="whenNotActive" fill="hold" evtFilter="cancelBubble" nodeType="interactiveSeq">
                <p:stCondLst>
                  <p:cond evt="onClick" delay="0">
                    <p:tgtEl>
                      <p:spTgt spid="41"/>
                    </p:tgtEl>
                  </p:cond>
                </p:stCondLst>
                <p:endSync evt="end" delay="0">
                  <p:rtn val="all"/>
                </p:endSync>
                <p:childTnLst>
                  <p:par>
                    <p:cTn id="17" fill="hold">
                      <p:stCondLst>
                        <p:cond delay="0"/>
                      </p:stCondLst>
                      <p:childTnLst>
                        <p:par>
                          <p:cTn id="18" fill="hold">
                            <p:stCondLst>
                              <p:cond delay="0"/>
                            </p:stCondLst>
                            <p:childTnLst>
                              <p:par>
                                <p:cTn id="19" presetID="23" presetClass="exit" presetSubtype="32" fill="hold" nodeType="clickEffect">
                                  <p:stCondLst>
                                    <p:cond delay="0"/>
                                  </p:stCondLst>
                                  <p:childTnLst>
                                    <p:anim calcmode="lin" valueType="num">
                                      <p:cBhvr>
                                        <p:cTn id="20" dur="250"/>
                                        <p:tgtEl>
                                          <p:spTgt spid="41"/>
                                        </p:tgtEl>
                                        <p:attrNameLst>
                                          <p:attrName>ppt_w</p:attrName>
                                        </p:attrNameLst>
                                      </p:cBhvr>
                                      <p:tavLst>
                                        <p:tav tm="0">
                                          <p:val>
                                            <p:strVal val="ppt_w"/>
                                          </p:val>
                                        </p:tav>
                                        <p:tav tm="100000">
                                          <p:val>
                                            <p:fltVal val="0"/>
                                          </p:val>
                                        </p:tav>
                                      </p:tavLst>
                                    </p:anim>
                                    <p:anim calcmode="lin" valueType="num">
                                      <p:cBhvr>
                                        <p:cTn id="21" dur="250"/>
                                        <p:tgtEl>
                                          <p:spTgt spid="41"/>
                                        </p:tgtEl>
                                        <p:attrNameLst>
                                          <p:attrName>ppt_h</p:attrName>
                                        </p:attrNameLst>
                                      </p:cBhvr>
                                      <p:tavLst>
                                        <p:tav tm="0">
                                          <p:val>
                                            <p:strVal val="ppt_h"/>
                                          </p:val>
                                        </p:tav>
                                        <p:tav tm="100000">
                                          <p:val>
                                            <p:fltVal val="0"/>
                                          </p:val>
                                        </p:tav>
                                      </p:tavLst>
                                    </p:anim>
                                    <p:set>
                                      <p:cBhvr>
                                        <p:cTn id="22" dur="1" fill="hold">
                                          <p:stCondLst>
                                            <p:cond delay="249"/>
                                          </p:stCondLst>
                                        </p:cTn>
                                        <p:tgtEl>
                                          <p:spTgt spid="41"/>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41"/>
                  </p:tgtEl>
                </p:cond>
              </p:nextCondLst>
            </p:seq>
          </p:childTnLst>
        </p:cTn>
      </p:par>
    </p:tnLst>
    <p:bldLst>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60068358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503550235"/>
                    </a:ext>
                  </a:extLst>
                </a:gridCol>
                <a:gridCol w="1219200">
                  <a:extLst>
                    <a:ext uri="{9D8B030D-6E8A-4147-A177-3AD203B41FA5}">
                      <a16:colId xmlns:a16="http://schemas.microsoft.com/office/drawing/2014/main" val="3839295360"/>
                    </a:ext>
                  </a:extLst>
                </a:gridCol>
                <a:gridCol w="1219200">
                  <a:extLst>
                    <a:ext uri="{9D8B030D-6E8A-4147-A177-3AD203B41FA5}">
                      <a16:colId xmlns:a16="http://schemas.microsoft.com/office/drawing/2014/main" val="3136952133"/>
                    </a:ext>
                  </a:extLst>
                </a:gridCol>
                <a:gridCol w="1219200">
                  <a:extLst>
                    <a:ext uri="{9D8B030D-6E8A-4147-A177-3AD203B41FA5}">
                      <a16:colId xmlns:a16="http://schemas.microsoft.com/office/drawing/2014/main" val="463049711"/>
                    </a:ext>
                  </a:extLst>
                </a:gridCol>
                <a:gridCol w="1219200">
                  <a:extLst>
                    <a:ext uri="{9D8B030D-6E8A-4147-A177-3AD203B41FA5}">
                      <a16:colId xmlns:a16="http://schemas.microsoft.com/office/drawing/2014/main" val="3359161283"/>
                    </a:ext>
                  </a:extLst>
                </a:gridCol>
                <a:gridCol w="1219200">
                  <a:extLst>
                    <a:ext uri="{9D8B030D-6E8A-4147-A177-3AD203B41FA5}">
                      <a16:colId xmlns:a16="http://schemas.microsoft.com/office/drawing/2014/main" val="805624471"/>
                    </a:ext>
                  </a:extLst>
                </a:gridCol>
                <a:gridCol w="1219200">
                  <a:extLst>
                    <a:ext uri="{9D8B030D-6E8A-4147-A177-3AD203B41FA5}">
                      <a16:colId xmlns:a16="http://schemas.microsoft.com/office/drawing/2014/main" val="1593437676"/>
                    </a:ext>
                  </a:extLst>
                </a:gridCol>
                <a:gridCol w="1219200">
                  <a:extLst>
                    <a:ext uri="{9D8B030D-6E8A-4147-A177-3AD203B41FA5}">
                      <a16:colId xmlns:a16="http://schemas.microsoft.com/office/drawing/2014/main" val="285559773"/>
                    </a:ext>
                  </a:extLst>
                </a:gridCol>
                <a:gridCol w="1219200">
                  <a:extLst>
                    <a:ext uri="{9D8B030D-6E8A-4147-A177-3AD203B41FA5}">
                      <a16:colId xmlns:a16="http://schemas.microsoft.com/office/drawing/2014/main" val="3060959133"/>
                    </a:ext>
                  </a:extLst>
                </a:gridCol>
                <a:gridCol w="1219200">
                  <a:extLst>
                    <a:ext uri="{9D8B030D-6E8A-4147-A177-3AD203B41FA5}">
                      <a16:colId xmlns:a16="http://schemas.microsoft.com/office/drawing/2014/main" val="1760946949"/>
                    </a:ext>
                  </a:extLst>
                </a:gridCol>
              </a:tblGrid>
              <a:tr h="2286000">
                <a:tc>
                  <a:txBody>
                    <a:bodyPr/>
                    <a:lstStyle/>
                    <a:p>
                      <a:pPr algn="ctr"/>
                      <a:r>
                        <a:rPr lang="en-US" sz="5400" dirty="0">
                          <a:ln>
                            <a:solidFill>
                              <a:schemeClr val="bg1"/>
                            </a:solidFill>
                          </a:ln>
                          <a:effectLst>
                            <a:outerShdw dist="38100" dir="2700000" algn="tl" rotWithShape="0">
                              <a:schemeClr val="accent4"/>
                            </a:outerShdw>
                          </a:effectLst>
                          <a:latin typeface="Palitoon" panose="00000500000000000000" pitchFamily="50" charset="0"/>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728580749"/>
                  </a:ext>
                </a:extLst>
              </a:tr>
              <a:tr h="2286000">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extLst>
                  <a:ext uri="{0D108BD9-81ED-4DB2-BD59-A6C34878D82A}">
                    <a16:rowId xmlns:a16="http://schemas.microsoft.com/office/drawing/2014/main" val="1735967145"/>
                  </a:ext>
                </a:extLst>
              </a:tr>
              <a:tr h="2286000">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33757"/>
                    </a:solidFill>
                  </a:tcPr>
                </a:tc>
                <a:tc>
                  <a:txBody>
                    <a:bodyPr/>
                    <a:lstStyle/>
                    <a:p>
                      <a:pPr algn="ctr"/>
                      <a:r>
                        <a:rPr kumimoji="0" lang="en-US" sz="5400" b="1" i="0" u="none" strike="noStrike" kern="1200" cap="none" spc="0" normalizeH="0" baseline="0" noProof="0" dirty="0">
                          <a:ln>
                            <a:solidFill>
                              <a:prstClr val="white"/>
                            </a:solidFill>
                          </a:ln>
                          <a:solidFill>
                            <a:prstClr val="white"/>
                          </a:solidFill>
                          <a:effectLst>
                            <a:outerShdw dist="38100" dir="2700000" algn="tl" rotWithShape="0">
                              <a:srgbClr val="FFC000"/>
                            </a:outerShdw>
                          </a:effectLst>
                          <a:uLnTx/>
                          <a:uFillTx/>
                          <a:latin typeface="Palitoon" panose="00000500000000000000" pitchFamily="50" charset="0"/>
                          <a:ea typeface="+mn-ea"/>
                          <a:cs typeface="+mn-cs"/>
                        </a:rPr>
                        <a:t>#</a:t>
                      </a:r>
                      <a:endParaRPr lang="en-US" sz="16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1207"/>
                    </a:solidFill>
                  </a:tcPr>
                </a:tc>
                <a:extLst>
                  <a:ext uri="{0D108BD9-81ED-4DB2-BD59-A6C34878D82A}">
                    <a16:rowId xmlns:a16="http://schemas.microsoft.com/office/drawing/2014/main" val="92589430"/>
                  </a:ext>
                </a:extLst>
              </a:tr>
            </a:tbl>
          </a:graphicData>
        </a:graphic>
      </p:graphicFrame>
      <p:sp>
        <p:nvSpPr>
          <p:cNvPr id="26" name="직사각형 25"/>
          <p:cNvSpPr/>
          <p:nvPr/>
        </p:nvSpPr>
        <p:spPr>
          <a:xfrm>
            <a:off x="0" y="0"/>
            <a:ext cx="1219200" cy="2286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60000"/>
              </a:lnSpc>
            </a:pPr>
            <a:r>
              <a:rPr lang="en-US" sz="2800" dirty="0">
                <a:solidFill>
                  <a:prstClr val="black"/>
                </a:solidFill>
                <a:latin typeface="Palitoon" panose="00000500000000000000" pitchFamily="50" charset="0"/>
              </a:rPr>
              <a:t>word or sentence</a:t>
            </a:r>
          </a:p>
        </p:txBody>
      </p:sp>
      <p:grpSp>
        <p:nvGrpSpPr>
          <p:cNvPr id="49" name="그룹 48"/>
          <p:cNvGrpSpPr/>
          <p:nvPr/>
        </p:nvGrpSpPr>
        <p:grpSpPr>
          <a:xfrm>
            <a:off x="1219200" y="0"/>
            <a:ext cx="1219200" cy="2286000"/>
            <a:chOff x="1219200" y="0"/>
            <a:chExt cx="1219200" cy="2286000"/>
          </a:xfrm>
        </p:grpSpPr>
        <p:sp>
          <p:nvSpPr>
            <p:cNvPr id="37" name="직사각형 36"/>
            <p:cNvSpPr/>
            <p:nvPr/>
          </p:nvSpPr>
          <p:spPr>
            <a:xfrm>
              <a:off x="1219200" y="0"/>
              <a:ext cx="1219200" cy="2286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그림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152" y="797578"/>
              <a:ext cx="939296" cy="690843"/>
            </a:xfrm>
            <a:prstGeom prst="rect">
              <a:avLst/>
            </a:prstGeom>
          </p:spPr>
        </p:pic>
      </p:grpSp>
      <p:grpSp>
        <p:nvGrpSpPr>
          <p:cNvPr id="50" name="그룹 49"/>
          <p:cNvGrpSpPr/>
          <p:nvPr/>
        </p:nvGrpSpPr>
        <p:grpSpPr>
          <a:xfrm>
            <a:off x="2438400" y="0"/>
            <a:ext cx="1219200" cy="2286000"/>
            <a:chOff x="2438400" y="0"/>
            <a:chExt cx="1219200" cy="2286000"/>
          </a:xfrm>
        </p:grpSpPr>
        <p:sp>
          <p:nvSpPr>
            <p:cNvPr id="39" name="직사각형 38"/>
            <p:cNvSpPr/>
            <p:nvPr/>
          </p:nvSpPr>
          <p:spPr>
            <a:xfrm>
              <a:off x="2438400" y="0"/>
              <a:ext cx="1219200" cy="2286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3600" dirty="0">
                <a:solidFill>
                  <a:prstClr val="black"/>
                </a:solidFill>
                <a:latin typeface="Palitoon" panose="00000500000000000000" pitchFamily="50" charset="0"/>
              </a:endParaRPr>
            </a:p>
            <a:p>
              <a:pPr lvl="0" algn="ctr">
                <a:lnSpc>
                  <a:spcPct val="55000"/>
                </a:lnSpc>
              </a:pPr>
              <a:r>
                <a:rPr lang="en-US" sz="2800" dirty="0">
                  <a:solidFill>
                    <a:prstClr val="black"/>
                  </a:solidFill>
                  <a:latin typeface="Palitoon" panose="00000500000000000000" pitchFamily="50" charset="0"/>
                </a:rPr>
                <a:t>word or sentence</a:t>
              </a:r>
            </a:p>
          </p:txBody>
        </p:sp>
        <p:pic>
          <p:nvPicPr>
            <p:cNvPr id="48" name="그림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8352" y="1133854"/>
              <a:ext cx="939296" cy="690843"/>
            </a:xfrm>
            <a:prstGeom prst="rect">
              <a:avLst/>
            </a:prstGeom>
          </p:spPr>
        </p:pic>
      </p:grpSp>
    </p:spTree>
    <p:extLst>
      <p:ext uri="{BB962C8B-B14F-4D97-AF65-F5344CB8AC3E}">
        <p14:creationId xmlns:p14="http://schemas.microsoft.com/office/powerpoint/2010/main" val="77104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250"/>
                                        <p:tgtEl>
                                          <p:spTgt spid="26"/>
                                        </p:tgtEl>
                                        <p:attrNameLst>
                                          <p:attrName>ppt_w</p:attrName>
                                        </p:attrNameLst>
                                      </p:cBhvr>
                                      <p:tavLst>
                                        <p:tav tm="0">
                                          <p:val>
                                            <p:strVal val="ppt_w"/>
                                          </p:val>
                                        </p:tav>
                                        <p:tav tm="100000">
                                          <p:val>
                                            <p:fltVal val="0"/>
                                          </p:val>
                                        </p:tav>
                                      </p:tavLst>
                                    </p:anim>
                                    <p:anim calcmode="lin" valueType="num">
                                      <p:cBhvr>
                                        <p:cTn id="7" dur="250"/>
                                        <p:tgtEl>
                                          <p:spTgt spid="26"/>
                                        </p:tgtEl>
                                        <p:attrNameLst>
                                          <p:attrName>ppt_h</p:attrName>
                                        </p:attrNameLst>
                                      </p:cBhvr>
                                      <p:tavLst>
                                        <p:tav tm="0">
                                          <p:val>
                                            <p:strVal val="ppt_h"/>
                                          </p:val>
                                        </p:tav>
                                        <p:tav tm="100000">
                                          <p:val>
                                            <p:fltVal val="0"/>
                                          </p:val>
                                        </p:tav>
                                      </p:tavLst>
                                    </p:anim>
                                    <p:set>
                                      <p:cBhvr>
                                        <p:cTn id="8" dur="1" fill="hold">
                                          <p:stCondLst>
                                            <p:cond delay="249"/>
                                          </p:stCondLst>
                                        </p:cTn>
                                        <p:tgtEl>
                                          <p:spTgt spid="2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26"/>
                  </p:tgtEl>
                </p:cond>
              </p:nextCondLst>
            </p:seq>
            <p:seq concurrent="1" nextAc="seek">
              <p:cTn id="9" restart="whenNotActive" fill="hold" evtFilter="cancelBubble" nodeType="interactiveSeq">
                <p:stCondLst>
                  <p:cond evt="onClick" delay="0">
                    <p:tgtEl>
                      <p:spTgt spid="49"/>
                    </p:tgtEl>
                  </p:cond>
                </p:stCondLst>
                <p:endSync evt="end" delay="0">
                  <p:rtn val="all"/>
                </p:endSync>
                <p:childTnLst>
                  <p:par>
                    <p:cTn id="10" fill="hold">
                      <p:stCondLst>
                        <p:cond delay="0"/>
                      </p:stCondLst>
                      <p:childTnLst>
                        <p:par>
                          <p:cTn id="11" fill="hold">
                            <p:stCondLst>
                              <p:cond delay="0"/>
                            </p:stCondLst>
                            <p:childTnLst>
                              <p:par>
                                <p:cTn id="12" presetID="23" presetClass="exit" presetSubtype="32" fill="hold" nodeType="clickEffect">
                                  <p:stCondLst>
                                    <p:cond delay="0"/>
                                  </p:stCondLst>
                                  <p:childTnLst>
                                    <p:anim calcmode="lin" valueType="num">
                                      <p:cBhvr>
                                        <p:cTn id="13" dur="250"/>
                                        <p:tgtEl>
                                          <p:spTgt spid="49"/>
                                        </p:tgtEl>
                                        <p:attrNameLst>
                                          <p:attrName>ppt_w</p:attrName>
                                        </p:attrNameLst>
                                      </p:cBhvr>
                                      <p:tavLst>
                                        <p:tav tm="0">
                                          <p:val>
                                            <p:strVal val="ppt_w"/>
                                          </p:val>
                                        </p:tav>
                                        <p:tav tm="100000">
                                          <p:val>
                                            <p:fltVal val="0"/>
                                          </p:val>
                                        </p:tav>
                                      </p:tavLst>
                                    </p:anim>
                                    <p:anim calcmode="lin" valueType="num">
                                      <p:cBhvr>
                                        <p:cTn id="14" dur="250"/>
                                        <p:tgtEl>
                                          <p:spTgt spid="49"/>
                                        </p:tgtEl>
                                        <p:attrNameLst>
                                          <p:attrName>ppt_h</p:attrName>
                                        </p:attrNameLst>
                                      </p:cBhvr>
                                      <p:tavLst>
                                        <p:tav tm="0">
                                          <p:val>
                                            <p:strVal val="ppt_h"/>
                                          </p:val>
                                        </p:tav>
                                        <p:tav tm="100000">
                                          <p:val>
                                            <p:fltVal val="0"/>
                                          </p:val>
                                        </p:tav>
                                      </p:tavLst>
                                    </p:anim>
                                    <p:set>
                                      <p:cBhvr>
                                        <p:cTn id="15" dur="1" fill="hold">
                                          <p:stCondLst>
                                            <p:cond delay="249"/>
                                          </p:stCondLst>
                                        </p:cTn>
                                        <p:tgtEl>
                                          <p:spTgt spid="4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49"/>
                  </p:tgtEl>
                </p:cond>
              </p:nextCondLst>
            </p:seq>
            <p:seq concurrent="1" nextAc="seek">
              <p:cTn id="16" restart="whenNotActive" fill="hold" evtFilter="cancelBubble" nodeType="interactiveSeq">
                <p:stCondLst>
                  <p:cond evt="onClick" delay="0">
                    <p:tgtEl>
                      <p:spTgt spid="50"/>
                    </p:tgtEl>
                  </p:cond>
                </p:stCondLst>
                <p:endSync evt="end" delay="0">
                  <p:rtn val="all"/>
                </p:endSync>
                <p:childTnLst>
                  <p:par>
                    <p:cTn id="17" fill="hold">
                      <p:stCondLst>
                        <p:cond delay="0"/>
                      </p:stCondLst>
                      <p:childTnLst>
                        <p:par>
                          <p:cTn id="18" fill="hold">
                            <p:stCondLst>
                              <p:cond delay="0"/>
                            </p:stCondLst>
                            <p:childTnLst>
                              <p:par>
                                <p:cTn id="19" presetID="23" presetClass="exit" presetSubtype="32" fill="hold" nodeType="clickEffect">
                                  <p:stCondLst>
                                    <p:cond delay="0"/>
                                  </p:stCondLst>
                                  <p:childTnLst>
                                    <p:anim calcmode="lin" valueType="num">
                                      <p:cBhvr>
                                        <p:cTn id="20" dur="250"/>
                                        <p:tgtEl>
                                          <p:spTgt spid="50"/>
                                        </p:tgtEl>
                                        <p:attrNameLst>
                                          <p:attrName>ppt_w</p:attrName>
                                        </p:attrNameLst>
                                      </p:cBhvr>
                                      <p:tavLst>
                                        <p:tav tm="0">
                                          <p:val>
                                            <p:strVal val="ppt_w"/>
                                          </p:val>
                                        </p:tav>
                                        <p:tav tm="100000">
                                          <p:val>
                                            <p:fltVal val="0"/>
                                          </p:val>
                                        </p:tav>
                                      </p:tavLst>
                                    </p:anim>
                                    <p:anim calcmode="lin" valueType="num">
                                      <p:cBhvr>
                                        <p:cTn id="21" dur="250"/>
                                        <p:tgtEl>
                                          <p:spTgt spid="50"/>
                                        </p:tgtEl>
                                        <p:attrNameLst>
                                          <p:attrName>ppt_h</p:attrName>
                                        </p:attrNameLst>
                                      </p:cBhvr>
                                      <p:tavLst>
                                        <p:tav tm="0">
                                          <p:val>
                                            <p:strVal val="ppt_h"/>
                                          </p:val>
                                        </p:tav>
                                        <p:tav tm="100000">
                                          <p:val>
                                            <p:fltVal val="0"/>
                                          </p:val>
                                        </p:tav>
                                      </p:tavLst>
                                    </p:anim>
                                    <p:set>
                                      <p:cBhvr>
                                        <p:cTn id="22" dur="1" fill="hold">
                                          <p:stCondLst>
                                            <p:cond delay="249"/>
                                          </p:stCondLst>
                                        </p:cTn>
                                        <p:tgtEl>
                                          <p:spTgt spid="5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Punch SFX.wav"/>
                                        </p:tgtEl>
                                      </p:cMediaNode>
                                    </p:audio>
                                  </p:subTnLst>
                                </p:cTn>
                              </p:par>
                            </p:childTnLst>
                          </p:cTn>
                        </p:par>
                      </p:childTnLst>
                    </p:cTn>
                  </p:par>
                </p:childTnLst>
              </p:cTn>
              <p:nextCondLst>
                <p:cond evt="onClick" delay="0">
                  <p:tgtEl>
                    <p:spTgt spid="50"/>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3757"/>
        </a:solidFill>
        <a:effectLst/>
      </p:bgPr>
    </p:bg>
    <p:spTree>
      <p:nvGrpSpPr>
        <p:cNvPr id="1" name=""/>
        <p:cNvGrpSpPr/>
        <p:nvPr/>
      </p:nvGrpSpPr>
      <p:grpSpPr>
        <a:xfrm>
          <a:off x="0" y="0"/>
          <a:ext cx="0" cy="0"/>
          <a:chOff x="0" y="0"/>
          <a:chExt cx="0" cy="0"/>
        </a:xfrm>
      </p:grpSpPr>
      <p:grpSp>
        <p:nvGrpSpPr>
          <p:cNvPr id="7" name="그룹 6"/>
          <p:cNvGrpSpPr/>
          <p:nvPr/>
        </p:nvGrpSpPr>
        <p:grpSpPr>
          <a:xfrm>
            <a:off x="1" y="557939"/>
            <a:ext cx="3657600" cy="751081"/>
            <a:chOff x="1" y="557939"/>
            <a:chExt cx="3657600" cy="751081"/>
          </a:xfrm>
        </p:grpSpPr>
        <p:sp>
          <p:nvSpPr>
            <p:cNvPr id="6" name="직사각형 5"/>
            <p:cNvSpPr/>
            <p:nvPr/>
          </p:nvSpPr>
          <p:spPr>
            <a:xfrm>
              <a:off x="1" y="557939"/>
              <a:ext cx="3657600" cy="734047"/>
            </a:xfrm>
            <a:prstGeom prst="rect">
              <a:avLst/>
            </a:prstGeom>
            <a:solidFill>
              <a:srgbClr val="E0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8003" y="681925"/>
              <a:ext cx="2897588" cy="627095"/>
            </a:xfrm>
            <a:prstGeom prst="rect">
              <a:avLst/>
            </a:prstGeom>
            <a:noFill/>
            <a:ln>
              <a:noFill/>
            </a:ln>
          </p:spPr>
          <p:txBody>
            <a:bodyPr wrap="none" rtlCol="0">
              <a:spAutoFit/>
            </a:bodyPr>
            <a:lstStyle/>
            <a:p>
              <a:pPr>
                <a:lnSpc>
                  <a:spcPct val="55000"/>
                </a:lnSpc>
              </a:pPr>
              <a:r>
                <a:rPr lang="en-US" sz="6000" b="1" spc="-300" dirty="0">
                  <a:ln w="64262">
                    <a:noFill/>
                    <a:prstDash val="solid"/>
                  </a:ln>
                  <a:solidFill>
                    <a:schemeClr val="bg1"/>
                  </a:solidFill>
                  <a:latin typeface="Palitoon" panose="00000500000000000000" pitchFamily="50" charset="0"/>
                </a:rPr>
                <a:t>How to play:</a:t>
              </a:r>
            </a:p>
          </p:txBody>
        </p:sp>
      </p:grpSp>
      <p:sp>
        <p:nvSpPr>
          <p:cNvPr id="8" name="TextBox 7"/>
          <p:cNvSpPr txBox="1"/>
          <p:nvPr/>
        </p:nvSpPr>
        <p:spPr>
          <a:xfrm>
            <a:off x="763388" y="2978868"/>
            <a:ext cx="4566699" cy="2160591"/>
          </a:xfrm>
          <a:prstGeom prst="rect">
            <a:avLst/>
          </a:prstGeom>
          <a:noFill/>
          <a:ln>
            <a:noFill/>
          </a:ln>
        </p:spPr>
        <p:txBody>
          <a:bodyPr wrap="none" rtlCol="0" anchor="ctr">
            <a:spAutoFit/>
          </a:bodyPr>
          <a:lstStyle/>
          <a:p>
            <a:pPr>
              <a:lnSpc>
                <a:spcPct val="70000"/>
              </a:lnSpc>
            </a:pPr>
            <a:r>
              <a:rPr lang="en-US" sz="9600" b="1" spc="-300" dirty="0">
                <a:ln w="64262">
                  <a:noFill/>
                  <a:prstDash val="solid"/>
                </a:ln>
                <a:solidFill>
                  <a:schemeClr val="bg1"/>
                </a:solidFill>
                <a:latin typeface="Palitoon" panose="00000500000000000000" pitchFamily="50" charset="0"/>
              </a:rPr>
              <a:t>All students</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accent4"/>
                </a:solidFill>
                <a:latin typeface="Palitoon" panose="00000500000000000000" pitchFamily="50" charset="0"/>
              </a:rPr>
              <a:t>stand up</a:t>
            </a:r>
            <a:r>
              <a:rPr lang="en-US" sz="9600" b="1" spc="-300" dirty="0">
                <a:ln w="64262">
                  <a:noFill/>
                  <a:prstDash val="solid"/>
                </a:ln>
                <a:solidFill>
                  <a:schemeClr val="bg1"/>
                </a:solidFill>
                <a:latin typeface="Palitoon" panose="00000500000000000000" pitchFamily="50" charset="0"/>
              </a:rPr>
              <a:t>.</a:t>
            </a:r>
          </a:p>
        </p:txBody>
      </p:sp>
      <p:pic>
        <p:nvPicPr>
          <p:cNvPr id="8204" name="Picture 12" descr="Mix and Match Characters15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947" y="681925"/>
            <a:ext cx="3798587" cy="5388067"/>
          </a:xfrm>
          <a:prstGeom prst="rect">
            <a:avLst/>
          </a:prstGeom>
          <a:noFill/>
          <a:extLst>
            <a:ext uri="{909E8E84-426E-40DD-AFC4-6F175D3DCCD1}">
              <a14:hiddenFill xmlns:a14="http://schemas.microsoft.com/office/drawing/2010/main">
                <a:solidFill>
                  <a:srgbClr val="FFFFFF"/>
                </a:solidFill>
              </a14:hiddenFill>
            </a:ext>
          </a:extLst>
        </p:spPr>
      </p:pic>
      <p:sp>
        <p:nvSpPr>
          <p:cNvPr id="10" name="줄무늬가 있는 오른쪽 화살표 9"/>
          <p:cNvSpPr/>
          <p:nvPr/>
        </p:nvSpPr>
        <p:spPr>
          <a:xfrm rot="16200000">
            <a:off x="9967542" y="3233996"/>
            <a:ext cx="1507524" cy="997268"/>
          </a:xfrm>
          <a:prstGeom prst="stripedRightArrow">
            <a:avLst>
              <a:gd name="adj1" fmla="val 50000"/>
              <a:gd name="adj2" fmla="val 698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144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3" name="Punch SFX.wav"/>
          </p:stSnd>
        </p:sndAc>
      </p:transition>
    </mc:Choice>
    <mc:Fallback xmlns="">
      <p:transition spd="slow">
        <p:fade/>
        <p:sndAc>
          <p:stSnd>
            <p:snd r:embed="rId5" name="Punch SFX.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8204"/>
                                        </p:tgtEl>
                                        <p:attrNameLst>
                                          <p:attrName>style.visibility</p:attrName>
                                        </p:attrNameLst>
                                      </p:cBhvr>
                                      <p:to>
                                        <p:strVal val="visible"/>
                                      </p:to>
                                    </p:set>
                                    <p:animEffect transition="in" filter="fade">
                                      <p:cBhvr>
                                        <p:cTn id="16" dur="500"/>
                                        <p:tgtEl>
                                          <p:spTgt spid="820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3757"/>
        </a:solidFill>
        <a:effectLst/>
      </p:bgPr>
    </p:bg>
    <p:spTree>
      <p:nvGrpSpPr>
        <p:cNvPr id="1" name=""/>
        <p:cNvGrpSpPr/>
        <p:nvPr/>
      </p:nvGrpSpPr>
      <p:grpSpPr>
        <a:xfrm>
          <a:off x="0" y="0"/>
          <a:ext cx="0" cy="0"/>
          <a:chOff x="0" y="0"/>
          <a:chExt cx="0" cy="0"/>
        </a:xfrm>
      </p:grpSpPr>
      <p:sp>
        <p:nvSpPr>
          <p:cNvPr id="5" name="TextBox 4"/>
          <p:cNvSpPr txBox="1"/>
          <p:nvPr/>
        </p:nvSpPr>
        <p:spPr>
          <a:xfrm>
            <a:off x="763388" y="1944738"/>
            <a:ext cx="5895588" cy="4228850"/>
          </a:xfrm>
          <a:prstGeom prst="rect">
            <a:avLst/>
          </a:prstGeom>
          <a:noFill/>
          <a:ln>
            <a:noFill/>
          </a:ln>
        </p:spPr>
        <p:txBody>
          <a:bodyPr wrap="none" rtlCol="0" anchor="ctr">
            <a:spAutoFit/>
          </a:bodyPr>
          <a:lstStyle/>
          <a:p>
            <a:pPr>
              <a:lnSpc>
                <a:spcPct val="70000"/>
              </a:lnSpc>
            </a:pPr>
            <a:r>
              <a:rPr lang="en-US" sz="9600" b="1" spc="-300" dirty="0">
                <a:ln w="64262">
                  <a:noFill/>
                  <a:prstDash val="solid"/>
                </a:ln>
                <a:solidFill>
                  <a:schemeClr val="bg1"/>
                </a:solidFill>
                <a:latin typeface="Palitoon" panose="00000500000000000000" pitchFamily="50" charset="0"/>
              </a:rPr>
              <a:t>One student</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bg1"/>
                </a:solidFill>
                <a:latin typeface="Palitoon" panose="00000500000000000000" pitchFamily="50" charset="0"/>
              </a:rPr>
              <a:t>chooses a box </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bg1"/>
                </a:solidFill>
                <a:latin typeface="Palitoon" panose="00000500000000000000" pitchFamily="50" charset="0"/>
              </a:rPr>
              <a:t>and </a:t>
            </a:r>
            <a:r>
              <a:rPr lang="en-US" sz="9600" b="1" spc="-300" dirty="0">
                <a:ln w="64262">
                  <a:noFill/>
                  <a:prstDash val="solid"/>
                </a:ln>
                <a:solidFill>
                  <a:schemeClr val="accent4"/>
                </a:solidFill>
                <a:latin typeface="Palitoon" panose="00000500000000000000" pitchFamily="50" charset="0"/>
              </a:rPr>
              <a:t>makes a </a:t>
            </a:r>
            <a:br>
              <a:rPr lang="en-US" sz="9600" b="1" spc="-300" dirty="0">
                <a:ln w="64262">
                  <a:noFill/>
                  <a:prstDash val="solid"/>
                </a:ln>
                <a:solidFill>
                  <a:schemeClr val="accent4"/>
                </a:solidFill>
                <a:latin typeface="Palitoon" panose="00000500000000000000" pitchFamily="50" charset="0"/>
              </a:rPr>
            </a:br>
            <a:r>
              <a:rPr lang="en-US" sz="9600" b="1" spc="-300" dirty="0">
                <a:ln w="64262">
                  <a:noFill/>
                  <a:prstDash val="solid"/>
                </a:ln>
                <a:solidFill>
                  <a:schemeClr val="accent4"/>
                </a:solidFill>
                <a:latin typeface="Palitoon" panose="00000500000000000000" pitchFamily="50" charset="0"/>
              </a:rPr>
              <a:t>sentence</a:t>
            </a:r>
            <a:r>
              <a:rPr lang="en-US" sz="9600" b="1" spc="-300" dirty="0">
                <a:ln w="64262">
                  <a:noFill/>
                  <a:prstDash val="solid"/>
                </a:ln>
                <a:solidFill>
                  <a:schemeClr val="bg1"/>
                </a:solidFill>
                <a:latin typeface="Palitoon" panose="00000500000000000000" pitchFamily="50" charset="0"/>
              </a:rPr>
              <a:t>.</a:t>
            </a:r>
          </a:p>
        </p:txBody>
      </p:sp>
      <p:grpSp>
        <p:nvGrpSpPr>
          <p:cNvPr id="7" name="그룹 6"/>
          <p:cNvGrpSpPr/>
          <p:nvPr/>
        </p:nvGrpSpPr>
        <p:grpSpPr>
          <a:xfrm>
            <a:off x="1" y="557939"/>
            <a:ext cx="3657600" cy="751081"/>
            <a:chOff x="1" y="557939"/>
            <a:chExt cx="3657600" cy="751081"/>
          </a:xfrm>
        </p:grpSpPr>
        <p:sp>
          <p:nvSpPr>
            <p:cNvPr id="8" name="직사각형 7"/>
            <p:cNvSpPr/>
            <p:nvPr/>
          </p:nvSpPr>
          <p:spPr>
            <a:xfrm>
              <a:off x="1" y="557939"/>
              <a:ext cx="3657600" cy="734047"/>
            </a:xfrm>
            <a:prstGeom prst="rect">
              <a:avLst/>
            </a:prstGeom>
            <a:solidFill>
              <a:srgbClr val="E0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003" y="681925"/>
              <a:ext cx="2897588" cy="627095"/>
            </a:xfrm>
            <a:prstGeom prst="rect">
              <a:avLst/>
            </a:prstGeom>
            <a:noFill/>
            <a:ln>
              <a:noFill/>
            </a:ln>
          </p:spPr>
          <p:txBody>
            <a:bodyPr wrap="none" rtlCol="0">
              <a:spAutoFit/>
            </a:bodyPr>
            <a:lstStyle/>
            <a:p>
              <a:pPr>
                <a:lnSpc>
                  <a:spcPct val="55000"/>
                </a:lnSpc>
              </a:pPr>
              <a:r>
                <a:rPr lang="en-US" sz="6000" b="1" spc="-300" dirty="0">
                  <a:ln w="64262">
                    <a:noFill/>
                    <a:prstDash val="solid"/>
                  </a:ln>
                  <a:solidFill>
                    <a:schemeClr val="bg1"/>
                  </a:solidFill>
                  <a:latin typeface="Palitoon" panose="00000500000000000000" pitchFamily="50" charset="0"/>
                </a:rPr>
                <a:t>How to play:</a:t>
              </a:r>
            </a:p>
          </p:txBody>
        </p:sp>
      </p:grpSp>
      <p:grpSp>
        <p:nvGrpSpPr>
          <p:cNvPr id="10" name="그룹 9"/>
          <p:cNvGrpSpPr/>
          <p:nvPr/>
        </p:nvGrpSpPr>
        <p:grpSpPr>
          <a:xfrm>
            <a:off x="7638693" y="732082"/>
            <a:ext cx="2763870" cy="3756140"/>
            <a:chOff x="4236711" y="9144"/>
            <a:chExt cx="1686578" cy="2292084"/>
          </a:xfrm>
        </p:grpSpPr>
        <p:sp>
          <p:nvSpPr>
            <p:cNvPr id="11" name="직사각형 10"/>
            <p:cNvSpPr/>
            <p:nvPr/>
          </p:nvSpPr>
          <p:spPr>
            <a:xfrm>
              <a:off x="4236711" y="9144"/>
              <a:ext cx="1686578"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5400" dirty="0">
                <a:solidFill>
                  <a:prstClr val="black"/>
                </a:solidFill>
                <a:latin typeface="Palitoon" panose="00000500000000000000" pitchFamily="50" charset="0"/>
              </a:endParaRPr>
            </a:p>
            <a:p>
              <a:pPr lvl="0" algn="ctr">
                <a:lnSpc>
                  <a:spcPct val="55000"/>
                </a:lnSpc>
              </a:pPr>
              <a:r>
                <a:rPr lang="en-US" sz="6000" dirty="0">
                  <a:solidFill>
                    <a:prstClr val="black"/>
                  </a:solidFill>
                  <a:latin typeface="Palitoon" panose="00000500000000000000" pitchFamily="50" charset="0"/>
                </a:rPr>
                <a:t>subject</a:t>
              </a:r>
              <a:endParaRPr lang="en-US" sz="4000" dirty="0">
                <a:solidFill>
                  <a:prstClr val="black"/>
                </a:solidFill>
                <a:latin typeface="Palitoon" panose="00000500000000000000" pitchFamily="50" charset="0"/>
              </a:endParaRPr>
            </a:p>
          </p:txBody>
        </p:sp>
        <p:pic>
          <p:nvPicPr>
            <p:cNvPr id="12" name="그림 11"/>
            <p:cNvPicPr>
              <a:picLocks noChangeAspect="1"/>
            </p:cNvPicPr>
            <p:nvPr/>
          </p:nvPicPr>
          <p:blipFill>
            <a:blip r:embed="rId3">
              <a:extLst>
                <a:ext uri="{28A0092B-C50C-407E-A947-70E740481C1C}">
                  <a14:useLocalDpi xmlns:a14="http://schemas.microsoft.com/office/drawing/2010/main" val="0"/>
                </a:ext>
              </a:extLst>
            </a:blip>
            <a:srcRect/>
            <a:stretch/>
          </p:blipFill>
          <p:spPr>
            <a:xfrm>
              <a:off x="4564554" y="781794"/>
              <a:ext cx="1046993" cy="1333484"/>
            </a:xfrm>
            <a:prstGeom prst="rect">
              <a:avLst/>
            </a:prstGeom>
          </p:spPr>
        </p:pic>
      </p:grpSp>
      <p:sp>
        <p:nvSpPr>
          <p:cNvPr id="16" name="TextBox 15"/>
          <p:cNvSpPr txBox="1"/>
          <p:nvPr/>
        </p:nvSpPr>
        <p:spPr>
          <a:xfrm>
            <a:off x="7138385" y="4747557"/>
            <a:ext cx="3790872" cy="1126462"/>
          </a:xfrm>
          <a:prstGeom prst="rect">
            <a:avLst/>
          </a:prstGeom>
          <a:solidFill>
            <a:schemeClr val="accent4"/>
          </a:solidFill>
          <a:ln>
            <a:noFill/>
          </a:ln>
        </p:spPr>
        <p:txBody>
          <a:bodyPr wrap="square" rtlCol="0" anchor="ctr">
            <a:spAutoFit/>
          </a:bodyPr>
          <a:lstStyle/>
          <a:p>
            <a:pPr algn="ctr">
              <a:lnSpc>
                <a:spcPct val="70000"/>
              </a:lnSpc>
            </a:pPr>
            <a:r>
              <a:rPr lang="en-US" sz="4800" b="1" spc="-300" dirty="0">
                <a:ln w="64262">
                  <a:noFill/>
                  <a:prstDash val="solid"/>
                </a:ln>
                <a:solidFill>
                  <a:srgbClr val="133757"/>
                </a:solidFill>
                <a:latin typeface="Palitoon" panose="00000500000000000000" pitchFamily="50" charset="0"/>
              </a:rPr>
              <a:t>“My favorite subject </a:t>
            </a:r>
            <a:br>
              <a:rPr lang="en-US" sz="4800" b="1" spc="-300" dirty="0">
                <a:ln w="64262">
                  <a:noFill/>
                  <a:prstDash val="solid"/>
                </a:ln>
                <a:solidFill>
                  <a:srgbClr val="133757"/>
                </a:solidFill>
                <a:latin typeface="Palitoon" panose="00000500000000000000" pitchFamily="50" charset="0"/>
              </a:rPr>
            </a:br>
            <a:r>
              <a:rPr lang="en-US" sz="4800" b="1" spc="-300" dirty="0">
                <a:ln w="64262">
                  <a:noFill/>
                  <a:prstDash val="solid"/>
                </a:ln>
                <a:solidFill>
                  <a:srgbClr val="133757"/>
                </a:solidFill>
                <a:latin typeface="Palitoon" panose="00000500000000000000" pitchFamily="50" charset="0"/>
              </a:rPr>
              <a:t>is art.”</a:t>
            </a:r>
          </a:p>
        </p:txBody>
      </p:sp>
    </p:spTree>
    <p:extLst>
      <p:ext uri="{BB962C8B-B14F-4D97-AF65-F5344CB8AC3E}">
        <p14:creationId xmlns:p14="http://schemas.microsoft.com/office/powerpoint/2010/main" val="232208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3757"/>
        </a:solidFill>
        <a:effectLst/>
      </p:bgPr>
    </p:bg>
    <p:spTree>
      <p:nvGrpSpPr>
        <p:cNvPr id="1" name=""/>
        <p:cNvGrpSpPr/>
        <p:nvPr/>
      </p:nvGrpSpPr>
      <p:grpSpPr>
        <a:xfrm>
          <a:off x="0" y="0"/>
          <a:ext cx="0" cy="0"/>
          <a:chOff x="0" y="0"/>
          <a:chExt cx="0" cy="0"/>
        </a:xfrm>
      </p:grpSpPr>
      <p:sp>
        <p:nvSpPr>
          <p:cNvPr id="14" name="직사각형 13"/>
          <p:cNvSpPr/>
          <p:nvPr/>
        </p:nvSpPr>
        <p:spPr>
          <a:xfrm>
            <a:off x="7651886" y="732082"/>
            <a:ext cx="2763870" cy="3756140"/>
          </a:xfrm>
          <a:prstGeom prst="rect">
            <a:avLst/>
          </a:prstGeom>
          <a:solidFill>
            <a:srgbClr val="9B120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800" b="1" dirty="0">
                <a:ln>
                  <a:solidFill>
                    <a:prstClr val="white"/>
                  </a:solidFill>
                </a:ln>
                <a:solidFill>
                  <a:prstClr val="white"/>
                </a:solidFill>
                <a:effectLst>
                  <a:outerShdw dist="38100" dir="2700000" algn="tl" rotWithShape="0">
                    <a:srgbClr val="FFC000"/>
                  </a:outerShdw>
                </a:effectLst>
                <a:latin typeface="Palitoon" panose="00000500000000000000" pitchFamily="50" charset="0"/>
              </a:rPr>
              <a:t>17</a:t>
            </a:r>
            <a:endParaRPr lang="en-US" sz="4400" b="1" dirty="0">
              <a:solidFill>
                <a:prstClr val="white"/>
              </a:solidFill>
            </a:endParaRPr>
          </a:p>
        </p:txBody>
      </p:sp>
      <p:sp>
        <p:nvSpPr>
          <p:cNvPr id="5" name="TextBox 4"/>
          <p:cNvSpPr txBox="1"/>
          <p:nvPr/>
        </p:nvSpPr>
        <p:spPr>
          <a:xfrm>
            <a:off x="763388" y="2461803"/>
            <a:ext cx="5323252" cy="3194721"/>
          </a:xfrm>
          <a:prstGeom prst="rect">
            <a:avLst/>
          </a:prstGeom>
          <a:noFill/>
          <a:ln>
            <a:noFill/>
          </a:ln>
        </p:spPr>
        <p:txBody>
          <a:bodyPr wrap="none" rtlCol="0" anchor="ctr">
            <a:spAutoFit/>
          </a:bodyPr>
          <a:lstStyle/>
          <a:p>
            <a:pPr>
              <a:lnSpc>
                <a:spcPct val="70000"/>
              </a:lnSpc>
            </a:pPr>
            <a:r>
              <a:rPr lang="en-US" sz="9600" b="1" spc="-300" dirty="0">
                <a:ln w="64262">
                  <a:noFill/>
                  <a:prstDash val="solid"/>
                </a:ln>
                <a:solidFill>
                  <a:schemeClr val="bg1"/>
                </a:solidFill>
                <a:latin typeface="Palitoon" panose="00000500000000000000" pitchFamily="50" charset="0"/>
              </a:rPr>
              <a:t>Behind every </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bg1"/>
                </a:solidFill>
                <a:latin typeface="Palitoon" panose="00000500000000000000" pitchFamily="50" charset="0"/>
              </a:rPr>
              <a:t>box there’s </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accent4"/>
                </a:solidFill>
                <a:latin typeface="Palitoon" panose="00000500000000000000" pitchFamily="50" charset="0"/>
              </a:rPr>
              <a:t>a number</a:t>
            </a:r>
            <a:r>
              <a:rPr lang="en-US" sz="9600" b="1" spc="-300" dirty="0">
                <a:ln w="64262">
                  <a:noFill/>
                  <a:prstDash val="solid"/>
                </a:ln>
                <a:solidFill>
                  <a:schemeClr val="bg1"/>
                </a:solidFill>
                <a:latin typeface="Palitoon" panose="00000500000000000000" pitchFamily="50" charset="0"/>
              </a:rPr>
              <a:t>.</a:t>
            </a:r>
          </a:p>
        </p:txBody>
      </p:sp>
      <p:grpSp>
        <p:nvGrpSpPr>
          <p:cNvPr id="7" name="그룹 6"/>
          <p:cNvGrpSpPr/>
          <p:nvPr/>
        </p:nvGrpSpPr>
        <p:grpSpPr>
          <a:xfrm>
            <a:off x="1" y="557939"/>
            <a:ext cx="3657600" cy="751081"/>
            <a:chOff x="1" y="557939"/>
            <a:chExt cx="3657600" cy="751081"/>
          </a:xfrm>
        </p:grpSpPr>
        <p:sp>
          <p:nvSpPr>
            <p:cNvPr id="8" name="직사각형 7"/>
            <p:cNvSpPr/>
            <p:nvPr/>
          </p:nvSpPr>
          <p:spPr>
            <a:xfrm>
              <a:off x="1" y="557939"/>
              <a:ext cx="3657600" cy="734047"/>
            </a:xfrm>
            <a:prstGeom prst="rect">
              <a:avLst/>
            </a:prstGeom>
            <a:solidFill>
              <a:srgbClr val="E0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003" y="681925"/>
              <a:ext cx="2897588" cy="627095"/>
            </a:xfrm>
            <a:prstGeom prst="rect">
              <a:avLst/>
            </a:prstGeom>
            <a:noFill/>
            <a:ln>
              <a:noFill/>
            </a:ln>
          </p:spPr>
          <p:txBody>
            <a:bodyPr wrap="none" rtlCol="0">
              <a:spAutoFit/>
            </a:bodyPr>
            <a:lstStyle/>
            <a:p>
              <a:pPr>
                <a:lnSpc>
                  <a:spcPct val="55000"/>
                </a:lnSpc>
              </a:pPr>
              <a:r>
                <a:rPr lang="en-US" sz="6000" b="1" spc="-300" dirty="0">
                  <a:ln w="64262">
                    <a:noFill/>
                    <a:prstDash val="solid"/>
                  </a:ln>
                  <a:solidFill>
                    <a:schemeClr val="bg1"/>
                  </a:solidFill>
                  <a:latin typeface="Palitoon" panose="00000500000000000000" pitchFamily="50" charset="0"/>
                </a:rPr>
                <a:t>How to play:</a:t>
              </a:r>
            </a:p>
          </p:txBody>
        </p:sp>
      </p:grpSp>
      <p:grpSp>
        <p:nvGrpSpPr>
          <p:cNvPr id="6" name="그룹 5"/>
          <p:cNvGrpSpPr/>
          <p:nvPr/>
        </p:nvGrpSpPr>
        <p:grpSpPr>
          <a:xfrm>
            <a:off x="7638693" y="732082"/>
            <a:ext cx="2763870" cy="3756140"/>
            <a:chOff x="4236711" y="9144"/>
            <a:chExt cx="1686578" cy="2292084"/>
          </a:xfrm>
        </p:grpSpPr>
        <p:sp>
          <p:nvSpPr>
            <p:cNvPr id="10" name="직사각형 9"/>
            <p:cNvSpPr/>
            <p:nvPr/>
          </p:nvSpPr>
          <p:spPr>
            <a:xfrm>
              <a:off x="4236711" y="9144"/>
              <a:ext cx="1686578" cy="229208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55000"/>
                </a:lnSpc>
              </a:pPr>
              <a:endParaRPr lang="en-US" sz="5400" dirty="0">
                <a:solidFill>
                  <a:prstClr val="black"/>
                </a:solidFill>
                <a:latin typeface="Palitoon" panose="00000500000000000000" pitchFamily="50" charset="0"/>
              </a:endParaRPr>
            </a:p>
            <a:p>
              <a:pPr lvl="0" algn="ctr">
                <a:lnSpc>
                  <a:spcPct val="55000"/>
                </a:lnSpc>
              </a:pPr>
              <a:r>
                <a:rPr lang="en-US" sz="6000" dirty="0">
                  <a:solidFill>
                    <a:prstClr val="black"/>
                  </a:solidFill>
                  <a:latin typeface="Palitoon" panose="00000500000000000000" pitchFamily="50" charset="0"/>
                </a:rPr>
                <a:t>subject</a:t>
              </a:r>
              <a:endParaRPr lang="en-US" sz="4000" dirty="0">
                <a:solidFill>
                  <a:prstClr val="black"/>
                </a:solidFill>
                <a:latin typeface="Palitoon" panose="00000500000000000000" pitchFamily="50" charset="0"/>
              </a:endParaRPr>
            </a:p>
          </p:txBody>
        </p:sp>
        <p:pic>
          <p:nvPicPr>
            <p:cNvPr id="11" name="그림 10"/>
            <p:cNvPicPr>
              <a:picLocks noChangeAspect="1"/>
            </p:cNvPicPr>
            <p:nvPr/>
          </p:nvPicPr>
          <p:blipFill>
            <a:blip r:embed="rId3">
              <a:extLst>
                <a:ext uri="{28A0092B-C50C-407E-A947-70E740481C1C}">
                  <a14:useLocalDpi xmlns:a14="http://schemas.microsoft.com/office/drawing/2010/main" val="0"/>
                </a:ext>
              </a:extLst>
            </a:blip>
            <a:srcRect/>
            <a:stretch/>
          </p:blipFill>
          <p:spPr>
            <a:xfrm>
              <a:off x="4564554" y="781794"/>
              <a:ext cx="1046993" cy="1333484"/>
            </a:xfrm>
            <a:prstGeom prst="rect">
              <a:avLst/>
            </a:prstGeom>
          </p:spPr>
        </p:pic>
      </p:grpSp>
      <p:sp>
        <p:nvSpPr>
          <p:cNvPr id="12" name="TextBox 11"/>
          <p:cNvSpPr txBox="1"/>
          <p:nvPr/>
        </p:nvSpPr>
        <p:spPr>
          <a:xfrm>
            <a:off x="7138385" y="4747557"/>
            <a:ext cx="3790872" cy="1126462"/>
          </a:xfrm>
          <a:prstGeom prst="rect">
            <a:avLst/>
          </a:prstGeom>
          <a:solidFill>
            <a:schemeClr val="accent4"/>
          </a:solidFill>
          <a:ln>
            <a:noFill/>
          </a:ln>
        </p:spPr>
        <p:txBody>
          <a:bodyPr wrap="square" rtlCol="0" anchor="ctr">
            <a:spAutoFit/>
          </a:bodyPr>
          <a:lstStyle/>
          <a:p>
            <a:pPr algn="ctr">
              <a:lnSpc>
                <a:spcPct val="70000"/>
              </a:lnSpc>
            </a:pPr>
            <a:r>
              <a:rPr lang="en-US" sz="4800" b="1" spc="-300" dirty="0">
                <a:ln w="64262">
                  <a:noFill/>
                  <a:prstDash val="solid"/>
                </a:ln>
                <a:solidFill>
                  <a:srgbClr val="133757"/>
                </a:solidFill>
                <a:latin typeface="Palitoon" panose="00000500000000000000" pitchFamily="50" charset="0"/>
              </a:rPr>
              <a:t>“My favorite subject </a:t>
            </a:r>
            <a:br>
              <a:rPr lang="en-US" sz="4800" b="1" spc="-300" dirty="0">
                <a:ln w="64262">
                  <a:noFill/>
                  <a:prstDash val="solid"/>
                </a:ln>
                <a:solidFill>
                  <a:srgbClr val="133757"/>
                </a:solidFill>
                <a:latin typeface="Palitoon" panose="00000500000000000000" pitchFamily="50" charset="0"/>
              </a:rPr>
            </a:br>
            <a:r>
              <a:rPr lang="en-US" sz="4800" b="1" spc="-300" dirty="0">
                <a:ln w="64262">
                  <a:noFill/>
                  <a:prstDash val="solid"/>
                </a:ln>
                <a:solidFill>
                  <a:srgbClr val="133757"/>
                </a:solidFill>
                <a:latin typeface="Palitoon" panose="00000500000000000000" pitchFamily="50" charset="0"/>
              </a:rPr>
              <a:t>is art.”</a:t>
            </a:r>
          </a:p>
        </p:txBody>
      </p:sp>
    </p:spTree>
    <p:extLst>
      <p:ext uri="{BB962C8B-B14F-4D97-AF65-F5344CB8AC3E}">
        <p14:creationId xmlns:p14="http://schemas.microsoft.com/office/powerpoint/2010/main" val="424133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p:cTn id="11" dur="250"/>
                                        <p:tgtEl>
                                          <p:spTgt spid="6"/>
                                        </p:tgtEl>
                                        <p:attrNameLst>
                                          <p:attrName>ppt_w</p:attrName>
                                        </p:attrNameLst>
                                      </p:cBhvr>
                                      <p:tavLst>
                                        <p:tav tm="0">
                                          <p:val>
                                            <p:strVal val="ppt_w"/>
                                          </p:val>
                                        </p:tav>
                                        <p:tav tm="100000">
                                          <p:val>
                                            <p:fltVal val="0"/>
                                          </p:val>
                                        </p:tav>
                                      </p:tavLst>
                                    </p:anim>
                                    <p:anim calcmode="lin" valueType="num">
                                      <p:cBhvr>
                                        <p:cTn id="12" dur="250"/>
                                        <p:tgtEl>
                                          <p:spTgt spid="6"/>
                                        </p:tgtEl>
                                        <p:attrNameLst>
                                          <p:attrName>ppt_h</p:attrName>
                                        </p:attrNameLst>
                                      </p:cBhvr>
                                      <p:tavLst>
                                        <p:tav tm="0">
                                          <p:val>
                                            <p:strVal val="ppt_h"/>
                                          </p:val>
                                        </p:tav>
                                        <p:tav tm="100000">
                                          <p:val>
                                            <p:fltVal val="0"/>
                                          </p:val>
                                        </p:tav>
                                      </p:tavLst>
                                    </p:anim>
                                    <p:set>
                                      <p:cBhvr>
                                        <p:cTn id="13" dur="1" fill="hold">
                                          <p:stCondLst>
                                            <p:cond delay="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3757"/>
        </a:solidFill>
        <a:effectLst/>
      </p:bgPr>
    </p:bg>
    <p:spTree>
      <p:nvGrpSpPr>
        <p:cNvPr id="1" name=""/>
        <p:cNvGrpSpPr/>
        <p:nvPr/>
      </p:nvGrpSpPr>
      <p:grpSpPr>
        <a:xfrm>
          <a:off x="0" y="0"/>
          <a:ext cx="0" cy="0"/>
          <a:chOff x="0" y="0"/>
          <a:chExt cx="0" cy="0"/>
        </a:xfrm>
      </p:grpSpPr>
      <p:sp>
        <p:nvSpPr>
          <p:cNvPr id="5" name="TextBox 4"/>
          <p:cNvSpPr txBox="1"/>
          <p:nvPr/>
        </p:nvSpPr>
        <p:spPr>
          <a:xfrm>
            <a:off x="763388" y="2461803"/>
            <a:ext cx="5169941" cy="3194721"/>
          </a:xfrm>
          <a:prstGeom prst="rect">
            <a:avLst/>
          </a:prstGeom>
          <a:noFill/>
          <a:ln>
            <a:noFill/>
          </a:ln>
        </p:spPr>
        <p:txBody>
          <a:bodyPr wrap="none" rtlCol="0" anchor="ctr">
            <a:spAutoFit/>
          </a:bodyPr>
          <a:lstStyle/>
          <a:p>
            <a:pPr>
              <a:lnSpc>
                <a:spcPct val="70000"/>
              </a:lnSpc>
            </a:pPr>
            <a:r>
              <a:rPr lang="en-US" sz="9600" b="1" spc="-300" dirty="0">
                <a:ln w="64262">
                  <a:noFill/>
                  <a:prstDash val="solid"/>
                </a:ln>
                <a:solidFill>
                  <a:schemeClr val="bg1"/>
                </a:solidFill>
                <a:latin typeface="Palitoon" panose="00000500000000000000" pitchFamily="50" charset="0"/>
              </a:rPr>
              <a:t>If it’s </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accent4"/>
                </a:solidFill>
                <a:latin typeface="Palitoon" panose="00000500000000000000" pitchFamily="50" charset="0"/>
              </a:rPr>
              <a:t>your number</a:t>
            </a:r>
            <a:r>
              <a:rPr lang="en-US" sz="9600" b="1" spc="-300" dirty="0">
                <a:ln w="64262">
                  <a:noFill/>
                  <a:prstDash val="solid"/>
                </a:ln>
                <a:solidFill>
                  <a:schemeClr val="bg1"/>
                </a:solidFill>
                <a:latin typeface="Palitoon" panose="00000500000000000000" pitchFamily="50" charset="0"/>
              </a:rPr>
              <a:t> </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bg1"/>
                </a:solidFill>
                <a:latin typeface="Palitoon" panose="00000500000000000000" pitchFamily="50" charset="0"/>
              </a:rPr>
              <a:t>you’re out…</a:t>
            </a:r>
          </a:p>
        </p:txBody>
      </p:sp>
      <p:grpSp>
        <p:nvGrpSpPr>
          <p:cNvPr id="7" name="그룹 6"/>
          <p:cNvGrpSpPr/>
          <p:nvPr/>
        </p:nvGrpSpPr>
        <p:grpSpPr>
          <a:xfrm>
            <a:off x="1" y="557939"/>
            <a:ext cx="3657600" cy="751081"/>
            <a:chOff x="1" y="557939"/>
            <a:chExt cx="3657600" cy="751081"/>
          </a:xfrm>
        </p:grpSpPr>
        <p:sp>
          <p:nvSpPr>
            <p:cNvPr id="8" name="직사각형 7"/>
            <p:cNvSpPr/>
            <p:nvPr/>
          </p:nvSpPr>
          <p:spPr>
            <a:xfrm>
              <a:off x="1" y="557939"/>
              <a:ext cx="3657600" cy="734047"/>
            </a:xfrm>
            <a:prstGeom prst="rect">
              <a:avLst/>
            </a:prstGeom>
            <a:solidFill>
              <a:srgbClr val="E0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003" y="681925"/>
              <a:ext cx="2897588" cy="627095"/>
            </a:xfrm>
            <a:prstGeom prst="rect">
              <a:avLst/>
            </a:prstGeom>
            <a:noFill/>
            <a:ln>
              <a:noFill/>
            </a:ln>
          </p:spPr>
          <p:txBody>
            <a:bodyPr wrap="none" rtlCol="0">
              <a:spAutoFit/>
            </a:bodyPr>
            <a:lstStyle/>
            <a:p>
              <a:pPr>
                <a:lnSpc>
                  <a:spcPct val="55000"/>
                </a:lnSpc>
              </a:pPr>
              <a:r>
                <a:rPr lang="en-US" sz="6000" b="1" spc="-300" dirty="0">
                  <a:ln w="64262">
                    <a:noFill/>
                    <a:prstDash val="solid"/>
                  </a:ln>
                  <a:solidFill>
                    <a:schemeClr val="bg1"/>
                  </a:solidFill>
                  <a:latin typeface="Palitoon" panose="00000500000000000000" pitchFamily="50" charset="0"/>
                </a:rPr>
                <a:t>How to play:</a:t>
              </a:r>
            </a:p>
          </p:txBody>
        </p:sp>
      </p:grpSp>
      <p:sp>
        <p:nvSpPr>
          <p:cNvPr id="6" name="직사각형 5"/>
          <p:cNvSpPr/>
          <p:nvPr/>
        </p:nvSpPr>
        <p:spPr>
          <a:xfrm>
            <a:off x="7651886" y="732082"/>
            <a:ext cx="2763870" cy="3756140"/>
          </a:xfrm>
          <a:prstGeom prst="rect">
            <a:avLst/>
          </a:prstGeom>
          <a:solidFill>
            <a:srgbClr val="9B120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800" b="1" dirty="0">
                <a:ln>
                  <a:solidFill>
                    <a:prstClr val="white"/>
                  </a:solidFill>
                </a:ln>
                <a:solidFill>
                  <a:prstClr val="white"/>
                </a:solidFill>
                <a:effectLst>
                  <a:outerShdw dist="38100" dir="2700000" algn="tl" rotWithShape="0">
                    <a:srgbClr val="FFC000"/>
                  </a:outerShdw>
                </a:effectLst>
                <a:latin typeface="Palitoon" panose="00000500000000000000" pitchFamily="50" charset="0"/>
              </a:rPr>
              <a:t>17</a:t>
            </a:r>
            <a:endParaRPr lang="en-US" sz="4400" b="1" dirty="0">
              <a:solidFill>
                <a:prstClr val="white"/>
              </a:solidFill>
            </a:endParaRPr>
          </a:p>
        </p:txBody>
      </p:sp>
      <p:sp>
        <p:nvSpPr>
          <p:cNvPr id="13" name="TextBox 12"/>
          <p:cNvSpPr txBox="1"/>
          <p:nvPr/>
        </p:nvSpPr>
        <p:spPr>
          <a:xfrm>
            <a:off x="7138385" y="4747557"/>
            <a:ext cx="3790872" cy="1126462"/>
          </a:xfrm>
          <a:prstGeom prst="rect">
            <a:avLst/>
          </a:prstGeom>
          <a:solidFill>
            <a:schemeClr val="accent4"/>
          </a:solidFill>
          <a:ln>
            <a:noFill/>
          </a:ln>
        </p:spPr>
        <p:txBody>
          <a:bodyPr wrap="square" rtlCol="0" anchor="ctr">
            <a:spAutoFit/>
          </a:bodyPr>
          <a:lstStyle/>
          <a:p>
            <a:pPr algn="ctr">
              <a:lnSpc>
                <a:spcPct val="70000"/>
              </a:lnSpc>
            </a:pPr>
            <a:r>
              <a:rPr lang="en-US" sz="4800" b="1" spc="-300" dirty="0">
                <a:ln w="64262">
                  <a:noFill/>
                  <a:prstDash val="solid"/>
                </a:ln>
                <a:solidFill>
                  <a:srgbClr val="133757"/>
                </a:solidFill>
                <a:latin typeface="Palitoon" panose="00000500000000000000" pitchFamily="50" charset="0"/>
              </a:rPr>
              <a:t>“My favorite subject </a:t>
            </a:r>
            <a:br>
              <a:rPr lang="en-US" sz="4800" b="1" spc="-300" dirty="0">
                <a:ln w="64262">
                  <a:noFill/>
                  <a:prstDash val="solid"/>
                </a:ln>
                <a:solidFill>
                  <a:srgbClr val="133757"/>
                </a:solidFill>
                <a:latin typeface="Palitoon" panose="00000500000000000000" pitchFamily="50" charset="0"/>
              </a:rPr>
            </a:br>
            <a:r>
              <a:rPr lang="en-US" sz="4800" b="1" spc="-300" dirty="0">
                <a:ln w="64262">
                  <a:noFill/>
                  <a:prstDash val="solid"/>
                </a:ln>
                <a:solidFill>
                  <a:srgbClr val="133757"/>
                </a:solidFill>
                <a:latin typeface="Palitoon" panose="00000500000000000000" pitchFamily="50" charset="0"/>
              </a:rPr>
              <a:t>is English.”</a:t>
            </a:r>
          </a:p>
        </p:txBody>
      </p:sp>
      <p:sp>
        <p:nvSpPr>
          <p:cNvPr id="14" name="십자형 13"/>
          <p:cNvSpPr/>
          <p:nvPr/>
        </p:nvSpPr>
        <p:spPr>
          <a:xfrm rot="18900000">
            <a:off x="6356074" y="-67595"/>
            <a:ext cx="5355494" cy="5355494"/>
          </a:xfrm>
          <a:prstGeom prst="plus">
            <a:avLst>
              <a:gd name="adj" fmla="val 46079"/>
            </a:avLst>
          </a:prstGeom>
          <a:solidFill>
            <a:srgbClr val="E0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19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Punch SFX.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3757"/>
        </a:solidFill>
        <a:effectLst/>
      </p:bgPr>
    </p:bg>
    <p:spTree>
      <p:nvGrpSpPr>
        <p:cNvPr id="1" name=""/>
        <p:cNvGrpSpPr/>
        <p:nvPr/>
      </p:nvGrpSpPr>
      <p:grpSpPr>
        <a:xfrm>
          <a:off x="0" y="0"/>
          <a:ext cx="0" cy="0"/>
          <a:chOff x="0" y="0"/>
          <a:chExt cx="0" cy="0"/>
        </a:xfrm>
      </p:grpSpPr>
      <p:sp>
        <p:nvSpPr>
          <p:cNvPr id="5" name="TextBox 4"/>
          <p:cNvSpPr txBox="1"/>
          <p:nvPr/>
        </p:nvSpPr>
        <p:spPr>
          <a:xfrm>
            <a:off x="763388" y="2461803"/>
            <a:ext cx="5717014" cy="3194721"/>
          </a:xfrm>
          <a:prstGeom prst="rect">
            <a:avLst/>
          </a:prstGeom>
          <a:noFill/>
          <a:ln>
            <a:noFill/>
          </a:ln>
        </p:spPr>
        <p:txBody>
          <a:bodyPr wrap="none" rtlCol="0" anchor="ctr">
            <a:spAutoFit/>
          </a:bodyPr>
          <a:lstStyle/>
          <a:p>
            <a:pPr>
              <a:lnSpc>
                <a:spcPct val="70000"/>
              </a:lnSpc>
            </a:pPr>
            <a:r>
              <a:rPr lang="en-US" sz="9600" b="1" spc="-300" dirty="0">
                <a:ln w="64262">
                  <a:noFill/>
                  <a:prstDash val="solid"/>
                </a:ln>
                <a:solidFill>
                  <a:schemeClr val="bg1"/>
                </a:solidFill>
                <a:latin typeface="Palitoon" panose="00000500000000000000" pitchFamily="50" charset="0"/>
              </a:rPr>
              <a:t>…but, you </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bg1"/>
                </a:solidFill>
                <a:latin typeface="Palitoon" panose="00000500000000000000" pitchFamily="50" charset="0"/>
              </a:rPr>
              <a:t>get to </a:t>
            </a:r>
            <a:r>
              <a:rPr lang="en-US" sz="9600" b="1" spc="-300" dirty="0">
                <a:ln w="64262">
                  <a:noFill/>
                  <a:prstDash val="solid"/>
                </a:ln>
                <a:solidFill>
                  <a:schemeClr val="accent4"/>
                </a:solidFill>
                <a:latin typeface="Palitoon" panose="00000500000000000000" pitchFamily="50" charset="0"/>
              </a:rPr>
              <a:t>choose </a:t>
            </a:r>
            <a:br>
              <a:rPr lang="en-US" sz="9600" b="1" spc="-300" dirty="0">
                <a:ln w="64262">
                  <a:noFill/>
                  <a:prstDash val="solid"/>
                </a:ln>
                <a:solidFill>
                  <a:schemeClr val="accent4"/>
                </a:solidFill>
                <a:latin typeface="Palitoon" panose="00000500000000000000" pitchFamily="50" charset="0"/>
              </a:rPr>
            </a:br>
            <a:r>
              <a:rPr lang="en-US" sz="9600" b="1" spc="-300" dirty="0">
                <a:ln w="64262">
                  <a:noFill/>
                  <a:prstDash val="solid"/>
                </a:ln>
                <a:solidFill>
                  <a:schemeClr val="accent4"/>
                </a:solidFill>
                <a:latin typeface="Palitoon" panose="00000500000000000000" pitchFamily="50" charset="0"/>
              </a:rPr>
              <a:t>the next box</a:t>
            </a:r>
            <a:r>
              <a:rPr lang="en-US" sz="9600" b="1" spc="-300" dirty="0">
                <a:ln w="64262">
                  <a:noFill/>
                  <a:prstDash val="solid"/>
                </a:ln>
                <a:solidFill>
                  <a:schemeClr val="bg1"/>
                </a:solidFill>
                <a:latin typeface="Palitoon" panose="00000500000000000000" pitchFamily="50" charset="0"/>
              </a:rPr>
              <a:t>.</a:t>
            </a:r>
          </a:p>
        </p:txBody>
      </p:sp>
      <p:grpSp>
        <p:nvGrpSpPr>
          <p:cNvPr id="7" name="그룹 6"/>
          <p:cNvGrpSpPr/>
          <p:nvPr/>
        </p:nvGrpSpPr>
        <p:grpSpPr>
          <a:xfrm>
            <a:off x="1" y="557939"/>
            <a:ext cx="3657600" cy="751081"/>
            <a:chOff x="1" y="557939"/>
            <a:chExt cx="3657600" cy="751081"/>
          </a:xfrm>
        </p:grpSpPr>
        <p:sp>
          <p:nvSpPr>
            <p:cNvPr id="8" name="직사각형 7"/>
            <p:cNvSpPr/>
            <p:nvPr/>
          </p:nvSpPr>
          <p:spPr>
            <a:xfrm>
              <a:off x="1" y="557939"/>
              <a:ext cx="3657600" cy="734047"/>
            </a:xfrm>
            <a:prstGeom prst="rect">
              <a:avLst/>
            </a:prstGeom>
            <a:solidFill>
              <a:srgbClr val="E0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003" y="681925"/>
              <a:ext cx="2897588" cy="627095"/>
            </a:xfrm>
            <a:prstGeom prst="rect">
              <a:avLst/>
            </a:prstGeom>
            <a:noFill/>
            <a:ln>
              <a:noFill/>
            </a:ln>
          </p:spPr>
          <p:txBody>
            <a:bodyPr wrap="none" rtlCol="0">
              <a:spAutoFit/>
            </a:bodyPr>
            <a:lstStyle/>
            <a:p>
              <a:pPr>
                <a:lnSpc>
                  <a:spcPct val="55000"/>
                </a:lnSpc>
              </a:pPr>
              <a:r>
                <a:rPr lang="en-US" sz="6000" b="1" spc="-300" dirty="0">
                  <a:ln w="64262">
                    <a:noFill/>
                    <a:prstDash val="solid"/>
                  </a:ln>
                  <a:solidFill>
                    <a:schemeClr val="bg1"/>
                  </a:solidFill>
                  <a:latin typeface="Palitoon" panose="00000500000000000000" pitchFamily="50" charset="0"/>
                </a:rPr>
                <a:t>How to play:</a:t>
              </a:r>
            </a:p>
          </p:txBody>
        </p:sp>
      </p:grpSp>
      <p:sp>
        <p:nvSpPr>
          <p:cNvPr id="10" name="직사각형 9"/>
          <p:cNvSpPr/>
          <p:nvPr/>
        </p:nvSpPr>
        <p:spPr>
          <a:xfrm>
            <a:off x="7651886" y="732082"/>
            <a:ext cx="2763870" cy="3756140"/>
          </a:xfrm>
          <a:prstGeom prst="rect">
            <a:avLst/>
          </a:prstGeom>
          <a:solidFill>
            <a:srgbClr val="9B120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800" b="1" dirty="0">
                <a:ln>
                  <a:solidFill>
                    <a:prstClr val="white"/>
                  </a:solidFill>
                </a:ln>
                <a:solidFill>
                  <a:prstClr val="white"/>
                </a:solidFill>
                <a:effectLst>
                  <a:outerShdw dist="38100" dir="2700000" algn="tl" rotWithShape="0">
                    <a:srgbClr val="FFC000"/>
                  </a:outerShdw>
                </a:effectLst>
                <a:latin typeface="Palitoon" panose="00000500000000000000" pitchFamily="50" charset="0"/>
              </a:rPr>
              <a:t>17</a:t>
            </a:r>
            <a:endParaRPr lang="en-US" sz="4400" b="1" dirty="0">
              <a:solidFill>
                <a:prstClr val="white"/>
              </a:solidFill>
            </a:endParaRPr>
          </a:p>
        </p:txBody>
      </p:sp>
      <p:sp>
        <p:nvSpPr>
          <p:cNvPr id="11" name="TextBox 10"/>
          <p:cNvSpPr txBox="1"/>
          <p:nvPr/>
        </p:nvSpPr>
        <p:spPr>
          <a:xfrm>
            <a:off x="7138385" y="4747557"/>
            <a:ext cx="3790872" cy="1126462"/>
          </a:xfrm>
          <a:prstGeom prst="rect">
            <a:avLst/>
          </a:prstGeom>
          <a:solidFill>
            <a:schemeClr val="accent4"/>
          </a:solidFill>
          <a:ln>
            <a:noFill/>
          </a:ln>
        </p:spPr>
        <p:txBody>
          <a:bodyPr wrap="square" rtlCol="0" anchor="ctr">
            <a:spAutoFit/>
          </a:bodyPr>
          <a:lstStyle/>
          <a:p>
            <a:pPr algn="ctr">
              <a:lnSpc>
                <a:spcPct val="70000"/>
              </a:lnSpc>
            </a:pPr>
            <a:r>
              <a:rPr lang="en-US" sz="4800" b="1" spc="-300" dirty="0">
                <a:ln w="64262">
                  <a:noFill/>
                  <a:prstDash val="solid"/>
                </a:ln>
                <a:solidFill>
                  <a:srgbClr val="133757"/>
                </a:solidFill>
                <a:latin typeface="Palitoon" panose="00000500000000000000" pitchFamily="50" charset="0"/>
              </a:rPr>
              <a:t>“My favorite subject </a:t>
            </a:r>
            <a:br>
              <a:rPr lang="en-US" sz="4800" b="1" spc="-300" dirty="0">
                <a:ln w="64262">
                  <a:noFill/>
                  <a:prstDash val="solid"/>
                </a:ln>
                <a:solidFill>
                  <a:srgbClr val="133757"/>
                </a:solidFill>
                <a:latin typeface="Palitoon" panose="00000500000000000000" pitchFamily="50" charset="0"/>
              </a:rPr>
            </a:br>
            <a:r>
              <a:rPr lang="en-US" sz="4800" b="1" spc="-300" dirty="0">
                <a:ln w="64262">
                  <a:noFill/>
                  <a:prstDash val="solid"/>
                </a:ln>
                <a:solidFill>
                  <a:srgbClr val="133757"/>
                </a:solidFill>
                <a:latin typeface="Palitoon" panose="00000500000000000000" pitchFamily="50" charset="0"/>
              </a:rPr>
              <a:t>is English.”</a:t>
            </a:r>
          </a:p>
        </p:txBody>
      </p:sp>
      <p:sp>
        <p:nvSpPr>
          <p:cNvPr id="12" name="십자형 11"/>
          <p:cNvSpPr/>
          <p:nvPr/>
        </p:nvSpPr>
        <p:spPr>
          <a:xfrm rot="18900000">
            <a:off x="6356074" y="-67595"/>
            <a:ext cx="5355494" cy="5355494"/>
          </a:xfrm>
          <a:prstGeom prst="plus">
            <a:avLst>
              <a:gd name="adj" fmla="val 46079"/>
            </a:avLst>
          </a:prstGeom>
          <a:solidFill>
            <a:srgbClr val="E0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60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3757"/>
        </a:solidFill>
        <a:effectLst/>
      </p:bgPr>
    </p:bg>
    <p:spTree>
      <p:nvGrpSpPr>
        <p:cNvPr id="1" name=""/>
        <p:cNvGrpSpPr/>
        <p:nvPr/>
      </p:nvGrpSpPr>
      <p:grpSpPr>
        <a:xfrm>
          <a:off x="0" y="0"/>
          <a:ext cx="0" cy="0"/>
          <a:chOff x="0" y="0"/>
          <a:chExt cx="0" cy="0"/>
        </a:xfrm>
      </p:grpSpPr>
      <p:sp>
        <p:nvSpPr>
          <p:cNvPr id="5" name="TextBox 4"/>
          <p:cNvSpPr txBox="1"/>
          <p:nvPr/>
        </p:nvSpPr>
        <p:spPr>
          <a:xfrm>
            <a:off x="763388" y="2461803"/>
            <a:ext cx="5931304" cy="3194721"/>
          </a:xfrm>
          <a:prstGeom prst="rect">
            <a:avLst/>
          </a:prstGeom>
          <a:noFill/>
          <a:ln>
            <a:noFill/>
          </a:ln>
        </p:spPr>
        <p:txBody>
          <a:bodyPr wrap="none" rtlCol="0" anchor="ctr">
            <a:spAutoFit/>
          </a:bodyPr>
          <a:lstStyle/>
          <a:p>
            <a:pPr>
              <a:lnSpc>
                <a:spcPct val="70000"/>
              </a:lnSpc>
            </a:pPr>
            <a:r>
              <a:rPr lang="en-US" sz="9600" b="1" spc="-300" dirty="0">
                <a:ln w="64262">
                  <a:noFill/>
                  <a:prstDash val="solid"/>
                </a:ln>
                <a:solidFill>
                  <a:schemeClr val="bg1"/>
                </a:solidFill>
                <a:latin typeface="Palitoon" panose="00000500000000000000" pitchFamily="50" charset="0"/>
              </a:rPr>
              <a:t>After you say </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bg1"/>
                </a:solidFill>
                <a:latin typeface="Palitoon" panose="00000500000000000000" pitchFamily="50" charset="0"/>
              </a:rPr>
              <a:t>your sentence, </a:t>
            </a:r>
            <a:br>
              <a:rPr lang="en-US" sz="9600" b="1" spc="-300" dirty="0">
                <a:ln w="64262">
                  <a:noFill/>
                  <a:prstDash val="solid"/>
                </a:ln>
                <a:solidFill>
                  <a:schemeClr val="bg1"/>
                </a:solidFill>
                <a:latin typeface="Palitoon" panose="00000500000000000000" pitchFamily="50" charset="0"/>
              </a:rPr>
            </a:br>
            <a:r>
              <a:rPr lang="en-US" sz="9600" b="1" spc="-300" dirty="0">
                <a:ln w="64262">
                  <a:noFill/>
                  <a:prstDash val="solid"/>
                </a:ln>
                <a:solidFill>
                  <a:schemeClr val="accent4"/>
                </a:solidFill>
                <a:latin typeface="Palitoon" panose="00000500000000000000" pitchFamily="50" charset="0"/>
              </a:rPr>
              <a:t>sit down</a:t>
            </a:r>
            <a:r>
              <a:rPr lang="en-US" sz="9600" b="1" spc="-300" dirty="0">
                <a:ln w="64262">
                  <a:noFill/>
                  <a:prstDash val="solid"/>
                </a:ln>
                <a:solidFill>
                  <a:schemeClr val="bg1"/>
                </a:solidFill>
                <a:latin typeface="Palitoon" panose="00000500000000000000" pitchFamily="50" charset="0"/>
              </a:rPr>
              <a:t>.</a:t>
            </a:r>
          </a:p>
        </p:txBody>
      </p:sp>
      <p:grpSp>
        <p:nvGrpSpPr>
          <p:cNvPr id="7" name="그룹 6"/>
          <p:cNvGrpSpPr/>
          <p:nvPr/>
        </p:nvGrpSpPr>
        <p:grpSpPr>
          <a:xfrm>
            <a:off x="1" y="557939"/>
            <a:ext cx="3657600" cy="751081"/>
            <a:chOff x="1" y="557939"/>
            <a:chExt cx="3657600" cy="751081"/>
          </a:xfrm>
        </p:grpSpPr>
        <p:sp>
          <p:nvSpPr>
            <p:cNvPr id="8" name="직사각형 7"/>
            <p:cNvSpPr/>
            <p:nvPr/>
          </p:nvSpPr>
          <p:spPr>
            <a:xfrm>
              <a:off x="1" y="557939"/>
              <a:ext cx="3657600" cy="734047"/>
            </a:xfrm>
            <a:prstGeom prst="rect">
              <a:avLst/>
            </a:prstGeom>
            <a:solidFill>
              <a:srgbClr val="E005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003" y="681925"/>
              <a:ext cx="2897588" cy="627095"/>
            </a:xfrm>
            <a:prstGeom prst="rect">
              <a:avLst/>
            </a:prstGeom>
            <a:noFill/>
            <a:ln>
              <a:noFill/>
            </a:ln>
          </p:spPr>
          <p:txBody>
            <a:bodyPr wrap="none" rtlCol="0">
              <a:spAutoFit/>
            </a:bodyPr>
            <a:lstStyle/>
            <a:p>
              <a:pPr>
                <a:lnSpc>
                  <a:spcPct val="55000"/>
                </a:lnSpc>
              </a:pPr>
              <a:r>
                <a:rPr lang="en-US" sz="6000" b="1" spc="-300" dirty="0">
                  <a:ln w="64262">
                    <a:noFill/>
                    <a:prstDash val="solid"/>
                  </a:ln>
                  <a:solidFill>
                    <a:schemeClr val="bg1"/>
                  </a:solidFill>
                  <a:latin typeface="Palitoon" panose="00000500000000000000" pitchFamily="50" charset="0"/>
                </a:rPr>
                <a:t>How to play:</a:t>
              </a:r>
            </a:p>
          </p:txBody>
        </p:sp>
      </p:grpSp>
      <p:pic>
        <p:nvPicPr>
          <p:cNvPr id="3074" name="Picture 2" descr="Sit clipart clip art, Sit clip art Transparent FREE for downloa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88141" y="557939"/>
            <a:ext cx="3278071" cy="5437022"/>
          </a:xfrm>
          <a:prstGeom prst="rect">
            <a:avLst/>
          </a:prstGeom>
          <a:noFill/>
          <a:extLst>
            <a:ext uri="{909E8E84-426E-40DD-AFC4-6F175D3DCCD1}">
              <a14:hiddenFill xmlns:a14="http://schemas.microsoft.com/office/drawing/2010/main">
                <a:solidFill>
                  <a:srgbClr val="FFFFFF"/>
                </a:solidFill>
              </a14:hiddenFill>
            </a:ext>
          </a:extLst>
        </p:spPr>
      </p:pic>
      <p:sp>
        <p:nvSpPr>
          <p:cNvPr id="10" name="줄무늬가 있는 오른쪽 화살표 9"/>
          <p:cNvSpPr/>
          <p:nvPr/>
        </p:nvSpPr>
        <p:spPr>
          <a:xfrm rot="5400000">
            <a:off x="10011084" y="3239626"/>
            <a:ext cx="1507524" cy="997268"/>
          </a:xfrm>
          <a:prstGeom prst="stripedRightArrow">
            <a:avLst>
              <a:gd name="adj1" fmla="val 50000"/>
              <a:gd name="adj2" fmla="val 698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88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58" name="Picture 10" descr="Boxing holding championship belt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907" b="86481" l="2600" r="98800">
                        <a14:foregroundMark x1="17900" y1="47130" x2="18400" y2="43796"/>
                        <a14:foregroundMark x1="80900" y1="49815" x2="82200" y2="41111"/>
                        <a14:backgroundMark x1="15900" y1="63333" x2="62500" y2="61019"/>
                        <a14:backgroundMark x1="12300" y1="74815" x2="15200" y2="62870"/>
                        <a14:backgroundMark x1="15900" y1="72870" x2="76800" y2="70463"/>
                        <a14:backgroundMark x1="85800" y1="77407" x2="90200" y2="68148"/>
                      </a14:backgroundRemoval>
                    </a14:imgEffect>
                  </a14:imgLayer>
                </a14:imgProps>
              </a:ext>
              <a:ext uri="{28A0092B-C50C-407E-A947-70E740481C1C}">
                <a14:useLocalDpi xmlns:a14="http://schemas.microsoft.com/office/drawing/2010/main" val="0"/>
              </a:ext>
            </a:extLst>
          </a:blip>
          <a:srcRect t="12444" b="35456"/>
          <a:stretch/>
        </p:blipFill>
        <p:spPr bwMode="auto">
          <a:xfrm>
            <a:off x="2948610" y="290862"/>
            <a:ext cx="6294782" cy="35419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54458" y="5570928"/>
            <a:ext cx="10683085" cy="2160591"/>
          </a:xfrm>
          <a:prstGeom prst="rect">
            <a:avLst/>
          </a:prstGeom>
          <a:noFill/>
          <a:ln>
            <a:noFill/>
          </a:ln>
        </p:spPr>
        <p:txBody>
          <a:bodyPr wrap="square" rtlCol="0" anchor="ctr">
            <a:prstTxWarp prst="textArchUp">
              <a:avLst/>
            </a:prstTxWarp>
            <a:spAutoFit/>
          </a:bodyPr>
          <a:lstStyle/>
          <a:p>
            <a:pPr algn="ctr">
              <a:lnSpc>
                <a:spcPct val="70000"/>
              </a:lnSpc>
            </a:pPr>
            <a:r>
              <a:rPr lang="en-US" sz="11500" spc="-300" dirty="0">
                <a:ln w="28575">
                  <a:solidFill>
                    <a:schemeClr val="bg1"/>
                  </a:solidFill>
                  <a:prstDash val="solid"/>
                </a:ln>
                <a:solidFill>
                  <a:schemeClr val="bg1"/>
                </a:solidFill>
                <a:latin typeface="Palitoon" panose="00000500000000000000" pitchFamily="50" charset="0"/>
              </a:rPr>
              <a:t>The last student standing</a:t>
            </a:r>
            <a:br>
              <a:rPr lang="en-US" sz="11500" spc="-300" dirty="0">
                <a:ln w="28575">
                  <a:solidFill>
                    <a:schemeClr val="bg1"/>
                  </a:solidFill>
                  <a:prstDash val="solid"/>
                </a:ln>
                <a:solidFill>
                  <a:schemeClr val="bg1"/>
                </a:solidFill>
                <a:latin typeface="Palitoon" panose="00000500000000000000" pitchFamily="50" charset="0"/>
              </a:rPr>
            </a:br>
            <a:r>
              <a:rPr lang="en-US" sz="11500" spc="-300" dirty="0">
                <a:ln w="28575">
                  <a:solidFill>
                    <a:schemeClr val="bg1"/>
                  </a:solidFill>
                  <a:prstDash val="solid"/>
                </a:ln>
                <a:solidFill>
                  <a:schemeClr val="bg1"/>
                </a:solidFill>
                <a:latin typeface="Palitoon" panose="00000500000000000000" pitchFamily="50" charset="0"/>
              </a:rPr>
              <a:t>is </a:t>
            </a:r>
            <a:r>
              <a:rPr lang="en-US" sz="11500" spc="-300" dirty="0">
                <a:ln w="28575">
                  <a:solidFill>
                    <a:schemeClr val="accent4"/>
                  </a:solidFill>
                  <a:prstDash val="solid"/>
                </a:ln>
                <a:solidFill>
                  <a:schemeClr val="accent4"/>
                </a:solidFill>
                <a:latin typeface="Palitoon" panose="00000500000000000000" pitchFamily="50" charset="0"/>
              </a:rPr>
              <a:t>the winner</a:t>
            </a:r>
            <a:r>
              <a:rPr lang="en-US" sz="11500" spc="-300" dirty="0">
                <a:ln w="28575">
                  <a:solidFill>
                    <a:schemeClr val="bg1"/>
                  </a:solidFill>
                  <a:prstDash val="solid"/>
                </a:ln>
                <a:solidFill>
                  <a:schemeClr val="bg1"/>
                </a:solidFill>
                <a:latin typeface="Palitoon" panose="00000500000000000000" pitchFamily="50" charset="0"/>
              </a:rPr>
              <a:t>!</a:t>
            </a:r>
          </a:p>
        </p:txBody>
      </p:sp>
    </p:spTree>
    <p:extLst>
      <p:ext uri="{BB962C8B-B14F-4D97-AF65-F5344CB8AC3E}">
        <p14:creationId xmlns:p14="http://schemas.microsoft.com/office/powerpoint/2010/main" val="1651470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3" name="Punch SFX.wav"/>
          </p:stSnd>
        </p:sndAc>
      </p:transition>
    </mc:Choice>
    <mc:Fallback xmlns="">
      <p:transition spd="slow">
        <p:fade/>
        <p:sndAc>
          <p:stSnd>
            <p:snd r:embed="rId7" name="Punch SFX.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3757"/>
        </a:solidFill>
        <a:effectLst/>
      </p:bgPr>
    </p:bg>
    <p:spTree>
      <p:nvGrpSpPr>
        <p:cNvPr id="1" name=""/>
        <p:cNvGrpSpPr/>
        <p:nvPr/>
      </p:nvGrpSpPr>
      <p:grpSpPr>
        <a:xfrm>
          <a:off x="0" y="0"/>
          <a:ext cx="0" cy="0"/>
          <a:chOff x="0" y="0"/>
          <a:chExt cx="0" cy="0"/>
        </a:xfrm>
      </p:grpSpPr>
      <p:grpSp>
        <p:nvGrpSpPr>
          <p:cNvPr id="6" name="그룹 5"/>
          <p:cNvGrpSpPr/>
          <p:nvPr/>
        </p:nvGrpSpPr>
        <p:grpSpPr>
          <a:xfrm>
            <a:off x="-626601" y="-16042"/>
            <a:ext cx="13605182" cy="6503156"/>
            <a:chOff x="-626601" y="0"/>
            <a:chExt cx="13605182" cy="6503156"/>
          </a:xfrm>
        </p:grpSpPr>
        <p:grpSp>
          <p:nvGrpSpPr>
            <p:cNvPr id="3" name="그룹 2"/>
            <p:cNvGrpSpPr/>
            <p:nvPr/>
          </p:nvGrpSpPr>
          <p:grpSpPr>
            <a:xfrm>
              <a:off x="-626601" y="0"/>
              <a:ext cx="13605182" cy="6503156"/>
              <a:chOff x="-1364022" y="-281984"/>
              <a:chExt cx="15139016" cy="7236314"/>
            </a:xfrm>
          </p:grpSpPr>
          <p:sp>
            <p:nvSpPr>
              <p:cNvPr id="2" name="구름 모양 설명선 1"/>
              <p:cNvSpPr/>
              <p:nvPr/>
            </p:nvSpPr>
            <p:spPr>
              <a:xfrm>
                <a:off x="845575" y="341506"/>
                <a:ext cx="10245212" cy="6579272"/>
              </a:xfrm>
              <a:prstGeom prst="cloudCallout">
                <a:avLst>
                  <a:gd name="adj1" fmla="val -11354"/>
                  <a:gd name="adj2" fmla="val 27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0" name="Picture 10" descr="Clipart clouds explosion, Clipart clouds explosion Transpar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4022" y="-281984"/>
                <a:ext cx="15139016" cy="723631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3648644" y="2275694"/>
              <a:ext cx="4660251" cy="2015936"/>
            </a:xfrm>
            <a:prstGeom prst="rect">
              <a:avLst/>
            </a:prstGeom>
            <a:noFill/>
            <a:ln>
              <a:noFill/>
            </a:ln>
          </p:spPr>
          <p:txBody>
            <a:bodyPr wrap="none" rtlCol="0">
              <a:spAutoFit/>
            </a:bodyPr>
            <a:lstStyle/>
            <a:p>
              <a:pPr algn="ctr"/>
              <a:r>
                <a:rPr lang="en-US" sz="12500" b="1" spc="-300" dirty="0">
                  <a:ln w="57150">
                    <a:solidFill>
                      <a:srgbClr val="282526"/>
                    </a:solidFill>
                    <a:prstDash val="solid"/>
                  </a:ln>
                  <a:solidFill>
                    <a:srgbClr val="282526"/>
                  </a:solidFill>
                  <a:effectLst>
                    <a:outerShdw dist="38100" dir="2700000" algn="tl" rotWithShape="0">
                      <a:schemeClr val="accent4"/>
                    </a:outerShdw>
                  </a:effectLst>
                  <a:latin typeface="Palitoon" panose="00000500000000000000" pitchFamily="50" charset="0"/>
                </a:rPr>
                <a:t>ROUND</a:t>
              </a:r>
              <a:r>
                <a:rPr lang="en-US" sz="10400" b="1" spc="-300" dirty="0">
                  <a:ln w="57150">
                    <a:solidFill>
                      <a:srgbClr val="282526"/>
                    </a:solidFill>
                    <a:prstDash val="solid"/>
                  </a:ln>
                  <a:solidFill>
                    <a:srgbClr val="282526"/>
                  </a:solidFill>
                  <a:effectLst>
                    <a:outerShdw dist="38100" dir="2700000" algn="tl" rotWithShape="0">
                      <a:schemeClr val="accent4"/>
                    </a:outerShdw>
                  </a:effectLst>
                  <a:latin typeface="Palitoon" panose="00000500000000000000" pitchFamily="50" charset="0"/>
                </a:rPr>
                <a:t> 1</a:t>
              </a:r>
              <a:endParaRPr lang="en-US" sz="12500" b="1" spc="-300" dirty="0">
                <a:ln w="57150">
                  <a:solidFill>
                    <a:srgbClr val="282526"/>
                  </a:solidFill>
                  <a:prstDash val="solid"/>
                </a:ln>
                <a:solidFill>
                  <a:srgbClr val="282526"/>
                </a:solidFill>
                <a:effectLst>
                  <a:outerShdw dist="38100" dir="2700000" algn="tl" rotWithShape="0">
                    <a:schemeClr val="accent4"/>
                  </a:outerShdw>
                </a:effectLst>
                <a:latin typeface="Palitoon" panose="00000500000000000000" pitchFamily="50" charset="0"/>
              </a:endParaRPr>
            </a:p>
          </p:txBody>
        </p:sp>
        <p:sp>
          <p:nvSpPr>
            <p:cNvPr id="17" name="TextBox 16"/>
            <p:cNvSpPr txBox="1"/>
            <p:nvPr/>
          </p:nvSpPr>
          <p:spPr>
            <a:xfrm>
              <a:off x="3648644" y="2275694"/>
              <a:ext cx="4660251" cy="2015936"/>
            </a:xfrm>
            <a:prstGeom prst="rect">
              <a:avLst/>
            </a:prstGeom>
            <a:noFill/>
            <a:ln>
              <a:noFill/>
            </a:ln>
          </p:spPr>
          <p:txBody>
            <a:bodyPr wrap="none" rtlCol="0">
              <a:spAutoFit/>
            </a:bodyPr>
            <a:lstStyle/>
            <a:p>
              <a:pPr algn="ctr"/>
              <a:r>
                <a:rPr lang="en-US" sz="12500" b="1" spc="-300" dirty="0">
                  <a:ln w="19050">
                    <a:solidFill>
                      <a:schemeClr val="accent4"/>
                    </a:solidFill>
                    <a:prstDash val="sysDash"/>
                  </a:ln>
                  <a:noFill/>
                  <a:latin typeface="Palitoon" panose="00000500000000000000" pitchFamily="50" charset="0"/>
                </a:rPr>
                <a:t>ROUND</a:t>
              </a:r>
              <a:r>
                <a:rPr lang="en-US" sz="10400" b="1" spc="-300" dirty="0">
                  <a:ln w="19050">
                    <a:solidFill>
                      <a:schemeClr val="accent4"/>
                    </a:solidFill>
                    <a:prstDash val="sysDash"/>
                  </a:ln>
                  <a:noFill/>
                  <a:latin typeface="Palitoon" panose="00000500000000000000" pitchFamily="50" charset="0"/>
                </a:rPr>
                <a:t> 1</a:t>
              </a:r>
              <a:endParaRPr lang="en-US" sz="12500" b="1" spc="-300" dirty="0">
                <a:ln w="19050">
                  <a:solidFill>
                    <a:schemeClr val="accent4"/>
                  </a:solidFill>
                  <a:prstDash val="sysDash"/>
                </a:ln>
                <a:noFill/>
                <a:latin typeface="Palitoon" panose="00000500000000000000" pitchFamily="50" charset="0"/>
              </a:endParaRPr>
            </a:p>
          </p:txBody>
        </p:sp>
      </p:grpSp>
    </p:spTree>
    <p:extLst>
      <p:ext uri="{BB962C8B-B14F-4D97-AF65-F5344CB8AC3E}">
        <p14:creationId xmlns:p14="http://schemas.microsoft.com/office/powerpoint/2010/main" val="4084093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3" name="Punch SFX.wav"/>
          </p:stSnd>
        </p:sndAc>
      </p:transition>
    </mc:Choice>
    <mc:Fallback xmlns="">
      <p:transition spd="slow">
        <p:fade/>
        <p:sndAc>
          <p:stSnd>
            <p:snd r:embed="rId6" name="Punch SFX.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Boxing Bell.wav"/>
                                        </p:tgtEl>
                                      </p:cMediaNode>
                                    </p:audio>
                                  </p:subTnLst>
                                </p:cTn>
                              </p:par>
                              <p:par>
                                <p:cTn id="9" presetID="32" presetClass="emph" presetSubtype="0"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1751</Words>
  <Application>Microsoft Macintosh PowerPoint</Application>
  <PresentationFormat>Widescreen</PresentationFormat>
  <Paragraphs>308</Paragraphs>
  <Slides>18</Slides>
  <Notes>18</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 Light</vt:lpstr>
      <vt:lpstr>Calibri</vt:lpstr>
      <vt:lpstr>Palitoon</vt:lpstr>
      <vt:lpstr>Arial</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Tayler White</cp:lastModifiedBy>
  <cp:revision>52</cp:revision>
  <dcterms:created xsi:type="dcterms:W3CDTF">2020-06-12T02:47:33Z</dcterms:created>
  <dcterms:modified xsi:type="dcterms:W3CDTF">2020-12-24T00:27:19Z</dcterms:modified>
</cp:coreProperties>
</file>