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372" r:id="rId3"/>
    <p:sldId id="335" r:id="rId4"/>
    <p:sldId id="370" r:id="rId5"/>
    <p:sldId id="373" r:id="rId6"/>
    <p:sldId id="311" r:id="rId7"/>
    <p:sldId id="374" r:id="rId8"/>
    <p:sldId id="369" r:id="rId9"/>
    <p:sldId id="375" r:id="rId10"/>
    <p:sldId id="376" r:id="rId11"/>
    <p:sldId id="377" r:id="rId12"/>
    <p:sldId id="349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644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50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ko-KR" altLang="ko-KR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ko-KR" altLang="ko-KR"/>
          </a:p>
        </p:txBody>
      </p:sp>
      <p:sp>
        <p:nvSpPr>
          <p:cNvPr id="48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ko-KR" altLang="ko-KR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pitchFamily="50" charset="-127"/>
              </a:defRPr>
            </a:lvl1pPr>
          </a:lstStyle>
          <a:p>
            <a:fld id="{322F5E4F-AD7D-4916-BF39-E533C5B241CE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2621DC-DEE9-48CD-A094-35BF76F31AF5}" type="slidenum">
              <a:rPr lang="en-US" altLang="ko-KR"/>
              <a:pPr/>
              <a:t>1</a:t>
            </a:fld>
            <a:endParaRPr lang="en-US" altLang="ko-KR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ko-KR">
                <a:ea typeface="굴림" pitchFamily="50" charset="-127"/>
              </a:rPr>
              <a:t>Find the conversation question sheets (on many topics!) by clicking the Pass the Paper picture!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B092AE4-225F-4C0B-A3FA-8482304E45C8}" type="slidenum">
              <a:rPr kumimoji="0" lang="en-US" altLang="ko-K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굴림" pitchFamily="50" charset="-127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ko-K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굴림" pitchFamily="50" charset="-127"/>
              <a:cs typeface="+mn-cs"/>
            </a:endParaRPr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ko-KR" altLang="en-US">
              <a:ea typeface="굴림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7919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931437F-BF6A-4F33-A021-773079408F8B}" type="slidenum">
              <a:rPr kumimoji="0" lang="en-US" altLang="ko-K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굴림" pitchFamily="50" charset="-127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altLang="ko-K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굴림" pitchFamily="50" charset="-127"/>
              <a:cs typeface="+mn-cs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ko-KR" altLang="ko-KR"/>
          </a:p>
        </p:txBody>
      </p:sp>
    </p:spTree>
    <p:extLst>
      <p:ext uri="{BB962C8B-B14F-4D97-AF65-F5344CB8AC3E}">
        <p14:creationId xmlns:p14="http://schemas.microsoft.com/office/powerpoint/2010/main" val="297215426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909831-44F7-47E9-842B-19399D142DCF}" type="slidenum">
              <a:rPr lang="en-US" altLang="ko-KR"/>
              <a:pPr/>
              <a:t>12</a:t>
            </a:fld>
            <a:endParaRPr lang="en-US" altLang="ko-KR"/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ko-KR" altLang="ko-K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BAA994-3098-4FF5-846A-C1981B5D8862}" type="slidenum">
              <a:rPr lang="en-US" altLang="ko-KR"/>
              <a:pPr/>
              <a:t>2</a:t>
            </a:fld>
            <a:endParaRPr lang="en-US" altLang="ko-KR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ko-KR" altLang="en-US">
              <a:ea typeface="굴림" pitchFamily="50" charset="-127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931437F-BF6A-4F33-A021-773079408F8B}" type="slidenum">
              <a:rPr lang="en-US" altLang="ko-KR"/>
              <a:pPr/>
              <a:t>3</a:t>
            </a:fld>
            <a:endParaRPr lang="en-US" altLang="ko-KR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ko-KR" altLang="ko-K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3295C1-6E87-4C27-9AB4-056453DF28B7}" type="slidenum">
              <a:rPr lang="en-US" altLang="ko-KR"/>
              <a:pPr/>
              <a:t>4</a:t>
            </a:fld>
            <a:endParaRPr lang="en-US" altLang="ko-KR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ko-KR" altLang="en-US">
              <a:ea typeface="굴림" pitchFamily="50" charset="-127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931437F-BF6A-4F33-A021-773079408F8B}" type="slidenum">
              <a:rPr kumimoji="0" lang="en-US" altLang="ko-K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굴림" pitchFamily="50" charset="-127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굴림" pitchFamily="50" charset="-127"/>
              <a:cs typeface="+mn-cs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ko-KR" altLang="ko-KR"/>
          </a:p>
        </p:txBody>
      </p:sp>
    </p:spTree>
    <p:extLst>
      <p:ext uri="{BB962C8B-B14F-4D97-AF65-F5344CB8AC3E}">
        <p14:creationId xmlns:p14="http://schemas.microsoft.com/office/powerpoint/2010/main" val="9833484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85EE8BF-74CB-48D1-BCB9-B5E43341C742}" type="slidenum">
              <a:rPr lang="en-US" altLang="ko-KR"/>
              <a:pPr/>
              <a:t>6</a:t>
            </a:fld>
            <a:endParaRPr lang="en-US" altLang="ko-KR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ko-KR" altLang="en-US">
              <a:ea typeface="굴림" pitchFamily="50" charset="-127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931437F-BF6A-4F33-A021-773079408F8B}" type="slidenum">
              <a:rPr kumimoji="0" lang="en-US" altLang="ko-K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굴림" pitchFamily="50" charset="-127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굴림" pitchFamily="50" charset="-127"/>
              <a:cs typeface="+mn-cs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ko-KR" altLang="ko-KR"/>
          </a:p>
        </p:txBody>
      </p:sp>
    </p:spTree>
    <p:extLst>
      <p:ext uri="{BB962C8B-B14F-4D97-AF65-F5344CB8AC3E}">
        <p14:creationId xmlns:p14="http://schemas.microsoft.com/office/powerpoint/2010/main" val="8018516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092AE4-225F-4C0B-A3FA-8482304E45C8}" type="slidenum">
              <a:rPr lang="en-US" altLang="ko-KR"/>
              <a:pPr/>
              <a:t>8</a:t>
            </a:fld>
            <a:endParaRPr lang="en-US" altLang="ko-KR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ko-KR" altLang="en-US">
              <a:ea typeface="굴림" pitchFamily="50" charset="-127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931437F-BF6A-4F33-A021-773079408F8B}" type="slidenum">
              <a:rPr kumimoji="0" lang="en-US" altLang="ko-K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굴림" pitchFamily="50" charset="-127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ko-K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굴림" pitchFamily="50" charset="-127"/>
              <a:cs typeface="+mn-cs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ko-KR" altLang="ko-KR"/>
          </a:p>
        </p:txBody>
      </p:sp>
    </p:spTree>
    <p:extLst>
      <p:ext uri="{BB962C8B-B14F-4D97-AF65-F5344CB8AC3E}">
        <p14:creationId xmlns:p14="http://schemas.microsoft.com/office/powerpoint/2010/main" val="40118756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C0A8A6-6F15-46D9-8459-992BC34193F9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1D4A0F-8DA0-4DD1-A9EC-3547871694DA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BB023-FA7D-457E-AD24-FFFACD7F7758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9DA611-81A9-4FD1-8156-74B8B3A1CF54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EB4ACD-A292-4D28-82E2-AB1FB920AB6B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443ECE-E5D7-4CFF-A8E7-2B76F4A649B7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ko-K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ko-K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1C9D77-C954-4EDC-A657-E6B4148AC967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ko-K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05CC29-1FE9-47AF-8128-37B3C478B42B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ko-K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DB6199-2A1E-4600-BC98-9C0CF07795A5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E51F6D-543A-4FDA-9523-56176ECE34FA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6939D9-CCEC-4A81-97A1-043953EB5607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굴림" pitchFamily="50" charset="-127"/>
              </a:defRPr>
            </a:lvl1pPr>
          </a:lstStyle>
          <a:p>
            <a:endParaRPr lang="ko-KR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굴림" pitchFamily="50" charset="-127"/>
              </a:defRPr>
            </a:lvl1pPr>
          </a:lstStyle>
          <a:p>
            <a:endParaRPr lang="ko-KR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굴림" pitchFamily="50" charset="-127"/>
              </a:defRPr>
            </a:lvl1pPr>
          </a:lstStyle>
          <a:p>
            <a:fld id="{FA849C96-F7D1-415B-9C0D-5D114F6242A5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1.jpeg"/><Relationship Id="rId5" Type="http://schemas.openxmlformats.org/officeDocument/2006/relationships/image" Target="../media/image3.png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1.jpeg"/><Relationship Id="rId5" Type="http://schemas.openxmlformats.org/officeDocument/2006/relationships/image" Target="../media/image3.png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1.jpeg"/><Relationship Id="rId5" Type="http://schemas.openxmlformats.org/officeDocument/2006/relationships/image" Target="../media/image3.png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1.jpeg"/><Relationship Id="rId5" Type="http://schemas.openxmlformats.org/officeDocument/2006/relationships/image" Target="../media/image3.png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1.jpeg"/><Relationship Id="rId5" Type="http://schemas.openxmlformats.org/officeDocument/2006/relationships/image" Target="../media/image3.png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228600" y="3441700"/>
            <a:ext cx="8763000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3600" b="1" i="1" dirty="0">
                <a:latin typeface="Comic Sans MS" pitchFamily="66" charset="0"/>
                <a:ea typeface="굴림" pitchFamily="50" charset="-127"/>
              </a:rPr>
              <a:t>Dear teacher </a:t>
            </a:r>
            <a:r>
              <a:rPr lang="en-US" altLang="ko-KR" sz="3600" b="1" i="1" dirty="0">
                <a:latin typeface="Comic Sans MS" pitchFamily="66" charset="0"/>
                <a:ea typeface="굴림" pitchFamily="50" charset="-127"/>
                <a:sym typeface="Wingdings" panose="05000000000000000000" pitchFamily="2" charset="2"/>
              </a:rPr>
              <a:t></a:t>
            </a:r>
          </a:p>
          <a:p>
            <a:pPr>
              <a:spcBef>
                <a:spcPct val="50000"/>
              </a:spcBef>
            </a:pPr>
            <a:r>
              <a:rPr lang="en-US" altLang="ko-KR" sz="3600" b="1" i="1" dirty="0">
                <a:latin typeface="Comic Sans MS" pitchFamily="66" charset="0"/>
                <a:ea typeface="굴림" pitchFamily="50" charset="-127"/>
              </a:rPr>
              <a:t>Pass the ball. When the music stops – whoever has the ball have to give the summary by using words.</a:t>
            </a:r>
          </a:p>
        </p:txBody>
      </p:sp>
      <p:pic>
        <p:nvPicPr>
          <p:cNvPr id="2052" name="Picture 6" descr="http://www.ikon-gallery.co.uk/Repository/Media/A5583259-7E5F-4268-8DE4-90AEA87EE133/A5583259-7E5F-4268-8DE4-90AEA87EE133_t_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987675" cy="320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4">
            <a:extLst>
              <a:ext uri="{FF2B5EF4-FFF2-40B4-BE49-F238E27FC236}">
                <a16:creationId xmlns:a16="http://schemas.microsoft.com/office/drawing/2014/main" id="{E704F38F-B4AF-42B3-9434-744FF637CE5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58926"/>
          <a:stretch/>
        </p:blipFill>
        <p:spPr>
          <a:xfrm>
            <a:off x="2209800" y="0"/>
            <a:ext cx="7164512" cy="392019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6181" name="Picture 5">
            <a:hlinkClick r:id="" action="ppaction://media"/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48400" y="68580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z="5400" b="1">
                <a:latin typeface="Arial Rounded MT Bold" pitchFamily="34" charset="0"/>
                <a:ea typeface="굴림" pitchFamily="50" charset="-127"/>
              </a:rPr>
              <a:t>Pass the BALL!</a:t>
            </a:r>
          </a:p>
        </p:txBody>
      </p:sp>
      <p:pic>
        <p:nvPicPr>
          <p:cNvPr id="21508" name="Picture 7" descr="http://www.ikon-gallery.co.uk/Repository/Media/A5583259-7E5F-4268-8DE4-90AEA87EE133/A5583259-7E5F-4268-8DE4-90AEA87EE133_t_6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95600" y="1676400"/>
            <a:ext cx="2987675" cy="320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62435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">
                                      <p:cBhvr>
                                        <p:cTn id="6" dur="1" fill="hold"/>
                                        <p:tgtEl>
                                          <p:spTgt spid="30618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78000" showWhenStopped="0">
                <p:cTn id="7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06181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533400" y="57150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odoni MT Black" pitchFamily="18" charset="0"/>
              <a:ea typeface="굴림" pitchFamily="50" charset="-127"/>
              <a:cs typeface="+mn-cs"/>
            </a:endParaRPr>
          </a:p>
        </p:txBody>
      </p:sp>
      <p:pic>
        <p:nvPicPr>
          <p:cNvPr id="8" name="Picture 14">
            <a:extLst>
              <a:ext uri="{FF2B5EF4-FFF2-40B4-BE49-F238E27FC236}">
                <a16:creationId xmlns:a16="http://schemas.microsoft.com/office/drawing/2014/main" id="{109E5F49-E485-4DE5-A05E-EA71D5AF08F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58926"/>
          <a:stretch/>
        </p:blipFill>
        <p:spPr>
          <a:xfrm>
            <a:off x="5488112" y="-33997"/>
            <a:ext cx="4038600" cy="1410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36129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0" y="5867400"/>
            <a:ext cx="8610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altLang="ko-KR" sz="2800" dirty="0">
              <a:solidFill>
                <a:schemeClr val="tx2"/>
              </a:solidFill>
              <a:latin typeface="Bodoni MT Black" pitchFamily="18" charset="0"/>
              <a:ea typeface="굴림" pitchFamily="50" charset="-127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FF3F654-5ADB-445C-A5F4-E797E4DCA7D3}"/>
              </a:ext>
            </a:extLst>
          </p:cNvPr>
          <p:cNvSpPr/>
          <p:nvPr/>
        </p:nvSpPr>
        <p:spPr>
          <a:xfrm>
            <a:off x="529585" y="2967335"/>
            <a:ext cx="808484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You are a perfect student.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2565" name="Picture 5">
            <a:hlinkClick r:id="" action="ppaction://media"/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48400" y="68580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z="5400" b="1">
                <a:latin typeface="Arial Rounded MT Bold" pitchFamily="34" charset="0"/>
                <a:ea typeface="굴림" pitchFamily="50" charset="-127"/>
              </a:rPr>
              <a:t>Pass the BALL!</a:t>
            </a:r>
          </a:p>
        </p:txBody>
      </p:sp>
      <p:pic>
        <p:nvPicPr>
          <p:cNvPr id="15364" name="Picture 6" descr="http://www.ikon-gallery.co.uk/Repository/Media/A5583259-7E5F-4268-8DE4-90AEA87EE133/A5583259-7E5F-4268-8DE4-90AEA87EE133_t_6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95600" y="1676400"/>
            <a:ext cx="2987675" cy="320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">
                                      <p:cBhvr>
                                        <p:cTn id="6" dur="1" fill="hold"/>
                                        <p:tgtEl>
                                          <p:spTgt spid="32256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78000" showWhenStopped="0">
                <p:cTn id="7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22565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533400" y="57150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altLang="ko-KR" sz="2800" dirty="0">
              <a:solidFill>
                <a:schemeClr val="tx2"/>
              </a:solidFill>
              <a:latin typeface="Bodoni MT Black" pitchFamily="18" charset="0"/>
              <a:ea typeface="굴림" pitchFamily="50" charset="-127"/>
            </a:endParaRPr>
          </a:p>
        </p:txBody>
      </p:sp>
      <p:pic>
        <p:nvPicPr>
          <p:cNvPr id="8" name="Picture 14">
            <a:extLst>
              <a:ext uri="{FF2B5EF4-FFF2-40B4-BE49-F238E27FC236}">
                <a16:creationId xmlns:a16="http://schemas.microsoft.com/office/drawing/2014/main" id="{109E5F49-E485-4DE5-A05E-EA71D5AF08F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58926"/>
          <a:stretch/>
        </p:blipFill>
        <p:spPr>
          <a:xfrm>
            <a:off x="5488112" y="-33997"/>
            <a:ext cx="4038600" cy="141030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6181" name="Picture 5">
            <a:hlinkClick r:id="" action="ppaction://media"/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48400" y="68580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z="5400" b="1">
                <a:latin typeface="Arial Rounded MT Bold" pitchFamily="34" charset="0"/>
                <a:ea typeface="굴림" pitchFamily="50" charset="-127"/>
              </a:rPr>
              <a:t>Pass the BALL!</a:t>
            </a:r>
          </a:p>
        </p:txBody>
      </p:sp>
      <p:pic>
        <p:nvPicPr>
          <p:cNvPr id="19460" name="Picture 7" descr="http://www.ikon-gallery.co.uk/Repository/Media/A5583259-7E5F-4268-8DE4-90AEA87EE133/A5583259-7E5F-4268-8DE4-90AEA87EE133_t_6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95600" y="1676400"/>
            <a:ext cx="2987675" cy="320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">
                                      <p:cBhvr>
                                        <p:cTn id="6" dur="1" fill="hold"/>
                                        <p:tgtEl>
                                          <p:spTgt spid="30618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78000" showWhenStopped="0">
                <p:cTn id="7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06181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533400" y="57150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odoni MT Black" pitchFamily="18" charset="0"/>
              <a:ea typeface="굴림" pitchFamily="50" charset="-127"/>
              <a:cs typeface="+mn-cs"/>
            </a:endParaRPr>
          </a:p>
        </p:txBody>
      </p:sp>
      <p:pic>
        <p:nvPicPr>
          <p:cNvPr id="8" name="Picture 14">
            <a:extLst>
              <a:ext uri="{FF2B5EF4-FFF2-40B4-BE49-F238E27FC236}">
                <a16:creationId xmlns:a16="http://schemas.microsoft.com/office/drawing/2014/main" id="{109E5F49-E485-4DE5-A05E-EA71D5AF08F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58926"/>
          <a:stretch/>
        </p:blipFill>
        <p:spPr>
          <a:xfrm>
            <a:off x="5488112" y="-33997"/>
            <a:ext cx="4038600" cy="1410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73154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9429" name="Picture 5">
            <a:hlinkClick r:id="" action="ppaction://media"/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48400" y="68580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z="5400" b="1">
                <a:latin typeface="Arial Rounded MT Bold" pitchFamily="34" charset="0"/>
                <a:ea typeface="굴림" pitchFamily="50" charset="-127"/>
              </a:rPr>
              <a:t>Pass the BALL!</a:t>
            </a:r>
          </a:p>
        </p:txBody>
      </p:sp>
      <p:pic>
        <p:nvPicPr>
          <p:cNvPr id="7172" name="Picture 6" descr="http://www.ikon-gallery.co.uk/Repository/Media/A5583259-7E5F-4268-8DE4-90AEA87EE133/A5583259-7E5F-4268-8DE4-90AEA87EE133_t_6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95600" y="1828800"/>
            <a:ext cx="2987675" cy="320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">
                                      <p:cBhvr>
                                        <p:cTn id="6" dur="1" fill="hold"/>
                                        <p:tgtEl>
                                          <p:spTgt spid="35942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78000" showWhenStopped="0">
                <p:cTn id="7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59429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533400" y="57150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odoni MT Black" pitchFamily="18" charset="0"/>
              <a:ea typeface="굴림" pitchFamily="50" charset="-127"/>
              <a:cs typeface="+mn-cs"/>
            </a:endParaRPr>
          </a:p>
        </p:txBody>
      </p:sp>
      <p:pic>
        <p:nvPicPr>
          <p:cNvPr id="8" name="Picture 14">
            <a:extLst>
              <a:ext uri="{FF2B5EF4-FFF2-40B4-BE49-F238E27FC236}">
                <a16:creationId xmlns:a16="http://schemas.microsoft.com/office/drawing/2014/main" id="{109E5F49-E485-4DE5-A05E-EA71D5AF08F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58926"/>
          <a:stretch/>
        </p:blipFill>
        <p:spPr>
          <a:xfrm>
            <a:off x="5488112" y="-33997"/>
            <a:ext cx="4038600" cy="1410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4604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6181" name="Picture 5">
            <a:hlinkClick r:id="" action="ppaction://media"/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48400" y="68580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z="5400" b="1">
                <a:latin typeface="Arial Rounded MT Bold" pitchFamily="34" charset="0"/>
                <a:ea typeface="굴림" pitchFamily="50" charset="-127"/>
              </a:rPr>
              <a:t>Pass the BALL!</a:t>
            </a:r>
          </a:p>
        </p:txBody>
      </p:sp>
      <p:pic>
        <p:nvPicPr>
          <p:cNvPr id="21508" name="Picture 7" descr="http://www.ikon-gallery.co.uk/Repository/Media/A5583259-7E5F-4268-8DE4-90AEA87EE133/A5583259-7E5F-4268-8DE4-90AEA87EE133_t_6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95600" y="1676400"/>
            <a:ext cx="2987675" cy="320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">
                                      <p:cBhvr>
                                        <p:cTn id="6" dur="1" fill="hold"/>
                                        <p:tgtEl>
                                          <p:spTgt spid="30618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78000" showWhenStopped="0">
                <p:cTn id="7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06181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533400" y="57150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odoni MT Black" pitchFamily="18" charset="0"/>
              <a:ea typeface="굴림" pitchFamily="50" charset="-127"/>
              <a:cs typeface="+mn-cs"/>
            </a:endParaRPr>
          </a:p>
        </p:txBody>
      </p:sp>
      <p:pic>
        <p:nvPicPr>
          <p:cNvPr id="8" name="Picture 14">
            <a:extLst>
              <a:ext uri="{FF2B5EF4-FFF2-40B4-BE49-F238E27FC236}">
                <a16:creationId xmlns:a16="http://schemas.microsoft.com/office/drawing/2014/main" id="{109E5F49-E485-4DE5-A05E-EA71D5AF08F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58926"/>
          <a:stretch/>
        </p:blipFill>
        <p:spPr>
          <a:xfrm>
            <a:off x="5488112" y="-33997"/>
            <a:ext cx="4038600" cy="1410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270614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748</TotalTime>
  <Words>81</Words>
  <Application>Microsoft Office PowerPoint</Application>
  <PresentationFormat>On-screen Show (4:3)</PresentationFormat>
  <Paragraphs>21</Paragraphs>
  <Slides>12</Slides>
  <Notes>12</Notes>
  <HiddenSlides>0</HiddenSlides>
  <MMClips>5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굴림</vt:lpstr>
      <vt:lpstr>맑은 고딕</vt:lpstr>
      <vt:lpstr>Arial</vt:lpstr>
      <vt:lpstr>Arial Rounded MT Bold</vt:lpstr>
      <vt:lpstr>Bodoni MT Black</vt:lpstr>
      <vt:lpstr>Calibri</vt:lpstr>
      <vt:lpstr>Cambria</vt:lpstr>
      <vt:lpstr>Comic Sans MS</vt:lpstr>
      <vt:lpstr>Wingdings</vt:lpstr>
      <vt:lpstr>Default Design</vt:lpstr>
      <vt:lpstr>PowerPoint Presentation</vt:lpstr>
      <vt:lpstr>Pass the BALL!</vt:lpstr>
      <vt:lpstr>PowerPoint Presentation</vt:lpstr>
      <vt:lpstr>Pass the BALL!</vt:lpstr>
      <vt:lpstr>PowerPoint Presentation</vt:lpstr>
      <vt:lpstr>Pass the BALL!</vt:lpstr>
      <vt:lpstr>PowerPoint Presentation</vt:lpstr>
      <vt:lpstr>Pass the BALL!</vt:lpstr>
      <vt:lpstr>PowerPoint Presentation</vt:lpstr>
      <vt:lpstr>Pass the BALL!</vt:lpstr>
      <vt:lpstr>PowerPoint Presentation</vt:lpstr>
      <vt:lpstr>PowerPoint Presentation</vt:lpstr>
    </vt:vector>
  </TitlesOfParts>
  <Company>TEFList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passthepaperjustdoit</dc:title>
  <dc:creator>David</dc:creator>
  <cp:lastModifiedBy>user</cp:lastModifiedBy>
  <cp:revision>71</cp:revision>
  <dcterms:created xsi:type="dcterms:W3CDTF">2010-01-24T02:02:50Z</dcterms:created>
  <dcterms:modified xsi:type="dcterms:W3CDTF">2022-08-22T11:44:58Z</dcterms:modified>
</cp:coreProperties>
</file>