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9" r:id="rId2"/>
    <p:sldId id="260" r:id="rId3"/>
    <p:sldId id="261" r:id="rId4"/>
  </p:sldIdLst>
  <p:sldSz cx="12188825" cy="6858000"/>
  <p:notesSz cx="6858000" cy="9144000"/>
  <p:embeddedFontLst>
    <p:embeddedFont>
      <p:font typeface="Poppins SemiBold" panose="00000700000000000000" pitchFamily="2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476" y="-6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4572000"/>
            <a:ext cx="2857143" cy="2857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8" y="2855428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8" y="1145428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4565428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0" y="1145428"/>
            <a:ext cx="2857143" cy="2857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28" y="4565426"/>
            <a:ext cx="2857143" cy="2857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89" y="1145427"/>
            <a:ext cx="2857143" cy="28571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01" y="2810576"/>
            <a:ext cx="2857143" cy="2857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6" y="-564573"/>
            <a:ext cx="2857143" cy="28571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90" y="2810577"/>
            <a:ext cx="2857143" cy="28571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9" y="1145428"/>
            <a:ext cx="2857143" cy="28571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7" y="4565427"/>
            <a:ext cx="2857143" cy="28571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91" y="-552096"/>
            <a:ext cx="2857143" cy="28571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41" y="4572000"/>
            <a:ext cx="2857143" cy="28571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90" y="2891277"/>
            <a:ext cx="2857143" cy="2857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9" y="-552095"/>
            <a:ext cx="2857143" cy="28571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8" y="-552095"/>
            <a:ext cx="2857143" cy="28571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76" y="1145428"/>
            <a:ext cx="2857143" cy="28571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52" y="-564572"/>
            <a:ext cx="2857143" cy="28571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7" y="2810578"/>
            <a:ext cx="2857143" cy="2857143"/>
          </a:xfrm>
          <a:prstGeom prst="rect">
            <a:avLst/>
          </a:prstGeom>
        </p:spPr>
      </p:pic>
      <p:sp>
        <p:nvSpPr>
          <p:cNvPr id="4" name="Square1"/>
          <p:cNvSpPr/>
          <p:nvPr/>
        </p:nvSpPr>
        <p:spPr>
          <a:xfrm>
            <a:off x="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soccer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Square2"/>
          <p:cNvSpPr/>
          <p:nvPr/>
        </p:nvSpPr>
        <p:spPr>
          <a:xfrm>
            <a:off x="2448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baseball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Square3"/>
          <p:cNvSpPr/>
          <p:nvPr/>
        </p:nvSpPr>
        <p:spPr>
          <a:xfrm>
            <a:off x="4896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tennis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Square4"/>
          <p:cNvSpPr/>
          <p:nvPr/>
        </p:nvSpPr>
        <p:spPr>
          <a:xfrm>
            <a:off x="7344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basketball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Square5"/>
          <p:cNvSpPr/>
          <p:nvPr/>
        </p:nvSpPr>
        <p:spPr>
          <a:xfrm>
            <a:off x="9792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volleyball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Square6"/>
          <p:cNvSpPr/>
          <p:nvPr/>
        </p:nvSpPr>
        <p:spPr>
          <a:xfrm>
            <a:off x="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golf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Square7"/>
          <p:cNvSpPr/>
          <p:nvPr/>
        </p:nvSpPr>
        <p:spPr>
          <a:xfrm>
            <a:off x="2448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fishing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Square8"/>
          <p:cNvSpPr/>
          <p:nvPr/>
        </p:nvSpPr>
        <p:spPr>
          <a:xfrm>
            <a:off x="4896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table tennis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" name="Square9"/>
          <p:cNvSpPr/>
          <p:nvPr/>
        </p:nvSpPr>
        <p:spPr>
          <a:xfrm>
            <a:off x="7344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badminton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Square10"/>
          <p:cNvSpPr/>
          <p:nvPr/>
        </p:nvSpPr>
        <p:spPr>
          <a:xfrm>
            <a:off x="9792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squash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Square11"/>
          <p:cNvSpPr/>
          <p:nvPr/>
        </p:nvSpPr>
        <p:spPr>
          <a:xfrm>
            <a:off x="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swimming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Square12"/>
          <p:cNvSpPr/>
          <p:nvPr/>
        </p:nvSpPr>
        <p:spPr>
          <a:xfrm>
            <a:off x="2448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archery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Square13"/>
          <p:cNvSpPr/>
          <p:nvPr/>
        </p:nvSpPr>
        <p:spPr>
          <a:xfrm>
            <a:off x="4896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darts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7" name="Square14"/>
          <p:cNvSpPr/>
          <p:nvPr/>
        </p:nvSpPr>
        <p:spPr>
          <a:xfrm>
            <a:off x="7344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cricket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Square15"/>
          <p:cNvSpPr/>
          <p:nvPr/>
        </p:nvSpPr>
        <p:spPr>
          <a:xfrm>
            <a:off x="9792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boxing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" name="Square16"/>
          <p:cNvSpPr/>
          <p:nvPr/>
        </p:nvSpPr>
        <p:spPr>
          <a:xfrm>
            <a:off x="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cycling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Square17"/>
          <p:cNvSpPr/>
          <p:nvPr/>
        </p:nvSpPr>
        <p:spPr>
          <a:xfrm>
            <a:off x="2448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wrestling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Square18"/>
          <p:cNvSpPr/>
          <p:nvPr/>
        </p:nvSpPr>
        <p:spPr>
          <a:xfrm>
            <a:off x="4896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taekwondo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Square19"/>
          <p:cNvSpPr/>
          <p:nvPr/>
        </p:nvSpPr>
        <p:spPr>
          <a:xfrm>
            <a:off x="7344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hockey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3" name="Square20"/>
          <p:cNvSpPr/>
          <p:nvPr/>
        </p:nvSpPr>
        <p:spPr>
          <a:xfrm>
            <a:off x="9792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8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gymnastics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Poppins SemiBold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2020-04-11T03:47:12Z</dcterms:created>
  <dcterms:modified xsi:type="dcterms:W3CDTF">2020-04-11T05:48:33Z</dcterms:modified>
</cp:coreProperties>
</file>