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7"/>
  </p:notesMasterIdLst>
  <p:sldIdLst>
    <p:sldId id="264" r:id="rId2"/>
    <p:sldId id="360" r:id="rId3"/>
    <p:sldId id="300" r:id="rId4"/>
    <p:sldId id="364" r:id="rId5"/>
    <p:sldId id="282" r:id="rId6"/>
    <p:sldId id="297" r:id="rId7"/>
    <p:sldId id="298" r:id="rId8"/>
    <p:sldId id="302" r:id="rId9"/>
    <p:sldId id="301" r:id="rId10"/>
    <p:sldId id="365" r:id="rId11"/>
    <p:sldId id="366" r:id="rId12"/>
    <p:sldId id="367" r:id="rId13"/>
    <p:sldId id="368" r:id="rId14"/>
    <p:sldId id="369" r:id="rId15"/>
    <p:sldId id="373" r:id="rId16"/>
    <p:sldId id="371" r:id="rId17"/>
    <p:sldId id="370" r:id="rId18"/>
    <p:sldId id="372" r:id="rId19"/>
    <p:sldId id="303" r:id="rId20"/>
    <p:sldId id="304" r:id="rId21"/>
    <p:sldId id="292" r:id="rId22"/>
    <p:sldId id="305" r:id="rId23"/>
    <p:sldId id="306" r:id="rId24"/>
    <p:sldId id="307" r:id="rId25"/>
    <p:sldId id="287" r:id="rId26"/>
    <p:sldId id="309" r:id="rId27"/>
    <p:sldId id="308" r:id="rId28"/>
    <p:sldId id="310" r:id="rId29"/>
    <p:sldId id="311" r:id="rId30"/>
    <p:sldId id="312" r:id="rId31"/>
    <p:sldId id="290" r:id="rId32"/>
    <p:sldId id="315" r:id="rId33"/>
    <p:sldId id="314" r:id="rId34"/>
    <p:sldId id="316" r:id="rId35"/>
    <p:sldId id="317" r:id="rId36"/>
    <p:sldId id="318" r:id="rId37"/>
    <p:sldId id="293" r:id="rId38"/>
    <p:sldId id="320" r:id="rId39"/>
    <p:sldId id="319" r:id="rId40"/>
    <p:sldId id="321" r:id="rId41"/>
    <p:sldId id="322" r:id="rId42"/>
    <p:sldId id="323" r:id="rId43"/>
    <p:sldId id="285" r:id="rId44"/>
    <p:sldId id="325" r:id="rId45"/>
    <p:sldId id="324" r:id="rId46"/>
    <p:sldId id="326" r:id="rId47"/>
    <p:sldId id="327" r:id="rId48"/>
    <p:sldId id="328" r:id="rId49"/>
    <p:sldId id="296" r:id="rId50"/>
    <p:sldId id="330" r:id="rId51"/>
    <p:sldId id="329" r:id="rId52"/>
    <p:sldId id="331" r:id="rId53"/>
    <p:sldId id="332" r:id="rId54"/>
    <p:sldId id="333" r:id="rId55"/>
    <p:sldId id="294" r:id="rId56"/>
    <p:sldId id="335" r:id="rId57"/>
    <p:sldId id="334" r:id="rId58"/>
    <p:sldId id="336" r:id="rId59"/>
    <p:sldId id="337" r:id="rId60"/>
    <p:sldId id="338" r:id="rId61"/>
    <p:sldId id="281" r:id="rId62"/>
    <p:sldId id="340" r:id="rId63"/>
    <p:sldId id="339" r:id="rId64"/>
    <p:sldId id="341" r:id="rId65"/>
    <p:sldId id="342" r:id="rId66"/>
    <p:sldId id="343" r:id="rId67"/>
    <p:sldId id="295" r:id="rId68"/>
    <p:sldId id="345" r:id="rId69"/>
    <p:sldId id="344" r:id="rId70"/>
    <p:sldId id="346" r:id="rId71"/>
    <p:sldId id="347" r:id="rId72"/>
    <p:sldId id="348" r:id="rId73"/>
    <p:sldId id="291" r:id="rId74"/>
    <p:sldId id="350" r:id="rId75"/>
    <p:sldId id="349" r:id="rId76"/>
    <p:sldId id="351" r:id="rId77"/>
    <p:sldId id="352" r:id="rId78"/>
    <p:sldId id="353" r:id="rId79"/>
    <p:sldId id="283" r:id="rId80"/>
    <p:sldId id="355" r:id="rId81"/>
    <p:sldId id="354" r:id="rId82"/>
    <p:sldId id="356" r:id="rId83"/>
    <p:sldId id="357" r:id="rId84"/>
    <p:sldId id="358" r:id="rId85"/>
    <p:sldId id="374" r:id="rId86"/>
  </p:sldIdLst>
  <p:sldSz cx="12192000" cy="6858000"/>
  <p:notesSz cx="6858000" cy="9144000"/>
  <p:embeddedFontLst>
    <p:embeddedFont>
      <p:font typeface="Calibri Light" panose="020F0302020204030204" pitchFamily="34" charset="0"/>
      <p:regular r:id="rId88"/>
      <p:italic r:id="rId89"/>
    </p:embeddedFont>
    <p:embeddedFont>
      <p:font typeface="Calibri" panose="020F0502020204030204" pitchFamily="34" charset="0"/>
      <p:regular r:id="rId90"/>
      <p:bold r:id="rId91"/>
      <p:italic r:id="rId92"/>
      <p:boldItalic r:id="rId93"/>
    </p:embeddedFont>
    <p:embeddedFont>
      <p:font typeface="맑은 고딕" panose="020B0503020000020004" pitchFamily="50" charset="-127"/>
      <p:regular r:id="rId94"/>
      <p:bold r:id="rId95"/>
    </p:embeddedFont>
    <p:embeddedFont>
      <p:font typeface="Playtime With Hot Toddies" panose="02000606020000020004" pitchFamily="2" charset="0"/>
      <p:regular r:id="rId96"/>
    </p:embeddedFont>
    <p:embeddedFont>
      <p:font typeface="All Season" panose="02000500000000000000" pitchFamily="50" charset="0"/>
      <p:regular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EC497AD-4F3F-4FF2-ADA9-9DC25735498E}">
          <p14:sldIdLst>
            <p14:sldId id="264"/>
          </p14:sldIdLst>
        </p14:section>
        <p14:section name="Instructions &amp; Practice" id="{B0944F5D-FE14-4CD8-8718-262A69BF8C8D}">
          <p14:sldIdLst>
            <p14:sldId id="360"/>
            <p14:sldId id="300"/>
            <p14:sldId id="364"/>
            <p14:sldId id="282"/>
            <p14:sldId id="297"/>
            <p14:sldId id="298"/>
            <p14:sldId id="302"/>
            <p14:sldId id="301"/>
            <p14:sldId id="365"/>
            <p14:sldId id="366"/>
            <p14:sldId id="367"/>
            <p14:sldId id="368"/>
            <p14:sldId id="369"/>
            <p14:sldId id="373"/>
            <p14:sldId id="371"/>
            <p14:sldId id="370"/>
            <p14:sldId id="372"/>
          </p14:sldIdLst>
        </p14:section>
        <p14:section name="#1" id="{544C87C2-DB84-4E91-A573-8A9EB73EB4AE}">
          <p14:sldIdLst>
            <p14:sldId id="303"/>
            <p14:sldId id="304"/>
            <p14:sldId id="292"/>
            <p14:sldId id="305"/>
            <p14:sldId id="306"/>
            <p14:sldId id="307"/>
          </p14:sldIdLst>
        </p14:section>
        <p14:section name="#2" id="{EB7868C6-4796-4B85-BFB2-9DE4173E0A17}">
          <p14:sldIdLst>
            <p14:sldId id="287"/>
            <p14:sldId id="309"/>
            <p14:sldId id="308"/>
            <p14:sldId id="310"/>
            <p14:sldId id="311"/>
            <p14:sldId id="312"/>
          </p14:sldIdLst>
        </p14:section>
        <p14:section name="#3" id="{CEDB3073-92AD-49A4-8C9E-325A3EB416DB}">
          <p14:sldIdLst>
            <p14:sldId id="290"/>
            <p14:sldId id="315"/>
            <p14:sldId id="314"/>
            <p14:sldId id="316"/>
            <p14:sldId id="317"/>
            <p14:sldId id="318"/>
          </p14:sldIdLst>
        </p14:section>
        <p14:section name="#4" id="{31008C3D-90D4-4672-AF18-C357060B9B8B}">
          <p14:sldIdLst>
            <p14:sldId id="293"/>
            <p14:sldId id="320"/>
            <p14:sldId id="319"/>
            <p14:sldId id="321"/>
            <p14:sldId id="322"/>
            <p14:sldId id="323"/>
          </p14:sldIdLst>
        </p14:section>
        <p14:section name="#5" id="{4B221435-22DE-4E42-A297-62BB5A46F232}">
          <p14:sldIdLst>
            <p14:sldId id="285"/>
            <p14:sldId id="325"/>
            <p14:sldId id="324"/>
            <p14:sldId id="326"/>
            <p14:sldId id="327"/>
            <p14:sldId id="328"/>
          </p14:sldIdLst>
        </p14:section>
        <p14:section name="#6" id="{ABB110D9-097A-47DB-9599-BB203A89741F}">
          <p14:sldIdLst>
            <p14:sldId id="296"/>
            <p14:sldId id="330"/>
            <p14:sldId id="329"/>
            <p14:sldId id="331"/>
            <p14:sldId id="332"/>
            <p14:sldId id="333"/>
          </p14:sldIdLst>
        </p14:section>
        <p14:section name="#7" id="{7242F653-7000-4BE7-9200-ED98A08DAEDD}">
          <p14:sldIdLst>
            <p14:sldId id="294"/>
            <p14:sldId id="335"/>
            <p14:sldId id="334"/>
            <p14:sldId id="336"/>
            <p14:sldId id="337"/>
            <p14:sldId id="338"/>
          </p14:sldIdLst>
        </p14:section>
        <p14:section name="#8" id="{09B66196-1A33-4CCC-93FD-F004F04E0739}">
          <p14:sldIdLst>
            <p14:sldId id="281"/>
            <p14:sldId id="340"/>
            <p14:sldId id="339"/>
            <p14:sldId id="341"/>
            <p14:sldId id="342"/>
            <p14:sldId id="343"/>
          </p14:sldIdLst>
        </p14:section>
        <p14:section name="#9" id="{E091FB71-967B-41F8-8BC9-3FF7FAE6AEAB}">
          <p14:sldIdLst>
            <p14:sldId id="295"/>
            <p14:sldId id="345"/>
            <p14:sldId id="344"/>
            <p14:sldId id="346"/>
            <p14:sldId id="347"/>
            <p14:sldId id="348"/>
          </p14:sldIdLst>
        </p14:section>
        <p14:section name="#10" id="{EE373054-114C-4F87-A975-1330DDB493B5}">
          <p14:sldIdLst>
            <p14:sldId id="291"/>
            <p14:sldId id="350"/>
            <p14:sldId id="349"/>
            <p14:sldId id="351"/>
            <p14:sldId id="352"/>
            <p14:sldId id="353"/>
          </p14:sldIdLst>
        </p14:section>
        <p14:section name="#11" id="{3F8C62FE-89E9-4C5E-BFD2-9CFBBF831D8B}">
          <p14:sldIdLst>
            <p14:sldId id="283"/>
            <p14:sldId id="355"/>
            <p14:sldId id="354"/>
            <p14:sldId id="356"/>
            <p14:sldId id="357"/>
            <p14:sldId id="358"/>
          </p14:sldIdLst>
        </p14:section>
        <p14:section name="End Slide" id="{C00525AA-0767-4870-BA2C-C26E15C7D72E}">
          <p14:sldIdLst>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B4A"/>
    <a:srgbClr val="C48376"/>
    <a:srgbClr val="262626"/>
    <a:srgbClr val="56A58B"/>
    <a:srgbClr val="BD582C"/>
    <a:srgbClr val="4FC9D9"/>
    <a:srgbClr val="939EC7"/>
    <a:srgbClr val="66A95B"/>
    <a:srgbClr val="AD9335"/>
    <a:srgbClr val="5F2C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3" autoAdjust="0"/>
    <p:restoredTop sz="75498" autoAdjust="0"/>
  </p:normalViewPr>
  <p:slideViewPr>
    <p:cSldViewPr snapToGrid="0">
      <p:cViewPr varScale="1">
        <p:scale>
          <a:sx n="66" d="100"/>
          <a:sy n="66" d="100"/>
        </p:scale>
        <p:origin x="810" y="72"/>
      </p:cViewPr>
      <p:guideLst/>
    </p:cSldViewPr>
  </p:slideViewPr>
  <p:notesTextViewPr>
    <p:cViewPr>
      <p:scale>
        <a:sx n="100" d="100"/>
        <a:sy n="100" d="100"/>
      </p:scale>
      <p:origin x="0" y="0"/>
    </p:cViewPr>
  </p:notesTextViewPr>
  <p:sorterViewPr>
    <p:cViewPr>
      <p:scale>
        <a:sx n="31" d="100"/>
        <a:sy n="3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B0712-5A07-4BE4-A930-F85879569215}" type="datetimeFigureOut">
              <a:rPr lang="en-US" smtClean="0"/>
              <a:t>9/27/2021</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00804-26ED-42A5-AD9C-9D22AD5FF4EC}" type="slidenum">
              <a:rPr lang="en-US" smtClean="0"/>
              <a:t>‹#›</a:t>
            </a:fld>
            <a:endParaRPr lang="en-US"/>
          </a:p>
        </p:txBody>
      </p:sp>
    </p:spTree>
    <p:extLst>
      <p:ext uri="{BB962C8B-B14F-4D97-AF65-F5344CB8AC3E}">
        <p14:creationId xmlns:p14="http://schemas.microsoft.com/office/powerpoint/2010/main" val="2502728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template is for educational,</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non-commercial purposes </a:t>
            </a:r>
            <a:r>
              <a:rPr lang="en-US" sz="1200" i="1" u="sng" kern="1200" dirty="0" smtClean="0">
                <a:solidFill>
                  <a:schemeClr val="tx1"/>
                </a:solidFill>
                <a:effectLst/>
                <a:latin typeface="+mn-lt"/>
                <a:ea typeface="+mn-ea"/>
                <a:cs typeface="+mn-cs"/>
              </a:rPr>
              <a:t>only</a:t>
            </a:r>
            <a:r>
              <a:rPr lang="en-US" sz="1200" i="1" kern="1200" dirty="0" smtClean="0">
                <a:solidFill>
                  <a:schemeClr val="tx1"/>
                </a:solidFill>
                <a:effectLst/>
                <a:latin typeface="+mn-lt"/>
                <a:ea typeface="+mn-ea"/>
                <a:cs typeface="+mn-cs"/>
              </a:rPr>
              <a:t>. For more free game templates like this one, visit </a:t>
            </a:r>
            <a:r>
              <a:rPr lang="en-US" sz="1200" b="1" i="1" kern="1200" dirty="0" smtClean="0">
                <a:solidFill>
                  <a:schemeClr val="tx1"/>
                </a:solidFill>
                <a:effectLst/>
                <a:latin typeface="+mn-lt"/>
                <a:ea typeface="+mn-ea"/>
                <a:cs typeface="+mn-cs"/>
              </a:rPr>
              <a:t>https</a:t>
            </a:r>
            <a:r>
              <a:rPr lang="en-US" sz="1200" b="1" i="1" kern="1200" smtClean="0">
                <a:solidFill>
                  <a:schemeClr val="tx1"/>
                </a:solidFill>
                <a:effectLst/>
                <a:latin typeface="+mn-lt"/>
                <a:ea typeface="+mn-ea"/>
                <a:cs typeface="+mn-cs"/>
              </a:rPr>
              <a:t>://www.taysteachingtoolkit.com</a:t>
            </a:r>
            <a:endParaRPr lang="en-US" sz="1200" b="1" i="1"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5F200804-26ED-42A5-AD9C-9D22AD5FF4EC}" type="slidenum">
              <a:rPr lang="en-US" smtClean="0"/>
              <a:t>1</a:t>
            </a:fld>
            <a:endParaRPr lang="en-US"/>
          </a:p>
        </p:txBody>
      </p:sp>
    </p:spTree>
    <p:extLst>
      <p:ext uri="{BB962C8B-B14F-4D97-AF65-F5344CB8AC3E}">
        <p14:creationId xmlns:p14="http://schemas.microsoft.com/office/powerpoint/2010/main" val="4032228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10</a:t>
            </a:fld>
            <a:endParaRPr lang="en-US"/>
          </a:p>
        </p:txBody>
      </p:sp>
    </p:spTree>
    <p:extLst>
      <p:ext uri="{BB962C8B-B14F-4D97-AF65-F5344CB8AC3E}">
        <p14:creationId xmlns:p14="http://schemas.microsoft.com/office/powerpoint/2010/main" val="4039306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the same 3 sentences</a:t>
            </a:r>
            <a:r>
              <a:rPr lang="en-US" baseline="0" dirty="0" smtClean="0"/>
              <a:t> you have on Slide 7.</a:t>
            </a:r>
          </a:p>
          <a:p>
            <a:pPr marL="171450" indent="-171450">
              <a:buFont typeface="Arial" panose="020B0604020202020204" pitchFamily="34" charset="0"/>
              <a:buChar char="•"/>
            </a:pPr>
            <a:r>
              <a:rPr lang="en-US" i="0" baseline="0" dirty="0" smtClean="0"/>
              <a:t>If playing the read-your-answer version, change the word “Write” to “Read” in the instructions at the top of the slide. </a:t>
            </a:r>
          </a:p>
          <a:p>
            <a:pPr marL="171450" lvl="0" indent="-171450">
              <a:buFont typeface="Arial" panose="020B0604020202020204" pitchFamily="34" charset="0"/>
              <a:buChar char="•"/>
            </a:pPr>
            <a:r>
              <a:rPr lang="en-US" b="0" i="0" baseline="0" dirty="0" smtClean="0"/>
              <a:t>If using this game version, hide or delete slides 12 and 13.</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11</a:t>
            </a:fld>
            <a:endParaRPr lang="en-US"/>
          </a:p>
        </p:txBody>
      </p:sp>
    </p:spTree>
    <p:extLst>
      <p:ext uri="{BB962C8B-B14F-4D97-AF65-F5344CB8AC3E}">
        <p14:creationId xmlns:p14="http://schemas.microsoft.com/office/powerpoint/2010/main" val="85091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the same 3 images you have on slide 8.</a:t>
            </a:r>
          </a:p>
          <a:p>
            <a:pPr marL="171450" indent="-171450">
              <a:buFont typeface="Arial" panose="020B0604020202020204" pitchFamily="34" charset="0"/>
              <a:buChar char="•"/>
            </a:pPr>
            <a:r>
              <a:rPr lang="en-US" b="0" i="0" baseline="0" dirty="0" smtClean="0"/>
              <a:t>If using this game version, hide or delete slides 11 and 13.</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12</a:t>
            </a:fld>
            <a:endParaRPr lang="en-US"/>
          </a:p>
        </p:txBody>
      </p:sp>
    </p:spTree>
    <p:extLst>
      <p:ext uri="{BB962C8B-B14F-4D97-AF65-F5344CB8AC3E}">
        <p14:creationId xmlns:p14="http://schemas.microsoft.com/office/powerpoint/2010/main" val="142616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11 and 12.</a:t>
            </a:r>
            <a:endParaRPr lang="en-US" b="0" i="0"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13</a:t>
            </a:fld>
            <a:endParaRPr lang="en-US"/>
          </a:p>
        </p:txBody>
      </p:sp>
    </p:spTree>
    <p:extLst>
      <p:ext uri="{BB962C8B-B14F-4D97-AF65-F5344CB8AC3E}">
        <p14:creationId xmlns:p14="http://schemas.microsoft.com/office/powerpoint/2010/main" val="293468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14</a:t>
            </a:fld>
            <a:endParaRPr lang="en-US"/>
          </a:p>
        </p:txBody>
      </p:sp>
    </p:spTree>
    <p:extLst>
      <p:ext uri="{BB962C8B-B14F-4D97-AF65-F5344CB8AC3E}">
        <p14:creationId xmlns:p14="http://schemas.microsoft.com/office/powerpoint/2010/main" val="997906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15</a:t>
            </a:fld>
            <a:endParaRPr lang="en-US"/>
          </a:p>
        </p:txBody>
      </p:sp>
    </p:spTree>
    <p:extLst>
      <p:ext uri="{BB962C8B-B14F-4D97-AF65-F5344CB8AC3E}">
        <p14:creationId xmlns:p14="http://schemas.microsoft.com/office/powerpoint/2010/main" val="44472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Where</a:t>
            </a:r>
            <a:r>
              <a:rPr lang="en-US" baseline="0" dirty="0" smtClean="0"/>
              <a:t> it says, “</a:t>
            </a:r>
            <a:r>
              <a:rPr lang="en-US" u="sng" baseline="0" dirty="0" smtClean="0"/>
              <a:t>word</a:t>
            </a:r>
            <a:r>
              <a:rPr lang="en-US" baseline="0" dirty="0" smtClean="0"/>
              <a:t>,” r</a:t>
            </a:r>
            <a:r>
              <a:rPr lang="en-US" dirty="0" smtClean="0"/>
              <a:t>eplace the text with the </a:t>
            </a:r>
            <a:r>
              <a:rPr lang="en-US" u="none" dirty="0" smtClean="0"/>
              <a:t>same word </a:t>
            </a:r>
            <a:r>
              <a:rPr lang="en-US" dirty="0" smtClean="0"/>
              <a:t>you typed</a:t>
            </a:r>
            <a:r>
              <a:rPr lang="en-US" baseline="0" dirty="0" smtClean="0"/>
              <a:t> on Slide 6.</a:t>
            </a:r>
          </a:p>
          <a:p>
            <a:pPr marL="171450" indent="-171450">
              <a:buFont typeface="Arial" panose="020B0604020202020204" pitchFamily="34" charset="0"/>
              <a:buChar char="•"/>
            </a:pPr>
            <a:r>
              <a:rPr lang="en-US" i="0" baseline="0" dirty="0" smtClean="0"/>
              <a:t>Where it says, “</a:t>
            </a:r>
            <a:r>
              <a:rPr lang="en-US" i="0" u="sng" baseline="0" dirty="0" err="1" smtClean="0"/>
              <a:t>wr</a:t>
            </a:r>
            <a:r>
              <a:rPr lang="en-US" i="0" u="sng" baseline="0" dirty="0" smtClean="0"/>
              <a:t>. word</a:t>
            </a:r>
            <a:r>
              <a:rPr lang="en-US" i="0" baseline="0" dirty="0" smtClean="0"/>
              <a:t>,” replace it with a “</a:t>
            </a:r>
            <a:r>
              <a:rPr lang="en-US" i="0" u="sng" baseline="0" dirty="0" smtClean="0"/>
              <a:t>wrong word</a:t>
            </a:r>
            <a:r>
              <a:rPr lang="en-US" i="0" baseline="0" dirty="0" smtClean="0"/>
              <a:t>” that is different the other word you typed on Slide 6 (</a:t>
            </a:r>
            <a:r>
              <a:rPr lang="en-US" i="1" baseline="0" dirty="0" smtClean="0"/>
              <a:t>ex. Ladybug 1- cat; Ladybug 2- cat; Ladybug 3- hat</a:t>
            </a:r>
            <a:r>
              <a:rPr lang="en-US" i="0" baseline="0" dirty="0" smtClean="0"/>
              <a:t>).</a:t>
            </a:r>
            <a:endParaRPr lang="en-US" i="0" dirty="0" smtClean="0"/>
          </a:p>
        </p:txBody>
      </p:sp>
      <p:sp>
        <p:nvSpPr>
          <p:cNvPr id="4" name="슬라이드 번호 개체 틀 3"/>
          <p:cNvSpPr>
            <a:spLocks noGrp="1"/>
          </p:cNvSpPr>
          <p:nvPr>
            <p:ph type="sldNum" sz="quarter" idx="10"/>
          </p:nvPr>
        </p:nvSpPr>
        <p:spPr/>
        <p:txBody>
          <a:bodyPr/>
          <a:lstStyle/>
          <a:p>
            <a:fld id="{5F200804-26ED-42A5-AD9C-9D22AD5FF4EC}" type="slidenum">
              <a:rPr lang="en-US" smtClean="0"/>
              <a:t>16</a:t>
            </a:fld>
            <a:endParaRPr lang="en-US"/>
          </a:p>
        </p:txBody>
      </p:sp>
    </p:spTree>
    <p:extLst>
      <p:ext uri="{BB962C8B-B14F-4D97-AF65-F5344CB8AC3E}">
        <p14:creationId xmlns:p14="http://schemas.microsoft.com/office/powerpoint/2010/main" val="2244498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17</a:t>
            </a:fld>
            <a:endParaRPr lang="en-US"/>
          </a:p>
        </p:txBody>
      </p:sp>
    </p:spTree>
    <p:extLst>
      <p:ext uri="{BB962C8B-B14F-4D97-AF65-F5344CB8AC3E}">
        <p14:creationId xmlns:p14="http://schemas.microsoft.com/office/powerpoint/2010/main" val="166944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18</a:t>
            </a:fld>
            <a:endParaRPr lang="en-US"/>
          </a:p>
        </p:txBody>
      </p:sp>
    </p:spTree>
    <p:extLst>
      <p:ext uri="{BB962C8B-B14F-4D97-AF65-F5344CB8AC3E}">
        <p14:creationId xmlns:p14="http://schemas.microsoft.com/office/powerpoint/2010/main" val="3862793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19</a:t>
            </a:fld>
            <a:endParaRPr lang="en-US"/>
          </a:p>
        </p:txBody>
      </p:sp>
    </p:spTree>
    <p:extLst>
      <p:ext uri="{BB962C8B-B14F-4D97-AF65-F5344CB8AC3E}">
        <p14:creationId xmlns:p14="http://schemas.microsoft.com/office/powerpoint/2010/main" val="199748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2</a:t>
            </a:fld>
            <a:endParaRPr lang="en-US"/>
          </a:p>
        </p:txBody>
      </p:sp>
    </p:spTree>
    <p:extLst>
      <p:ext uri="{BB962C8B-B14F-4D97-AF65-F5344CB8AC3E}">
        <p14:creationId xmlns:p14="http://schemas.microsoft.com/office/powerpoint/2010/main" val="30618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20</a:t>
            </a:fld>
            <a:endParaRPr lang="en-US"/>
          </a:p>
        </p:txBody>
      </p:sp>
    </p:spTree>
    <p:extLst>
      <p:ext uri="{BB962C8B-B14F-4D97-AF65-F5344CB8AC3E}">
        <p14:creationId xmlns:p14="http://schemas.microsoft.com/office/powerpoint/2010/main" val="3762098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19.</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19 to throw students off.</a:t>
            </a:r>
          </a:p>
          <a:p>
            <a:pPr marL="171450" indent="-171450">
              <a:buFont typeface="Arial" panose="020B0604020202020204" pitchFamily="34" charset="0"/>
              <a:buChar cha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21</a:t>
            </a:fld>
            <a:endParaRPr lang="en-US"/>
          </a:p>
        </p:txBody>
      </p:sp>
    </p:spTree>
    <p:extLst>
      <p:ext uri="{BB962C8B-B14F-4D97-AF65-F5344CB8AC3E}">
        <p14:creationId xmlns:p14="http://schemas.microsoft.com/office/powerpoint/2010/main" val="63896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23 and 24.</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22</a:t>
            </a:fld>
            <a:endParaRPr lang="en-US"/>
          </a:p>
        </p:txBody>
      </p:sp>
    </p:spTree>
    <p:extLst>
      <p:ext uri="{BB962C8B-B14F-4D97-AF65-F5344CB8AC3E}">
        <p14:creationId xmlns:p14="http://schemas.microsoft.com/office/powerpoint/2010/main" val="543203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22 and 24.</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23</a:t>
            </a:fld>
            <a:endParaRPr lang="en-US"/>
          </a:p>
        </p:txBody>
      </p:sp>
    </p:spTree>
    <p:extLst>
      <p:ext uri="{BB962C8B-B14F-4D97-AF65-F5344CB8AC3E}">
        <p14:creationId xmlns:p14="http://schemas.microsoft.com/office/powerpoint/2010/main" val="2349417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22 and 23.</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24</a:t>
            </a:fld>
            <a:endParaRPr lang="en-US"/>
          </a:p>
        </p:txBody>
      </p:sp>
    </p:spTree>
    <p:extLst>
      <p:ext uri="{BB962C8B-B14F-4D97-AF65-F5344CB8AC3E}">
        <p14:creationId xmlns:p14="http://schemas.microsoft.com/office/powerpoint/2010/main" val="1898397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25</a:t>
            </a:fld>
            <a:endParaRPr lang="en-US"/>
          </a:p>
        </p:txBody>
      </p:sp>
    </p:spTree>
    <p:extLst>
      <p:ext uri="{BB962C8B-B14F-4D97-AF65-F5344CB8AC3E}">
        <p14:creationId xmlns:p14="http://schemas.microsoft.com/office/powerpoint/2010/main" val="1603029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26</a:t>
            </a:fld>
            <a:endParaRPr lang="en-US"/>
          </a:p>
        </p:txBody>
      </p:sp>
    </p:spTree>
    <p:extLst>
      <p:ext uri="{BB962C8B-B14F-4D97-AF65-F5344CB8AC3E}">
        <p14:creationId xmlns:p14="http://schemas.microsoft.com/office/powerpoint/2010/main" val="1035349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25.</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25 to throw students off.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27</a:t>
            </a:fld>
            <a:endParaRPr lang="en-US"/>
          </a:p>
        </p:txBody>
      </p:sp>
    </p:spTree>
    <p:extLst>
      <p:ext uri="{BB962C8B-B14F-4D97-AF65-F5344CB8AC3E}">
        <p14:creationId xmlns:p14="http://schemas.microsoft.com/office/powerpoint/2010/main" val="2605683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29 and 30.</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28</a:t>
            </a:fld>
            <a:endParaRPr lang="en-US"/>
          </a:p>
        </p:txBody>
      </p:sp>
    </p:spTree>
    <p:extLst>
      <p:ext uri="{BB962C8B-B14F-4D97-AF65-F5344CB8AC3E}">
        <p14:creationId xmlns:p14="http://schemas.microsoft.com/office/powerpoint/2010/main" val="3773051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28 and 30.</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29</a:t>
            </a:fld>
            <a:endParaRPr lang="en-US"/>
          </a:p>
        </p:txBody>
      </p:sp>
    </p:spTree>
    <p:extLst>
      <p:ext uri="{BB962C8B-B14F-4D97-AF65-F5344CB8AC3E}">
        <p14:creationId xmlns:p14="http://schemas.microsoft.com/office/powerpoint/2010/main" val="262292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an example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3</a:t>
            </a:fld>
            <a:endParaRPr lang="en-US"/>
          </a:p>
        </p:txBody>
      </p:sp>
    </p:spTree>
    <p:extLst>
      <p:ext uri="{BB962C8B-B14F-4D97-AF65-F5344CB8AC3E}">
        <p14:creationId xmlns:p14="http://schemas.microsoft.com/office/powerpoint/2010/main" val="2170344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28 and 29.</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30</a:t>
            </a:fld>
            <a:endParaRPr lang="en-US"/>
          </a:p>
        </p:txBody>
      </p:sp>
    </p:spTree>
    <p:extLst>
      <p:ext uri="{BB962C8B-B14F-4D97-AF65-F5344CB8AC3E}">
        <p14:creationId xmlns:p14="http://schemas.microsoft.com/office/powerpoint/2010/main" val="3491378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31</a:t>
            </a:fld>
            <a:endParaRPr lang="en-US"/>
          </a:p>
        </p:txBody>
      </p:sp>
    </p:spTree>
    <p:extLst>
      <p:ext uri="{BB962C8B-B14F-4D97-AF65-F5344CB8AC3E}">
        <p14:creationId xmlns:p14="http://schemas.microsoft.com/office/powerpoint/2010/main" val="1824751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32</a:t>
            </a:fld>
            <a:endParaRPr lang="en-US"/>
          </a:p>
        </p:txBody>
      </p:sp>
    </p:spTree>
    <p:extLst>
      <p:ext uri="{BB962C8B-B14F-4D97-AF65-F5344CB8AC3E}">
        <p14:creationId xmlns:p14="http://schemas.microsoft.com/office/powerpoint/2010/main" val="273696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31.</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31 to throw students off. It’s up to you if you want all the “wrong words” on the slide to be the same word or different words.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33</a:t>
            </a:fld>
            <a:endParaRPr lang="en-US"/>
          </a:p>
        </p:txBody>
      </p:sp>
    </p:spTree>
    <p:extLst>
      <p:ext uri="{BB962C8B-B14F-4D97-AF65-F5344CB8AC3E}">
        <p14:creationId xmlns:p14="http://schemas.microsoft.com/office/powerpoint/2010/main" val="2276701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35 and 36.</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34</a:t>
            </a:fld>
            <a:endParaRPr lang="en-US"/>
          </a:p>
        </p:txBody>
      </p:sp>
    </p:spTree>
    <p:extLst>
      <p:ext uri="{BB962C8B-B14F-4D97-AF65-F5344CB8AC3E}">
        <p14:creationId xmlns:p14="http://schemas.microsoft.com/office/powerpoint/2010/main" val="1117529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34 and 36.</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35</a:t>
            </a:fld>
            <a:endParaRPr lang="en-US"/>
          </a:p>
        </p:txBody>
      </p:sp>
    </p:spTree>
    <p:extLst>
      <p:ext uri="{BB962C8B-B14F-4D97-AF65-F5344CB8AC3E}">
        <p14:creationId xmlns:p14="http://schemas.microsoft.com/office/powerpoint/2010/main" val="3241241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34 and 35.</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36</a:t>
            </a:fld>
            <a:endParaRPr lang="en-US"/>
          </a:p>
        </p:txBody>
      </p:sp>
    </p:spTree>
    <p:extLst>
      <p:ext uri="{BB962C8B-B14F-4D97-AF65-F5344CB8AC3E}">
        <p14:creationId xmlns:p14="http://schemas.microsoft.com/office/powerpoint/2010/main" val="836449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37</a:t>
            </a:fld>
            <a:endParaRPr lang="en-US"/>
          </a:p>
        </p:txBody>
      </p:sp>
    </p:spTree>
    <p:extLst>
      <p:ext uri="{BB962C8B-B14F-4D97-AF65-F5344CB8AC3E}">
        <p14:creationId xmlns:p14="http://schemas.microsoft.com/office/powerpoint/2010/main" val="3497114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38</a:t>
            </a:fld>
            <a:endParaRPr lang="en-US"/>
          </a:p>
        </p:txBody>
      </p:sp>
    </p:spTree>
    <p:extLst>
      <p:ext uri="{BB962C8B-B14F-4D97-AF65-F5344CB8AC3E}">
        <p14:creationId xmlns:p14="http://schemas.microsoft.com/office/powerpoint/2010/main" val="504224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37.</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37 to throw students off. It’s up to you if you want all the “wrong words” on the slide to be the same word or different words.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39</a:t>
            </a:fld>
            <a:endParaRPr lang="en-US"/>
          </a:p>
        </p:txBody>
      </p:sp>
    </p:spTree>
    <p:extLst>
      <p:ext uri="{BB962C8B-B14F-4D97-AF65-F5344CB8AC3E}">
        <p14:creationId xmlns:p14="http://schemas.microsoft.com/office/powerpoint/2010/main" val="1563803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4</a:t>
            </a:fld>
            <a:endParaRPr lang="en-US"/>
          </a:p>
        </p:txBody>
      </p:sp>
    </p:spTree>
    <p:extLst>
      <p:ext uri="{BB962C8B-B14F-4D97-AF65-F5344CB8AC3E}">
        <p14:creationId xmlns:p14="http://schemas.microsoft.com/office/powerpoint/2010/main" val="2436163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41 and 42.</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40</a:t>
            </a:fld>
            <a:endParaRPr lang="en-US"/>
          </a:p>
        </p:txBody>
      </p:sp>
    </p:spTree>
    <p:extLst>
      <p:ext uri="{BB962C8B-B14F-4D97-AF65-F5344CB8AC3E}">
        <p14:creationId xmlns:p14="http://schemas.microsoft.com/office/powerpoint/2010/main" val="2235061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40 and 42.</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41</a:t>
            </a:fld>
            <a:endParaRPr lang="en-US"/>
          </a:p>
        </p:txBody>
      </p:sp>
    </p:spTree>
    <p:extLst>
      <p:ext uri="{BB962C8B-B14F-4D97-AF65-F5344CB8AC3E}">
        <p14:creationId xmlns:p14="http://schemas.microsoft.com/office/powerpoint/2010/main" val="473602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40 and 41.</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42</a:t>
            </a:fld>
            <a:endParaRPr lang="en-US"/>
          </a:p>
        </p:txBody>
      </p:sp>
    </p:spTree>
    <p:extLst>
      <p:ext uri="{BB962C8B-B14F-4D97-AF65-F5344CB8AC3E}">
        <p14:creationId xmlns:p14="http://schemas.microsoft.com/office/powerpoint/2010/main" val="1365235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43</a:t>
            </a:fld>
            <a:endParaRPr lang="en-US"/>
          </a:p>
        </p:txBody>
      </p:sp>
    </p:spTree>
    <p:extLst>
      <p:ext uri="{BB962C8B-B14F-4D97-AF65-F5344CB8AC3E}">
        <p14:creationId xmlns:p14="http://schemas.microsoft.com/office/powerpoint/2010/main" val="40389811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44</a:t>
            </a:fld>
            <a:endParaRPr lang="en-US"/>
          </a:p>
        </p:txBody>
      </p:sp>
    </p:spTree>
    <p:extLst>
      <p:ext uri="{BB962C8B-B14F-4D97-AF65-F5344CB8AC3E}">
        <p14:creationId xmlns:p14="http://schemas.microsoft.com/office/powerpoint/2010/main" val="3567300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43.</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43 to throw students off. It’s up to you if you want all the “wrong words” on the slide to be the same word or different words.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45</a:t>
            </a:fld>
            <a:endParaRPr lang="en-US"/>
          </a:p>
        </p:txBody>
      </p:sp>
    </p:spTree>
    <p:extLst>
      <p:ext uri="{BB962C8B-B14F-4D97-AF65-F5344CB8AC3E}">
        <p14:creationId xmlns:p14="http://schemas.microsoft.com/office/powerpoint/2010/main" val="1437623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47 and 48</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46</a:t>
            </a:fld>
            <a:endParaRPr lang="en-US"/>
          </a:p>
        </p:txBody>
      </p:sp>
    </p:spTree>
    <p:extLst>
      <p:ext uri="{BB962C8B-B14F-4D97-AF65-F5344CB8AC3E}">
        <p14:creationId xmlns:p14="http://schemas.microsoft.com/office/powerpoint/2010/main" val="3102265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46 and 48.</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47</a:t>
            </a:fld>
            <a:endParaRPr lang="en-US"/>
          </a:p>
        </p:txBody>
      </p:sp>
    </p:spTree>
    <p:extLst>
      <p:ext uri="{BB962C8B-B14F-4D97-AF65-F5344CB8AC3E}">
        <p14:creationId xmlns:p14="http://schemas.microsoft.com/office/powerpoint/2010/main" val="3522956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46 and 47.</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48</a:t>
            </a:fld>
            <a:endParaRPr lang="en-US"/>
          </a:p>
        </p:txBody>
      </p:sp>
    </p:spTree>
    <p:extLst>
      <p:ext uri="{BB962C8B-B14F-4D97-AF65-F5344CB8AC3E}">
        <p14:creationId xmlns:p14="http://schemas.microsoft.com/office/powerpoint/2010/main" val="425480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49</a:t>
            </a:fld>
            <a:endParaRPr lang="en-US"/>
          </a:p>
        </p:txBody>
      </p:sp>
    </p:spTree>
    <p:extLst>
      <p:ext uri="{BB962C8B-B14F-4D97-AF65-F5344CB8AC3E}">
        <p14:creationId xmlns:p14="http://schemas.microsoft.com/office/powerpoint/2010/main" val="396891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5</a:t>
            </a:fld>
            <a:endParaRPr lang="en-US"/>
          </a:p>
        </p:txBody>
      </p:sp>
    </p:spTree>
    <p:extLst>
      <p:ext uri="{BB962C8B-B14F-4D97-AF65-F5344CB8AC3E}">
        <p14:creationId xmlns:p14="http://schemas.microsoft.com/office/powerpoint/2010/main" val="2338510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50</a:t>
            </a:fld>
            <a:endParaRPr lang="en-US"/>
          </a:p>
        </p:txBody>
      </p:sp>
    </p:spTree>
    <p:extLst>
      <p:ext uri="{BB962C8B-B14F-4D97-AF65-F5344CB8AC3E}">
        <p14:creationId xmlns:p14="http://schemas.microsoft.com/office/powerpoint/2010/main" val="4165053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49.</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49 to throw students off. It’s up to you if you want all the “wrong words” on the slide to be the same word or different words.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51</a:t>
            </a:fld>
            <a:endParaRPr lang="en-US"/>
          </a:p>
        </p:txBody>
      </p:sp>
    </p:spTree>
    <p:extLst>
      <p:ext uri="{BB962C8B-B14F-4D97-AF65-F5344CB8AC3E}">
        <p14:creationId xmlns:p14="http://schemas.microsoft.com/office/powerpoint/2010/main" val="1523644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53 and 54.</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52</a:t>
            </a:fld>
            <a:endParaRPr lang="en-US"/>
          </a:p>
        </p:txBody>
      </p:sp>
    </p:spTree>
    <p:extLst>
      <p:ext uri="{BB962C8B-B14F-4D97-AF65-F5344CB8AC3E}">
        <p14:creationId xmlns:p14="http://schemas.microsoft.com/office/powerpoint/2010/main" val="3298487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52 and 54.</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53</a:t>
            </a:fld>
            <a:endParaRPr lang="en-US"/>
          </a:p>
        </p:txBody>
      </p:sp>
    </p:spTree>
    <p:extLst>
      <p:ext uri="{BB962C8B-B14F-4D97-AF65-F5344CB8AC3E}">
        <p14:creationId xmlns:p14="http://schemas.microsoft.com/office/powerpoint/2010/main" val="3018444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52 and 53.</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54</a:t>
            </a:fld>
            <a:endParaRPr lang="en-US"/>
          </a:p>
        </p:txBody>
      </p:sp>
    </p:spTree>
    <p:extLst>
      <p:ext uri="{BB962C8B-B14F-4D97-AF65-F5344CB8AC3E}">
        <p14:creationId xmlns:p14="http://schemas.microsoft.com/office/powerpoint/2010/main" val="2067983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55</a:t>
            </a:fld>
            <a:endParaRPr lang="en-US"/>
          </a:p>
        </p:txBody>
      </p:sp>
    </p:spTree>
    <p:extLst>
      <p:ext uri="{BB962C8B-B14F-4D97-AF65-F5344CB8AC3E}">
        <p14:creationId xmlns:p14="http://schemas.microsoft.com/office/powerpoint/2010/main" val="2951580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56</a:t>
            </a:fld>
            <a:endParaRPr lang="en-US"/>
          </a:p>
        </p:txBody>
      </p:sp>
    </p:spTree>
    <p:extLst>
      <p:ext uri="{BB962C8B-B14F-4D97-AF65-F5344CB8AC3E}">
        <p14:creationId xmlns:p14="http://schemas.microsoft.com/office/powerpoint/2010/main" val="3214788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55.</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55 to throw students off. It’s up to you if you want all the “wrong words” on the slide to be the same word or different words.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57</a:t>
            </a:fld>
            <a:endParaRPr lang="en-US"/>
          </a:p>
        </p:txBody>
      </p:sp>
    </p:spTree>
    <p:extLst>
      <p:ext uri="{BB962C8B-B14F-4D97-AF65-F5344CB8AC3E}">
        <p14:creationId xmlns:p14="http://schemas.microsoft.com/office/powerpoint/2010/main" val="23006162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59 and 60.</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58</a:t>
            </a:fld>
            <a:endParaRPr lang="en-US"/>
          </a:p>
        </p:txBody>
      </p:sp>
    </p:spTree>
    <p:extLst>
      <p:ext uri="{BB962C8B-B14F-4D97-AF65-F5344CB8AC3E}">
        <p14:creationId xmlns:p14="http://schemas.microsoft.com/office/powerpoint/2010/main" val="1062658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58 and 60.</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59</a:t>
            </a:fld>
            <a:endParaRPr lang="en-US"/>
          </a:p>
        </p:txBody>
      </p:sp>
    </p:spTree>
    <p:extLst>
      <p:ext uri="{BB962C8B-B14F-4D97-AF65-F5344CB8AC3E}">
        <p14:creationId xmlns:p14="http://schemas.microsoft.com/office/powerpoint/2010/main" val="281462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Replace the text on the signs the bugs</a:t>
            </a:r>
            <a:r>
              <a:rPr lang="en-US" baseline="0" dirty="0" smtClean="0"/>
              <a:t> are holding</a:t>
            </a:r>
            <a:r>
              <a:rPr lang="en-US" dirty="0" smtClean="0"/>
              <a:t> with the </a:t>
            </a:r>
            <a:r>
              <a:rPr lang="en-US" u="sng" dirty="0" smtClean="0"/>
              <a:t>same word</a:t>
            </a:r>
            <a:r>
              <a:rPr lang="en-US" dirty="0" smtClean="0"/>
              <a:t> you typed</a:t>
            </a:r>
            <a:r>
              <a:rPr lang="en-US" baseline="0" dirty="0" smtClean="0"/>
              <a:t> on Slide 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a:t>
            </a:fld>
            <a:endParaRPr lang="en-US"/>
          </a:p>
        </p:txBody>
      </p:sp>
    </p:spTree>
    <p:extLst>
      <p:ext uri="{BB962C8B-B14F-4D97-AF65-F5344CB8AC3E}">
        <p14:creationId xmlns:p14="http://schemas.microsoft.com/office/powerpoint/2010/main" val="16635027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58 and 59.</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60</a:t>
            </a:fld>
            <a:endParaRPr lang="en-US"/>
          </a:p>
        </p:txBody>
      </p:sp>
    </p:spTree>
    <p:extLst>
      <p:ext uri="{BB962C8B-B14F-4D97-AF65-F5344CB8AC3E}">
        <p14:creationId xmlns:p14="http://schemas.microsoft.com/office/powerpoint/2010/main" val="65960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61</a:t>
            </a:fld>
            <a:endParaRPr lang="en-US"/>
          </a:p>
        </p:txBody>
      </p:sp>
    </p:spTree>
    <p:extLst>
      <p:ext uri="{BB962C8B-B14F-4D97-AF65-F5344CB8AC3E}">
        <p14:creationId xmlns:p14="http://schemas.microsoft.com/office/powerpoint/2010/main" val="1718601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62</a:t>
            </a:fld>
            <a:endParaRPr lang="en-US"/>
          </a:p>
        </p:txBody>
      </p:sp>
    </p:spTree>
    <p:extLst>
      <p:ext uri="{BB962C8B-B14F-4D97-AF65-F5344CB8AC3E}">
        <p14:creationId xmlns:p14="http://schemas.microsoft.com/office/powerpoint/2010/main" val="42577340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61.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61 to throw students off. It’s up to you if you want all the “wrong words” on the slide to be the same word or different words.\If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63</a:t>
            </a:fld>
            <a:endParaRPr lang="en-US"/>
          </a:p>
        </p:txBody>
      </p:sp>
    </p:spTree>
    <p:extLst>
      <p:ext uri="{BB962C8B-B14F-4D97-AF65-F5344CB8AC3E}">
        <p14:creationId xmlns:p14="http://schemas.microsoft.com/office/powerpoint/2010/main" val="9074652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65 and 66.</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64</a:t>
            </a:fld>
            <a:endParaRPr lang="en-US"/>
          </a:p>
        </p:txBody>
      </p:sp>
    </p:spTree>
    <p:extLst>
      <p:ext uri="{BB962C8B-B14F-4D97-AF65-F5344CB8AC3E}">
        <p14:creationId xmlns:p14="http://schemas.microsoft.com/office/powerpoint/2010/main" val="2304307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64 and 66.</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65</a:t>
            </a:fld>
            <a:endParaRPr lang="en-US"/>
          </a:p>
        </p:txBody>
      </p:sp>
    </p:spTree>
    <p:extLst>
      <p:ext uri="{BB962C8B-B14F-4D97-AF65-F5344CB8AC3E}">
        <p14:creationId xmlns:p14="http://schemas.microsoft.com/office/powerpoint/2010/main" val="26068162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64 and 65.</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66</a:t>
            </a:fld>
            <a:endParaRPr lang="en-US"/>
          </a:p>
        </p:txBody>
      </p:sp>
    </p:spTree>
    <p:extLst>
      <p:ext uri="{BB962C8B-B14F-4D97-AF65-F5344CB8AC3E}">
        <p14:creationId xmlns:p14="http://schemas.microsoft.com/office/powerpoint/2010/main" val="12493850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67</a:t>
            </a:fld>
            <a:endParaRPr lang="en-US"/>
          </a:p>
        </p:txBody>
      </p:sp>
    </p:spTree>
    <p:extLst>
      <p:ext uri="{BB962C8B-B14F-4D97-AF65-F5344CB8AC3E}">
        <p14:creationId xmlns:p14="http://schemas.microsoft.com/office/powerpoint/2010/main" val="32294173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68</a:t>
            </a:fld>
            <a:endParaRPr lang="en-US"/>
          </a:p>
        </p:txBody>
      </p:sp>
    </p:spTree>
    <p:extLst>
      <p:ext uri="{BB962C8B-B14F-4D97-AF65-F5344CB8AC3E}">
        <p14:creationId xmlns:p14="http://schemas.microsoft.com/office/powerpoint/2010/main" val="6005681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67.</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67 to throw students off. It’s up to you if you want all the “wrong words” on the slide to be the same word or different words.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69</a:t>
            </a:fld>
            <a:endParaRPr lang="en-US"/>
          </a:p>
        </p:txBody>
      </p:sp>
    </p:spTree>
    <p:extLst>
      <p:ext uri="{BB962C8B-B14F-4D97-AF65-F5344CB8AC3E}">
        <p14:creationId xmlns:p14="http://schemas.microsoft.com/office/powerpoint/2010/main" val="24779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example sentences where it says “sentence goes here.”</a:t>
            </a:r>
          </a:p>
          <a:p>
            <a:pPr marL="171450" indent="-171450">
              <a:buFont typeface="Arial" panose="020B0604020202020204" pitchFamily="34" charset="0"/>
              <a:buChar char="•"/>
            </a:pPr>
            <a:r>
              <a:rPr lang="en-US" baseline="0" dirty="0" smtClean="0"/>
              <a:t>For the </a:t>
            </a:r>
            <a:r>
              <a:rPr lang="en-US" u="sng" baseline="0" dirty="0" smtClean="0"/>
              <a:t>read-the-answer version</a:t>
            </a:r>
            <a:r>
              <a:rPr lang="en-US" baseline="0" dirty="0" smtClean="0"/>
              <a:t>, I go through each number one by one. As I go through each answer, I have the students who think that number is correct stand up and read the sentence next to it together. </a:t>
            </a:r>
          </a:p>
          <a:p>
            <a:pPr marL="628650" lvl="1" indent="-171450">
              <a:buFont typeface="Arial" panose="020B0604020202020204" pitchFamily="34" charset="0"/>
              <a:buChar char="•"/>
            </a:pPr>
            <a:r>
              <a:rPr lang="en-US" i="1" baseline="0" dirty="0" smtClean="0"/>
              <a:t>If playing this version, change the word “Write” to “Read” in the instructions at the top of the slide.</a:t>
            </a:r>
          </a:p>
          <a:p>
            <a:pPr marL="628650" lvl="1" indent="-171450">
              <a:buFont typeface="Arial" panose="020B0604020202020204" pitchFamily="34" charset="0"/>
              <a:buChar char="•"/>
            </a:pPr>
            <a:r>
              <a:rPr lang="en-US" i="1" baseline="0" dirty="0" smtClean="0"/>
              <a:t>You can also use the “Swarm Guessing Worksheet” for this version instead of the “Swarm Writing Worksheet” </a:t>
            </a:r>
          </a:p>
          <a:p>
            <a:pPr marL="171450" lvl="0" indent="-171450">
              <a:buFont typeface="Arial" panose="020B0604020202020204" pitchFamily="34" charset="0"/>
              <a:buChar char="•"/>
            </a:pPr>
            <a:r>
              <a:rPr lang="en-US" b="0" i="0" baseline="0" dirty="0" smtClean="0"/>
              <a:t>If using this game version, hide or delete slides 8 and 9.</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a:t>
            </a:fld>
            <a:endParaRPr lang="en-US"/>
          </a:p>
        </p:txBody>
      </p:sp>
    </p:spTree>
    <p:extLst>
      <p:ext uri="{BB962C8B-B14F-4D97-AF65-F5344CB8AC3E}">
        <p14:creationId xmlns:p14="http://schemas.microsoft.com/office/powerpoint/2010/main" val="1416562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71 and 72.</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70</a:t>
            </a:fld>
            <a:endParaRPr lang="en-US"/>
          </a:p>
        </p:txBody>
      </p:sp>
    </p:spTree>
    <p:extLst>
      <p:ext uri="{BB962C8B-B14F-4D97-AF65-F5344CB8AC3E}">
        <p14:creationId xmlns:p14="http://schemas.microsoft.com/office/powerpoint/2010/main" val="773877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70 and 72.</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71</a:t>
            </a:fld>
            <a:endParaRPr lang="en-US"/>
          </a:p>
        </p:txBody>
      </p:sp>
    </p:spTree>
    <p:extLst>
      <p:ext uri="{BB962C8B-B14F-4D97-AF65-F5344CB8AC3E}">
        <p14:creationId xmlns:p14="http://schemas.microsoft.com/office/powerpoint/2010/main" val="37232764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70 and 71.</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72</a:t>
            </a:fld>
            <a:endParaRPr lang="en-US"/>
          </a:p>
        </p:txBody>
      </p:sp>
    </p:spTree>
    <p:extLst>
      <p:ext uri="{BB962C8B-B14F-4D97-AF65-F5344CB8AC3E}">
        <p14:creationId xmlns:p14="http://schemas.microsoft.com/office/powerpoint/2010/main" val="21126749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73</a:t>
            </a:fld>
            <a:endParaRPr lang="en-US"/>
          </a:p>
        </p:txBody>
      </p:sp>
    </p:spTree>
    <p:extLst>
      <p:ext uri="{BB962C8B-B14F-4D97-AF65-F5344CB8AC3E}">
        <p14:creationId xmlns:p14="http://schemas.microsoft.com/office/powerpoint/2010/main" val="2387532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74</a:t>
            </a:fld>
            <a:endParaRPr lang="en-US"/>
          </a:p>
        </p:txBody>
      </p:sp>
    </p:spTree>
    <p:extLst>
      <p:ext uri="{BB962C8B-B14F-4D97-AF65-F5344CB8AC3E}">
        <p14:creationId xmlns:p14="http://schemas.microsoft.com/office/powerpoint/2010/main" val="623920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73.</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73 to throw students off. It’s up to you if you want all the “wrong words” on the slide to be the same word or different words.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75</a:t>
            </a:fld>
            <a:endParaRPr lang="en-US"/>
          </a:p>
        </p:txBody>
      </p:sp>
    </p:spTree>
    <p:extLst>
      <p:ext uri="{BB962C8B-B14F-4D97-AF65-F5344CB8AC3E}">
        <p14:creationId xmlns:p14="http://schemas.microsoft.com/office/powerpoint/2010/main" val="10590153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77 and 78.</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76</a:t>
            </a:fld>
            <a:endParaRPr lang="en-US"/>
          </a:p>
        </p:txBody>
      </p:sp>
    </p:spTree>
    <p:extLst>
      <p:ext uri="{BB962C8B-B14F-4D97-AF65-F5344CB8AC3E}">
        <p14:creationId xmlns:p14="http://schemas.microsoft.com/office/powerpoint/2010/main" val="27253283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76 and 78.</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77</a:t>
            </a:fld>
            <a:endParaRPr lang="en-US"/>
          </a:p>
        </p:txBody>
      </p:sp>
    </p:spTree>
    <p:extLst>
      <p:ext uri="{BB962C8B-B14F-4D97-AF65-F5344CB8AC3E}">
        <p14:creationId xmlns:p14="http://schemas.microsoft.com/office/powerpoint/2010/main" val="28451677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76 and 77.</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78</a:t>
            </a:fld>
            <a:endParaRPr lang="en-US"/>
          </a:p>
        </p:txBody>
      </p:sp>
    </p:spTree>
    <p:extLst>
      <p:ext uri="{BB962C8B-B14F-4D97-AF65-F5344CB8AC3E}">
        <p14:creationId xmlns:p14="http://schemas.microsoft.com/office/powerpoint/2010/main" val="2546299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Type a vocabulary word where it says “word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79</a:t>
            </a:fld>
            <a:endParaRPr lang="en-US"/>
          </a:p>
        </p:txBody>
      </p:sp>
    </p:spTree>
    <p:extLst>
      <p:ext uri="{BB962C8B-B14F-4D97-AF65-F5344CB8AC3E}">
        <p14:creationId xmlns:p14="http://schemas.microsoft.com/office/powerpoint/2010/main" val="288230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aseline="0" dirty="0" smtClean="0"/>
              <a:t>This version is played like the </a:t>
            </a:r>
            <a:r>
              <a:rPr lang="en-US" u="none" baseline="0" dirty="0" smtClean="0"/>
              <a:t>read-the-answer version on the previous slide except instead of reading, students say a sentence based on the picture above their answer.</a:t>
            </a:r>
          </a:p>
          <a:p>
            <a:pPr marL="171450" indent="-171450">
              <a:buFont typeface="Arial" panose="020B0604020202020204" pitchFamily="34" charset="0"/>
              <a:buChar char="•"/>
            </a:pPr>
            <a:r>
              <a:rPr lang="en-US" u="none" baseline="0" dirty="0" smtClean="0"/>
              <a:t>This version uses the “Swarm Guessing Worksheet.” </a:t>
            </a:r>
          </a:p>
          <a:p>
            <a:pPr marL="171450" indent="-171450">
              <a:buFont typeface="Arial" panose="020B0604020202020204" pitchFamily="34" charset="0"/>
              <a:buChar char="•"/>
            </a:pPr>
            <a:r>
              <a:rPr lang="en-US" b="0" i="0" baseline="0" dirty="0" smtClean="0"/>
              <a:t>If using this game version, hide or delete slides 7 and 9.</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8</a:t>
            </a:fld>
            <a:endParaRPr lang="en-US"/>
          </a:p>
        </p:txBody>
      </p:sp>
    </p:spTree>
    <p:extLst>
      <p:ext uri="{BB962C8B-B14F-4D97-AF65-F5344CB8AC3E}">
        <p14:creationId xmlns:p14="http://schemas.microsoft.com/office/powerpoint/2010/main" val="28442652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80</a:t>
            </a:fld>
            <a:endParaRPr lang="en-US"/>
          </a:p>
        </p:txBody>
      </p:sp>
    </p:spTree>
    <p:extLst>
      <p:ext uri="{BB962C8B-B14F-4D97-AF65-F5344CB8AC3E}">
        <p14:creationId xmlns:p14="http://schemas.microsoft.com/office/powerpoint/2010/main" val="2389999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If a bug is holding a sign that says, “</a:t>
            </a:r>
            <a:r>
              <a:rPr lang="en-US" u="sng" dirty="0" smtClean="0"/>
              <a:t>word</a:t>
            </a:r>
            <a:r>
              <a:rPr lang="en-US" dirty="0" smtClean="0"/>
              <a:t>,” replace the text with the </a:t>
            </a:r>
            <a:r>
              <a:rPr lang="en-US" u="sng" dirty="0" smtClean="0"/>
              <a:t>same word</a:t>
            </a:r>
            <a:r>
              <a:rPr lang="en-US" dirty="0" smtClean="0"/>
              <a:t> you typed</a:t>
            </a:r>
            <a:r>
              <a:rPr lang="en-US" baseline="0" dirty="0" smtClean="0"/>
              <a:t> on Slide 79.</a:t>
            </a:r>
          </a:p>
          <a:p>
            <a:pPr marL="171450" indent="-171450">
              <a:buFont typeface="Arial" panose="020B0604020202020204" pitchFamily="34" charset="0"/>
              <a:buChar char="•"/>
            </a:pPr>
            <a:r>
              <a:rPr lang="en-US" i="0" baseline="0" dirty="0" smtClean="0"/>
              <a:t>If a bug is holding a sign that says, “</a:t>
            </a:r>
            <a:r>
              <a:rPr lang="en-US" i="0" u="sng" baseline="0" dirty="0" err="1" smtClean="0"/>
              <a:t>wr</a:t>
            </a:r>
            <a:r>
              <a:rPr lang="en-US" i="0" u="sng" baseline="0" dirty="0" smtClean="0"/>
              <a:t>. word</a:t>
            </a:r>
            <a:r>
              <a:rPr lang="en-US" i="0" baseline="0" dirty="0" smtClean="0"/>
              <a:t>,” (“wrong word”) replace the text with a </a:t>
            </a:r>
            <a:r>
              <a:rPr lang="en-US" i="0" u="sng" baseline="0" dirty="0" smtClean="0"/>
              <a:t>different word</a:t>
            </a:r>
            <a:r>
              <a:rPr lang="en-US" i="0" baseline="0" dirty="0" smtClean="0"/>
              <a:t> than what you typed on Slide 79 to throw students off. It’s up to you if you want all the “wrong words” on the slide to be the same word or different words.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If you need to make the text box longer, click on a group, then click on the text box. While holding down “Ctrl” drag out the point on the box on either the right or left side.</a:t>
            </a:r>
          </a:p>
          <a:p>
            <a:pPr marL="171450" indent="-171450">
              <a:buFont typeface="Arial" panose="020B0604020202020204" pitchFamily="34" charset="0"/>
              <a:buChar char="•"/>
            </a:pPr>
            <a:r>
              <a:rPr lang="en-US" i="0" u="sng" baseline="0" dirty="0" smtClean="0"/>
              <a:t>Do NOT change</a:t>
            </a:r>
            <a:r>
              <a:rPr lang="en-US" i="0" baseline="0" dirty="0" smtClean="0"/>
              <a:t> the placement of words and wrong words (</a:t>
            </a:r>
            <a:r>
              <a:rPr lang="en-US" i="1" baseline="0" dirty="0" smtClean="0"/>
              <a:t>unless you’re familiar with adjusting animations in PowerPoint</a:t>
            </a:r>
            <a:r>
              <a:rPr lang="en-US" i="0" baseline="0" dirty="0" smtClean="0"/>
              <a:t>) as that will change the number of the answer.</a:t>
            </a:r>
          </a:p>
          <a:p>
            <a:pPr marL="171450" indent="-171450">
              <a:buFont typeface="Arial" panose="020B0604020202020204" pitchFamily="34" charset="0"/>
              <a:buChar char="•"/>
            </a:pPr>
            <a:r>
              <a:rPr lang="en-US" i="0" baseline="0" dirty="0" smtClean="0"/>
              <a:t>If you feel the slide as it is currently is too hard or too easy for your students, see the “</a:t>
            </a:r>
            <a:r>
              <a:rPr lang="en-US" i="0" u="sng" baseline="0" dirty="0" smtClean="0"/>
              <a:t>How to Adjust the Game Difficulty</a:t>
            </a:r>
            <a:r>
              <a:rPr lang="en-US" i="0" baseline="0" dirty="0" smtClean="0"/>
              <a:t>” document included in the game package file for instructions on how to adjust the difficulty of these slides.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81</a:t>
            </a:fld>
            <a:endParaRPr lang="en-US"/>
          </a:p>
        </p:txBody>
      </p:sp>
    </p:spTree>
    <p:extLst>
      <p:ext uri="{BB962C8B-B14F-4D97-AF65-F5344CB8AC3E}">
        <p14:creationId xmlns:p14="http://schemas.microsoft.com/office/powerpoint/2010/main" val="10963103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Write or read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Type 3</a:t>
            </a:r>
            <a:r>
              <a:rPr lang="en-US" baseline="0" dirty="0" smtClean="0"/>
              <a:t> different sentences where it says “sentence goes here.”</a:t>
            </a:r>
          </a:p>
          <a:p>
            <a:pPr marL="171450" lvl="0" indent="-171450">
              <a:buFont typeface="Arial" panose="020B0604020202020204" pitchFamily="34" charset="0"/>
              <a:buChar char="•"/>
            </a:pPr>
            <a:r>
              <a:rPr lang="en-US" b="0" i="0" baseline="0" dirty="0" smtClean="0"/>
              <a:t>If using this game version, hide or delete slides 83 and 84.</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82</a:t>
            </a:fld>
            <a:endParaRPr lang="en-US"/>
          </a:p>
        </p:txBody>
      </p:sp>
    </p:spTree>
    <p:extLst>
      <p:ext uri="{BB962C8B-B14F-4D97-AF65-F5344CB8AC3E}">
        <p14:creationId xmlns:p14="http://schemas.microsoft.com/office/powerpoint/2010/main" val="36794807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Say the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Replace the image icons in the boxes with 3</a:t>
            </a:r>
            <a:r>
              <a:rPr lang="en-US" baseline="0" dirty="0" smtClean="0"/>
              <a:t> different images related to your vocabulary or target sentences.</a:t>
            </a:r>
          </a:p>
          <a:p>
            <a:pPr marL="171450" indent="-171450">
              <a:buFont typeface="Arial" panose="020B0604020202020204" pitchFamily="34" charset="0"/>
              <a:buChar char="•"/>
            </a:pPr>
            <a:r>
              <a:rPr lang="en-US" b="0" i="0" baseline="0" dirty="0" smtClean="0"/>
              <a:t>If using this game version, hide or delete slides 82 and 84.</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83</a:t>
            </a:fld>
            <a:endParaRPr lang="en-US"/>
          </a:p>
        </p:txBody>
      </p:sp>
    </p:spTree>
    <p:extLst>
      <p:ext uri="{BB962C8B-B14F-4D97-AF65-F5344CB8AC3E}">
        <p14:creationId xmlns:p14="http://schemas.microsoft.com/office/powerpoint/2010/main" val="1160230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b="0" i="0" baseline="0" dirty="0" smtClean="0"/>
              <a:t>If using this game version, hide or delete slides 82 and 83.</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84</a:t>
            </a:fld>
            <a:endParaRPr lang="en-US"/>
          </a:p>
        </p:txBody>
      </p:sp>
    </p:spTree>
    <p:extLst>
      <p:ext uri="{BB962C8B-B14F-4D97-AF65-F5344CB8AC3E}">
        <p14:creationId xmlns:p14="http://schemas.microsoft.com/office/powerpoint/2010/main" val="33834583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5F200804-26ED-42A5-AD9C-9D22AD5FF4EC}" type="slidenum">
              <a:rPr lang="en-US" smtClean="0"/>
              <a:t>85</a:t>
            </a:fld>
            <a:endParaRPr lang="en-US"/>
          </a:p>
        </p:txBody>
      </p:sp>
    </p:spTree>
    <p:extLst>
      <p:ext uri="{BB962C8B-B14F-4D97-AF65-F5344CB8AC3E}">
        <p14:creationId xmlns:p14="http://schemas.microsoft.com/office/powerpoint/2010/main" val="389036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GAME</a:t>
            </a:r>
            <a:r>
              <a:rPr lang="en-US" b="1" u="sng" baseline="0" dirty="0" smtClean="0"/>
              <a:t> </a:t>
            </a:r>
            <a:r>
              <a:rPr lang="en-US" b="1" u="sng" dirty="0" smtClean="0"/>
              <a:t>VERSION: Only</a:t>
            </a:r>
            <a:r>
              <a:rPr lang="en-US" b="1" u="sng" baseline="0" dirty="0" smtClean="0"/>
              <a:t> guess the answer</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TEACHER’S NOTES:</a:t>
            </a:r>
          </a:p>
          <a:p>
            <a:pPr marL="171450" indent="-171450">
              <a:buFont typeface="Arial" panose="020B0604020202020204" pitchFamily="34" charset="0"/>
              <a:buChar char="•"/>
            </a:pPr>
            <a:r>
              <a:rPr lang="en-US" dirty="0" smtClean="0"/>
              <a:t>It’s up to you how you want to play this version. I</a:t>
            </a:r>
            <a:r>
              <a:rPr lang="en-US" baseline="0" dirty="0" smtClean="0"/>
              <a:t> usually have students write their guess down on the “Swarm Guessing Worksheet,” then I call on some volunteers to say their guess before revealing the answer.</a:t>
            </a:r>
            <a:endParaRPr lang="en-US" u="none" baseline="0" dirty="0" smtClean="0"/>
          </a:p>
          <a:p>
            <a:pPr marL="171450" indent="-171450">
              <a:buFont typeface="Arial" panose="020B0604020202020204" pitchFamily="34" charset="0"/>
              <a:buChar char="•"/>
            </a:pPr>
            <a:r>
              <a:rPr lang="en-US" b="0" i="0" baseline="0" dirty="0" smtClean="0"/>
              <a:t>If using this game version, hide or delete slides 7 and 8.</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Background created by </a:t>
            </a:r>
            <a:r>
              <a:rPr lang="en-US" i="1" dirty="0" err="1" smtClean="0"/>
              <a:t>upklyak</a:t>
            </a:r>
            <a:r>
              <a:rPr lang="en-US" i="1" dirty="0" smtClean="0"/>
              <a:t> - www.freepik.com</a:t>
            </a:r>
          </a:p>
        </p:txBody>
      </p:sp>
      <p:sp>
        <p:nvSpPr>
          <p:cNvPr id="4" name="슬라이드 번호 개체 틀 3"/>
          <p:cNvSpPr>
            <a:spLocks noGrp="1"/>
          </p:cNvSpPr>
          <p:nvPr>
            <p:ph type="sldNum" sz="quarter" idx="10"/>
          </p:nvPr>
        </p:nvSpPr>
        <p:spPr/>
        <p:txBody>
          <a:bodyPr/>
          <a:lstStyle/>
          <a:p>
            <a:fld id="{5F200804-26ED-42A5-AD9C-9D22AD5FF4EC}" type="slidenum">
              <a:rPr lang="en-US" smtClean="0"/>
              <a:t>9</a:t>
            </a:fld>
            <a:endParaRPr lang="en-US"/>
          </a:p>
        </p:txBody>
      </p:sp>
    </p:spTree>
    <p:extLst>
      <p:ext uri="{BB962C8B-B14F-4D97-AF65-F5344CB8AC3E}">
        <p14:creationId xmlns:p14="http://schemas.microsoft.com/office/powerpoint/2010/main" val="282555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en-US"/>
          </a:p>
        </p:txBody>
      </p:sp>
      <p:sp>
        <p:nvSpPr>
          <p:cNvPr id="4" name="날짜 개체 틀 3"/>
          <p:cNvSpPr>
            <a:spLocks noGrp="1"/>
          </p:cNvSpPr>
          <p:nvPr>
            <p:ph type="dt" sz="half" idx="10"/>
          </p:nvPr>
        </p:nvSpPr>
        <p:spPr/>
        <p:txBody>
          <a:bodyPr/>
          <a:lstStyle/>
          <a:p>
            <a:fld id="{8647249A-52E5-4566-B0E1-9E141C78F8AE}" type="datetimeFigureOut">
              <a:rPr lang="en-US" smtClean="0"/>
              <a:t>9/27/2021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493526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8647249A-52E5-4566-B0E1-9E141C78F8AE}" type="datetimeFigureOut">
              <a:rPr lang="en-US" smtClean="0"/>
              <a:t>9/27/2021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95053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8647249A-52E5-4566-B0E1-9E141C78F8AE}" type="datetimeFigureOut">
              <a:rPr lang="en-US" smtClean="0"/>
              <a:t>9/27/2021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4205874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8647249A-52E5-4566-B0E1-9E141C78F8AE}" type="datetimeFigureOut">
              <a:rPr lang="en-US" smtClean="0"/>
              <a:t>9/27/2021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319408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8647249A-52E5-4566-B0E1-9E141C78F8AE}" type="datetimeFigureOut">
              <a:rPr lang="en-US" smtClean="0"/>
              <a:t>9/27/2021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1481500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날짜 개체 틀 4"/>
          <p:cNvSpPr>
            <a:spLocks noGrp="1"/>
          </p:cNvSpPr>
          <p:nvPr>
            <p:ph type="dt" sz="half" idx="10"/>
          </p:nvPr>
        </p:nvSpPr>
        <p:spPr/>
        <p:txBody>
          <a:bodyPr/>
          <a:lstStyle/>
          <a:p>
            <a:fld id="{8647249A-52E5-4566-B0E1-9E141C78F8AE}" type="datetimeFigureOut">
              <a:rPr lang="en-US" smtClean="0"/>
              <a:t>9/27/2021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24308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7" name="날짜 개체 틀 6"/>
          <p:cNvSpPr>
            <a:spLocks noGrp="1"/>
          </p:cNvSpPr>
          <p:nvPr>
            <p:ph type="dt" sz="half" idx="10"/>
          </p:nvPr>
        </p:nvSpPr>
        <p:spPr/>
        <p:txBody>
          <a:bodyPr/>
          <a:lstStyle/>
          <a:p>
            <a:fld id="{8647249A-52E5-4566-B0E1-9E141C78F8AE}" type="datetimeFigureOut">
              <a:rPr lang="en-US" smtClean="0"/>
              <a:t>9/27/2021</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135875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날짜 개체 틀 2"/>
          <p:cNvSpPr>
            <a:spLocks noGrp="1"/>
          </p:cNvSpPr>
          <p:nvPr>
            <p:ph type="dt" sz="half" idx="10"/>
          </p:nvPr>
        </p:nvSpPr>
        <p:spPr/>
        <p:txBody>
          <a:bodyPr/>
          <a:lstStyle/>
          <a:p>
            <a:fld id="{8647249A-52E5-4566-B0E1-9E141C78F8AE}" type="datetimeFigureOut">
              <a:rPr lang="en-US" smtClean="0"/>
              <a:t>9/27/2021</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55245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8647249A-52E5-4566-B0E1-9E141C78F8AE}" type="datetimeFigureOut">
              <a:rPr lang="en-US" smtClean="0"/>
              <a:t>9/27/2021</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72301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8647249A-52E5-4566-B0E1-9E141C78F8AE}" type="datetimeFigureOut">
              <a:rPr lang="en-US" smtClean="0"/>
              <a:t>9/27/2021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1495227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8647249A-52E5-4566-B0E1-9E141C78F8AE}" type="datetimeFigureOut">
              <a:rPr lang="en-US" smtClean="0"/>
              <a:t>9/27/2021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CFBF80D-4279-4229-9BE3-3A84052B5AA5}" type="slidenum">
              <a:rPr lang="en-US" smtClean="0"/>
              <a:t>‹#›</a:t>
            </a:fld>
            <a:endParaRPr lang="en-US"/>
          </a:p>
        </p:txBody>
      </p:sp>
    </p:spTree>
    <p:extLst>
      <p:ext uri="{BB962C8B-B14F-4D97-AF65-F5344CB8AC3E}">
        <p14:creationId xmlns:p14="http://schemas.microsoft.com/office/powerpoint/2010/main" val="2504699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7249A-52E5-4566-B0E1-9E141C78F8AE}" type="datetimeFigureOut">
              <a:rPr lang="en-US" smtClean="0"/>
              <a:t>9/27/2021</a:t>
            </a:fld>
            <a:endParaRPr 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BF80D-4279-4229-9BE3-3A84052B5AA5}" type="slidenum">
              <a:rPr lang="en-US" smtClean="0"/>
              <a:t>‹#›</a:t>
            </a:fld>
            <a:endParaRPr lang="en-US"/>
          </a:p>
        </p:txBody>
      </p:sp>
    </p:spTree>
    <p:extLst>
      <p:ext uri="{BB962C8B-B14F-4D97-AF65-F5344CB8AC3E}">
        <p14:creationId xmlns:p14="http://schemas.microsoft.com/office/powerpoint/2010/main" val="2212552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microsoft.com/office/2007/relationships/hdphoto" Target="../media/hdphoto6.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4.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4.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4.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microsoft.com/office/2007/relationships/hdphoto" Target="../media/hdphoto6.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6.wav"/><Relationship Id="rId7" Type="http://schemas.microsoft.com/office/2007/relationships/hdphoto" Target="../media/hdphoto6.wdp"/><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8.png"/><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8.png"/><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8.png"/><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microsoft.com/office/2007/relationships/hdphoto" Target="../media/hdphoto6.wdp"/><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0.png"/><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0.png"/><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0.png"/><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2.png"/><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2.png"/><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2.png"/><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microsoft.com/office/2007/relationships/hdphoto" Target="../media/hdphoto6.wdp"/><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microsoft.com/office/2007/relationships/hdphoto" Target="../media/hdphoto6.wdp"/><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4.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4.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4.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image" Target="../media/image9.jp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6.wav"/><Relationship Id="rId7" Type="http://schemas.microsoft.com/office/2007/relationships/hdphoto" Target="../media/hdphoto6.wdp"/><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audio" Target="../media/audio6.wav"/></Relationships>
</file>

<file path=ppt/slides/_rels/slide7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8.png"/><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8.png"/><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8.png"/><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jp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wav"/><Relationship Id="rId7" Type="http://schemas.microsoft.com/office/2007/relationships/hdphoto" Target="../media/hdphoto6.wdp"/><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4.wav"/></Relationships>
</file>

<file path=ppt/slides/_rels/slide8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0.png"/><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0.png"/><Relationship Id="rId4" Type="http://schemas.openxmlformats.org/officeDocument/2006/relationships/audio" Target="../media/audio1.wav"/></Relationships>
</file>

<file path=ppt/slides/_rels/slide8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20.png"/><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S"/>
          <p:cNvPicPr>
            <a:picLocks noChangeAspect="1"/>
          </p:cNvPicPr>
          <p:nvPr/>
        </p:nvPicPr>
        <p:blipFill>
          <a:blip r:embed="rId4">
            <a:extLst>
              <a:ext uri="{BEBA8EAE-BF5A-486C-A8C5-ECC9F3942E4B}">
                <a14:imgProps xmlns:a14="http://schemas.microsoft.com/office/drawing/2010/main">
                  <a14:imgLayer r:embed="rId5">
                    <a14:imgEffect>
                      <a14:artisticCutout trans="75000" numberOfShades="6"/>
                    </a14:imgEffect>
                  </a14:imgLayer>
                </a14:imgProps>
              </a:ext>
            </a:extLst>
          </a:blip>
          <a:stretch>
            <a:fillRect/>
          </a:stretch>
        </p:blipFill>
        <p:spPr>
          <a:xfrm>
            <a:off x="751419" y="2132734"/>
            <a:ext cx="2584928" cy="4456562"/>
          </a:xfrm>
          <a:prstGeom prst="rect">
            <a:avLst/>
          </a:prstGeom>
        </p:spPr>
      </p:pic>
      <p:pic>
        <p:nvPicPr>
          <p:cNvPr id="43" name="W"/>
          <p:cNvPicPr>
            <a:picLocks noChangeAspect="1"/>
          </p:cNvPicPr>
          <p:nvPr/>
        </p:nvPicPr>
        <p:blipFill>
          <a:blip r:embed="rId6">
            <a:extLst>
              <a:ext uri="{BEBA8EAE-BF5A-486C-A8C5-ECC9F3942E4B}">
                <a14:imgProps xmlns:a14="http://schemas.microsoft.com/office/drawing/2010/main">
                  <a14:imgLayer r:embed="rId7">
                    <a14:imgEffect>
                      <a14:artisticCutout trans="75000" numberOfShades="6"/>
                    </a14:imgEffect>
                  </a14:imgLayer>
                </a14:imgProps>
              </a:ext>
            </a:extLst>
          </a:blip>
          <a:stretch>
            <a:fillRect/>
          </a:stretch>
        </p:blipFill>
        <p:spPr>
          <a:xfrm>
            <a:off x="2200513" y="1099340"/>
            <a:ext cx="3407959" cy="4426080"/>
          </a:xfrm>
          <a:prstGeom prst="rect">
            <a:avLst/>
          </a:prstGeom>
        </p:spPr>
      </p:pic>
      <p:pic>
        <p:nvPicPr>
          <p:cNvPr id="45" name="A"/>
          <p:cNvPicPr>
            <a:picLocks noChangeAspect="1"/>
          </p:cNvPicPr>
          <p:nvPr/>
        </p:nvPicPr>
        <p:blipFill>
          <a:blip r:embed="rId8">
            <a:extLst>
              <a:ext uri="{BEBA8EAE-BF5A-486C-A8C5-ECC9F3942E4B}">
                <a14:imgProps xmlns:a14="http://schemas.microsoft.com/office/drawing/2010/main">
                  <a14:imgLayer r:embed="rId9">
                    <a14:imgEffect>
                      <a14:artisticCutout trans="75000" numberOfShades="6"/>
                    </a14:imgEffect>
                  </a14:imgLayer>
                </a14:imgProps>
              </a:ext>
            </a:extLst>
          </a:blip>
          <a:stretch>
            <a:fillRect/>
          </a:stretch>
        </p:blipFill>
        <p:spPr>
          <a:xfrm>
            <a:off x="6200532" y="849625"/>
            <a:ext cx="2700762" cy="4432176"/>
          </a:xfrm>
          <a:prstGeom prst="rect">
            <a:avLst/>
          </a:prstGeom>
        </p:spPr>
      </p:pic>
      <p:pic>
        <p:nvPicPr>
          <p:cNvPr id="46" name="R"/>
          <p:cNvPicPr>
            <a:picLocks noChangeAspect="1"/>
          </p:cNvPicPr>
          <p:nvPr/>
        </p:nvPicPr>
        <p:blipFill>
          <a:blip r:embed="rId10">
            <a:extLst>
              <a:ext uri="{BEBA8EAE-BF5A-486C-A8C5-ECC9F3942E4B}">
                <a14:imgProps xmlns:a14="http://schemas.microsoft.com/office/drawing/2010/main">
                  <a14:imgLayer r:embed="rId11">
                    <a14:imgEffect>
                      <a14:artisticCutout trans="75000" numberOfShades="6"/>
                    </a14:imgEffect>
                  </a14:imgLayer>
                </a14:imgProps>
              </a:ext>
            </a:extLst>
          </a:blip>
          <a:stretch>
            <a:fillRect/>
          </a:stretch>
        </p:blipFill>
        <p:spPr>
          <a:xfrm>
            <a:off x="8113164" y="2070328"/>
            <a:ext cx="3097036" cy="4237087"/>
          </a:xfrm>
          <a:prstGeom prst="rect">
            <a:avLst/>
          </a:prstGeom>
        </p:spPr>
      </p:pic>
      <p:pic>
        <p:nvPicPr>
          <p:cNvPr id="44" name="M"/>
          <p:cNvPicPr>
            <a:picLocks noChangeAspect="1"/>
          </p:cNvPicPr>
          <p:nvPr/>
        </p:nvPicPr>
        <p:blipFill>
          <a:blip r:embed="rId12">
            <a:extLst>
              <a:ext uri="{BEBA8EAE-BF5A-486C-A8C5-ECC9F3942E4B}">
                <a14:imgProps xmlns:a14="http://schemas.microsoft.com/office/drawing/2010/main">
                  <a14:imgLayer r:embed="rId13">
                    <a14:imgEffect>
                      <a14:artisticCutout trans="75000" numberOfShades="6"/>
                    </a14:imgEffect>
                  </a14:imgLayer>
                </a14:imgProps>
              </a:ext>
            </a:extLst>
          </a:blip>
          <a:stretch>
            <a:fillRect/>
          </a:stretch>
        </p:blipFill>
        <p:spPr>
          <a:xfrm>
            <a:off x="4281162" y="1991950"/>
            <a:ext cx="2889754" cy="4493141"/>
          </a:xfrm>
          <a:prstGeom prst="rect">
            <a:avLst/>
          </a:prstGeom>
        </p:spPr>
      </p:pic>
      <p:pic>
        <p:nvPicPr>
          <p:cNvPr id="49"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408334" y="0"/>
            <a:ext cx="2465515" cy="2369976"/>
          </a:xfrm>
          <a:prstGeom prst="rect">
            <a:avLst/>
          </a:prstGeom>
          <a:noFill/>
          <a:extLst>
            <a:ext uri="{909E8E84-426E-40DD-AFC4-6F175D3DCCD1}">
              <a14:hiddenFill xmlns:a14="http://schemas.microsoft.com/office/drawing/2010/main">
                <a:solidFill>
                  <a:srgbClr val="FFFFFF"/>
                </a:solidFill>
              </a14:hiddenFill>
            </a:ext>
          </a:extLst>
        </p:spPr>
      </p:pic>
      <p:pic>
        <p:nvPicPr>
          <p:cNvPr id="51"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192000" y="4563771"/>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62"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192000" y="2813348"/>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63"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192000" y="1234372"/>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64"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192000" y="-443372"/>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65"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943417" y="3654448"/>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66"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943417" y="2075472"/>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67"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943417" y="397728"/>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69"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694834" y="5093842"/>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70"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694834" y="3212789"/>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71"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694834" y="1712189"/>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72"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694834" y="-17809"/>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73"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717644" y="4053889"/>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74"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717644" y="2448787"/>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75" name="Bee" descr="Be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717644" y="797169"/>
            <a:ext cx="2091875" cy="201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10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childTnLst>
                                </p:cTn>
                              </p:par>
                              <p:par>
                                <p:cTn id="17" presetID="26" presetClass="emph" presetSubtype="0" fill="hold" nodeType="withEffect">
                                  <p:stCondLst>
                                    <p:cond delay="500"/>
                                  </p:stCondLst>
                                  <p:childTnLst>
                                    <p:animEffect transition="out" filter="fade">
                                      <p:cBhvr>
                                        <p:cTn id="18" dur="500" tmFilter="0, 0; .2, .5; .8, .5; 1, 0"/>
                                        <p:tgtEl>
                                          <p:spTgt spid="42"/>
                                        </p:tgtEl>
                                      </p:cBhvr>
                                    </p:animEffect>
                                    <p:animScale>
                                      <p:cBhvr>
                                        <p:cTn id="19" dur="250" autoRev="1" fill="hold"/>
                                        <p:tgtEl>
                                          <p:spTgt spid="42"/>
                                        </p:tgtEl>
                                      </p:cBhvr>
                                      <p:by x="105000" y="105000"/>
                                    </p:animScale>
                                  </p:childTnLst>
                                </p:cTn>
                              </p:par>
                              <p:par>
                                <p:cTn id="20" presetID="23" presetClass="entr" presetSubtype="16" fill="hold" nodeType="withEffect">
                                  <p:stCondLst>
                                    <p:cond delay="75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childTnLst>
                                </p:cTn>
                              </p:par>
                              <p:par>
                                <p:cTn id="24" presetID="26" presetClass="emph" presetSubtype="0" fill="hold" nodeType="withEffect">
                                  <p:stCondLst>
                                    <p:cond delay="750"/>
                                  </p:stCondLst>
                                  <p:childTnLst>
                                    <p:animEffect transition="out" filter="fade">
                                      <p:cBhvr>
                                        <p:cTn id="25" dur="500" tmFilter="0, 0; .2, .5; .8, .5; 1, 0"/>
                                        <p:tgtEl>
                                          <p:spTgt spid="45"/>
                                        </p:tgtEl>
                                      </p:cBhvr>
                                    </p:animEffect>
                                    <p:animScale>
                                      <p:cBhvr>
                                        <p:cTn id="26" dur="250" autoRev="1" fill="hold"/>
                                        <p:tgtEl>
                                          <p:spTgt spid="45"/>
                                        </p:tgtEl>
                                      </p:cBhvr>
                                      <p:by x="105000" y="105000"/>
                                    </p:animScale>
                                  </p:childTnLst>
                                </p:cTn>
                              </p:par>
                              <p:par>
                                <p:cTn id="27" presetID="23" presetClass="entr" presetSubtype="16" fill="hold" nodeType="withEffect">
                                  <p:stCondLst>
                                    <p:cond delay="100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childTnLst>
                                </p:cTn>
                              </p:par>
                              <p:par>
                                <p:cTn id="31" presetID="26" presetClass="emph" presetSubtype="0" fill="hold" nodeType="withEffect">
                                  <p:stCondLst>
                                    <p:cond delay="1000"/>
                                  </p:stCondLst>
                                  <p:childTnLst>
                                    <p:animEffect transition="out" filter="fade">
                                      <p:cBhvr>
                                        <p:cTn id="32" dur="500" tmFilter="0, 0; .2, .5; .8, .5; 1, 0"/>
                                        <p:tgtEl>
                                          <p:spTgt spid="44"/>
                                        </p:tgtEl>
                                      </p:cBhvr>
                                    </p:animEffect>
                                    <p:animScale>
                                      <p:cBhvr>
                                        <p:cTn id="33" dur="250" autoRev="1" fill="hold"/>
                                        <p:tgtEl>
                                          <p:spTgt spid="44"/>
                                        </p:tgtEl>
                                      </p:cBhvr>
                                      <p:by x="105000" y="105000"/>
                                    </p:animScale>
                                  </p:childTnLst>
                                </p:cTn>
                              </p:par>
                              <p:par>
                                <p:cTn id="34" presetID="26" presetClass="emph" presetSubtype="0" fill="hold" nodeType="withEffect">
                                  <p:stCondLst>
                                    <p:cond delay="1250"/>
                                  </p:stCondLst>
                                  <p:childTnLst>
                                    <p:animEffect transition="out" filter="fade">
                                      <p:cBhvr>
                                        <p:cTn id="35" dur="500" tmFilter="0, 0; .2, .5; .8, .5; 1, 0"/>
                                        <p:tgtEl>
                                          <p:spTgt spid="46"/>
                                        </p:tgtEl>
                                      </p:cBhvr>
                                    </p:animEffect>
                                    <p:animScale>
                                      <p:cBhvr>
                                        <p:cTn id="36" dur="250" autoRev="1" fill="hold"/>
                                        <p:tgtEl>
                                          <p:spTgt spid="46"/>
                                        </p:tgtEl>
                                      </p:cBhvr>
                                      <p:by x="105000" y="105000"/>
                                    </p:animScale>
                                  </p:childTnLst>
                                </p:cTn>
                              </p:par>
                              <p:par>
                                <p:cTn id="37" presetID="26" presetClass="emph" presetSubtype="0" fill="hold" nodeType="withEffect">
                                  <p:stCondLst>
                                    <p:cond delay="1500"/>
                                  </p:stCondLst>
                                  <p:childTnLst>
                                    <p:animEffect transition="out" filter="fade">
                                      <p:cBhvr>
                                        <p:cTn id="38" dur="500" tmFilter="0, 0; .2, .5; .8, .5; 1, 0"/>
                                        <p:tgtEl>
                                          <p:spTgt spid="43"/>
                                        </p:tgtEl>
                                      </p:cBhvr>
                                    </p:animEffect>
                                    <p:animScale>
                                      <p:cBhvr>
                                        <p:cTn id="39" dur="250" autoRev="1" fill="hold"/>
                                        <p:tgtEl>
                                          <p:spTgt spid="43"/>
                                        </p:tgtEl>
                                      </p:cBhvr>
                                      <p:by x="105000" y="105000"/>
                                    </p:animScale>
                                  </p:childTnLst>
                                </p:cTn>
                              </p:par>
                            </p:childTnLst>
                          </p:cTn>
                        </p:par>
                        <p:par>
                          <p:cTn id="40" fill="hold">
                            <p:stCondLst>
                              <p:cond delay="2000"/>
                            </p:stCondLst>
                            <p:childTnLst>
                              <p:par>
                                <p:cTn id="41" presetID="60" presetClass="path" presetSubtype="0" fill="hold" nodeType="afterEffect">
                                  <p:stCondLst>
                                    <p:cond delay="0"/>
                                  </p:stCondLst>
                                  <p:childTnLst>
                                    <p:animMotion origin="layout" path="M -0.00039 4.81481E-6 C -0.00221 0.10694 -0.01875 0.2625 -0.14049 0.30625 C -0.31797 0.37337 -0.38711 -0.09815 -0.59701 -0.02107 C -0.78607 0.05046 -0.63503 0.4287 -0.81771 0.49583 C -1.00794 0.56782 -0.94193 0.228 -1.14505 0.30462 C -1.32734 0.37361 -1.20143 0.53819 -1.36354 0.59976 C -1.51953 0.65833 -1.45742 0.47268 -1.59844 0.52615 C -1.67995 0.55717 -1.68177 0.60162 -1.68385 0.63634 " pathEditMode="relative" rAng="20880000" ptsTypes="AAAAAAAA">
                                      <p:cBhvr>
                                        <p:cTn id="42" dur="3000" fill="hold"/>
                                        <p:tgtEl>
                                          <p:spTgt spid="49"/>
                                        </p:tgtEl>
                                        <p:attrNameLst>
                                          <p:attrName>ppt_x</p:attrName>
                                          <p:attrName>ppt_y</p:attrName>
                                        </p:attrNameLst>
                                      </p:cBhvr>
                                      <p:rCtr x="-84128" y="32130"/>
                                    </p:animMotion>
                                  </p:childTnLst>
                                </p:cTn>
                              </p:par>
                              <p:par>
                                <p:cTn id="43" presetID="35" presetClass="path" presetSubtype="0" repeatCount="2000" fill="hold" nodeType="withEffect">
                                  <p:stCondLst>
                                    <p:cond delay="2500"/>
                                  </p:stCondLst>
                                  <p:childTnLst>
                                    <p:animMotion origin="layout" path="M 2.70833E-6 -4.44444E-6 L -1.20586 -4.44444E-6 " pathEditMode="relative" rAng="0" ptsTypes="AA">
                                      <p:cBhvr>
                                        <p:cTn id="44" dur="2000" fill="hold"/>
                                        <p:tgtEl>
                                          <p:spTgt spid="64"/>
                                        </p:tgtEl>
                                        <p:attrNameLst>
                                          <p:attrName>ppt_x</p:attrName>
                                          <p:attrName>ppt_y</p:attrName>
                                        </p:attrNameLst>
                                      </p:cBhvr>
                                      <p:rCtr x="-60299" y="0"/>
                                    </p:animMotion>
                                  </p:childTnLst>
                                </p:cTn>
                              </p:par>
                              <p:par>
                                <p:cTn id="45" presetID="35" presetClass="path" presetSubtype="0" repeatCount="2000" fill="hold" nodeType="withEffect">
                                  <p:stCondLst>
                                    <p:cond delay="2500"/>
                                  </p:stCondLst>
                                  <p:childTnLst>
                                    <p:animMotion origin="layout" path="M 2.70833E-6 -3.7037E-7 L -1.20795 -3.7037E-7 " pathEditMode="relative" rAng="0" ptsTypes="AA">
                                      <p:cBhvr>
                                        <p:cTn id="46" dur="1500" fill="hold"/>
                                        <p:tgtEl>
                                          <p:spTgt spid="63"/>
                                        </p:tgtEl>
                                        <p:attrNameLst>
                                          <p:attrName>ppt_x</p:attrName>
                                          <p:attrName>ppt_y</p:attrName>
                                        </p:attrNameLst>
                                      </p:cBhvr>
                                      <p:rCtr x="-60404" y="0"/>
                                    </p:animMotion>
                                  </p:childTnLst>
                                </p:cTn>
                              </p:par>
                              <p:par>
                                <p:cTn id="47" presetID="35" presetClass="path" presetSubtype="0" repeatCount="2000" fill="hold" nodeType="withEffect">
                                  <p:stCondLst>
                                    <p:cond delay="2500"/>
                                  </p:stCondLst>
                                  <p:childTnLst>
                                    <p:animMotion origin="layout" path="M 2.70833E-6 -2.96296E-6 L -1.19727 -2.96296E-6 " pathEditMode="relative" rAng="0" ptsTypes="AA">
                                      <p:cBhvr>
                                        <p:cTn id="48" dur="1000" fill="hold"/>
                                        <p:tgtEl>
                                          <p:spTgt spid="62"/>
                                        </p:tgtEl>
                                        <p:attrNameLst>
                                          <p:attrName>ppt_x</p:attrName>
                                          <p:attrName>ppt_y</p:attrName>
                                        </p:attrNameLst>
                                      </p:cBhvr>
                                      <p:rCtr x="-59870" y="0"/>
                                    </p:animMotion>
                                  </p:childTnLst>
                                </p:cTn>
                              </p:par>
                              <p:par>
                                <p:cTn id="49" presetID="35" presetClass="path" presetSubtype="0" repeatCount="2000" fill="hold" nodeType="withEffect">
                                  <p:stCondLst>
                                    <p:cond delay="2500"/>
                                  </p:stCondLst>
                                  <p:childTnLst>
                                    <p:animMotion origin="layout" path="M 2.70833E-6 2.96296E-6 L -1.19935 2.96296E-6 " pathEditMode="relative" rAng="0" ptsTypes="AA">
                                      <p:cBhvr>
                                        <p:cTn id="50" dur="1750" fill="hold"/>
                                        <p:tgtEl>
                                          <p:spTgt spid="51"/>
                                        </p:tgtEl>
                                        <p:attrNameLst>
                                          <p:attrName>ppt_x</p:attrName>
                                          <p:attrName>ppt_y</p:attrName>
                                        </p:attrNameLst>
                                      </p:cBhvr>
                                      <p:rCtr x="-59974" y="0"/>
                                    </p:animMotion>
                                  </p:childTnLst>
                                </p:cTn>
                              </p:par>
                              <p:par>
                                <p:cTn id="51" presetID="35" presetClass="path" presetSubtype="0" repeatCount="2000" fill="hold" nodeType="withEffect">
                                  <p:stCondLst>
                                    <p:cond delay="2500"/>
                                  </p:stCondLst>
                                  <p:childTnLst>
                                    <p:animMotion origin="layout" path="M 4.16667E-6 3.7037E-7 L -1.26524 3.7037E-7 " pathEditMode="relative" rAng="0" ptsTypes="AA">
                                      <p:cBhvr>
                                        <p:cTn id="52" dur="1500" fill="hold"/>
                                        <p:tgtEl>
                                          <p:spTgt spid="67"/>
                                        </p:tgtEl>
                                        <p:attrNameLst>
                                          <p:attrName>ppt_x</p:attrName>
                                          <p:attrName>ppt_y</p:attrName>
                                        </p:attrNameLst>
                                      </p:cBhvr>
                                      <p:rCtr x="-63268" y="0"/>
                                    </p:animMotion>
                                  </p:childTnLst>
                                </p:cTn>
                              </p:par>
                              <p:par>
                                <p:cTn id="53" presetID="35" presetClass="path" presetSubtype="0" repeatCount="2000" fill="hold" nodeType="withEffect">
                                  <p:stCondLst>
                                    <p:cond delay="2500"/>
                                  </p:stCondLst>
                                  <p:childTnLst>
                                    <p:animMotion origin="layout" path="M 4.16667E-6 -4.07407E-6 L -1.26745 -4.07407E-6 " pathEditMode="relative" rAng="0" ptsTypes="AA">
                                      <p:cBhvr>
                                        <p:cTn id="54" dur="2000" fill="hold"/>
                                        <p:tgtEl>
                                          <p:spTgt spid="66"/>
                                        </p:tgtEl>
                                        <p:attrNameLst>
                                          <p:attrName>ppt_x</p:attrName>
                                          <p:attrName>ppt_y</p:attrName>
                                        </p:attrNameLst>
                                      </p:cBhvr>
                                      <p:rCtr x="-63372" y="0"/>
                                    </p:animMotion>
                                  </p:childTnLst>
                                </p:cTn>
                              </p:par>
                              <p:par>
                                <p:cTn id="55" presetID="35" presetClass="path" presetSubtype="0" repeatCount="2000" fill="hold" nodeType="withEffect">
                                  <p:stCondLst>
                                    <p:cond delay="2500"/>
                                  </p:stCondLst>
                                  <p:childTnLst>
                                    <p:animMotion origin="layout" path="M 4.16667E-6 1.85185E-6 L -1.26745 1.85185E-6 " pathEditMode="relative" rAng="0" ptsTypes="AA">
                                      <p:cBhvr>
                                        <p:cTn id="56" dur="1250" fill="hold"/>
                                        <p:tgtEl>
                                          <p:spTgt spid="65"/>
                                        </p:tgtEl>
                                        <p:attrNameLst>
                                          <p:attrName>ppt_x</p:attrName>
                                          <p:attrName>ppt_y</p:attrName>
                                        </p:attrNameLst>
                                      </p:cBhvr>
                                      <p:rCtr x="-63372" y="0"/>
                                    </p:animMotion>
                                  </p:childTnLst>
                                </p:cTn>
                              </p:par>
                              <p:par>
                                <p:cTn id="57" presetID="35" presetClass="path" presetSubtype="0" repeatCount="2000" fill="hold" nodeType="withEffect">
                                  <p:stCondLst>
                                    <p:cond delay="2500"/>
                                  </p:stCondLst>
                                  <p:childTnLst>
                                    <p:animMotion origin="layout" path="M -4.375E-6 -1.48148E-6 L -1.33333 -1.48148E-6 " pathEditMode="relative" rAng="0" ptsTypes="AA">
                                      <p:cBhvr>
                                        <p:cTn id="58" dur="1750" fill="hold"/>
                                        <p:tgtEl>
                                          <p:spTgt spid="72"/>
                                        </p:tgtEl>
                                        <p:attrNameLst>
                                          <p:attrName>ppt_x</p:attrName>
                                          <p:attrName>ppt_y</p:attrName>
                                        </p:attrNameLst>
                                      </p:cBhvr>
                                      <p:rCtr x="-66667" y="0"/>
                                    </p:animMotion>
                                  </p:childTnLst>
                                </p:cTn>
                              </p:par>
                              <p:par>
                                <p:cTn id="59" presetID="35" presetClass="path" presetSubtype="0" repeatCount="2000" fill="hold" nodeType="withEffect">
                                  <p:stCondLst>
                                    <p:cond delay="2500"/>
                                  </p:stCondLst>
                                  <p:childTnLst>
                                    <p:animMotion origin="layout" path="M -4.375E-6 3.7037E-6 L -1.33333 3.7037E-6 " pathEditMode="relative" rAng="0" ptsTypes="AA">
                                      <p:cBhvr>
                                        <p:cTn id="60" dur="1500" fill="hold"/>
                                        <p:tgtEl>
                                          <p:spTgt spid="71"/>
                                        </p:tgtEl>
                                        <p:attrNameLst>
                                          <p:attrName>ppt_x</p:attrName>
                                          <p:attrName>ppt_y</p:attrName>
                                        </p:attrNameLst>
                                      </p:cBhvr>
                                      <p:rCtr x="-66667" y="0"/>
                                    </p:animMotion>
                                  </p:childTnLst>
                                </p:cTn>
                              </p:par>
                              <p:par>
                                <p:cTn id="61" presetID="35" presetClass="path" presetSubtype="0" repeatCount="2000" fill="hold" nodeType="withEffect">
                                  <p:stCondLst>
                                    <p:cond delay="2500"/>
                                  </p:stCondLst>
                                  <p:childTnLst>
                                    <p:animMotion origin="layout" path="M -4.375E-6 3.7037E-6 L -1.31822 3.7037E-6 " pathEditMode="relative" rAng="0" ptsTypes="AA">
                                      <p:cBhvr>
                                        <p:cTn id="62" dur="1000" fill="hold"/>
                                        <p:tgtEl>
                                          <p:spTgt spid="70"/>
                                        </p:tgtEl>
                                        <p:attrNameLst>
                                          <p:attrName>ppt_x</p:attrName>
                                          <p:attrName>ppt_y</p:attrName>
                                        </p:attrNameLst>
                                      </p:cBhvr>
                                      <p:rCtr x="-65911" y="0"/>
                                    </p:animMotion>
                                  </p:childTnLst>
                                </p:cTn>
                              </p:par>
                              <p:par>
                                <p:cTn id="63" presetID="35" presetClass="path" presetSubtype="0" repeatCount="2000" fill="hold" nodeType="withEffect">
                                  <p:stCondLst>
                                    <p:cond delay="2500"/>
                                  </p:stCondLst>
                                  <p:childTnLst>
                                    <p:animMotion origin="layout" path="M -4.375E-6 -1.85185E-6 L -1.31614 -1.85185E-6 " pathEditMode="relative" rAng="0" ptsTypes="AA">
                                      <p:cBhvr>
                                        <p:cTn id="64" dur="1300" fill="hold"/>
                                        <p:tgtEl>
                                          <p:spTgt spid="69"/>
                                        </p:tgtEl>
                                        <p:attrNameLst>
                                          <p:attrName>ppt_x</p:attrName>
                                          <p:attrName>ppt_y</p:attrName>
                                        </p:attrNameLst>
                                      </p:cBhvr>
                                      <p:rCtr x="-65807" y="0"/>
                                    </p:animMotion>
                                  </p:childTnLst>
                                </p:cTn>
                              </p:par>
                              <p:par>
                                <p:cTn id="65" presetID="35" presetClass="path" presetSubtype="0" repeatCount="2000" fill="hold" nodeType="withEffect">
                                  <p:stCondLst>
                                    <p:cond delay="2500"/>
                                  </p:stCondLst>
                                  <p:childTnLst>
                                    <p:animMotion origin="layout" path="M 1.25E-6 -1.48148E-6 L -1.40873 -1.48148E-6 " pathEditMode="relative" rAng="0" ptsTypes="AA">
                                      <p:cBhvr>
                                        <p:cTn id="66" dur="1800" fill="hold"/>
                                        <p:tgtEl>
                                          <p:spTgt spid="75"/>
                                        </p:tgtEl>
                                        <p:attrNameLst>
                                          <p:attrName>ppt_x</p:attrName>
                                          <p:attrName>ppt_y</p:attrName>
                                        </p:attrNameLst>
                                      </p:cBhvr>
                                      <p:rCtr x="-70443" y="0"/>
                                    </p:animMotion>
                                  </p:childTnLst>
                                </p:cTn>
                              </p:par>
                              <p:par>
                                <p:cTn id="67" presetID="35" presetClass="path" presetSubtype="0" repeatCount="2000" fill="hold" nodeType="withEffect">
                                  <p:stCondLst>
                                    <p:cond delay="2500"/>
                                  </p:stCondLst>
                                  <p:childTnLst>
                                    <p:animMotion origin="layout" path="M 1.25E-6 -3.7037E-6 L -1.41302 -3.7037E-6 " pathEditMode="relative" rAng="0" ptsTypes="AA">
                                      <p:cBhvr>
                                        <p:cTn id="68" dur="2000" fill="hold"/>
                                        <p:tgtEl>
                                          <p:spTgt spid="74"/>
                                        </p:tgtEl>
                                        <p:attrNameLst>
                                          <p:attrName>ppt_x</p:attrName>
                                          <p:attrName>ppt_y</p:attrName>
                                        </p:attrNameLst>
                                      </p:cBhvr>
                                      <p:rCtr x="-70651" y="0"/>
                                    </p:animMotion>
                                  </p:childTnLst>
                                </p:cTn>
                              </p:par>
                              <p:par>
                                <p:cTn id="69" presetID="35" presetClass="path" presetSubtype="0" repeatCount="2000" fill="hold" nodeType="withEffect">
                                  <p:stCondLst>
                                    <p:cond delay="2500"/>
                                  </p:stCondLst>
                                  <p:childTnLst>
                                    <p:animMotion origin="layout" path="M 1.25E-6 -1.48148E-6 L -1.39154 -1.48148E-6 " pathEditMode="relative" rAng="0" ptsTypes="AA">
                                      <p:cBhvr>
                                        <p:cTn id="70" dur="1500" fill="hold"/>
                                        <p:tgtEl>
                                          <p:spTgt spid="73"/>
                                        </p:tgtEl>
                                        <p:attrNameLst>
                                          <p:attrName>ppt_x</p:attrName>
                                          <p:attrName>ppt_y</p:attrName>
                                        </p:attrNameLst>
                                      </p:cBhvr>
                                      <p:rCtr x="-69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Box"/>
          <p:cNvSpPr/>
          <p:nvPr/>
        </p:nvSpPr>
        <p:spPr>
          <a:xfrm>
            <a:off x="342900" y="704850"/>
            <a:ext cx="11506200" cy="5810250"/>
          </a:xfrm>
          <a:prstGeom prst="roundRect">
            <a:avLst>
              <a:gd name="adj" fmla="val 5247"/>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Header"/>
          <p:cNvGrpSpPr/>
          <p:nvPr/>
        </p:nvGrpSpPr>
        <p:grpSpPr>
          <a:xfrm>
            <a:off x="3865163" y="284211"/>
            <a:ext cx="4461671" cy="1031821"/>
            <a:chOff x="3865163" y="284211"/>
            <a:chExt cx="4461671" cy="1031821"/>
          </a:xfrm>
        </p:grpSpPr>
        <p:sp>
          <p:nvSpPr>
            <p:cNvPr id="6" name="Text Outline"/>
            <p:cNvSpPr txBox="1"/>
            <p:nvPr/>
          </p:nvSpPr>
          <p:spPr>
            <a:xfrm>
              <a:off x="3865163" y="284211"/>
              <a:ext cx="4461671" cy="1031821"/>
            </a:xfrm>
            <a:prstGeom prst="rect">
              <a:avLst/>
            </a:prstGeom>
            <a:noFill/>
            <a:ln>
              <a:noFill/>
            </a:ln>
          </p:spPr>
          <p:txBody>
            <a:bodyPr wrap="none" rtlCol="0">
              <a:spAutoFit/>
            </a:bodyPr>
            <a:lstStyle/>
            <a:p>
              <a:pPr algn="ctr">
                <a:lnSpc>
                  <a:spcPct val="90000"/>
                </a:lnSpc>
              </a:pPr>
              <a:r>
                <a:rPr lang="en-US" sz="6600" spc="-300" dirty="0" smtClean="0">
                  <a:ln w="263525">
                    <a:solidFill>
                      <a:srgbClr val="262626"/>
                    </a:solidFill>
                  </a:ln>
                  <a:noFill/>
                  <a:latin typeface="All Season" panose="02000500000000000000" pitchFamily="50" charset="0"/>
                </a:rPr>
                <a:t>How to Play</a:t>
              </a:r>
            </a:p>
          </p:txBody>
        </p:sp>
        <p:sp>
          <p:nvSpPr>
            <p:cNvPr id="9" name="Text"/>
            <p:cNvSpPr txBox="1"/>
            <p:nvPr/>
          </p:nvSpPr>
          <p:spPr>
            <a:xfrm>
              <a:off x="3865163" y="284211"/>
              <a:ext cx="4461671" cy="1031821"/>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F0BB4A"/>
                  </a:solidFill>
                  <a:latin typeface="All Season" panose="02000500000000000000" pitchFamily="50" charset="0"/>
                </a:rPr>
                <a:t>How to Play</a:t>
              </a:r>
            </a:p>
          </p:txBody>
        </p:sp>
      </p:grpSp>
      <p:sp>
        <p:nvSpPr>
          <p:cNvPr id="7" name="Instruction Text"/>
          <p:cNvSpPr/>
          <p:nvPr/>
        </p:nvSpPr>
        <p:spPr>
          <a:xfrm>
            <a:off x="1219198" y="2115097"/>
            <a:ext cx="9753602" cy="3294556"/>
          </a:xfrm>
          <a:prstGeom prst="rect">
            <a:avLst/>
          </a:prstGeom>
        </p:spPr>
        <p:txBody>
          <a:bodyPr wrap="square" anchor="ctr">
            <a:spAutoFit/>
          </a:bodyPr>
          <a:lstStyle/>
          <a:p>
            <a:pPr lvl="0" algn="ctr">
              <a:lnSpc>
                <a:spcPct val="70000"/>
              </a:lnSpc>
            </a:pPr>
            <a:r>
              <a:rPr lang="en-US" sz="9600" spc="-150" dirty="0" smtClean="0">
                <a:solidFill>
                  <a:schemeClr val="bg1"/>
                </a:solidFill>
                <a:latin typeface="Playtime With Hot Toddies" panose="02000606020000020004" pitchFamily="2" charset="0"/>
              </a:rPr>
              <a:t>If you’re right, you get the same points as the answer.</a:t>
            </a:r>
            <a:endParaRPr lang="en-US" sz="9600" spc="-150" dirty="0">
              <a:solidFill>
                <a:schemeClr val="bg1"/>
              </a:solidFill>
              <a:latin typeface="Playtime With Hot Toddies" panose="02000606020000020004" pitchFamily="2" charset="0"/>
            </a:endParaRPr>
          </a:p>
        </p:txBody>
      </p:sp>
    </p:spTree>
    <p:extLst>
      <p:ext uri="{BB962C8B-B14F-4D97-AF65-F5344CB8AC3E}">
        <p14:creationId xmlns:p14="http://schemas.microsoft.com/office/powerpoint/2010/main" val="16971021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1" name="Water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umber"/>
          <p:cNvSpPr/>
          <p:nvPr/>
        </p:nvSpPr>
        <p:spPr>
          <a:xfrm>
            <a:off x="1919617" y="5331287"/>
            <a:ext cx="1332495" cy="1074032"/>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200" dirty="0" smtClean="0">
                <a:solidFill>
                  <a:prstClr val="white"/>
                </a:solidFill>
                <a:latin typeface="All Season" panose="02000500000000000000" pitchFamily="50" charset="0"/>
              </a:rPr>
              <a:t>7</a:t>
            </a:r>
            <a:endParaRPr lang="en-US" dirty="0">
              <a:solidFill>
                <a:prstClr val="white"/>
              </a:solidFill>
            </a:endParaRPr>
          </a:p>
        </p:txBody>
      </p:sp>
      <p:sp>
        <p:nvSpPr>
          <p:cNvPr id="7" name="White Box 3"/>
          <p:cNvSpPr/>
          <p:nvPr/>
        </p:nvSpPr>
        <p:spPr>
          <a:xfrm>
            <a:off x="3391209" y="5331287"/>
            <a:ext cx="6881175" cy="107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3"/>
          <p:cNvSpPr/>
          <p:nvPr/>
        </p:nvSpPr>
        <p:spPr>
          <a:xfrm>
            <a:off x="3391208" y="5581312"/>
            <a:ext cx="6881176" cy="659283"/>
          </a:xfrm>
          <a:prstGeom prst="rect">
            <a:avLst/>
          </a:prstGeom>
        </p:spPr>
        <p:txBody>
          <a:bodyPr wrap="square" anchor="ctr">
            <a:spAutoFit/>
          </a:bodyPr>
          <a:lstStyle/>
          <a:p>
            <a:pPr lvl="0" algn="ctr">
              <a:lnSpc>
                <a:spcPct val="70000"/>
              </a:lnSpc>
            </a:pPr>
            <a:r>
              <a:rPr lang="en-US" sz="4800" spc="-150" dirty="0" smtClean="0">
                <a:solidFill>
                  <a:srgbClr val="512B23"/>
                </a:solidFill>
                <a:latin typeface="Playtime With Hot Toddies" panose="02000606020000020004" pitchFamily="2" charset="0"/>
              </a:rPr>
              <a:t>sentence goes here</a:t>
            </a:r>
            <a:endParaRPr lang="en-US" sz="4800" spc="-150" dirty="0">
              <a:solidFill>
                <a:srgbClr val="512B23"/>
              </a:solidFill>
              <a:latin typeface="Playtime With Hot Toddies" panose="02000606020000020004" pitchFamily="2" charset="0"/>
            </a:endParaRPr>
          </a:p>
        </p:txBody>
      </p:sp>
      <p:sp>
        <p:nvSpPr>
          <p:cNvPr id="13" name="Number"/>
          <p:cNvSpPr/>
          <p:nvPr/>
        </p:nvSpPr>
        <p:spPr>
          <a:xfrm>
            <a:off x="8939889" y="3896566"/>
            <a:ext cx="1332495" cy="1074032"/>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200" dirty="0" smtClean="0">
                <a:solidFill>
                  <a:prstClr val="white"/>
                </a:solidFill>
                <a:latin typeface="All Season" panose="02000500000000000000" pitchFamily="50" charset="0"/>
              </a:rPr>
              <a:t>6</a:t>
            </a:r>
            <a:endParaRPr lang="en-US" dirty="0">
              <a:solidFill>
                <a:prstClr val="white"/>
              </a:solidFill>
            </a:endParaRPr>
          </a:p>
        </p:txBody>
      </p:sp>
      <p:sp>
        <p:nvSpPr>
          <p:cNvPr id="22" name="White Box 2"/>
          <p:cNvSpPr/>
          <p:nvPr/>
        </p:nvSpPr>
        <p:spPr>
          <a:xfrm>
            <a:off x="1919617" y="3891544"/>
            <a:ext cx="6881175" cy="107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23" name="Sentence 2"/>
          <p:cNvSpPr/>
          <p:nvPr/>
        </p:nvSpPr>
        <p:spPr>
          <a:xfrm>
            <a:off x="1919616" y="4141570"/>
            <a:ext cx="6881176" cy="659283"/>
          </a:xfrm>
          <a:prstGeom prst="rect">
            <a:avLst/>
          </a:prstGeom>
        </p:spPr>
        <p:txBody>
          <a:bodyPr wrap="square" anchor="ctr">
            <a:spAutoFit/>
          </a:bodyPr>
          <a:lstStyle/>
          <a:p>
            <a:pPr lvl="0" algn="ctr">
              <a:lnSpc>
                <a:spcPct val="70000"/>
              </a:lnSpc>
            </a:pPr>
            <a:r>
              <a:rPr lang="en-US" sz="4800" spc="-150" dirty="0" smtClean="0">
                <a:solidFill>
                  <a:srgbClr val="512B23"/>
                </a:solidFill>
                <a:latin typeface="Playtime With Hot Toddies" panose="02000606020000020004" pitchFamily="2" charset="0"/>
              </a:rPr>
              <a:t>sentence goes here</a:t>
            </a:r>
            <a:endParaRPr lang="en-US" sz="4800" spc="-150" dirty="0">
              <a:solidFill>
                <a:srgbClr val="512B23"/>
              </a:solidFill>
              <a:latin typeface="Playtime With Hot Toddies" panose="02000606020000020004" pitchFamily="2" charset="0"/>
            </a:endParaRPr>
          </a:p>
        </p:txBody>
      </p:sp>
      <p:sp>
        <p:nvSpPr>
          <p:cNvPr id="12" name="Number"/>
          <p:cNvSpPr/>
          <p:nvPr/>
        </p:nvSpPr>
        <p:spPr>
          <a:xfrm>
            <a:off x="1919617" y="2461845"/>
            <a:ext cx="1332495" cy="1074032"/>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7200" dirty="0" smtClean="0">
                <a:solidFill>
                  <a:schemeClr val="bg1"/>
                </a:solidFill>
                <a:latin typeface="All Season" panose="02000500000000000000" pitchFamily="50" charset="0"/>
              </a:rPr>
              <a:t>5</a:t>
            </a:r>
            <a:endParaRPr lang="en-US" dirty="0">
              <a:solidFill>
                <a:schemeClr val="bg1"/>
              </a:solidFill>
            </a:endParaRPr>
          </a:p>
        </p:txBody>
      </p:sp>
      <p:sp>
        <p:nvSpPr>
          <p:cNvPr id="24" name="White Box 1"/>
          <p:cNvSpPr/>
          <p:nvPr/>
        </p:nvSpPr>
        <p:spPr>
          <a:xfrm>
            <a:off x="3391208" y="2461845"/>
            <a:ext cx="6881175" cy="107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25" name="Sentence 1"/>
          <p:cNvSpPr/>
          <p:nvPr/>
        </p:nvSpPr>
        <p:spPr>
          <a:xfrm>
            <a:off x="3391208" y="2711871"/>
            <a:ext cx="6881176" cy="659283"/>
          </a:xfrm>
          <a:prstGeom prst="rect">
            <a:avLst/>
          </a:prstGeom>
        </p:spPr>
        <p:txBody>
          <a:bodyPr wrap="square" anchor="ctr">
            <a:spAutoFit/>
          </a:bodyPr>
          <a:lstStyle/>
          <a:p>
            <a:pPr lvl="0" algn="ctr">
              <a:lnSpc>
                <a:spcPct val="70000"/>
              </a:lnSpc>
            </a:pPr>
            <a:r>
              <a:rPr lang="en-US" sz="4800" spc="-150" dirty="0" smtClean="0">
                <a:solidFill>
                  <a:srgbClr val="512B23"/>
                </a:solidFill>
                <a:latin typeface="Playtime With Hot Toddies" panose="02000606020000020004" pitchFamily="2" charset="0"/>
              </a:rPr>
              <a:t>sentence goes here</a:t>
            </a:r>
            <a:endParaRPr lang="en-US" sz="4800" spc="-150" dirty="0">
              <a:solidFill>
                <a:srgbClr val="512B23"/>
              </a:solidFill>
              <a:latin typeface="Playtime With Hot Toddies" panose="02000606020000020004" pitchFamily="2" charset="0"/>
            </a:endParaRPr>
          </a:p>
        </p:txBody>
      </p:sp>
      <p:sp>
        <p:nvSpPr>
          <p:cNvPr id="15" name="Header"/>
          <p:cNvSpPr txBox="1"/>
          <p:nvPr/>
        </p:nvSpPr>
        <p:spPr>
          <a:xfrm>
            <a:off x="1706768" y="529858"/>
            <a:ext cx="8778492" cy="1726627"/>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70000"/>
              </a:lnSpc>
            </a:pPr>
            <a:r>
              <a:rPr lang="en-US" sz="7200" spc="-700" dirty="0" smtClean="0">
                <a:solidFill>
                  <a:srgbClr val="512B23"/>
                </a:solidFill>
                <a:latin typeface="All Season" panose="02000500000000000000" pitchFamily="50" charset="0"/>
              </a:rPr>
              <a:t>Write the sentence that’s</a:t>
            </a:r>
            <a:br>
              <a:rPr lang="en-US" sz="7200" spc="-700" dirty="0" smtClean="0">
                <a:solidFill>
                  <a:srgbClr val="512B23"/>
                </a:solidFill>
                <a:latin typeface="All Season" panose="02000500000000000000" pitchFamily="50" charset="0"/>
              </a:rPr>
            </a:br>
            <a:r>
              <a:rPr lang="en-US" sz="7200" spc="-700" dirty="0" smtClean="0">
                <a:solidFill>
                  <a:srgbClr val="512B23"/>
                </a:solidFill>
                <a:latin typeface="All Season" panose="02000500000000000000" pitchFamily="50" charset="0"/>
              </a:rPr>
              <a:t>next</a:t>
            </a:r>
            <a:r>
              <a:rPr lang="en-US" sz="7200" spc="-700" dirty="0">
                <a:solidFill>
                  <a:srgbClr val="512B23"/>
                </a:solidFill>
                <a:latin typeface="All Season" panose="02000500000000000000" pitchFamily="50" charset="0"/>
              </a:rPr>
              <a:t> </a:t>
            </a:r>
            <a:r>
              <a:rPr lang="en-US" sz="7200" spc="-700" dirty="0" smtClean="0">
                <a:solidFill>
                  <a:srgbClr val="512B23"/>
                </a:solidFill>
                <a:latin typeface="All Season" panose="02000500000000000000" pitchFamily="50" charset="0"/>
              </a:rPr>
              <a:t>to your answer.</a:t>
            </a:r>
            <a:endParaRPr lang="en-US" sz="7200" spc="-700" dirty="0">
              <a:solidFill>
                <a:srgbClr val="512B23"/>
              </a:solidFill>
              <a:latin typeface="All Season" panose="02000500000000000000" pitchFamily="50" charset="0"/>
            </a:endParaRPr>
          </a:p>
        </p:txBody>
      </p:sp>
      <p:sp>
        <p:nvSpPr>
          <p:cNvPr id="17" name="Header"/>
          <p:cNvSpPr txBox="1"/>
          <p:nvPr/>
        </p:nvSpPr>
        <p:spPr>
          <a:xfrm rot="21101083">
            <a:off x="9287230" y="5476988"/>
            <a:ext cx="2248501" cy="867930"/>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70000"/>
              </a:lnSpc>
            </a:pPr>
            <a:r>
              <a:rPr lang="en-US" sz="6000" spc="-700" dirty="0" smtClean="0">
                <a:solidFill>
                  <a:srgbClr val="512B23"/>
                </a:solidFill>
                <a:latin typeface="All Season" panose="02000500000000000000" pitchFamily="50" charset="0"/>
              </a:rPr>
              <a:t>+</a:t>
            </a:r>
            <a:r>
              <a:rPr lang="en-US" sz="7200" spc="-700" dirty="0" smtClean="0">
                <a:solidFill>
                  <a:srgbClr val="512B23"/>
                </a:solidFill>
                <a:latin typeface="All Season" panose="02000500000000000000" pitchFamily="50" charset="0"/>
              </a:rPr>
              <a:t>7 pts!</a:t>
            </a:r>
            <a:endParaRPr lang="en-US" sz="7200" spc="-700" dirty="0">
              <a:solidFill>
                <a:srgbClr val="512B23"/>
              </a:solidFill>
              <a:latin typeface="All Season" panose="02000500000000000000" pitchFamily="50" charset="0"/>
            </a:endParaRPr>
          </a:p>
        </p:txBody>
      </p:sp>
    </p:spTree>
    <p:extLst>
      <p:ext uri="{BB962C8B-B14F-4D97-AF65-F5344CB8AC3E}">
        <p14:creationId xmlns:p14="http://schemas.microsoft.com/office/powerpoint/2010/main" val="24270339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7"/>
                                        </p:tgtEl>
                                        <p:attrNameLst>
                                          <p:attrName>style.color</p:attrName>
                                        </p:attrNameLst>
                                      </p:cBhvr>
                                      <p:to>
                                        <a:srgbClr val="C48376"/>
                                      </p:to>
                                    </p:animClr>
                                    <p:animClr clrSpc="rgb" dir="cw">
                                      <p:cBhvr>
                                        <p:cTn id="7" dur="250" fill="hold"/>
                                        <p:tgtEl>
                                          <p:spTgt spid="7"/>
                                        </p:tgtEl>
                                        <p:attrNameLst>
                                          <p:attrName>fillcolor</p:attrName>
                                        </p:attrNameLst>
                                      </p:cBhvr>
                                      <p:to>
                                        <a:srgbClr val="C48376"/>
                                      </p:to>
                                    </p:animClr>
                                    <p:set>
                                      <p:cBhvr>
                                        <p:cTn id="8" dur="250" fill="hold"/>
                                        <p:tgtEl>
                                          <p:spTgt spid="7"/>
                                        </p:tgtEl>
                                        <p:attrNameLst>
                                          <p:attrName>fill.type</p:attrName>
                                        </p:attrNameLst>
                                      </p:cBhvr>
                                      <p:to>
                                        <p:strVal val="solid"/>
                                      </p:to>
                                    </p:set>
                                    <p:set>
                                      <p:cBhvr>
                                        <p:cTn id="9" dur="25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6"/>
                                        </p:tgtEl>
                                        <p:attrNameLst>
                                          <p:attrName>style.color</p:attrName>
                                        </p:attrNameLst>
                                      </p:cBhvr>
                                      <p:to>
                                        <a:schemeClr val="bg1"/>
                                      </p:to>
                                    </p:animClr>
                                  </p:childTnLst>
                                </p:cTn>
                              </p:par>
                            </p:childTnLst>
                          </p:cTn>
                        </p:par>
                        <p:par>
                          <p:cTn id="12" fill="hold">
                            <p:stCondLst>
                              <p:cond delay="250"/>
                            </p:stCondLst>
                            <p:childTnLst>
                              <p:par>
                                <p:cTn id="13" presetID="23" presetClass="entr" presetSubtype="32" fill="hold" grpId="0" nodeType="after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strVal val="4*#ppt_w"/>
                                          </p:val>
                                        </p:tav>
                                        <p:tav tm="100000">
                                          <p:val>
                                            <p:strVal val="#ppt_w"/>
                                          </p:val>
                                        </p:tav>
                                      </p:tavLst>
                                    </p:anim>
                                    <p:anim calcmode="lin" valueType="num">
                                      <p:cBhvr>
                                        <p:cTn id="16"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1" name="Water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nswer 3"/>
          <p:cNvSpPr/>
          <p:nvPr/>
        </p:nvSpPr>
        <p:spPr>
          <a:xfrm>
            <a:off x="7936380" y="5266935"/>
            <a:ext cx="2911623" cy="1273347"/>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schemeClr val="bg1"/>
                </a:solidFill>
                <a:latin typeface="All Season" panose="02000500000000000000" pitchFamily="50" charset="0"/>
              </a:rPr>
              <a:t>7</a:t>
            </a:r>
            <a:endParaRPr lang="en-US" sz="2400" dirty="0">
              <a:solidFill>
                <a:schemeClr val="bg1"/>
              </a:solidFill>
            </a:endParaRPr>
          </a:p>
        </p:txBody>
      </p:sp>
      <p:sp>
        <p:nvSpPr>
          <p:cNvPr id="14" name="Answer 2"/>
          <p:cNvSpPr/>
          <p:nvPr/>
        </p:nvSpPr>
        <p:spPr>
          <a:xfrm>
            <a:off x="4640189" y="5266935"/>
            <a:ext cx="2911623" cy="1273347"/>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schemeClr val="bg1"/>
                </a:solidFill>
                <a:latin typeface="All Season" panose="02000500000000000000" pitchFamily="50" charset="0"/>
              </a:rPr>
              <a:t>6</a:t>
            </a:r>
            <a:endParaRPr lang="en-US" sz="2400" dirty="0">
              <a:solidFill>
                <a:schemeClr val="bg1"/>
              </a:solidFill>
            </a:endParaRPr>
          </a:p>
        </p:txBody>
      </p:sp>
      <p:sp>
        <p:nvSpPr>
          <p:cNvPr id="12" name="Answer 1"/>
          <p:cNvSpPr/>
          <p:nvPr/>
        </p:nvSpPr>
        <p:spPr>
          <a:xfrm>
            <a:off x="1343998" y="5266935"/>
            <a:ext cx="2911623" cy="1273347"/>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5</a:t>
            </a:r>
            <a:endParaRPr lang="en-US" sz="2400" dirty="0">
              <a:solidFill>
                <a:schemeClr val="bg1"/>
              </a:solidFill>
            </a:endParaRPr>
          </a:p>
        </p:txBody>
      </p:sp>
      <p:sp>
        <p:nvSpPr>
          <p:cNvPr id="9" name="Box 1"/>
          <p:cNvSpPr/>
          <p:nvPr/>
        </p:nvSpPr>
        <p:spPr>
          <a:xfrm>
            <a:off x="1343998" y="2324997"/>
            <a:ext cx="2911623" cy="2772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1" name="Box 2"/>
          <p:cNvSpPr/>
          <p:nvPr/>
        </p:nvSpPr>
        <p:spPr>
          <a:xfrm>
            <a:off x="4640188" y="2324997"/>
            <a:ext cx="2911623" cy="2772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5" name="Box 3"/>
          <p:cNvSpPr/>
          <p:nvPr/>
        </p:nvSpPr>
        <p:spPr>
          <a:xfrm>
            <a:off x="7936379" y="2324997"/>
            <a:ext cx="2911623" cy="2772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2774" y="2969657"/>
            <a:ext cx="2025842" cy="1489987"/>
          </a:xfrm>
          <a:prstGeom prst="rect">
            <a:avLst/>
          </a:prstGeom>
        </p:spPr>
      </p:pic>
      <p:pic>
        <p:nvPicPr>
          <p:cNvPr id="16"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3078" y="2969657"/>
            <a:ext cx="2025842" cy="1489987"/>
          </a:xfrm>
          <a:prstGeom prst="rect">
            <a:avLst/>
          </a:prstGeom>
        </p:spPr>
      </p:pic>
      <p:pic>
        <p:nvPicPr>
          <p:cNvPr id="18"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6201" y="2969657"/>
            <a:ext cx="2025842" cy="1489987"/>
          </a:xfrm>
          <a:prstGeom prst="rect">
            <a:avLst/>
          </a:prstGeom>
        </p:spPr>
      </p:pic>
      <p:sp>
        <p:nvSpPr>
          <p:cNvPr id="19" name="Header"/>
          <p:cNvSpPr txBox="1"/>
          <p:nvPr/>
        </p:nvSpPr>
        <p:spPr>
          <a:xfrm>
            <a:off x="1966615" y="529858"/>
            <a:ext cx="8258799" cy="1726627"/>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70000"/>
              </a:lnSpc>
            </a:pPr>
            <a:r>
              <a:rPr lang="en-US" sz="7200" spc="-700" dirty="0" smtClean="0">
                <a:solidFill>
                  <a:srgbClr val="512B23"/>
                </a:solidFill>
                <a:latin typeface="All Season" panose="02000500000000000000" pitchFamily="50" charset="0"/>
              </a:rPr>
              <a:t>Say the sentence above</a:t>
            </a:r>
            <a:br>
              <a:rPr lang="en-US" sz="7200" spc="-700" dirty="0" smtClean="0">
                <a:solidFill>
                  <a:srgbClr val="512B23"/>
                </a:solidFill>
                <a:latin typeface="All Season" panose="02000500000000000000" pitchFamily="50" charset="0"/>
              </a:rPr>
            </a:br>
            <a:r>
              <a:rPr lang="en-US" sz="7200" spc="-700" dirty="0" smtClean="0">
                <a:solidFill>
                  <a:srgbClr val="512B23"/>
                </a:solidFill>
                <a:latin typeface="All Season" panose="02000500000000000000" pitchFamily="50" charset="0"/>
              </a:rPr>
              <a:t>your answer.</a:t>
            </a:r>
            <a:endParaRPr lang="en-US" sz="7200" spc="-700" dirty="0">
              <a:solidFill>
                <a:srgbClr val="512B23"/>
              </a:solidFill>
              <a:latin typeface="All Season" panose="02000500000000000000" pitchFamily="50" charset="0"/>
            </a:endParaRPr>
          </a:p>
        </p:txBody>
      </p:sp>
      <p:sp>
        <p:nvSpPr>
          <p:cNvPr id="17" name="Header"/>
          <p:cNvSpPr txBox="1"/>
          <p:nvPr/>
        </p:nvSpPr>
        <p:spPr>
          <a:xfrm rot="21101083">
            <a:off x="9440064" y="4663463"/>
            <a:ext cx="2248501" cy="867930"/>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70000"/>
              </a:lnSpc>
            </a:pPr>
            <a:r>
              <a:rPr lang="en-US" sz="6000" spc="-700" dirty="0" smtClean="0">
                <a:solidFill>
                  <a:srgbClr val="512B23"/>
                </a:solidFill>
                <a:latin typeface="All Season" panose="02000500000000000000" pitchFamily="50" charset="0"/>
              </a:rPr>
              <a:t>+</a:t>
            </a:r>
            <a:r>
              <a:rPr lang="en-US" sz="7200" spc="-700" dirty="0" smtClean="0">
                <a:solidFill>
                  <a:srgbClr val="512B23"/>
                </a:solidFill>
                <a:latin typeface="All Season" panose="02000500000000000000" pitchFamily="50" charset="0"/>
              </a:rPr>
              <a:t>7 pts!</a:t>
            </a:r>
            <a:endParaRPr lang="en-US" sz="7200" spc="-700" dirty="0">
              <a:solidFill>
                <a:srgbClr val="512B23"/>
              </a:solidFill>
              <a:latin typeface="All Season" panose="02000500000000000000" pitchFamily="50" charset="0"/>
            </a:endParaRPr>
          </a:p>
        </p:txBody>
      </p:sp>
    </p:spTree>
    <p:extLst>
      <p:ext uri="{BB962C8B-B14F-4D97-AF65-F5344CB8AC3E}">
        <p14:creationId xmlns:p14="http://schemas.microsoft.com/office/powerpoint/2010/main" val="31600510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5"/>
                                        </p:tgtEl>
                                        <p:attrNameLst>
                                          <p:attrName>style.color</p:attrName>
                                        </p:attrNameLst>
                                      </p:cBhvr>
                                      <p:to>
                                        <a:srgbClr val="C48376"/>
                                      </p:to>
                                    </p:animClr>
                                    <p:animClr clrSpc="rgb" dir="cw">
                                      <p:cBhvr>
                                        <p:cTn id="7" dur="250" fill="hold"/>
                                        <p:tgtEl>
                                          <p:spTgt spid="15"/>
                                        </p:tgtEl>
                                        <p:attrNameLst>
                                          <p:attrName>fillcolor</p:attrName>
                                        </p:attrNameLst>
                                      </p:cBhvr>
                                      <p:to>
                                        <a:srgbClr val="C48376"/>
                                      </p:to>
                                    </p:animClr>
                                    <p:set>
                                      <p:cBhvr>
                                        <p:cTn id="8" dur="250" fill="hold"/>
                                        <p:tgtEl>
                                          <p:spTgt spid="15"/>
                                        </p:tgtEl>
                                        <p:attrNameLst>
                                          <p:attrName>fill.type</p:attrName>
                                        </p:attrNameLst>
                                      </p:cBhvr>
                                      <p:to>
                                        <p:strVal val="solid"/>
                                      </p:to>
                                    </p:set>
                                    <p:set>
                                      <p:cBhvr>
                                        <p:cTn id="9" dur="250" fill="hold"/>
                                        <p:tgtEl>
                                          <p:spTgt spid="1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bble Bell SFX.wav"/>
                                        </p:tgtEl>
                                      </p:cMediaNode>
                                    </p:audio>
                                  </p:subTnLst>
                                </p:cTn>
                              </p:par>
                            </p:childTnLst>
                          </p:cTn>
                        </p:par>
                        <p:par>
                          <p:cTn id="10" fill="hold">
                            <p:stCondLst>
                              <p:cond delay="250"/>
                            </p:stCondLst>
                            <p:childTnLst>
                              <p:par>
                                <p:cTn id="11" presetID="23" presetClass="entr" presetSubtype="32" fill="hold" grpId="0" nodeType="afterEffect">
                                  <p:stCondLst>
                                    <p:cond delay="25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strVal val="4*#ppt_w"/>
                                          </p:val>
                                        </p:tav>
                                        <p:tav tm="100000">
                                          <p:val>
                                            <p:strVal val="#ppt_w"/>
                                          </p:val>
                                        </p:tav>
                                      </p:tavLst>
                                    </p:anim>
                                    <p:anim calcmode="lin" valueType="num">
                                      <p:cBhvr>
                                        <p:cTn id="14"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1" name="Water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512B23"/>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C48376"/>
                </a:solidFill>
                <a:latin typeface="All Season" panose="02000500000000000000" pitchFamily="50" charset="0"/>
              </a:rPr>
              <a:t>7</a:t>
            </a:r>
            <a:endParaRPr lang="en-US" sz="4000" dirty="0">
              <a:solidFill>
                <a:srgbClr val="C48376"/>
              </a:solidFill>
            </a:endParaRPr>
          </a:p>
        </p:txBody>
      </p:sp>
      <p:sp>
        <p:nvSpPr>
          <p:cNvPr id="6" name="Header"/>
          <p:cNvSpPr txBox="1"/>
          <p:nvPr/>
        </p:nvSpPr>
        <p:spPr>
          <a:xfrm rot="21101083">
            <a:off x="6294648" y="5146242"/>
            <a:ext cx="2248501" cy="867930"/>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70000"/>
              </a:lnSpc>
            </a:pPr>
            <a:r>
              <a:rPr lang="en-US" sz="6000" spc="-700" dirty="0" smtClean="0">
                <a:solidFill>
                  <a:srgbClr val="512B23"/>
                </a:solidFill>
                <a:latin typeface="All Season" panose="02000500000000000000" pitchFamily="50" charset="0"/>
              </a:rPr>
              <a:t>+</a:t>
            </a:r>
            <a:r>
              <a:rPr lang="en-US" sz="7200" spc="-700" dirty="0" smtClean="0">
                <a:solidFill>
                  <a:srgbClr val="512B23"/>
                </a:solidFill>
                <a:latin typeface="All Season" panose="02000500000000000000" pitchFamily="50" charset="0"/>
              </a:rPr>
              <a:t>7 pts!</a:t>
            </a:r>
            <a:endParaRPr lang="en-US" sz="7200" spc="-700" dirty="0">
              <a:solidFill>
                <a:srgbClr val="512B23"/>
              </a:solidFill>
              <a:latin typeface="All Season" panose="02000500000000000000" pitchFamily="50" charset="0"/>
            </a:endParaRPr>
          </a:p>
        </p:txBody>
      </p:sp>
    </p:spTree>
    <p:extLst>
      <p:ext uri="{BB962C8B-B14F-4D97-AF65-F5344CB8AC3E}">
        <p14:creationId xmlns:p14="http://schemas.microsoft.com/office/powerpoint/2010/main" val="1971583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Bubble Bell SFX.wav"/>
                                        </p:tgtEl>
                                      </p:cMediaNode>
                                    </p:audio>
                                  </p:subTnLst>
                                </p:cTn>
                              </p:par>
                            </p:childTnLst>
                          </p:cTn>
                        </p:par>
                        <p:par>
                          <p:cTn id="8" fill="hold">
                            <p:stCondLst>
                              <p:cond delay="500"/>
                            </p:stCondLst>
                            <p:childTnLst>
                              <p:par>
                                <p:cTn id="9" presetID="23" presetClass="entr" presetSubtype="32"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strVal val="4*#ppt_w"/>
                                          </p:val>
                                        </p:tav>
                                        <p:tav tm="100000">
                                          <p:val>
                                            <p:strVal val="#ppt_w"/>
                                          </p:val>
                                        </p:tav>
                                      </p:tavLst>
                                    </p:anim>
                                    <p:anim calcmode="lin" valueType="num">
                                      <p:cBhvr>
                                        <p:cTn id="12"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Box"/>
          <p:cNvSpPr/>
          <p:nvPr/>
        </p:nvSpPr>
        <p:spPr>
          <a:xfrm>
            <a:off x="342900" y="704850"/>
            <a:ext cx="11506200" cy="5810250"/>
          </a:xfrm>
          <a:prstGeom prst="roundRect">
            <a:avLst>
              <a:gd name="adj" fmla="val 5247"/>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Header"/>
          <p:cNvGrpSpPr/>
          <p:nvPr/>
        </p:nvGrpSpPr>
        <p:grpSpPr>
          <a:xfrm>
            <a:off x="3865163" y="284211"/>
            <a:ext cx="4461671" cy="1031821"/>
            <a:chOff x="3865163" y="284211"/>
            <a:chExt cx="4461671" cy="1031821"/>
          </a:xfrm>
        </p:grpSpPr>
        <p:sp>
          <p:nvSpPr>
            <p:cNvPr id="6" name="Text Outline"/>
            <p:cNvSpPr txBox="1"/>
            <p:nvPr/>
          </p:nvSpPr>
          <p:spPr>
            <a:xfrm>
              <a:off x="3865163" y="284211"/>
              <a:ext cx="4461671" cy="1031821"/>
            </a:xfrm>
            <a:prstGeom prst="rect">
              <a:avLst/>
            </a:prstGeom>
            <a:noFill/>
            <a:ln>
              <a:noFill/>
            </a:ln>
          </p:spPr>
          <p:txBody>
            <a:bodyPr wrap="none" rtlCol="0">
              <a:spAutoFit/>
            </a:bodyPr>
            <a:lstStyle/>
            <a:p>
              <a:pPr algn="ctr">
                <a:lnSpc>
                  <a:spcPct val="90000"/>
                </a:lnSpc>
              </a:pPr>
              <a:r>
                <a:rPr lang="en-US" sz="6600" spc="-300" dirty="0" smtClean="0">
                  <a:ln w="263525">
                    <a:solidFill>
                      <a:srgbClr val="262626"/>
                    </a:solidFill>
                  </a:ln>
                  <a:noFill/>
                  <a:latin typeface="All Season" panose="02000500000000000000" pitchFamily="50" charset="0"/>
                </a:rPr>
                <a:t>How to Play</a:t>
              </a:r>
            </a:p>
          </p:txBody>
        </p:sp>
        <p:sp>
          <p:nvSpPr>
            <p:cNvPr id="9" name="Text"/>
            <p:cNvSpPr txBox="1"/>
            <p:nvPr/>
          </p:nvSpPr>
          <p:spPr>
            <a:xfrm>
              <a:off x="3865163" y="284211"/>
              <a:ext cx="4461671" cy="1031821"/>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F0BB4A"/>
                  </a:solidFill>
                  <a:latin typeface="All Season" panose="02000500000000000000" pitchFamily="50" charset="0"/>
                </a:rPr>
                <a:t>How to Play</a:t>
              </a:r>
            </a:p>
          </p:txBody>
        </p:sp>
      </p:grpSp>
      <p:sp>
        <p:nvSpPr>
          <p:cNvPr id="7" name="Instruction Text"/>
          <p:cNvSpPr/>
          <p:nvPr/>
        </p:nvSpPr>
        <p:spPr>
          <a:xfrm>
            <a:off x="1219198" y="3149226"/>
            <a:ext cx="9753602" cy="1226298"/>
          </a:xfrm>
          <a:prstGeom prst="rect">
            <a:avLst/>
          </a:prstGeom>
        </p:spPr>
        <p:txBody>
          <a:bodyPr wrap="square" anchor="ctr">
            <a:spAutoFit/>
          </a:bodyPr>
          <a:lstStyle/>
          <a:p>
            <a:pPr lvl="0" algn="ctr">
              <a:lnSpc>
                <a:spcPct val="70000"/>
              </a:lnSpc>
            </a:pPr>
            <a:r>
              <a:rPr lang="en-US" sz="9600" spc="-150" dirty="0" smtClean="0">
                <a:solidFill>
                  <a:schemeClr val="bg1"/>
                </a:solidFill>
                <a:latin typeface="Playtime With Hot Toddies" panose="02000606020000020004" pitchFamily="2" charset="0"/>
              </a:rPr>
              <a:t>But! That’s too easy.</a:t>
            </a:r>
            <a:endParaRPr lang="en-US" sz="9600" spc="-150" dirty="0">
              <a:solidFill>
                <a:schemeClr val="bg1"/>
              </a:solidFill>
              <a:latin typeface="Playtime With Hot Toddies" panose="02000606020000020004" pitchFamily="2" charset="0"/>
            </a:endParaRPr>
          </a:p>
        </p:txBody>
      </p:sp>
    </p:spTree>
    <p:extLst>
      <p:ext uri="{BB962C8B-B14F-4D97-AF65-F5344CB8AC3E}">
        <p14:creationId xmlns:p14="http://schemas.microsoft.com/office/powerpoint/2010/main" val="17260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Box"/>
          <p:cNvSpPr/>
          <p:nvPr/>
        </p:nvSpPr>
        <p:spPr>
          <a:xfrm>
            <a:off x="342900" y="704850"/>
            <a:ext cx="11506200" cy="5810250"/>
          </a:xfrm>
          <a:prstGeom prst="roundRect">
            <a:avLst>
              <a:gd name="adj" fmla="val 5247"/>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Header"/>
          <p:cNvGrpSpPr/>
          <p:nvPr/>
        </p:nvGrpSpPr>
        <p:grpSpPr>
          <a:xfrm>
            <a:off x="3865163" y="284211"/>
            <a:ext cx="4461671" cy="1031821"/>
            <a:chOff x="3865163" y="284211"/>
            <a:chExt cx="4461671" cy="1031821"/>
          </a:xfrm>
        </p:grpSpPr>
        <p:sp>
          <p:nvSpPr>
            <p:cNvPr id="6" name="Text Outline"/>
            <p:cNvSpPr txBox="1"/>
            <p:nvPr/>
          </p:nvSpPr>
          <p:spPr>
            <a:xfrm>
              <a:off x="3865163" y="284211"/>
              <a:ext cx="4461671" cy="1031821"/>
            </a:xfrm>
            <a:prstGeom prst="rect">
              <a:avLst/>
            </a:prstGeom>
            <a:noFill/>
            <a:ln>
              <a:noFill/>
            </a:ln>
          </p:spPr>
          <p:txBody>
            <a:bodyPr wrap="none" rtlCol="0">
              <a:spAutoFit/>
            </a:bodyPr>
            <a:lstStyle/>
            <a:p>
              <a:pPr algn="ctr">
                <a:lnSpc>
                  <a:spcPct val="90000"/>
                </a:lnSpc>
              </a:pPr>
              <a:r>
                <a:rPr lang="en-US" sz="6600" spc="-300" dirty="0" smtClean="0">
                  <a:ln w="263525">
                    <a:solidFill>
                      <a:srgbClr val="262626"/>
                    </a:solidFill>
                  </a:ln>
                  <a:noFill/>
                  <a:latin typeface="All Season" panose="02000500000000000000" pitchFamily="50" charset="0"/>
                </a:rPr>
                <a:t>How to Play</a:t>
              </a:r>
            </a:p>
          </p:txBody>
        </p:sp>
        <p:sp>
          <p:nvSpPr>
            <p:cNvPr id="9" name="Text"/>
            <p:cNvSpPr txBox="1"/>
            <p:nvPr/>
          </p:nvSpPr>
          <p:spPr>
            <a:xfrm>
              <a:off x="3865163" y="284211"/>
              <a:ext cx="4461671" cy="1031821"/>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F0BB4A"/>
                  </a:solidFill>
                  <a:latin typeface="All Season" panose="02000500000000000000" pitchFamily="50" charset="0"/>
                </a:rPr>
                <a:t>How to Play</a:t>
              </a:r>
            </a:p>
          </p:txBody>
        </p:sp>
      </p:grpSp>
      <p:sp>
        <p:nvSpPr>
          <p:cNvPr id="7" name="Instruction Text"/>
          <p:cNvSpPr/>
          <p:nvPr/>
        </p:nvSpPr>
        <p:spPr>
          <a:xfrm>
            <a:off x="1219198" y="2115098"/>
            <a:ext cx="9753602" cy="3294556"/>
          </a:xfrm>
          <a:prstGeom prst="rect">
            <a:avLst/>
          </a:prstGeom>
        </p:spPr>
        <p:txBody>
          <a:bodyPr wrap="square" anchor="ctr">
            <a:spAutoFit/>
          </a:bodyPr>
          <a:lstStyle/>
          <a:p>
            <a:pPr lvl="0" algn="ctr">
              <a:lnSpc>
                <a:spcPct val="70000"/>
              </a:lnSpc>
            </a:pPr>
            <a:r>
              <a:rPr lang="en-US" sz="9600" spc="-150" dirty="0" smtClean="0">
                <a:solidFill>
                  <a:schemeClr val="bg1"/>
                </a:solidFill>
                <a:latin typeface="Playtime With Hot Toddies" panose="02000606020000020004" pitchFamily="2" charset="0"/>
              </a:rPr>
              <a:t>There will also</a:t>
            </a:r>
            <a:br>
              <a:rPr lang="en-US" sz="9600" spc="-150" dirty="0" smtClean="0">
                <a:solidFill>
                  <a:schemeClr val="bg1"/>
                </a:solidFill>
                <a:latin typeface="Playtime With Hot Toddies" panose="02000606020000020004" pitchFamily="2" charset="0"/>
              </a:rPr>
            </a:br>
            <a:r>
              <a:rPr lang="en-US" sz="9600" spc="-150" dirty="0" smtClean="0">
                <a:solidFill>
                  <a:schemeClr val="bg1"/>
                </a:solidFill>
                <a:latin typeface="Playtime With Hot Toddies" panose="02000606020000020004" pitchFamily="2" charset="0"/>
              </a:rPr>
              <a:t>be other words</a:t>
            </a:r>
            <a:r>
              <a:rPr lang="en-US" sz="9600" spc="-150" dirty="0">
                <a:solidFill>
                  <a:schemeClr val="bg1"/>
                </a:solidFill>
                <a:latin typeface="Playtime With Hot Toddies" panose="02000606020000020004" pitchFamily="2" charset="0"/>
              </a:rPr>
              <a:t> </a:t>
            </a:r>
            <a:r>
              <a:rPr lang="en-US" sz="9600" spc="-150" dirty="0" smtClean="0">
                <a:solidFill>
                  <a:schemeClr val="bg1"/>
                </a:solidFill>
                <a:latin typeface="Playtime With Hot Toddies" panose="02000606020000020004" pitchFamily="2" charset="0"/>
              </a:rPr>
              <a:t>to trick you!</a:t>
            </a:r>
            <a:endParaRPr lang="en-US" sz="9600" spc="-150" dirty="0">
              <a:solidFill>
                <a:schemeClr val="bg1"/>
              </a:solidFill>
              <a:latin typeface="Playtime With Hot Toddies" panose="02000606020000020004" pitchFamily="2" charset="0"/>
            </a:endParaRPr>
          </a:p>
        </p:txBody>
      </p:sp>
    </p:spTree>
    <p:extLst>
      <p:ext uri="{BB962C8B-B14F-4D97-AF65-F5344CB8AC3E}">
        <p14:creationId xmlns:p14="http://schemas.microsoft.com/office/powerpoint/2010/main" val="381457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Box"/>
          <p:cNvSpPr/>
          <p:nvPr/>
        </p:nvSpPr>
        <p:spPr>
          <a:xfrm>
            <a:off x="342900" y="704850"/>
            <a:ext cx="11506200" cy="5810250"/>
          </a:xfrm>
          <a:prstGeom prst="roundRect">
            <a:avLst>
              <a:gd name="adj" fmla="val 5247"/>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Header"/>
          <p:cNvGrpSpPr/>
          <p:nvPr/>
        </p:nvGrpSpPr>
        <p:grpSpPr>
          <a:xfrm>
            <a:off x="3865163" y="284211"/>
            <a:ext cx="4461671" cy="1031821"/>
            <a:chOff x="3865163" y="284211"/>
            <a:chExt cx="4461671" cy="1031821"/>
          </a:xfrm>
        </p:grpSpPr>
        <p:sp>
          <p:nvSpPr>
            <p:cNvPr id="6" name="Text Outline"/>
            <p:cNvSpPr txBox="1"/>
            <p:nvPr/>
          </p:nvSpPr>
          <p:spPr>
            <a:xfrm>
              <a:off x="3865163" y="284211"/>
              <a:ext cx="4461671" cy="1031821"/>
            </a:xfrm>
            <a:prstGeom prst="rect">
              <a:avLst/>
            </a:prstGeom>
            <a:noFill/>
            <a:ln>
              <a:noFill/>
            </a:ln>
          </p:spPr>
          <p:txBody>
            <a:bodyPr wrap="none" rtlCol="0">
              <a:spAutoFit/>
            </a:bodyPr>
            <a:lstStyle/>
            <a:p>
              <a:pPr algn="ctr">
                <a:lnSpc>
                  <a:spcPct val="90000"/>
                </a:lnSpc>
              </a:pPr>
              <a:r>
                <a:rPr lang="en-US" sz="6600" spc="-300" dirty="0" smtClean="0">
                  <a:ln w="263525">
                    <a:solidFill>
                      <a:srgbClr val="262626"/>
                    </a:solidFill>
                  </a:ln>
                  <a:noFill/>
                  <a:latin typeface="All Season" panose="02000500000000000000" pitchFamily="50" charset="0"/>
                </a:rPr>
                <a:t>How to Play</a:t>
              </a:r>
            </a:p>
          </p:txBody>
        </p:sp>
        <p:sp>
          <p:nvSpPr>
            <p:cNvPr id="9" name="Text"/>
            <p:cNvSpPr txBox="1"/>
            <p:nvPr/>
          </p:nvSpPr>
          <p:spPr>
            <a:xfrm>
              <a:off x="3865163" y="284211"/>
              <a:ext cx="4461671" cy="1031821"/>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F0BB4A"/>
                  </a:solidFill>
                  <a:latin typeface="All Season" panose="02000500000000000000" pitchFamily="50" charset="0"/>
                </a:rPr>
                <a:t>How to Play</a:t>
              </a:r>
            </a:p>
          </p:txBody>
        </p:sp>
      </p:grpSp>
      <p:grpSp>
        <p:nvGrpSpPr>
          <p:cNvPr id="27" name="Example Picture"/>
          <p:cNvGrpSpPr/>
          <p:nvPr/>
        </p:nvGrpSpPr>
        <p:grpSpPr>
          <a:xfrm>
            <a:off x="-477330" y="1184466"/>
            <a:ext cx="12913001" cy="4771418"/>
            <a:chOff x="-477330" y="1184466"/>
            <a:chExt cx="12913001" cy="4771418"/>
          </a:xfrm>
        </p:grpSpPr>
        <p:pic>
          <p:nvPicPr>
            <p:cNvPr id="2" name="Lines"/>
            <p:cNvPicPr>
              <a:picLocks noChangeAspect="1"/>
            </p:cNvPicPr>
            <p:nvPr/>
          </p:nvPicPr>
          <p:blipFill rotWithShape="1">
            <a:blip r:embed="rId4"/>
            <a:srcRect t="24516" b="24516"/>
            <a:stretch/>
          </p:blipFill>
          <p:spPr>
            <a:xfrm>
              <a:off x="8803251" y="1864628"/>
              <a:ext cx="3632420" cy="1832450"/>
            </a:xfrm>
            <a:prstGeom prst="rect">
              <a:avLst/>
            </a:prstGeom>
          </p:spPr>
        </p:pic>
        <p:pic>
          <p:nvPicPr>
            <p:cNvPr id="23" name="Lines"/>
            <p:cNvPicPr>
              <a:picLocks noChangeAspect="1"/>
            </p:cNvPicPr>
            <p:nvPr/>
          </p:nvPicPr>
          <p:blipFill rotWithShape="1">
            <a:blip r:embed="rId4"/>
            <a:srcRect t="24516" b="24516"/>
            <a:stretch/>
          </p:blipFill>
          <p:spPr>
            <a:xfrm>
              <a:off x="2086573" y="4003897"/>
              <a:ext cx="3632420" cy="1832450"/>
            </a:xfrm>
            <a:prstGeom prst="rect">
              <a:avLst/>
            </a:prstGeom>
          </p:spPr>
        </p:pic>
        <p:pic>
          <p:nvPicPr>
            <p:cNvPr id="24" name="Lines"/>
            <p:cNvPicPr>
              <a:picLocks noChangeAspect="1"/>
            </p:cNvPicPr>
            <p:nvPr/>
          </p:nvPicPr>
          <p:blipFill rotWithShape="1">
            <a:blip r:embed="rId4"/>
            <a:srcRect t="24516" b="24516"/>
            <a:stretch/>
          </p:blipFill>
          <p:spPr>
            <a:xfrm>
              <a:off x="-477330" y="1447305"/>
              <a:ext cx="3632420" cy="1832450"/>
            </a:xfrm>
            <a:prstGeom prst="rect">
              <a:avLst/>
            </a:prstGeom>
          </p:spPr>
        </p:pic>
        <p:grpSp>
          <p:nvGrpSpPr>
            <p:cNvPr id="10" name="Ladybug 2L"/>
            <p:cNvGrpSpPr/>
            <p:nvPr/>
          </p:nvGrpSpPr>
          <p:grpSpPr>
            <a:xfrm flipH="1">
              <a:off x="4521738" y="3703083"/>
              <a:ext cx="2904200" cy="2252801"/>
              <a:chOff x="8190167" y="2117114"/>
              <a:chExt cx="2904200" cy="2252801"/>
            </a:xfrm>
          </p:grpSpPr>
          <p:pic>
            <p:nvPicPr>
              <p:cNvPr id="11"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12"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cNvSpPr txBox="1"/>
              <p:nvPr/>
            </p:nvSpPr>
            <p:spPr>
              <a:xfrm>
                <a:off x="8265317" y="3446585"/>
                <a:ext cx="2753895" cy="923330"/>
              </a:xfrm>
              <a:prstGeom prst="rect">
                <a:avLst/>
              </a:prstGeom>
              <a:noFill/>
            </p:spPr>
            <p:txBody>
              <a:bodyPr wrap="none" rtlCol="0">
                <a:spAutoFit/>
              </a:bodyPr>
              <a:lstStyle/>
              <a:p>
                <a:pPr algn="ctr"/>
                <a:r>
                  <a:rPr lang="en-US" sz="5400" spc="-150" dirty="0" err="1" smtClean="0">
                    <a:solidFill>
                      <a:srgbClr val="512B23"/>
                    </a:solidFill>
                    <a:latin typeface="All Season" panose="02000500000000000000" pitchFamily="50" charset="0"/>
                  </a:rPr>
                  <a:t>wr</a:t>
                </a:r>
                <a:r>
                  <a:rPr lang="en-US" sz="5400" spc="-150" dirty="0" smtClean="0">
                    <a:solidFill>
                      <a:srgbClr val="512B23"/>
                    </a:solidFill>
                    <a:latin typeface="All Season" panose="02000500000000000000" pitchFamily="50" charset="0"/>
                  </a:rPr>
                  <a:t>. word</a:t>
                </a:r>
                <a:endParaRPr lang="en-US" sz="5400" spc="-150" dirty="0">
                  <a:solidFill>
                    <a:srgbClr val="512B23"/>
                  </a:solidFill>
                  <a:latin typeface="All Season" panose="02000500000000000000" pitchFamily="50" charset="0"/>
                </a:endParaRPr>
              </a:p>
            </p:txBody>
          </p:sp>
        </p:grpSp>
        <p:grpSp>
          <p:nvGrpSpPr>
            <p:cNvPr id="15" name="Ladybug 1R"/>
            <p:cNvGrpSpPr/>
            <p:nvPr/>
          </p:nvGrpSpPr>
          <p:grpSpPr>
            <a:xfrm>
              <a:off x="7839160" y="1810392"/>
              <a:ext cx="2904200" cy="2252801"/>
              <a:chOff x="8190167" y="2117114"/>
              <a:chExt cx="2904200" cy="2252801"/>
            </a:xfrm>
          </p:grpSpPr>
          <p:pic>
            <p:nvPicPr>
              <p:cNvPr id="16"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17"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19" name="Ladybug 1L"/>
            <p:cNvGrpSpPr/>
            <p:nvPr/>
          </p:nvGrpSpPr>
          <p:grpSpPr>
            <a:xfrm flipH="1">
              <a:off x="1617538" y="1184466"/>
              <a:ext cx="2904200" cy="2252801"/>
              <a:chOff x="8190167" y="2117114"/>
              <a:chExt cx="2904200" cy="2252801"/>
            </a:xfrm>
          </p:grpSpPr>
          <p:pic>
            <p:nvPicPr>
              <p:cNvPr id="20"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21"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sp>
          <p:nvSpPr>
            <p:cNvPr id="3" name="O"/>
            <p:cNvSpPr/>
            <p:nvPr/>
          </p:nvSpPr>
          <p:spPr>
            <a:xfrm>
              <a:off x="4084592" y="1880426"/>
              <a:ext cx="964091" cy="964091"/>
            </a:xfrm>
            <a:prstGeom prst="donut">
              <a:avLst/>
            </a:prstGeom>
            <a:solidFill>
              <a:schemeClr val="accent5"/>
            </a:solidFill>
            <a:ln>
              <a:noFill/>
            </a:ln>
            <a:effectLst>
              <a:innerShdw dist="25400" dir="1350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
            <p:cNvSpPr/>
            <p:nvPr/>
          </p:nvSpPr>
          <p:spPr>
            <a:xfrm>
              <a:off x="7253728" y="2595640"/>
              <a:ext cx="964091" cy="964091"/>
            </a:xfrm>
            <a:prstGeom prst="donut">
              <a:avLst/>
            </a:prstGeom>
            <a:solidFill>
              <a:schemeClr val="accent5"/>
            </a:solidFill>
            <a:ln>
              <a:noFill/>
            </a:ln>
            <a:effectLst>
              <a:innerShdw dist="25400" dir="1350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X"/>
            <p:cNvSpPr/>
            <p:nvPr/>
          </p:nvSpPr>
          <p:spPr>
            <a:xfrm>
              <a:off x="6932110" y="4141977"/>
              <a:ext cx="1394724" cy="1394724"/>
            </a:xfrm>
            <a:prstGeom prst="mathMultiply">
              <a:avLst>
                <a:gd name="adj1" fmla="val 17560"/>
              </a:avLst>
            </a:prstGeom>
            <a:solidFill>
              <a:schemeClr val="accent2"/>
            </a:solidFill>
            <a:ln>
              <a:noFill/>
            </a:ln>
            <a:effectLst>
              <a:innerShdw dist="25400" dir="1350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192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Box"/>
          <p:cNvSpPr/>
          <p:nvPr/>
        </p:nvSpPr>
        <p:spPr>
          <a:xfrm>
            <a:off x="342900" y="704850"/>
            <a:ext cx="11506200" cy="5810250"/>
          </a:xfrm>
          <a:prstGeom prst="roundRect">
            <a:avLst>
              <a:gd name="adj" fmla="val 5247"/>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Header"/>
          <p:cNvGrpSpPr/>
          <p:nvPr/>
        </p:nvGrpSpPr>
        <p:grpSpPr>
          <a:xfrm>
            <a:off x="3865163" y="284211"/>
            <a:ext cx="4461671" cy="1031821"/>
            <a:chOff x="3865163" y="284211"/>
            <a:chExt cx="4461671" cy="1031821"/>
          </a:xfrm>
        </p:grpSpPr>
        <p:sp>
          <p:nvSpPr>
            <p:cNvPr id="6" name="Text Outline"/>
            <p:cNvSpPr txBox="1"/>
            <p:nvPr/>
          </p:nvSpPr>
          <p:spPr>
            <a:xfrm>
              <a:off x="3865163" y="284211"/>
              <a:ext cx="4461671" cy="1031821"/>
            </a:xfrm>
            <a:prstGeom prst="rect">
              <a:avLst/>
            </a:prstGeom>
            <a:noFill/>
            <a:ln>
              <a:noFill/>
            </a:ln>
          </p:spPr>
          <p:txBody>
            <a:bodyPr wrap="none" rtlCol="0">
              <a:spAutoFit/>
            </a:bodyPr>
            <a:lstStyle/>
            <a:p>
              <a:pPr algn="ctr">
                <a:lnSpc>
                  <a:spcPct val="90000"/>
                </a:lnSpc>
              </a:pPr>
              <a:r>
                <a:rPr lang="en-US" sz="6600" spc="-300" dirty="0" smtClean="0">
                  <a:ln w="263525">
                    <a:solidFill>
                      <a:srgbClr val="262626"/>
                    </a:solidFill>
                  </a:ln>
                  <a:noFill/>
                  <a:latin typeface="All Season" panose="02000500000000000000" pitchFamily="50" charset="0"/>
                </a:rPr>
                <a:t>How to Play</a:t>
              </a:r>
            </a:p>
          </p:txBody>
        </p:sp>
        <p:sp>
          <p:nvSpPr>
            <p:cNvPr id="9" name="Text"/>
            <p:cNvSpPr txBox="1"/>
            <p:nvPr/>
          </p:nvSpPr>
          <p:spPr>
            <a:xfrm>
              <a:off x="3865163" y="284211"/>
              <a:ext cx="4461671" cy="1031821"/>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F0BB4A"/>
                  </a:solidFill>
                  <a:latin typeface="All Season" panose="02000500000000000000" pitchFamily="50" charset="0"/>
                </a:rPr>
                <a:t>How to Play</a:t>
              </a:r>
            </a:p>
          </p:txBody>
        </p:sp>
      </p:grpSp>
      <p:sp>
        <p:nvSpPr>
          <p:cNvPr id="7" name="Instruction Text"/>
          <p:cNvSpPr/>
          <p:nvPr/>
        </p:nvSpPr>
        <p:spPr>
          <a:xfrm>
            <a:off x="1219198" y="2682081"/>
            <a:ext cx="9753602" cy="2160591"/>
          </a:xfrm>
          <a:prstGeom prst="rect">
            <a:avLst/>
          </a:prstGeom>
        </p:spPr>
        <p:txBody>
          <a:bodyPr wrap="square" anchor="ctr">
            <a:spAutoFit/>
          </a:bodyPr>
          <a:lstStyle/>
          <a:p>
            <a:pPr lvl="0" algn="ctr">
              <a:lnSpc>
                <a:spcPct val="70000"/>
              </a:lnSpc>
            </a:pPr>
            <a:r>
              <a:rPr lang="en-US" sz="9600" spc="-150" dirty="0" smtClean="0">
                <a:solidFill>
                  <a:schemeClr val="bg1"/>
                </a:solidFill>
                <a:latin typeface="Playtime With Hot Toddies" panose="02000606020000020004" pitchFamily="2" charset="0"/>
              </a:rPr>
              <a:t>Read carefully and try your best!</a:t>
            </a:r>
            <a:endParaRPr lang="en-US" sz="9600" spc="-150" dirty="0">
              <a:solidFill>
                <a:schemeClr val="bg1"/>
              </a:solidFill>
              <a:latin typeface="Playtime With Hot Toddies" panose="02000606020000020004" pitchFamily="2" charset="0"/>
            </a:endParaRPr>
          </a:p>
        </p:txBody>
      </p:sp>
    </p:spTree>
    <p:extLst>
      <p:ext uri="{BB962C8B-B14F-4D97-AF65-F5344CB8AC3E}">
        <p14:creationId xmlns:p14="http://schemas.microsoft.com/office/powerpoint/2010/main" val="228528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 Outline"/>
          <p:cNvSpPr txBox="1"/>
          <p:nvPr/>
        </p:nvSpPr>
        <p:spPr>
          <a:xfrm>
            <a:off x="1245538" y="2351062"/>
            <a:ext cx="9700925" cy="2446824"/>
          </a:xfrm>
          <a:prstGeom prst="rect">
            <a:avLst/>
          </a:prstGeom>
          <a:noFill/>
        </p:spPr>
        <p:txBody>
          <a:bodyPr wrap="none" rtlCol="0">
            <a:spAutoFit/>
          </a:bodyPr>
          <a:lstStyle/>
          <a:p>
            <a:pPr algn="ctr"/>
            <a:r>
              <a:rPr lang="en-US" sz="15300" spc="-700" dirty="0" smtClean="0">
                <a:ln w="381000">
                  <a:solidFill>
                    <a:schemeClr val="tx1">
                      <a:lumMod val="85000"/>
                      <a:lumOff val="15000"/>
                    </a:schemeClr>
                  </a:solidFill>
                </a:ln>
                <a:noFill/>
                <a:latin typeface="All Season" panose="02000500000000000000" pitchFamily="50" charset="0"/>
              </a:rPr>
              <a:t>LET’S PLAY!</a:t>
            </a:r>
            <a:endParaRPr lang="en-US" sz="15300" spc="-700" dirty="0">
              <a:ln w="381000">
                <a:solidFill>
                  <a:schemeClr val="tx1">
                    <a:lumMod val="85000"/>
                    <a:lumOff val="15000"/>
                  </a:schemeClr>
                </a:solidFill>
              </a:ln>
              <a:noFill/>
              <a:latin typeface="All Season" panose="02000500000000000000" pitchFamily="50" charset="0"/>
            </a:endParaRPr>
          </a:p>
        </p:txBody>
      </p:sp>
      <p:sp>
        <p:nvSpPr>
          <p:cNvPr id="12" name="Text"/>
          <p:cNvSpPr txBox="1"/>
          <p:nvPr/>
        </p:nvSpPr>
        <p:spPr>
          <a:xfrm>
            <a:off x="1245538" y="2351062"/>
            <a:ext cx="9700925" cy="2446824"/>
          </a:xfrm>
          <a:prstGeom prst="rect">
            <a:avLst/>
          </a:prstGeom>
          <a:noFill/>
        </p:spPr>
        <p:txBody>
          <a:bodyPr wrap="none" rtlCol="0">
            <a:spAutoFit/>
            <a:scene3d>
              <a:camera prst="obliqueTopLeft"/>
              <a:lightRig rig="flat" dir="t"/>
            </a:scene3d>
            <a:sp3d extrusionH="190500" prstMaterial="matte">
              <a:extrusionClr>
                <a:schemeClr val="bg1"/>
              </a:extrusionClr>
            </a:sp3d>
          </a:bodyPr>
          <a:lstStyle/>
          <a:p>
            <a:pPr algn="ctr"/>
            <a:r>
              <a:rPr lang="en-US" sz="15300" spc="-700" dirty="0" smtClean="0">
                <a:gradFill>
                  <a:gsLst>
                    <a:gs pos="0">
                      <a:schemeClr val="accent5"/>
                    </a:gs>
                    <a:gs pos="100000">
                      <a:schemeClr val="accent6">
                        <a:lumMod val="50000"/>
                      </a:schemeClr>
                    </a:gs>
                  </a:gsLst>
                  <a:lin ang="5400000" scaled="1"/>
                </a:gradFill>
                <a:latin typeface="All Season" panose="02000500000000000000" pitchFamily="50" charset="0"/>
              </a:rPr>
              <a:t>LET’S PLAY!</a:t>
            </a:r>
            <a:endParaRPr lang="en-US" sz="15300" spc="-700" dirty="0">
              <a:gradFill>
                <a:gsLst>
                  <a:gs pos="0">
                    <a:schemeClr val="accent5"/>
                  </a:gs>
                  <a:gs pos="100000">
                    <a:schemeClr val="accent6">
                      <a:lumMod val="50000"/>
                    </a:schemeClr>
                  </a:gs>
                </a:gsLst>
                <a:lin ang="5400000" scaled="1"/>
              </a:gradFill>
              <a:latin typeface="All Season" panose="02000500000000000000" pitchFamily="50" charset="0"/>
            </a:endParaRPr>
          </a:p>
        </p:txBody>
      </p:sp>
    </p:spTree>
    <p:extLst>
      <p:ext uri="{BB962C8B-B14F-4D97-AF65-F5344CB8AC3E}">
        <p14:creationId xmlns:p14="http://schemas.microsoft.com/office/powerpoint/2010/main" val="121068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66A95B"/>
                </a:solidFill>
                <a:latin typeface="All Season" panose="02000500000000000000" pitchFamily="50" charset="0"/>
              </a:rPr>
              <a:t>Your word is…</a:t>
            </a:r>
            <a:endParaRPr lang="en-US" sz="6600" spc="-300" dirty="0">
              <a:solidFill>
                <a:srgbClr val="66A95B"/>
              </a:solidFill>
              <a:latin typeface="All Season" panose="02000500000000000000" pitchFamily="50" charset="0"/>
            </a:endParaRPr>
          </a:p>
          <a:p>
            <a:pPr algn="ctr">
              <a:lnSpc>
                <a:spcPct val="90000"/>
              </a:lnSpc>
            </a:pPr>
            <a:r>
              <a:rPr lang="en-US" sz="16600" spc="-700" dirty="0" smtClean="0">
                <a:solidFill>
                  <a:srgbClr val="2F502A"/>
                </a:solidFill>
                <a:latin typeface="All Season" panose="02000500000000000000" pitchFamily="50" charset="0"/>
              </a:rPr>
              <a:t>word here</a:t>
            </a:r>
            <a:endParaRPr lang="en-US" sz="16600" spc="-700" dirty="0">
              <a:solidFill>
                <a:srgbClr val="2F502A"/>
              </a:solidFill>
              <a:latin typeface="All Season" panose="02000500000000000000" pitchFamily="50" charset="0"/>
            </a:endParaRPr>
          </a:p>
        </p:txBody>
      </p:sp>
      <p:grpSp>
        <p:nvGrpSpPr>
          <p:cNvPr id="8" name="그룹 7"/>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35644" y="37237"/>
              <a:ext cx="388248" cy="923330"/>
            </a:xfrm>
            <a:prstGeom prst="rect">
              <a:avLst/>
            </a:prstGeom>
            <a:noFill/>
          </p:spPr>
          <p:txBody>
            <a:bodyPr wrap="none" rtlCol="0" anchor="ctr">
              <a:spAutoFit/>
            </a:bodyPr>
            <a:lstStyle/>
            <a:p>
              <a:pPr algn="ctr"/>
              <a:r>
                <a:rPr lang="en-US" sz="5400" dirty="0" smtClean="0">
                  <a:solidFill>
                    <a:srgbClr val="66A95B"/>
                  </a:solidFill>
                  <a:latin typeface="Playtime With Hot Toddies" panose="02000606020000020004" pitchFamily="2" charset="0"/>
                </a:rPr>
                <a:t>1</a:t>
              </a:r>
              <a:endParaRPr lang="en-US" sz="5400" dirty="0">
                <a:solidFill>
                  <a:srgbClr val="66A95B"/>
                </a:solidFill>
                <a:latin typeface="Playtime With Hot Toddies" panose="02000606020000020004" pitchFamily="2" charset="0"/>
              </a:endParaRPr>
            </a:p>
          </p:txBody>
        </p:sp>
      </p:grpSp>
    </p:spTree>
    <p:extLst>
      <p:ext uri="{BB962C8B-B14F-4D97-AF65-F5344CB8AC3E}">
        <p14:creationId xmlns:p14="http://schemas.microsoft.com/office/powerpoint/2010/main" val="32783319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Instructions Box"/>
          <p:cNvGrpSpPr/>
          <p:nvPr/>
        </p:nvGrpSpPr>
        <p:grpSpPr>
          <a:xfrm>
            <a:off x="342900" y="284211"/>
            <a:ext cx="11506200" cy="6230889"/>
            <a:chOff x="342900" y="284211"/>
            <a:chExt cx="11506200" cy="6230889"/>
          </a:xfrm>
        </p:grpSpPr>
        <p:sp>
          <p:nvSpPr>
            <p:cNvPr id="8" name="Box"/>
            <p:cNvSpPr/>
            <p:nvPr/>
          </p:nvSpPr>
          <p:spPr>
            <a:xfrm>
              <a:off x="342900" y="704850"/>
              <a:ext cx="11506200" cy="5810250"/>
            </a:xfrm>
            <a:prstGeom prst="roundRect">
              <a:avLst>
                <a:gd name="adj" fmla="val 5247"/>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Outline"/>
            <p:cNvSpPr txBox="1"/>
            <p:nvPr/>
          </p:nvSpPr>
          <p:spPr>
            <a:xfrm>
              <a:off x="3865163" y="284211"/>
              <a:ext cx="4461671" cy="1031821"/>
            </a:xfrm>
            <a:prstGeom prst="rect">
              <a:avLst/>
            </a:prstGeom>
            <a:noFill/>
            <a:ln>
              <a:noFill/>
            </a:ln>
          </p:spPr>
          <p:txBody>
            <a:bodyPr wrap="none" rtlCol="0">
              <a:spAutoFit/>
            </a:bodyPr>
            <a:lstStyle/>
            <a:p>
              <a:pPr algn="ctr">
                <a:lnSpc>
                  <a:spcPct val="90000"/>
                </a:lnSpc>
              </a:pPr>
              <a:r>
                <a:rPr lang="en-US" sz="6600" spc="-300" dirty="0" smtClean="0">
                  <a:ln w="263525">
                    <a:solidFill>
                      <a:srgbClr val="262626"/>
                    </a:solidFill>
                  </a:ln>
                  <a:noFill/>
                  <a:latin typeface="All Season" panose="02000500000000000000" pitchFamily="50" charset="0"/>
                </a:rPr>
                <a:t>How to Play</a:t>
              </a:r>
            </a:p>
          </p:txBody>
        </p:sp>
        <p:sp>
          <p:nvSpPr>
            <p:cNvPr id="9" name="Text"/>
            <p:cNvSpPr txBox="1"/>
            <p:nvPr/>
          </p:nvSpPr>
          <p:spPr>
            <a:xfrm>
              <a:off x="3865163" y="284211"/>
              <a:ext cx="4461671" cy="1031821"/>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F0BB4A"/>
                  </a:solidFill>
                  <a:latin typeface="All Season" panose="02000500000000000000" pitchFamily="50" charset="0"/>
                </a:rPr>
                <a:t>How to Play</a:t>
              </a:r>
            </a:p>
          </p:txBody>
        </p:sp>
      </p:grpSp>
      <p:sp>
        <p:nvSpPr>
          <p:cNvPr id="7" name="Instruction Text"/>
          <p:cNvSpPr/>
          <p:nvPr/>
        </p:nvSpPr>
        <p:spPr>
          <a:xfrm>
            <a:off x="1219198" y="2479761"/>
            <a:ext cx="9753602" cy="2260427"/>
          </a:xfrm>
          <a:prstGeom prst="rect">
            <a:avLst/>
          </a:prstGeom>
        </p:spPr>
        <p:txBody>
          <a:bodyPr wrap="square" anchor="ctr">
            <a:spAutoFit/>
          </a:bodyPr>
          <a:lstStyle/>
          <a:p>
            <a:pPr lvl="0" algn="ctr">
              <a:lnSpc>
                <a:spcPct val="70000"/>
              </a:lnSpc>
            </a:pPr>
            <a:r>
              <a:rPr lang="en-US" sz="9600" spc="-150" dirty="0" smtClean="0">
                <a:solidFill>
                  <a:schemeClr val="bg1"/>
                </a:solidFill>
                <a:latin typeface="Playtime With Hot Toddies" panose="02000606020000020004" pitchFamily="2" charset="0"/>
              </a:rPr>
              <a:t>I will show you a word. For example… </a:t>
            </a:r>
            <a:endParaRPr lang="en-US" sz="9600" spc="-150" dirty="0">
              <a:solidFill>
                <a:schemeClr val="bg1"/>
              </a:solidFill>
              <a:latin typeface="Playtime With Hot Toddies" panose="02000606020000020004" pitchFamily="2" charset="0"/>
            </a:endParaRPr>
          </a:p>
        </p:txBody>
      </p:sp>
    </p:spTree>
    <p:extLst>
      <p:ext uri="{BB962C8B-B14F-4D97-AF65-F5344CB8AC3E}">
        <p14:creationId xmlns:p14="http://schemas.microsoft.com/office/powerpoint/2010/main" val="277668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p:cNvSpPr txBox="1"/>
          <p:nvPr/>
        </p:nvSpPr>
        <p:spPr>
          <a:xfrm>
            <a:off x="2871282" y="2174141"/>
            <a:ext cx="6860917" cy="2646878"/>
          </a:xfrm>
          <a:prstGeom prst="rect">
            <a:avLst/>
          </a:prstGeom>
          <a:noFill/>
        </p:spPr>
        <p:txBody>
          <a:bodyPr wrap="none" rtlCol="0">
            <a:spAutoFit/>
          </a:bodyPr>
          <a:lstStyle/>
          <a:p>
            <a:pPr algn="ctr"/>
            <a:r>
              <a:rPr lang="en-US" sz="16600" spc="-700" dirty="0" smtClean="0">
                <a:solidFill>
                  <a:schemeClr val="bg1"/>
                </a:solidFill>
                <a:latin typeface="All Season" panose="02000500000000000000" pitchFamily="50" charset="0"/>
              </a:rPr>
              <a:t>Ready?</a:t>
            </a:r>
            <a:endParaRPr lang="en-US" sz="16600" spc="-700" dirty="0">
              <a:solidFill>
                <a:schemeClr val="bg1"/>
              </a:solidFill>
              <a:latin typeface="All Season" panose="02000500000000000000" pitchFamily="50" charset="0"/>
            </a:endParaRPr>
          </a:p>
        </p:txBody>
      </p:sp>
    </p:spTree>
    <p:extLst>
      <p:ext uri="{BB962C8B-B14F-4D97-AF65-F5344CB8AC3E}">
        <p14:creationId xmlns:p14="http://schemas.microsoft.com/office/powerpoint/2010/main" val="110295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8" name="Firefly 4L"/>
          <p:cNvGrpSpPr/>
          <p:nvPr/>
        </p:nvGrpSpPr>
        <p:grpSpPr>
          <a:xfrm>
            <a:off x="-3034746" y="4358808"/>
            <a:ext cx="2904200" cy="2471265"/>
            <a:chOff x="1769328" y="1665686"/>
            <a:chExt cx="2904200" cy="2471265"/>
          </a:xfrm>
        </p:grpSpPr>
        <p:pic>
          <p:nvPicPr>
            <p:cNvPr id="3"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16"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14"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48" name="Firefly 3R"/>
          <p:cNvGrpSpPr/>
          <p:nvPr/>
        </p:nvGrpSpPr>
        <p:grpSpPr>
          <a:xfrm flipH="1">
            <a:off x="12320164" y="3437063"/>
            <a:ext cx="2904200" cy="2471265"/>
            <a:chOff x="1769328" y="1665686"/>
            <a:chExt cx="2904200" cy="2471265"/>
          </a:xfrm>
        </p:grpSpPr>
        <p:pic>
          <p:nvPicPr>
            <p:cNvPr id="49"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50"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51"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60" name="Firefly 3L"/>
          <p:cNvGrpSpPr/>
          <p:nvPr/>
        </p:nvGrpSpPr>
        <p:grpSpPr>
          <a:xfrm>
            <a:off x="-3034746" y="2515322"/>
            <a:ext cx="2904200" cy="2471265"/>
            <a:chOff x="1769328" y="1665686"/>
            <a:chExt cx="2904200" cy="2471265"/>
          </a:xfrm>
        </p:grpSpPr>
        <p:pic>
          <p:nvPicPr>
            <p:cNvPr id="61"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62"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63" name="Text"/>
            <p:cNvSpPr txBox="1"/>
            <p:nvPr/>
          </p:nvSpPr>
          <p:spPr>
            <a:xfrm>
              <a:off x="2388285"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52" name="Firefly 2R"/>
          <p:cNvGrpSpPr/>
          <p:nvPr/>
        </p:nvGrpSpPr>
        <p:grpSpPr>
          <a:xfrm flipH="1">
            <a:off x="12320164" y="1593577"/>
            <a:ext cx="2904200" cy="2471265"/>
            <a:chOff x="1769328" y="1665686"/>
            <a:chExt cx="2904200" cy="2471265"/>
          </a:xfrm>
        </p:grpSpPr>
        <p:pic>
          <p:nvPicPr>
            <p:cNvPr id="53"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54"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55"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56" name="Firefly 2L"/>
          <p:cNvGrpSpPr/>
          <p:nvPr/>
        </p:nvGrpSpPr>
        <p:grpSpPr>
          <a:xfrm>
            <a:off x="-3034746" y="671835"/>
            <a:ext cx="2904200" cy="2471265"/>
            <a:chOff x="1769328" y="1665686"/>
            <a:chExt cx="2904200" cy="2471265"/>
          </a:xfrm>
        </p:grpSpPr>
        <p:pic>
          <p:nvPicPr>
            <p:cNvPr id="57"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58"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59"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36" name="Firefly 1R"/>
          <p:cNvGrpSpPr/>
          <p:nvPr/>
        </p:nvGrpSpPr>
        <p:grpSpPr>
          <a:xfrm flipH="1">
            <a:off x="12320164" y="-249909"/>
            <a:ext cx="2904200" cy="2471265"/>
            <a:chOff x="1769328" y="1665686"/>
            <a:chExt cx="2904200" cy="2471265"/>
          </a:xfrm>
        </p:grpSpPr>
        <p:pic>
          <p:nvPicPr>
            <p:cNvPr id="37"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38"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39" name="Text"/>
            <p:cNvSpPr txBox="1"/>
            <p:nvPr/>
          </p:nvSpPr>
          <p:spPr>
            <a:xfrm>
              <a:off x="1844478" y="3213621"/>
              <a:ext cx="2753895" cy="923330"/>
            </a:xfrm>
            <a:prstGeom prst="rect">
              <a:avLst/>
            </a:prstGeom>
            <a:noFill/>
          </p:spPr>
          <p:txBody>
            <a:bodyPr wrap="none" rtlCol="0">
              <a:spAutoFit/>
            </a:bodyPr>
            <a:lstStyle/>
            <a:p>
              <a:pPr algn="ctr"/>
              <a:r>
                <a:rPr lang="en-US" sz="5400" spc="-150" dirty="0" err="1" smtClean="0">
                  <a:solidFill>
                    <a:srgbClr val="2F502A"/>
                  </a:solidFill>
                  <a:latin typeface="All Season" panose="02000500000000000000" pitchFamily="50" charset="0"/>
                </a:rPr>
                <a:t>wr</a:t>
              </a:r>
              <a:r>
                <a:rPr lang="en-US" sz="5400" spc="-150" dirty="0" smtClean="0">
                  <a:solidFill>
                    <a:srgbClr val="2F502A"/>
                  </a:solidFill>
                  <a:latin typeface="All Season" panose="02000500000000000000" pitchFamily="50" charset="0"/>
                </a:rPr>
                <a:t>. word</a:t>
              </a:r>
              <a:endParaRPr lang="en-US" sz="5400" spc="-150" dirty="0">
                <a:solidFill>
                  <a:srgbClr val="2F502A"/>
                </a:solidFill>
                <a:latin typeface="All Season" panose="02000500000000000000" pitchFamily="50" charset="0"/>
              </a:endParaRPr>
            </a:p>
          </p:txBody>
        </p:sp>
      </p:grpSp>
      <p:grpSp>
        <p:nvGrpSpPr>
          <p:cNvPr id="28" name="Firefly 1L"/>
          <p:cNvGrpSpPr/>
          <p:nvPr/>
        </p:nvGrpSpPr>
        <p:grpSpPr>
          <a:xfrm>
            <a:off x="-3034746" y="-1171652"/>
            <a:ext cx="2904200" cy="2471265"/>
            <a:chOff x="1769328" y="1665686"/>
            <a:chExt cx="2904200" cy="2471265"/>
          </a:xfrm>
        </p:grpSpPr>
        <p:pic>
          <p:nvPicPr>
            <p:cNvPr id="29"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30"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31"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spTree>
    <p:extLst>
      <p:ext uri="{BB962C8B-B14F-4D97-AF65-F5344CB8AC3E}">
        <p14:creationId xmlns:p14="http://schemas.microsoft.com/office/powerpoint/2010/main" val="76079391"/>
      </p:ext>
    </p:extLst>
  </p:cSld>
  <p:clrMapOvr>
    <a:masterClrMapping/>
  </p:clrMapOvr>
  <mc:AlternateContent xmlns:mc="http://schemas.openxmlformats.org/markup-compatibility/2006" xmlns:p14="http://schemas.microsoft.com/office/powerpoint/2010/main">
    <mc:Choice Requires="p14">
      <p:transition spd="med" p14:dur="700" advClick="0" advTm="14000">
        <p:fade/>
        <p:sndAc>
          <p:stSnd>
            <p:snd r:embed="rId3" name="Action Game Music 3 (Zapsplat).wav"/>
          </p:stSnd>
        </p:sndAc>
      </p:transition>
    </mc:Choice>
    <mc:Fallback xmlns="">
      <p:transition spd="med" advClick="0" advTm="14000">
        <p:fade/>
        <p:sndAc>
          <p:stSnd>
            <p:snd r:embed="rId8" name="Action Game Music 3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2000" fill="hold" nodeType="withEffect">
                                  <p:stCondLst>
                                    <p:cond delay="0"/>
                                  </p:stCondLst>
                                  <p:childTnLst>
                                    <p:animMotion origin="layout" path="M 2.70833E-6 1.11022E-16 L -1.26081 1.11022E-16 " pathEditMode="relative" rAng="0" ptsTypes="AA">
                                      <p:cBhvr>
                                        <p:cTn id="6" dur="4000" fill="hold"/>
                                        <p:tgtEl>
                                          <p:spTgt spid="48"/>
                                        </p:tgtEl>
                                        <p:attrNameLst>
                                          <p:attrName>ppt_x</p:attrName>
                                          <p:attrName>ppt_y</p:attrName>
                                        </p:attrNameLst>
                                      </p:cBhvr>
                                      <p:rCtr x="-63047" y="0"/>
                                    </p:animMotion>
                                  </p:childTnLst>
                                </p:cTn>
                              </p:par>
                              <p:par>
                                <p:cTn id="7" presetID="63" presetClass="path" presetSubtype="0" fill="hold" nodeType="withEffect">
                                  <p:stCondLst>
                                    <p:cond delay="1000"/>
                                  </p:stCondLst>
                                  <p:childTnLst>
                                    <p:animMotion origin="layout" path="M -2.29167E-6 7.40741E-7 L 1.26107 7.40741E-7 " pathEditMode="relative" rAng="0" ptsTypes="AA">
                                      <p:cBhvr>
                                        <p:cTn id="8" dur="4000" fill="hold"/>
                                        <p:tgtEl>
                                          <p:spTgt spid="28"/>
                                        </p:tgtEl>
                                        <p:attrNameLst>
                                          <p:attrName>ppt_x</p:attrName>
                                          <p:attrName>ppt_y</p:attrName>
                                        </p:attrNameLst>
                                      </p:cBhvr>
                                      <p:rCtr x="63047" y="0"/>
                                    </p:animMotion>
                                  </p:childTnLst>
                                </p:cTn>
                              </p:par>
                              <p:par>
                                <p:cTn id="9" presetID="63" presetClass="path" presetSubtype="0" repeatCount="2000" fill="hold" nodeType="withEffect">
                                  <p:stCondLst>
                                    <p:cond delay="1750"/>
                                  </p:stCondLst>
                                  <p:childTnLst>
                                    <p:animMotion origin="layout" path="M -2.29167E-6 7.40741E-7 L 1.25951 7.40741E-7 " pathEditMode="relative" rAng="0" ptsTypes="AA">
                                      <p:cBhvr>
                                        <p:cTn id="10" dur="4500" fill="hold"/>
                                        <p:tgtEl>
                                          <p:spTgt spid="60"/>
                                        </p:tgtEl>
                                        <p:attrNameLst>
                                          <p:attrName>ppt_x</p:attrName>
                                          <p:attrName>ppt_y</p:attrName>
                                        </p:attrNameLst>
                                      </p:cBhvr>
                                      <p:rCtr x="62969" y="0"/>
                                    </p:animMotion>
                                  </p:childTnLst>
                                </p:cTn>
                              </p:par>
                              <p:par>
                                <p:cTn id="11" presetID="35" presetClass="path" presetSubtype="0" fill="hold" nodeType="withEffect">
                                  <p:stCondLst>
                                    <p:cond delay="3000"/>
                                  </p:stCondLst>
                                  <p:childTnLst>
                                    <p:animMotion origin="layout" path="M 2.70833E-6 0 L -1.25925 0 " pathEditMode="relative" rAng="0" ptsTypes="AA">
                                      <p:cBhvr>
                                        <p:cTn id="12" dur="4000" fill="hold"/>
                                        <p:tgtEl>
                                          <p:spTgt spid="52"/>
                                        </p:tgtEl>
                                        <p:attrNameLst>
                                          <p:attrName>ppt_x</p:attrName>
                                          <p:attrName>ppt_y</p:attrName>
                                        </p:attrNameLst>
                                      </p:cBhvr>
                                      <p:rCtr x="-62969" y="0"/>
                                    </p:animMotion>
                                  </p:childTnLst>
                                </p:cTn>
                              </p:par>
                              <p:par>
                                <p:cTn id="13" presetID="63" presetClass="path" presetSubtype="0" repeatCount="2000" fill="hold" nodeType="withEffect">
                                  <p:stCondLst>
                                    <p:cond delay="4000"/>
                                  </p:stCondLst>
                                  <p:childTnLst>
                                    <p:animMotion origin="layout" path="M -2.29167E-6 -7.40741E-7 L 1.25638 -7.40741E-7 " pathEditMode="relative" rAng="0" ptsTypes="AA">
                                      <p:cBhvr>
                                        <p:cTn id="14" dur="4000" fill="hold"/>
                                        <p:tgtEl>
                                          <p:spTgt spid="18"/>
                                        </p:tgtEl>
                                        <p:attrNameLst>
                                          <p:attrName>ppt_x</p:attrName>
                                          <p:attrName>ppt_y</p:attrName>
                                        </p:attrNameLst>
                                      </p:cBhvr>
                                      <p:rCtr x="62813" y="0"/>
                                    </p:animMotion>
                                  </p:childTnLst>
                                </p:cTn>
                              </p:par>
                              <p:par>
                                <p:cTn id="15" presetID="35" presetClass="path" presetSubtype="0" repeatCount="2000" fill="hold" nodeType="withEffect">
                                  <p:stCondLst>
                                    <p:cond delay="4750"/>
                                  </p:stCondLst>
                                  <p:childTnLst>
                                    <p:animMotion origin="layout" path="M 2.70833E-6 0 L -1.26081 0 " pathEditMode="relative" rAng="0" ptsTypes="AA">
                                      <p:cBhvr>
                                        <p:cTn id="16" dur="4000" fill="hold"/>
                                        <p:tgtEl>
                                          <p:spTgt spid="36"/>
                                        </p:tgtEl>
                                        <p:attrNameLst>
                                          <p:attrName>ppt_x</p:attrName>
                                          <p:attrName>ppt_y</p:attrName>
                                        </p:attrNameLst>
                                      </p:cBhvr>
                                      <p:rCtr x="-63047" y="0"/>
                                    </p:animMotion>
                                  </p:childTnLst>
                                </p:cTn>
                              </p:par>
                              <p:par>
                                <p:cTn id="17" presetID="63" presetClass="path" presetSubtype="0" fill="hold" nodeType="withEffect">
                                  <p:stCondLst>
                                    <p:cond delay="5500"/>
                                  </p:stCondLst>
                                  <p:childTnLst>
                                    <p:animMotion origin="layout" path="M -2.29167E-6 7.40741E-7 L 1.25795 7.40741E-7 " pathEditMode="relative" rAng="0" ptsTypes="AA">
                                      <p:cBhvr>
                                        <p:cTn id="18" dur="4500" fill="hold"/>
                                        <p:tgtEl>
                                          <p:spTgt spid="56"/>
                                        </p:tgtEl>
                                        <p:attrNameLst>
                                          <p:attrName>ppt_x</p:attrName>
                                          <p:attrName>ppt_y</p:attrName>
                                        </p:attrNameLst>
                                      </p:cBhvr>
                                      <p:rCtr x="6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502A"/>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11</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2F502A"/>
                </a:solidFill>
                <a:latin typeface="Playtime With Hot Toddies" panose="02000606020000020004" pitchFamily="2" charset="0"/>
              </a:rPr>
              <a:t>sentence goes here</a:t>
            </a:r>
            <a:endParaRPr lang="en-US" sz="5400" spc="-150" dirty="0">
              <a:solidFill>
                <a:srgbClr val="2F502A"/>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10</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2F502A"/>
                </a:solidFill>
                <a:latin typeface="Playtime With Hot Toddies" panose="02000606020000020004" pitchFamily="2" charset="0"/>
              </a:rPr>
              <a:t>sentence goes here</a:t>
            </a:r>
            <a:endParaRPr lang="en-US" sz="5400" spc="-150" dirty="0">
              <a:solidFill>
                <a:srgbClr val="2F502A"/>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9</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2F502A"/>
                </a:solidFill>
                <a:latin typeface="Playtime With Hot Toddies" panose="02000606020000020004" pitchFamily="2" charset="0"/>
              </a:rPr>
              <a:t>sentence goes here</a:t>
            </a:r>
            <a:endParaRPr lang="en-US" sz="5400" spc="-150" dirty="0">
              <a:solidFill>
                <a:srgbClr val="2F502A"/>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35644" y="37237"/>
              <a:ext cx="388248" cy="923330"/>
            </a:xfrm>
            <a:prstGeom prst="rect">
              <a:avLst/>
            </a:prstGeom>
            <a:noFill/>
          </p:spPr>
          <p:txBody>
            <a:bodyPr wrap="none" rtlCol="0" anchor="ctr">
              <a:spAutoFit/>
            </a:bodyPr>
            <a:lstStyle/>
            <a:p>
              <a:pPr algn="ctr"/>
              <a:r>
                <a:rPr lang="en-US" sz="5400" dirty="0" smtClean="0">
                  <a:solidFill>
                    <a:srgbClr val="66A95B"/>
                  </a:solidFill>
                  <a:latin typeface="Playtime With Hot Toddies" panose="02000606020000020004" pitchFamily="2" charset="0"/>
                </a:rPr>
                <a:t>1</a:t>
              </a:r>
              <a:endParaRPr lang="en-US" sz="5400" dirty="0">
                <a:solidFill>
                  <a:srgbClr val="66A95B"/>
                </a:solidFill>
                <a:latin typeface="Playtime With Hot Toddies" panose="02000606020000020004" pitchFamily="2" charset="0"/>
              </a:endParaRPr>
            </a:p>
          </p:txBody>
        </p:sp>
      </p:grpSp>
    </p:spTree>
    <p:extLst>
      <p:ext uri="{BB962C8B-B14F-4D97-AF65-F5344CB8AC3E}">
        <p14:creationId xmlns:p14="http://schemas.microsoft.com/office/powerpoint/2010/main" val="101208384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5"/>
                                        </p:tgtEl>
                                        <p:attrNameLst>
                                          <p:attrName>style.color</p:attrName>
                                        </p:attrNameLst>
                                      </p:cBhvr>
                                      <p:to>
                                        <a:srgbClr val="66A95B"/>
                                      </p:to>
                                    </p:animClr>
                                    <p:animClr clrSpc="rgb" dir="cw">
                                      <p:cBhvr>
                                        <p:cTn id="7" dur="250" fill="hold"/>
                                        <p:tgtEl>
                                          <p:spTgt spid="15"/>
                                        </p:tgtEl>
                                        <p:attrNameLst>
                                          <p:attrName>fillcolor</p:attrName>
                                        </p:attrNameLst>
                                      </p:cBhvr>
                                      <p:to>
                                        <a:srgbClr val="66A95B"/>
                                      </p:to>
                                    </p:animClr>
                                    <p:set>
                                      <p:cBhvr>
                                        <p:cTn id="8" dur="250" fill="hold"/>
                                        <p:tgtEl>
                                          <p:spTgt spid="15"/>
                                        </p:tgtEl>
                                        <p:attrNameLst>
                                          <p:attrName>fill.type</p:attrName>
                                        </p:attrNameLst>
                                      </p:cBhvr>
                                      <p:to>
                                        <p:strVal val="solid"/>
                                      </p:to>
                                    </p:set>
                                    <p:set>
                                      <p:cBhvr>
                                        <p:cTn id="9" dur="250" fill="hold"/>
                                        <p:tgtEl>
                                          <p:spTgt spid="1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6"/>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11</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10</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9</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502A"/>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35644" y="37237"/>
              <a:ext cx="388248" cy="923330"/>
            </a:xfrm>
            <a:prstGeom prst="rect">
              <a:avLst/>
            </a:prstGeom>
            <a:noFill/>
          </p:spPr>
          <p:txBody>
            <a:bodyPr wrap="none" rtlCol="0" anchor="ctr">
              <a:spAutoFit/>
            </a:bodyPr>
            <a:lstStyle/>
            <a:p>
              <a:pPr algn="ctr"/>
              <a:r>
                <a:rPr lang="en-US" sz="5400" dirty="0" smtClean="0">
                  <a:solidFill>
                    <a:srgbClr val="66A95B"/>
                  </a:solidFill>
                  <a:latin typeface="Playtime With Hot Toddies" panose="02000606020000020004" pitchFamily="2" charset="0"/>
                </a:rPr>
                <a:t>1</a:t>
              </a:r>
              <a:endParaRPr lang="en-US" sz="5400" dirty="0">
                <a:solidFill>
                  <a:srgbClr val="66A95B"/>
                </a:solidFill>
                <a:latin typeface="Playtime With Hot Toddies" panose="02000606020000020004" pitchFamily="2" charset="0"/>
              </a:endParaRPr>
            </a:p>
          </p:txBody>
        </p:sp>
      </p:grpSp>
    </p:spTree>
    <p:extLst>
      <p:ext uri="{BB962C8B-B14F-4D97-AF65-F5344CB8AC3E}">
        <p14:creationId xmlns:p14="http://schemas.microsoft.com/office/powerpoint/2010/main" val="323149891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8"/>
                                        </p:tgtEl>
                                        <p:attrNameLst>
                                          <p:attrName>style.color</p:attrName>
                                        </p:attrNameLst>
                                      </p:cBhvr>
                                      <p:to>
                                        <a:srgbClr val="66A95B"/>
                                      </p:to>
                                    </p:animClr>
                                    <p:animClr clrSpc="rgb" dir="cw">
                                      <p:cBhvr>
                                        <p:cTn id="7" dur="250" fill="hold"/>
                                        <p:tgtEl>
                                          <p:spTgt spid="8"/>
                                        </p:tgtEl>
                                        <p:attrNameLst>
                                          <p:attrName>fillcolor</p:attrName>
                                        </p:attrNameLst>
                                      </p:cBhvr>
                                      <p:to>
                                        <a:srgbClr val="66A95B"/>
                                      </p:to>
                                    </p:animClr>
                                    <p:set>
                                      <p:cBhvr>
                                        <p:cTn id="8" dur="250" fill="hold"/>
                                        <p:tgtEl>
                                          <p:spTgt spid="8"/>
                                        </p:tgtEl>
                                        <p:attrNameLst>
                                          <p:attrName>fill.type</p:attrName>
                                        </p:attrNameLst>
                                      </p:cBhvr>
                                      <p:to>
                                        <p:strVal val="solid"/>
                                      </p:to>
                                    </p:set>
                                    <p:set>
                                      <p:cBhvr>
                                        <p:cTn id="9" dur="25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502A"/>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66A95B"/>
                </a:solidFill>
                <a:latin typeface="All Season" panose="02000500000000000000" pitchFamily="50" charset="0"/>
              </a:rPr>
              <a:t>9</a:t>
            </a:r>
            <a:endParaRPr lang="en-US" sz="4000" dirty="0">
              <a:solidFill>
                <a:srgbClr val="66A95B"/>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35644" y="37237"/>
              <a:ext cx="388248" cy="923330"/>
            </a:xfrm>
            <a:prstGeom prst="rect">
              <a:avLst/>
            </a:prstGeom>
            <a:noFill/>
          </p:spPr>
          <p:txBody>
            <a:bodyPr wrap="none" rtlCol="0" anchor="ctr">
              <a:spAutoFit/>
            </a:bodyPr>
            <a:lstStyle/>
            <a:p>
              <a:pPr algn="ctr"/>
              <a:r>
                <a:rPr lang="en-US" sz="5400" dirty="0" smtClean="0">
                  <a:solidFill>
                    <a:srgbClr val="66A95B"/>
                  </a:solidFill>
                  <a:latin typeface="Playtime With Hot Toddies" panose="02000606020000020004" pitchFamily="2" charset="0"/>
                </a:rPr>
                <a:t>1</a:t>
              </a:r>
              <a:endParaRPr lang="en-US" sz="5400" dirty="0">
                <a:solidFill>
                  <a:srgbClr val="66A95B"/>
                </a:solidFill>
                <a:latin typeface="Playtime With Hot Toddies" panose="02000606020000020004" pitchFamily="2" charset="0"/>
              </a:endParaRPr>
            </a:p>
          </p:txBody>
        </p:sp>
      </p:grpSp>
    </p:spTree>
    <p:extLst>
      <p:ext uri="{BB962C8B-B14F-4D97-AF65-F5344CB8AC3E}">
        <p14:creationId xmlns:p14="http://schemas.microsoft.com/office/powerpoint/2010/main" val="215608862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AD9335"/>
                </a:solidFill>
                <a:latin typeface="All Season" panose="02000500000000000000" pitchFamily="50" charset="0"/>
              </a:rPr>
              <a:t>Your word is…</a:t>
            </a:r>
            <a:endParaRPr lang="en-US" sz="6600" spc="-300" dirty="0">
              <a:solidFill>
                <a:srgbClr val="AD9335"/>
              </a:solidFill>
              <a:latin typeface="All Season" panose="02000500000000000000" pitchFamily="50" charset="0"/>
            </a:endParaRPr>
          </a:p>
          <a:p>
            <a:pPr algn="ctr">
              <a:lnSpc>
                <a:spcPct val="90000"/>
              </a:lnSpc>
            </a:pPr>
            <a:r>
              <a:rPr lang="en-US" sz="16600" spc="-700" dirty="0" smtClean="0">
                <a:solidFill>
                  <a:schemeClr val="accent4">
                    <a:lumMod val="50000"/>
                  </a:schemeClr>
                </a:solidFill>
                <a:latin typeface="All Season" panose="02000500000000000000" pitchFamily="50" charset="0"/>
              </a:rPr>
              <a:t>word here</a:t>
            </a:r>
            <a:endParaRPr lang="en-US" sz="16600" spc="-700" dirty="0">
              <a:solidFill>
                <a:schemeClr val="accent4">
                  <a:lumMod val="50000"/>
                </a:schemeClr>
              </a:solidFill>
              <a:latin typeface="All Season" panose="02000500000000000000" pitchFamily="50" charset="0"/>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7479" y="37237"/>
              <a:ext cx="564578" cy="923330"/>
            </a:xfrm>
            <a:prstGeom prst="rect">
              <a:avLst/>
            </a:prstGeom>
            <a:noFill/>
          </p:spPr>
          <p:txBody>
            <a:bodyPr wrap="none" rtlCol="0" anchor="ctr">
              <a:spAutoFit/>
            </a:bodyPr>
            <a:lstStyle/>
            <a:p>
              <a:pPr algn="ctr"/>
              <a:r>
                <a:rPr lang="en-US" sz="5400" dirty="0" smtClean="0">
                  <a:solidFill>
                    <a:srgbClr val="AD9335"/>
                  </a:solidFill>
                  <a:latin typeface="Playtime With Hot Toddies" panose="02000606020000020004" pitchFamily="2" charset="0"/>
                </a:rPr>
                <a:t>2</a:t>
              </a:r>
              <a:endParaRPr lang="en-US" sz="5400" dirty="0">
                <a:solidFill>
                  <a:srgbClr val="AD9335"/>
                </a:solidFill>
                <a:latin typeface="Playtime With Hot Toddies" panose="02000606020000020004" pitchFamily="2" charset="0"/>
              </a:endParaRPr>
            </a:p>
          </p:txBody>
        </p:sp>
      </p:grpSp>
    </p:spTree>
    <p:extLst>
      <p:ext uri="{BB962C8B-B14F-4D97-AF65-F5344CB8AC3E}">
        <p14:creationId xmlns:p14="http://schemas.microsoft.com/office/powerpoint/2010/main" val="184658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chemeClr val="accent3">
                      <a:lumMod val="50000"/>
                      <a:alpha val="35000"/>
                    </a:schemeClr>
                  </a:outerShdw>
                </a:effectLst>
                <a:latin typeface="All Season" panose="02000500000000000000" pitchFamily="50" charset="0"/>
              </a:rPr>
              <a:t>Ready?</a:t>
            </a:r>
            <a:endParaRPr lang="en-US" sz="16600" spc="-700" dirty="0">
              <a:solidFill>
                <a:schemeClr val="bg1"/>
              </a:solidFill>
              <a:effectLst>
                <a:outerShdw blurRad="749300" algn="ctr" rotWithShape="0">
                  <a:schemeClr val="accent3">
                    <a:lumMod val="50000"/>
                    <a:alpha val="35000"/>
                  </a:schemeClr>
                </a:outerShdw>
              </a:effectLst>
              <a:latin typeface="All Season" panose="02000500000000000000" pitchFamily="50" charset="0"/>
            </a:endParaRPr>
          </a:p>
        </p:txBody>
      </p:sp>
    </p:spTree>
    <p:extLst>
      <p:ext uri="{BB962C8B-B14F-4D97-AF65-F5344CB8AC3E}">
        <p14:creationId xmlns:p14="http://schemas.microsoft.com/office/powerpoint/2010/main" val="160376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5" name="Bee 4L"/>
          <p:cNvGrpSpPr/>
          <p:nvPr/>
        </p:nvGrpSpPr>
        <p:grpSpPr>
          <a:xfrm flipH="1">
            <a:off x="-3032364" y="4138652"/>
            <a:ext cx="2904200" cy="2691421"/>
            <a:chOff x="6977659" y="2151498"/>
            <a:chExt cx="2904200" cy="2691421"/>
          </a:xfrm>
        </p:grpSpPr>
        <p:pic>
          <p:nvPicPr>
            <p:cNvPr id="36"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37"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27" name="Bee 3R"/>
          <p:cNvGrpSpPr/>
          <p:nvPr/>
        </p:nvGrpSpPr>
        <p:grpSpPr>
          <a:xfrm>
            <a:off x="12320164" y="3216907"/>
            <a:ext cx="2904200" cy="2691421"/>
            <a:chOff x="6977659" y="2151498"/>
            <a:chExt cx="2904200" cy="2691421"/>
          </a:xfrm>
        </p:grpSpPr>
        <p:pic>
          <p:nvPicPr>
            <p:cNvPr id="28"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29"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39" name="Bee 3L"/>
          <p:cNvGrpSpPr/>
          <p:nvPr/>
        </p:nvGrpSpPr>
        <p:grpSpPr>
          <a:xfrm flipH="1">
            <a:off x="-3032364" y="2295166"/>
            <a:ext cx="2904200" cy="2691421"/>
            <a:chOff x="6977659" y="2151498"/>
            <a:chExt cx="2904200" cy="2691421"/>
          </a:xfrm>
        </p:grpSpPr>
        <p:pic>
          <p:nvPicPr>
            <p:cNvPr id="40"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41"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63" name="Bee 2R"/>
          <p:cNvGrpSpPr/>
          <p:nvPr/>
        </p:nvGrpSpPr>
        <p:grpSpPr>
          <a:xfrm>
            <a:off x="12320164" y="1373421"/>
            <a:ext cx="2904200" cy="2691421"/>
            <a:chOff x="6977659" y="2151498"/>
            <a:chExt cx="2904200" cy="2691421"/>
          </a:xfrm>
        </p:grpSpPr>
        <p:pic>
          <p:nvPicPr>
            <p:cNvPr id="64"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65"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43" name="Bee 2L"/>
          <p:cNvGrpSpPr/>
          <p:nvPr/>
        </p:nvGrpSpPr>
        <p:grpSpPr>
          <a:xfrm flipH="1">
            <a:off x="-3032364" y="451679"/>
            <a:ext cx="2904200" cy="2691421"/>
            <a:chOff x="6977659" y="2151498"/>
            <a:chExt cx="2904200" cy="2691421"/>
          </a:xfrm>
        </p:grpSpPr>
        <p:pic>
          <p:nvPicPr>
            <p:cNvPr id="44"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45"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cNvSpPr txBox="1"/>
            <p:nvPr/>
          </p:nvSpPr>
          <p:spPr>
            <a:xfrm>
              <a:off x="7052810" y="3919589"/>
              <a:ext cx="2753895" cy="923330"/>
            </a:xfrm>
            <a:prstGeom prst="rect">
              <a:avLst/>
            </a:prstGeom>
            <a:noFill/>
          </p:spPr>
          <p:txBody>
            <a:bodyPr wrap="none" rtlCol="0">
              <a:spAutoFit/>
            </a:bodyPr>
            <a:lstStyle/>
            <a:p>
              <a:pPr algn="ctr"/>
              <a:r>
                <a:rPr lang="en-US" sz="5400" spc="-150" dirty="0" err="1" smtClean="0">
                  <a:solidFill>
                    <a:schemeClr val="accent4">
                      <a:lumMod val="50000"/>
                    </a:schemeClr>
                  </a:solidFill>
                  <a:latin typeface="All Season" panose="02000500000000000000" pitchFamily="50" charset="0"/>
                </a:rPr>
                <a:t>wr</a:t>
              </a:r>
              <a:r>
                <a:rPr lang="en-US" sz="5400" spc="-150" dirty="0" smtClean="0">
                  <a:solidFill>
                    <a:schemeClr val="accent4">
                      <a:lumMod val="50000"/>
                    </a:schemeClr>
                  </a:solidFill>
                  <a:latin typeface="All Season" panose="02000500000000000000" pitchFamily="50" charset="0"/>
                </a:rPr>
                <a:t>. word</a:t>
              </a:r>
              <a:endParaRPr lang="en-US" sz="5400" spc="-150" dirty="0">
                <a:solidFill>
                  <a:schemeClr val="accent4">
                    <a:lumMod val="50000"/>
                  </a:schemeClr>
                </a:solidFill>
                <a:latin typeface="All Season" panose="02000500000000000000" pitchFamily="50" charset="0"/>
              </a:endParaRPr>
            </a:p>
          </p:txBody>
        </p:sp>
      </p:grpSp>
      <p:grpSp>
        <p:nvGrpSpPr>
          <p:cNvPr id="4" name="Bee 1R"/>
          <p:cNvGrpSpPr/>
          <p:nvPr/>
        </p:nvGrpSpPr>
        <p:grpSpPr>
          <a:xfrm>
            <a:off x="12320164" y="-470065"/>
            <a:ext cx="2904200" cy="2691421"/>
            <a:chOff x="6977659" y="2151498"/>
            <a:chExt cx="2904200" cy="2691421"/>
          </a:xfrm>
        </p:grpSpPr>
        <p:pic>
          <p:nvPicPr>
            <p:cNvPr id="3"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13"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31" name="Bee 1L"/>
          <p:cNvGrpSpPr/>
          <p:nvPr/>
        </p:nvGrpSpPr>
        <p:grpSpPr>
          <a:xfrm flipH="1">
            <a:off x="-3032364" y="-1391808"/>
            <a:ext cx="2904200" cy="2691421"/>
            <a:chOff x="6977659" y="2151498"/>
            <a:chExt cx="2904200" cy="2691421"/>
          </a:xfrm>
        </p:grpSpPr>
        <p:pic>
          <p:nvPicPr>
            <p:cNvPr id="32"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33"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spTree>
    <p:extLst>
      <p:ext uri="{BB962C8B-B14F-4D97-AF65-F5344CB8AC3E}">
        <p14:creationId xmlns:p14="http://schemas.microsoft.com/office/powerpoint/2010/main" val="2061324222"/>
      </p:ext>
    </p:extLst>
  </p:cSld>
  <p:clrMapOvr>
    <a:masterClrMapping/>
  </p:clrMapOvr>
  <mc:AlternateContent xmlns:mc="http://schemas.openxmlformats.org/markup-compatibility/2006" xmlns:p14="http://schemas.microsoft.com/office/powerpoint/2010/main">
    <mc:Choice Requires="p14">
      <p:transition spd="med" p14:dur="700" advClick="0" advTm="25250">
        <p:fade/>
        <p:sndAc>
          <p:stSnd>
            <p:snd r:embed="rId3" name="Action Game Music 1 (Zapsplat).wav"/>
          </p:stSnd>
        </p:sndAc>
      </p:transition>
    </mc:Choice>
    <mc:Fallback xmlns="">
      <p:transition spd="med" advClick="0" advTm="25250">
        <p:fade/>
        <p:sndAc>
          <p:stSnd>
            <p:snd r:embed="rId8" name="Action Game Music 1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3000" fill="hold" nodeType="withEffect">
                                  <p:stCondLst>
                                    <p:cond delay="100"/>
                                  </p:stCondLst>
                                  <p:childTnLst>
                                    <p:animMotion origin="layout" path="M 2.70833E-6 2.22222E-6 L -1.25964 2.22222E-6 " pathEditMode="relative" rAng="0" ptsTypes="AA">
                                      <p:cBhvr>
                                        <p:cTn id="6" dur="5500" fill="hold"/>
                                        <p:tgtEl>
                                          <p:spTgt spid="27"/>
                                        </p:tgtEl>
                                        <p:attrNameLst>
                                          <p:attrName>ppt_x</p:attrName>
                                          <p:attrName>ppt_y</p:attrName>
                                        </p:attrNameLst>
                                      </p:cBhvr>
                                      <p:rCtr x="-62982" y="0"/>
                                    </p:animMotion>
                                  </p:childTnLst>
                                </p:cTn>
                              </p:par>
                              <p:par>
                                <p:cTn id="7" presetID="63" presetClass="path" presetSubtype="0" repeatCount="3000" fill="hold" nodeType="withEffect">
                                  <p:stCondLst>
                                    <p:cond delay="1750"/>
                                  </p:stCondLst>
                                  <p:childTnLst>
                                    <p:animMotion origin="layout" path="M -2.70833E-6 2.96296E-6 L 1.25912 2.96296E-6 " pathEditMode="relative" rAng="0" ptsTypes="AA">
                                      <p:cBhvr>
                                        <p:cTn id="8" dur="6000" fill="hold"/>
                                        <p:tgtEl>
                                          <p:spTgt spid="43"/>
                                        </p:tgtEl>
                                        <p:attrNameLst>
                                          <p:attrName>ppt_x</p:attrName>
                                          <p:attrName>ppt_y</p:attrName>
                                        </p:attrNameLst>
                                      </p:cBhvr>
                                      <p:rCtr x="62956" y="0"/>
                                    </p:animMotion>
                                  </p:childTnLst>
                                </p:cTn>
                              </p:par>
                              <p:par>
                                <p:cTn id="9" presetID="35" presetClass="path" presetSubtype="0" repeatCount="2000" fill="hold" nodeType="withEffect">
                                  <p:stCondLst>
                                    <p:cond delay="5500"/>
                                  </p:stCondLst>
                                  <p:childTnLst>
                                    <p:animMotion origin="layout" path="M 2.70833E-6 2.22222E-6 L -1.25782 2.22222E-6 " pathEditMode="relative" rAng="0" ptsTypes="AA">
                                      <p:cBhvr>
                                        <p:cTn id="10" dur="6000" fill="hold"/>
                                        <p:tgtEl>
                                          <p:spTgt spid="63"/>
                                        </p:tgtEl>
                                        <p:attrNameLst>
                                          <p:attrName>ppt_x</p:attrName>
                                          <p:attrName>ppt_y</p:attrName>
                                        </p:attrNameLst>
                                      </p:cBhvr>
                                      <p:rCtr x="-62891" y="0"/>
                                    </p:animMotion>
                                  </p:childTnLst>
                                </p:cTn>
                              </p:par>
                              <p:par>
                                <p:cTn id="11" presetID="63" presetClass="path" presetSubtype="0" repeatCount="3000" fill="hold" nodeType="withEffect">
                                  <p:stCondLst>
                                    <p:cond delay="3100"/>
                                  </p:stCondLst>
                                  <p:childTnLst>
                                    <p:animMotion origin="layout" path="M -2.70833E-6 2.96296E-6 L 1.26081 2.96296E-6 " pathEditMode="relative" rAng="0" ptsTypes="AA">
                                      <p:cBhvr>
                                        <p:cTn id="12" dur="5500" fill="hold"/>
                                        <p:tgtEl>
                                          <p:spTgt spid="31"/>
                                        </p:tgtEl>
                                        <p:attrNameLst>
                                          <p:attrName>ppt_x</p:attrName>
                                          <p:attrName>ppt_y</p:attrName>
                                        </p:attrNameLst>
                                      </p:cBhvr>
                                      <p:rCtr x="63034" y="0"/>
                                    </p:animMotion>
                                  </p:childTnLst>
                                </p:cTn>
                              </p:par>
                              <p:par>
                                <p:cTn id="13" presetID="63" presetClass="path" presetSubtype="0" repeatCount="3000" fill="hold" nodeType="withEffect">
                                  <p:stCondLst>
                                    <p:cond delay="4750"/>
                                  </p:stCondLst>
                                  <p:childTnLst>
                                    <p:animMotion origin="layout" path="M -2.70833E-6 2.96296E-6 L 1.26094 2.96296E-6 " pathEditMode="relative" rAng="0" ptsTypes="AA">
                                      <p:cBhvr>
                                        <p:cTn id="14" dur="6500" fill="hold"/>
                                        <p:tgtEl>
                                          <p:spTgt spid="39"/>
                                        </p:tgtEl>
                                        <p:attrNameLst>
                                          <p:attrName>ppt_x</p:attrName>
                                          <p:attrName>ppt_y</p:attrName>
                                        </p:attrNameLst>
                                      </p:cBhvr>
                                      <p:rCtr x="63047" y="0"/>
                                    </p:animMotion>
                                  </p:childTnLst>
                                </p:cTn>
                              </p:par>
                              <p:par>
                                <p:cTn id="15" presetID="35" presetClass="path" presetSubtype="0" repeatCount="2000" fill="hold" nodeType="withEffect">
                                  <p:stCondLst>
                                    <p:cond delay="3750"/>
                                  </p:stCondLst>
                                  <p:childTnLst>
                                    <p:animMotion origin="layout" path="M 2.70833E-6 3.7037E-6 L -1.26055 -0.00579 " pathEditMode="relative" rAng="0" ptsTypes="AA">
                                      <p:cBhvr>
                                        <p:cTn id="16" dur="6000" fill="hold"/>
                                        <p:tgtEl>
                                          <p:spTgt spid="4"/>
                                        </p:tgtEl>
                                        <p:attrNameLst>
                                          <p:attrName>ppt_x</p:attrName>
                                          <p:attrName>ppt_y</p:attrName>
                                        </p:attrNameLst>
                                      </p:cBhvr>
                                      <p:rCtr x="-63034" y="-301"/>
                                    </p:animMotion>
                                  </p:childTnLst>
                                </p:cTn>
                              </p:par>
                              <p:par>
                                <p:cTn id="17" presetID="63" presetClass="path" presetSubtype="0" repeatCount="3000" fill="hold" nodeType="withEffect">
                                  <p:stCondLst>
                                    <p:cond delay="7500"/>
                                  </p:stCondLst>
                                  <p:childTnLst>
                                    <p:animMotion origin="layout" path="M -2.70833E-6 2.96296E-6 L 1.25821 2.96296E-6 " pathEditMode="relative" rAng="0" ptsTypes="AA">
                                      <p:cBhvr>
                                        <p:cTn id="18" dur="5000" fill="hold"/>
                                        <p:tgtEl>
                                          <p:spTgt spid="35"/>
                                        </p:tgtEl>
                                        <p:attrNameLst>
                                          <p:attrName>ppt_x</p:attrName>
                                          <p:attrName>ppt_y</p:attrName>
                                        </p:attrNameLst>
                                      </p:cBhvr>
                                      <p:rCtr x="629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4">
                    <a:lumMod val="50000"/>
                  </a:schemeClr>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18</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chemeClr val="accent4">
                    <a:lumMod val="50000"/>
                  </a:schemeClr>
                </a:solidFill>
                <a:latin typeface="Playtime With Hot Toddies" panose="02000606020000020004" pitchFamily="2" charset="0"/>
              </a:rPr>
              <a:t>sentence goes here</a:t>
            </a:r>
            <a:endParaRPr lang="en-US" sz="5400" spc="-150" dirty="0">
              <a:solidFill>
                <a:schemeClr val="accent4">
                  <a:lumMod val="50000"/>
                </a:schemeClr>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17</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chemeClr val="accent4">
                    <a:lumMod val="50000"/>
                  </a:schemeClr>
                </a:solidFill>
                <a:latin typeface="Playtime With Hot Toddies" panose="02000606020000020004" pitchFamily="2" charset="0"/>
              </a:rPr>
              <a:t>sentence goes here</a:t>
            </a:r>
            <a:endParaRPr lang="en-US" sz="5400" spc="-150" dirty="0">
              <a:solidFill>
                <a:schemeClr val="accent4">
                  <a:lumMod val="50000"/>
                </a:schemeClr>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16</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chemeClr val="accent4">
                    <a:lumMod val="50000"/>
                  </a:schemeClr>
                </a:solidFill>
                <a:latin typeface="Playtime With Hot Toddies" panose="02000606020000020004" pitchFamily="2" charset="0"/>
              </a:rPr>
              <a:t>sentence goes here</a:t>
            </a:r>
            <a:endParaRPr lang="en-US" sz="5400" spc="-150" dirty="0">
              <a:solidFill>
                <a:schemeClr val="accent4">
                  <a:lumMod val="50000"/>
                </a:schemeClr>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47479" y="37237"/>
              <a:ext cx="564578" cy="923330"/>
            </a:xfrm>
            <a:prstGeom prst="rect">
              <a:avLst/>
            </a:prstGeom>
            <a:noFill/>
          </p:spPr>
          <p:txBody>
            <a:bodyPr wrap="none" rtlCol="0" anchor="ctr">
              <a:spAutoFit/>
            </a:bodyPr>
            <a:lstStyle/>
            <a:p>
              <a:pPr algn="ctr"/>
              <a:r>
                <a:rPr lang="en-US" sz="5400" dirty="0" smtClean="0">
                  <a:solidFill>
                    <a:srgbClr val="AD9335"/>
                  </a:solidFill>
                  <a:latin typeface="Playtime With Hot Toddies" panose="02000606020000020004" pitchFamily="2" charset="0"/>
                </a:rPr>
                <a:t>2</a:t>
              </a:r>
              <a:endParaRPr lang="en-US" sz="5400" dirty="0">
                <a:solidFill>
                  <a:srgbClr val="AD9335"/>
                </a:solidFill>
                <a:latin typeface="Playtime With Hot Toddies" panose="02000606020000020004" pitchFamily="2" charset="0"/>
              </a:endParaRPr>
            </a:p>
          </p:txBody>
        </p:sp>
      </p:grpSp>
    </p:spTree>
    <p:extLst>
      <p:ext uri="{BB962C8B-B14F-4D97-AF65-F5344CB8AC3E}">
        <p14:creationId xmlns:p14="http://schemas.microsoft.com/office/powerpoint/2010/main" val="303953064"/>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5"/>
                                        </p:tgtEl>
                                        <p:attrNameLst>
                                          <p:attrName>style.color</p:attrName>
                                        </p:attrNameLst>
                                      </p:cBhvr>
                                      <p:to>
                                        <a:srgbClr val="AD9335"/>
                                      </p:to>
                                    </p:animClr>
                                    <p:animClr clrSpc="rgb" dir="cw">
                                      <p:cBhvr>
                                        <p:cTn id="7" dur="250" fill="hold"/>
                                        <p:tgtEl>
                                          <p:spTgt spid="15"/>
                                        </p:tgtEl>
                                        <p:attrNameLst>
                                          <p:attrName>fillcolor</p:attrName>
                                        </p:attrNameLst>
                                      </p:cBhvr>
                                      <p:to>
                                        <a:srgbClr val="AD9335"/>
                                      </p:to>
                                    </p:animClr>
                                    <p:set>
                                      <p:cBhvr>
                                        <p:cTn id="8" dur="250" fill="hold"/>
                                        <p:tgtEl>
                                          <p:spTgt spid="15"/>
                                        </p:tgtEl>
                                        <p:attrNameLst>
                                          <p:attrName>fill.type</p:attrName>
                                        </p:attrNameLst>
                                      </p:cBhvr>
                                      <p:to>
                                        <p:strVal val="solid"/>
                                      </p:to>
                                    </p:set>
                                    <p:set>
                                      <p:cBhvr>
                                        <p:cTn id="9" dur="250" fill="hold"/>
                                        <p:tgtEl>
                                          <p:spTgt spid="1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6"/>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18</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17</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16</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4">
                    <a:lumMod val="50000"/>
                  </a:schemeClr>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7479" y="37237"/>
              <a:ext cx="564578" cy="923330"/>
            </a:xfrm>
            <a:prstGeom prst="rect">
              <a:avLst/>
            </a:prstGeom>
            <a:noFill/>
          </p:spPr>
          <p:txBody>
            <a:bodyPr wrap="none" rtlCol="0" anchor="ctr">
              <a:spAutoFit/>
            </a:bodyPr>
            <a:lstStyle/>
            <a:p>
              <a:pPr algn="ctr"/>
              <a:r>
                <a:rPr lang="en-US" sz="5400" dirty="0" smtClean="0">
                  <a:solidFill>
                    <a:srgbClr val="AD9335"/>
                  </a:solidFill>
                  <a:latin typeface="Playtime With Hot Toddies" panose="02000606020000020004" pitchFamily="2" charset="0"/>
                </a:rPr>
                <a:t>2</a:t>
              </a:r>
              <a:endParaRPr lang="en-US" sz="5400" dirty="0">
                <a:solidFill>
                  <a:srgbClr val="AD9335"/>
                </a:solidFill>
                <a:latin typeface="Playtime With Hot Toddies" panose="02000606020000020004" pitchFamily="2" charset="0"/>
              </a:endParaRPr>
            </a:p>
          </p:txBody>
        </p:sp>
      </p:grpSp>
    </p:spTree>
    <p:extLst>
      <p:ext uri="{BB962C8B-B14F-4D97-AF65-F5344CB8AC3E}">
        <p14:creationId xmlns:p14="http://schemas.microsoft.com/office/powerpoint/2010/main" val="1413630367"/>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8"/>
                                        </p:tgtEl>
                                        <p:attrNameLst>
                                          <p:attrName>style.color</p:attrName>
                                        </p:attrNameLst>
                                      </p:cBhvr>
                                      <p:to>
                                        <a:srgbClr val="AD9335"/>
                                      </p:to>
                                    </p:animClr>
                                    <p:animClr clrSpc="rgb" dir="cw">
                                      <p:cBhvr>
                                        <p:cTn id="7" dur="250" fill="hold"/>
                                        <p:tgtEl>
                                          <p:spTgt spid="8"/>
                                        </p:tgtEl>
                                        <p:attrNameLst>
                                          <p:attrName>fillcolor</p:attrName>
                                        </p:attrNameLst>
                                      </p:cBhvr>
                                      <p:to>
                                        <a:srgbClr val="AD9335"/>
                                      </p:to>
                                    </p:animClr>
                                    <p:set>
                                      <p:cBhvr>
                                        <p:cTn id="8" dur="250" fill="hold"/>
                                        <p:tgtEl>
                                          <p:spTgt spid="8"/>
                                        </p:tgtEl>
                                        <p:attrNameLst>
                                          <p:attrName>fill.type</p:attrName>
                                        </p:attrNameLst>
                                      </p:cBhvr>
                                      <p:to>
                                        <p:strVal val="solid"/>
                                      </p:to>
                                    </p:set>
                                    <p:set>
                                      <p:cBhvr>
                                        <p:cTn id="9" dur="25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1"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C48376"/>
                </a:solidFill>
                <a:latin typeface="All Season" panose="02000500000000000000" pitchFamily="50" charset="0"/>
              </a:rPr>
              <a:t>Your word is…</a:t>
            </a:r>
            <a:endParaRPr lang="en-US" sz="6600" spc="-300" dirty="0">
              <a:solidFill>
                <a:srgbClr val="C48376"/>
              </a:solidFill>
              <a:latin typeface="All Season" panose="02000500000000000000" pitchFamily="50" charset="0"/>
            </a:endParaRPr>
          </a:p>
          <a:p>
            <a:pPr algn="ctr">
              <a:lnSpc>
                <a:spcPct val="90000"/>
              </a:lnSpc>
            </a:pPr>
            <a:r>
              <a:rPr lang="en-US" sz="16600" spc="-700" dirty="0" smtClean="0">
                <a:solidFill>
                  <a:srgbClr val="512B23"/>
                </a:solidFill>
                <a:latin typeface="All Season" panose="02000500000000000000" pitchFamily="50" charset="0"/>
              </a:rPr>
              <a:t>word here</a:t>
            </a:r>
            <a:endParaRPr lang="en-US" sz="16600" spc="-700" dirty="0">
              <a:solidFill>
                <a:srgbClr val="512B23"/>
              </a:solidFill>
              <a:latin typeface="All Season" panose="02000500000000000000" pitchFamily="50" charset="0"/>
            </a:endParaRPr>
          </a:p>
        </p:txBody>
      </p:sp>
    </p:spTree>
    <p:extLst>
      <p:ext uri="{BB962C8B-B14F-4D97-AF65-F5344CB8AC3E}">
        <p14:creationId xmlns:p14="http://schemas.microsoft.com/office/powerpoint/2010/main" val="6836919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4">
                    <a:lumMod val="50000"/>
                  </a:schemeClr>
                </a:solidFill>
                <a:latin typeface="All Season" panose="02000500000000000000" pitchFamily="50" charset="0"/>
              </a:rPr>
              <a:t>How many did you read?</a:t>
            </a:r>
          </a:p>
        </p:txBody>
      </p:sp>
      <p:sp>
        <p:nvSpPr>
          <p:cNvPr id="10"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11"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AD9335"/>
                </a:solidFill>
                <a:latin typeface="All Season" panose="02000500000000000000" pitchFamily="50" charset="0"/>
              </a:rPr>
              <a:t>16</a:t>
            </a:r>
            <a:endParaRPr lang="en-US" sz="4000" dirty="0">
              <a:solidFill>
                <a:srgbClr val="AD9335"/>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7479" y="37237"/>
              <a:ext cx="564578" cy="923330"/>
            </a:xfrm>
            <a:prstGeom prst="rect">
              <a:avLst/>
            </a:prstGeom>
            <a:noFill/>
          </p:spPr>
          <p:txBody>
            <a:bodyPr wrap="none" rtlCol="0" anchor="ctr">
              <a:spAutoFit/>
            </a:bodyPr>
            <a:lstStyle/>
            <a:p>
              <a:pPr algn="ctr"/>
              <a:r>
                <a:rPr lang="en-US" sz="5400" dirty="0" smtClean="0">
                  <a:solidFill>
                    <a:srgbClr val="AD9335"/>
                  </a:solidFill>
                  <a:latin typeface="Playtime With Hot Toddies" panose="02000606020000020004" pitchFamily="2" charset="0"/>
                </a:rPr>
                <a:t>2</a:t>
              </a:r>
              <a:endParaRPr lang="en-US" sz="5400" dirty="0">
                <a:solidFill>
                  <a:srgbClr val="AD9335"/>
                </a:solidFill>
                <a:latin typeface="Playtime With Hot Toddies" panose="02000606020000020004" pitchFamily="2" charset="0"/>
              </a:endParaRPr>
            </a:p>
          </p:txBody>
        </p:sp>
      </p:grpSp>
    </p:spTree>
    <p:extLst>
      <p:ext uri="{BB962C8B-B14F-4D97-AF65-F5344CB8AC3E}">
        <p14:creationId xmlns:p14="http://schemas.microsoft.com/office/powerpoint/2010/main" val="65212815"/>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4FC9D9"/>
                </a:solidFill>
                <a:latin typeface="All Season" panose="02000500000000000000" pitchFamily="50" charset="0"/>
              </a:rPr>
              <a:t>Your word is…</a:t>
            </a:r>
            <a:endParaRPr lang="en-US" sz="6600" spc="-300" dirty="0">
              <a:solidFill>
                <a:srgbClr val="4FC9D9"/>
              </a:solidFill>
              <a:latin typeface="All Season" panose="02000500000000000000" pitchFamily="50" charset="0"/>
            </a:endParaRPr>
          </a:p>
          <a:p>
            <a:pPr algn="ctr">
              <a:lnSpc>
                <a:spcPct val="90000"/>
              </a:lnSpc>
            </a:pPr>
            <a:r>
              <a:rPr lang="en-US" sz="16600" spc="-700" dirty="0" smtClean="0">
                <a:solidFill>
                  <a:srgbClr val="243953"/>
                </a:solidFill>
                <a:latin typeface="All Season" panose="02000500000000000000" pitchFamily="50" charset="0"/>
              </a:rPr>
              <a:t>word here</a:t>
            </a:r>
            <a:endParaRPr lang="en-US" sz="16600" spc="-700" dirty="0">
              <a:solidFill>
                <a:srgbClr val="243953"/>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41868" y="37237"/>
              <a:ext cx="575800" cy="923330"/>
            </a:xfrm>
            <a:prstGeom prst="rect">
              <a:avLst/>
            </a:prstGeom>
            <a:noFill/>
          </p:spPr>
          <p:txBody>
            <a:bodyPr wrap="none" rtlCol="0" anchor="ctr">
              <a:spAutoFit/>
            </a:bodyPr>
            <a:lstStyle/>
            <a:p>
              <a:pPr algn="ctr"/>
              <a:r>
                <a:rPr lang="en-US" sz="5400" dirty="0" smtClean="0">
                  <a:solidFill>
                    <a:srgbClr val="4FC9D9"/>
                  </a:solidFill>
                  <a:latin typeface="Playtime With Hot Toddies" panose="02000606020000020004" pitchFamily="2" charset="0"/>
                </a:rPr>
                <a:t>3</a:t>
              </a:r>
              <a:endParaRPr lang="en-US" sz="5400" dirty="0">
                <a:solidFill>
                  <a:srgbClr val="4FC9D9"/>
                </a:solidFill>
                <a:latin typeface="Playtime With Hot Toddies" panose="02000606020000020004" pitchFamily="2" charset="0"/>
              </a:endParaRPr>
            </a:p>
          </p:txBody>
        </p:sp>
      </p:grpSp>
    </p:spTree>
    <p:extLst>
      <p:ext uri="{BB962C8B-B14F-4D97-AF65-F5344CB8AC3E}">
        <p14:creationId xmlns:p14="http://schemas.microsoft.com/office/powerpoint/2010/main" val="28411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rgbClr val="363711">
                      <a:alpha val="35000"/>
                    </a:srgbClr>
                  </a:outerShdw>
                </a:effectLst>
                <a:latin typeface="All Season" panose="02000500000000000000" pitchFamily="50" charset="0"/>
              </a:rPr>
              <a:t>Ready?</a:t>
            </a:r>
            <a:endParaRPr lang="en-US" sz="16600" spc="-700" dirty="0">
              <a:solidFill>
                <a:schemeClr val="bg1"/>
              </a:solidFill>
              <a:effectLst>
                <a:outerShdw blurRad="749300" algn="ctr" rotWithShape="0">
                  <a:srgbClr val="363711">
                    <a:alpha val="35000"/>
                  </a:srgbClr>
                </a:outerShdw>
              </a:effectLst>
              <a:latin typeface="All Season" panose="02000500000000000000" pitchFamily="50" charset="0"/>
            </a:endParaRPr>
          </a:p>
        </p:txBody>
      </p:sp>
    </p:spTree>
    <p:extLst>
      <p:ext uri="{BB962C8B-B14F-4D97-AF65-F5344CB8AC3E}">
        <p14:creationId xmlns:p14="http://schemas.microsoft.com/office/powerpoint/2010/main" val="179079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Mosquito 4L"/>
          <p:cNvGrpSpPr/>
          <p:nvPr/>
        </p:nvGrpSpPr>
        <p:grpSpPr>
          <a:xfrm>
            <a:off x="-3032364" y="4195945"/>
            <a:ext cx="2904200" cy="2634128"/>
            <a:chOff x="929628" y="1277208"/>
            <a:chExt cx="2904200" cy="2634128"/>
          </a:xfrm>
        </p:grpSpPr>
        <p:pic>
          <p:nvPicPr>
            <p:cNvPr id="4"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12"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73" name="Mosquito 3R"/>
          <p:cNvGrpSpPr/>
          <p:nvPr/>
        </p:nvGrpSpPr>
        <p:grpSpPr>
          <a:xfrm flipH="1">
            <a:off x="12320164" y="3274200"/>
            <a:ext cx="2904200" cy="2634128"/>
            <a:chOff x="929628" y="1277208"/>
            <a:chExt cx="2904200" cy="2634128"/>
          </a:xfrm>
        </p:grpSpPr>
        <p:pic>
          <p:nvPicPr>
            <p:cNvPr id="74"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75"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cNvSpPr txBox="1"/>
            <p:nvPr/>
          </p:nvSpPr>
          <p:spPr>
            <a:xfrm>
              <a:off x="1004778" y="2988006"/>
              <a:ext cx="2753895" cy="923330"/>
            </a:xfrm>
            <a:prstGeom prst="rect">
              <a:avLst/>
            </a:prstGeom>
            <a:noFill/>
          </p:spPr>
          <p:txBody>
            <a:bodyPr wrap="none" rtlCol="0">
              <a:spAutoFit/>
            </a:bodyPr>
            <a:lstStyle/>
            <a:p>
              <a:pPr algn="ctr"/>
              <a:r>
                <a:rPr lang="en-US" sz="5400" spc="-150" dirty="0" err="1" smtClean="0">
                  <a:solidFill>
                    <a:srgbClr val="243953"/>
                  </a:solidFill>
                  <a:latin typeface="All Season" panose="02000500000000000000" pitchFamily="50" charset="0"/>
                </a:rPr>
                <a:t>wr</a:t>
              </a:r>
              <a:r>
                <a:rPr lang="en-US" sz="5400" spc="-150" dirty="0" smtClean="0">
                  <a:solidFill>
                    <a:srgbClr val="243953"/>
                  </a:solidFill>
                  <a:latin typeface="All Season" panose="02000500000000000000" pitchFamily="50" charset="0"/>
                </a:rPr>
                <a:t>. word</a:t>
              </a:r>
              <a:endParaRPr lang="en-US" sz="5400" spc="-150" dirty="0">
                <a:solidFill>
                  <a:srgbClr val="243953"/>
                </a:solidFill>
                <a:latin typeface="All Season" panose="02000500000000000000" pitchFamily="50" charset="0"/>
              </a:endParaRPr>
            </a:p>
          </p:txBody>
        </p:sp>
      </p:grpSp>
      <p:grpSp>
        <p:nvGrpSpPr>
          <p:cNvPr id="17" name="Mosquito 3L"/>
          <p:cNvGrpSpPr/>
          <p:nvPr/>
        </p:nvGrpSpPr>
        <p:grpSpPr>
          <a:xfrm>
            <a:off x="-3032364" y="2352457"/>
            <a:ext cx="2904200" cy="2634128"/>
            <a:chOff x="929628" y="1277208"/>
            <a:chExt cx="2904200" cy="2634128"/>
          </a:xfrm>
        </p:grpSpPr>
        <p:pic>
          <p:nvPicPr>
            <p:cNvPr id="18"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19"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69" name="Mosquito 2R"/>
          <p:cNvGrpSpPr/>
          <p:nvPr/>
        </p:nvGrpSpPr>
        <p:grpSpPr>
          <a:xfrm flipH="1">
            <a:off x="12320164" y="1430714"/>
            <a:ext cx="2904200" cy="2634128"/>
            <a:chOff x="929628" y="1277208"/>
            <a:chExt cx="2904200" cy="2634128"/>
          </a:xfrm>
        </p:grpSpPr>
        <p:pic>
          <p:nvPicPr>
            <p:cNvPr id="70"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71"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21" name="Mosquito 2L"/>
          <p:cNvGrpSpPr/>
          <p:nvPr/>
        </p:nvGrpSpPr>
        <p:grpSpPr>
          <a:xfrm>
            <a:off x="-3032364" y="508971"/>
            <a:ext cx="2904200" cy="2634128"/>
            <a:chOff x="929628" y="1277208"/>
            <a:chExt cx="2904200" cy="2634128"/>
          </a:xfrm>
        </p:grpSpPr>
        <p:pic>
          <p:nvPicPr>
            <p:cNvPr id="22"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23"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61" name="Mosquito 1R"/>
          <p:cNvGrpSpPr/>
          <p:nvPr/>
        </p:nvGrpSpPr>
        <p:grpSpPr>
          <a:xfrm flipH="1">
            <a:off x="12320164" y="-412772"/>
            <a:ext cx="2904200" cy="2634128"/>
            <a:chOff x="929628" y="1277208"/>
            <a:chExt cx="2904200" cy="2634128"/>
          </a:xfrm>
        </p:grpSpPr>
        <p:pic>
          <p:nvPicPr>
            <p:cNvPr id="62"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63"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25" name="Mosquito 1L"/>
          <p:cNvGrpSpPr/>
          <p:nvPr/>
        </p:nvGrpSpPr>
        <p:grpSpPr>
          <a:xfrm>
            <a:off x="-3032364" y="-1334515"/>
            <a:ext cx="2904200" cy="2634128"/>
            <a:chOff x="929628" y="1277208"/>
            <a:chExt cx="2904200" cy="2634128"/>
          </a:xfrm>
        </p:grpSpPr>
        <p:pic>
          <p:nvPicPr>
            <p:cNvPr id="26"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27"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cNvSpPr txBox="1"/>
            <p:nvPr/>
          </p:nvSpPr>
          <p:spPr>
            <a:xfrm>
              <a:off x="1004783" y="2988006"/>
              <a:ext cx="2753895" cy="923330"/>
            </a:xfrm>
            <a:prstGeom prst="rect">
              <a:avLst/>
            </a:prstGeom>
            <a:noFill/>
          </p:spPr>
          <p:txBody>
            <a:bodyPr wrap="none" rtlCol="0">
              <a:spAutoFit/>
            </a:bodyPr>
            <a:lstStyle/>
            <a:p>
              <a:pPr algn="ctr"/>
              <a:r>
                <a:rPr lang="en-US" sz="5400" spc="-150" dirty="0" err="1" smtClean="0">
                  <a:solidFill>
                    <a:srgbClr val="243953"/>
                  </a:solidFill>
                  <a:latin typeface="All Season" panose="02000500000000000000" pitchFamily="50" charset="0"/>
                </a:rPr>
                <a:t>wr</a:t>
              </a:r>
              <a:r>
                <a:rPr lang="en-US" sz="5400" spc="-150" dirty="0" smtClean="0">
                  <a:solidFill>
                    <a:srgbClr val="243953"/>
                  </a:solidFill>
                  <a:latin typeface="All Season" panose="02000500000000000000" pitchFamily="50" charset="0"/>
                </a:rPr>
                <a:t>. word</a:t>
              </a:r>
              <a:endParaRPr lang="en-US" sz="5400" spc="-150" dirty="0">
                <a:solidFill>
                  <a:srgbClr val="243953"/>
                </a:solidFill>
                <a:latin typeface="All Season" panose="02000500000000000000" pitchFamily="50" charset="0"/>
              </a:endParaRPr>
            </a:p>
          </p:txBody>
        </p:sp>
      </p:grpSp>
    </p:spTree>
    <p:extLst>
      <p:ext uri="{BB962C8B-B14F-4D97-AF65-F5344CB8AC3E}">
        <p14:creationId xmlns:p14="http://schemas.microsoft.com/office/powerpoint/2010/main" val="3269761055"/>
      </p:ext>
    </p:extLst>
  </p:cSld>
  <p:clrMapOvr>
    <a:masterClrMapping/>
  </p:clrMapOvr>
  <mc:AlternateContent xmlns:mc="http://schemas.openxmlformats.org/markup-compatibility/2006" xmlns:p14="http://schemas.microsoft.com/office/powerpoint/2010/main">
    <mc:Choice Requires="p14">
      <p:transition spd="med" p14:dur="700" advClick="0" advTm="19000">
        <p:fade/>
        <p:sndAc>
          <p:stSnd>
            <p:snd r:embed="rId3" name="Action Game Music 2 (Zapsplat).wav"/>
          </p:stSnd>
        </p:sndAc>
      </p:transition>
    </mc:Choice>
    <mc:Fallback xmlns="">
      <p:transition spd="med" advClick="0" advTm="19000">
        <p:fade/>
        <p:sndAc>
          <p:stSnd>
            <p:snd r:embed="rId8" name="Action Game Music 2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2000" fill="hold" nodeType="withEffect">
                                  <p:stCondLst>
                                    <p:cond delay="0"/>
                                  </p:stCondLst>
                                  <p:childTnLst>
                                    <p:animMotion origin="layout" path="M 2.70833E-6 -4.44444E-6 L -1.26029 -4.44444E-6 " pathEditMode="relative" rAng="0" ptsTypes="AA">
                                      <p:cBhvr>
                                        <p:cTn id="6" dur="5000" fill="hold"/>
                                        <p:tgtEl>
                                          <p:spTgt spid="69"/>
                                        </p:tgtEl>
                                        <p:attrNameLst>
                                          <p:attrName>ppt_x</p:attrName>
                                          <p:attrName>ppt_y</p:attrName>
                                        </p:attrNameLst>
                                      </p:cBhvr>
                                      <p:rCtr x="-63021" y="0"/>
                                    </p:animMotion>
                                  </p:childTnLst>
                                </p:cTn>
                              </p:par>
                              <p:par>
                                <p:cTn id="7" presetID="63" presetClass="path" presetSubtype="0" repeatCount="3000" fill="hold" nodeType="withEffect">
                                  <p:stCondLst>
                                    <p:cond delay="2000"/>
                                  </p:stCondLst>
                                  <p:childTnLst>
                                    <p:animMotion origin="layout" path="M -2.70833E-6 -3.7037E-6 L 1.26315 -3.7037E-6 " pathEditMode="relative" rAng="0" ptsTypes="AA">
                                      <p:cBhvr>
                                        <p:cTn id="8" dur="4000" fill="hold"/>
                                        <p:tgtEl>
                                          <p:spTgt spid="14"/>
                                        </p:tgtEl>
                                        <p:attrNameLst>
                                          <p:attrName>ppt_x</p:attrName>
                                          <p:attrName>ppt_y</p:attrName>
                                        </p:attrNameLst>
                                      </p:cBhvr>
                                      <p:rCtr x="63151" y="0"/>
                                    </p:animMotion>
                                  </p:childTnLst>
                                </p:cTn>
                              </p:par>
                              <p:par>
                                <p:cTn id="9" presetID="63" presetClass="path" presetSubtype="0" repeatCount="3000" fill="hold" nodeType="withEffect">
                                  <p:stCondLst>
                                    <p:cond delay="2750"/>
                                  </p:stCondLst>
                                  <p:childTnLst>
                                    <p:animMotion origin="layout" path="M -2.70833E-6 -3.7037E-6 L 1.26094 -3.7037E-6 " pathEditMode="relative" rAng="0" ptsTypes="AA">
                                      <p:cBhvr>
                                        <p:cTn id="10" dur="5000" fill="hold"/>
                                        <p:tgtEl>
                                          <p:spTgt spid="21"/>
                                        </p:tgtEl>
                                        <p:attrNameLst>
                                          <p:attrName>ppt_x</p:attrName>
                                          <p:attrName>ppt_y</p:attrName>
                                        </p:attrNameLst>
                                      </p:cBhvr>
                                      <p:rCtr x="63047" y="0"/>
                                    </p:animMotion>
                                  </p:childTnLst>
                                </p:cTn>
                              </p:par>
                              <p:par>
                                <p:cTn id="11" presetID="35" presetClass="path" presetSubtype="0" repeatCount="3000" fill="hold" nodeType="withEffect">
                                  <p:stCondLst>
                                    <p:cond delay="4000"/>
                                  </p:stCondLst>
                                  <p:childTnLst>
                                    <p:animMotion origin="layout" path="M 2.70833E-6 -2.96296E-6 L -1.26237 -2.96296E-6 " pathEditMode="relative" rAng="0" ptsTypes="AA">
                                      <p:cBhvr>
                                        <p:cTn id="12" dur="4500" fill="hold"/>
                                        <p:tgtEl>
                                          <p:spTgt spid="61"/>
                                        </p:tgtEl>
                                        <p:attrNameLst>
                                          <p:attrName>ppt_x</p:attrName>
                                          <p:attrName>ppt_y</p:attrName>
                                        </p:attrNameLst>
                                      </p:cBhvr>
                                      <p:rCtr x="-63125" y="0"/>
                                    </p:animMotion>
                                  </p:childTnLst>
                                </p:cTn>
                              </p:par>
                              <p:par>
                                <p:cTn id="13" presetID="63" presetClass="path" presetSubtype="0" repeatCount="2000" fill="hold" nodeType="withEffect">
                                  <p:stCondLst>
                                    <p:cond delay="6000"/>
                                  </p:stCondLst>
                                  <p:childTnLst>
                                    <p:animMotion origin="layout" path="M -2.70833E-6 -3.7037E-6 L 1.25886 -3.7037E-6 " pathEditMode="relative" rAng="0" ptsTypes="AA">
                                      <p:cBhvr>
                                        <p:cTn id="14" dur="5000" fill="hold"/>
                                        <p:tgtEl>
                                          <p:spTgt spid="25"/>
                                        </p:tgtEl>
                                        <p:attrNameLst>
                                          <p:attrName>ppt_x</p:attrName>
                                          <p:attrName>ppt_y</p:attrName>
                                        </p:attrNameLst>
                                      </p:cBhvr>
                                      <p:rCtr x="62943" y="0"/>
                                    </p:animMotion>
                                  </p:childTnLst>
                                </p:cTn>
                              </p:par>
                              <p:par>
                                <p:cTn id="15" presetID="63" presetClass="path" presetSubtype="0" repeatCount="2000" fill="hold" nodeType="withEffect">
                                  <p:stCondLst>
                                    <p:cond delay="6500"/>
                                  </p:stCondLst>
                                  <p:childTnLst>
                                    <p:animMotion origin="layout" path="M -2.70833E-6 -3.7037E-6 L 1.26094 -3.7037E-6 " pathEditMode="relative" rAng="0" ptsTypes="AA">
                                      <p:cBhvr>
                                        <p:cTn id="16" dur="5500" fill="hold"/>
                                        <p:tgtEl>
                                          <p:spTgt spid="17"/>
                                        </p:tgtEl>
                                        <p:attrNameLst>
                                          <p:attrName>ppt_x</p:attrName>
                                          <p:attrName>ppt_y</p:attrName>
                                        </p:attrNameLst>
                                      </p:cBhvr>
                                      <p:rCtr x="63047" y="0"/>
                                    </p:animMotion>
                                  </p:childTnLst>
                                </p:cTn>
                              </p:par>
                              <p:par>
                                <p:cTn id="17" presetID="35" presetClass="path" presetSubtype="0" repeatCount="2000" fill="hold" nodeType="withEffect">
                                  <p:stCondLst>
                                    <p:cond delay="7750"/>
                                  </p:stCondLst>
                                  <p:childTnLst>
                                    <p:animMotion origin="layout" path="M 2.70833E-6 -4.44444E-6 L -1.25808 -4.44444E-6 " pathEditMode="relative" rAng="0" ptsTypes="AA">
                                      <p:cBhvr>
                                        <p:cTn id="18" dur="4750" fill="hold"/>
                                        <p:tgtEl>
                                          <p:spTgt spid="73"/>
                                        </p:tgtEl>
                                        <p:attrNameLst>
                                          <p:attrName>ppt_x</p:attrName>
                                          <p:attrName>ppt_y</p:attrName>
                                        </p:attrNameLst>
                                      </p:cBhvr>
                                      <p:rCtr x="-629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43953"/>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15</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243953"/>
                </a:solidFill>
                <a:latin typeface="Playtime With Hot Toddies" panose="02000606020000020004" pitchFamily="2" charset="0"/>
              </a:rPr>
              <a:t>sentence goes here</a:t>
            </a:r>
            <a:endParaRPr lang="en-US" sz="5400" spc="-150" dirty="0">
              <a:solidFill>
                <a:srgbClr val="243953"/>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14</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243953"/>
                </a:solidFill>
                <a:latin typeface="Playtime With Hot Toddies" panose="02000606020000020004" pitchFamily="2" charset="0"/>
              </a:rPr>
              <a:t>sentence goes here</a:t>
            </a:r>
            <a:endParaRPr lang="en-US" sz="5400" spc="-150" dirty="0">
              <a:solidFill>
                <a:srgbClr val="243953"/>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13</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243953"/>
                </a:solidFill>
                <a:latin typeface="Playtime With Hot Toddies" panose="02000606020000020004" pitchFamily="2" charset="0"/>
              </a:rPr>
              <a:t>sentence goes here</a:t>
            </a:r>
            <a:endParaRPr lang="en-US" sz="5400" spc="-150" dirty="0">
              <a:solidFill>
                <a:srgbClr val="243953"/>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41868" y="37237"/>
              <a:ext cx="575800" cy="923330"/>
            </a:xfrm>
            <a:prstGeom prst="rect">
              <a:avLst/>
            </a:prstGeom>
            <a:noFill/>
          </p:spPr>
          <p:txBody>
            <a:bodyPr wrap="none" rtlCol="0" anchor="ctr">
              <a:spAutoFit/>
            </a:bodyPr>
            <a:lstStyle/>
            <a:p>
              <a:pPr algn="ctr"/>
              <a:r>
                <a:rPr lang="en-US" sz="5400" dirty="0" smtClean="0">
                  <a:solidFill>
                    <a:srgbClr val="4FC9D9"/>
                  </a:solidFill>
                  <a:latin typeface="Playtime With Hot Toddies" panose="02000606020000020004" pitchFamily="2" charset="0"/>
                </a:rPr>
                <a:t>3</a:t>
              </a:r>
              <a:endParaRPr lang="en-US" sz="5400" dirty="0">
                <a:solidFill>
                  <a:srgbClr val="4FC9D9"/>
                </a:solidFill>
                <a:latin typeface="Playtime With Hot Toddies" panose="02000606020000020004" pitchFamily="2" charset="0"/>
              </a:endParaRPr>
            </a:p>
          </p:txBody>
        </p:sp>
      </p:grpSp>
    </p:spTree>
    <p:extLst>
      <p:ext uri="{BB962C8B-B14F-4D97-AF65-F5344CB8AC3E}">
        <p14:creationId xmlns:p14="http://schemas.microsoft.com/office/powerpoint/2010/main" val="352100681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5"/>
                                        </p:tgtEl>
                                        <p:attrNameLst>
                                          <p:attrName>style.color</p:attrName>
                                        </p:attrNameLst>
                                      </p:cBhvr>
                                      <p:to>
                                        <a:srgbClr val="4FC9D9"/>
                                      </p:to>
                                    </p:animClr>
                                    <p:animClr clrSpc="rgb" dir="cw">
                                      <p:cBhvr>
                                        <p:cTn id="7" dur="250" fill="hold"/>
                                        <p:tgtEl>
                                          <p:spTgt spid="15"/>
                                        </p:tgtEl>
                                        <p:attrNameLst>
                                          <p:attrName>fillcolor</p:attrName>
                                        </p:attrNameLst>
                                      </p:cBhvr>
                                      <p:to>
                                        <a:srgbClr val="4FC9D9"/>
                                      </p:to>
                                    </p:animClr>
                                    <p:set>
                                      <p:cBhvr>
                                        <p:cTn id="8" dur="250" fill="hold"/>
                                        <p:tgtEl>
                                          <p:spTgt spid="15"/>
                                        </p:tgtEl>
                                        <p:attrNameLst>
                                          <p:attrName>fill.type</p:attrName>
                                        </p:attrNameLst>
                                      </p:cBhvr>
                                      <p:to>
                                        <p:strVal val="solid"/>
                                      </p:to>
                                    </p:set>
                                    <p:set>
                                      <p:cBhvr>
                                        <p:cTn id="9" dur="250" fill="hold"/>
                                        <p:tgtEl>
                                          <p:spTgt spid="1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6"/>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15</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14</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13</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43953"/>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1868" y="37237"/>
              <a:ext cx="575800" cy="923330"/>
            </a:xfrm>
            <a:prstGeom prst="rect">
              <a:avLst/>
            </a:prstGeom>
            <a:noFill/>
          </p:spPr>
          <p:txBody>
            <a:bodyPr wrap="none" rtlCol="0" anchor="ctr">
              <a:spAutoFit/>
            </a:bodyPr>
            <a:lstStyle/>
            <a:p>
              <a:pPr algn="ctr"/>
              <a:r>
                <a:rPr lang="en-US" sz="5400" dirty="0" smtClean="0">
                  <a:solidFill>
                    <a:srgbClr val="4FC9D9"/>
                  </a:solidFill>
                  <a:latin typeface="Playtime With Hot Toddies" panose="02000606020000020004" pitchFamily="2" charset="0"/>
                </a:rPr>
                <a:t>3</a:t>
              </a:r>
              <a:endParaRPr lang="en-US" sz="5400" dirty="0">
                <a:solidFill>
                  <a:srgbClr val="4FC9D9"/>
                </a:solidFill>
                <a:latin typeface="Playtime With Hot Toddies" panose="02000606020000020004" pitchFamily="2" charset="0"/>
              </a:endParaRPr>
            </a:p>
          </p:txBody>
        </p:sp>
      </p:grpSp>
    </p:spTree>
    <p:extLst>
      <p:ext uri="{BB962C8B-B14F-4D97-AF65-F5344CB8AC3E}">
        <p14:creationId xmlns:p14="http://schemas.microsoft.com/office/powerpoint/2010/main" val="3941889935"/>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8"/>
                                        </p:tgtEl>
                                        <p:attrNameLst>
                                          <p:attrName>style.color</p:attrName>
                                        </p:attrNameLst>
                                      </p:cBhvr>
                                      <p:to>
                                        <a:srgbClr val="4FC9D9"/>
                                      </p:to>
                                    </p:animClr>
                                    <p:animClr clrSpc="rgb" dir="cw">
                                      <p:cBhvr>
                                        <p:cTn id="7" dur="250" fill="hold"/>
                                        <p:tgtEl>
                                          <p:spTgt spid="8"/>
                                        </p:tgtEl>
                                        <p:attrNameLst>
                                          <p:attrName>fillcolor</p:attrName>
                                        </p:attrNameLst>
                                      </p:cBhvr>
                                      <p:to>
                                        <a:srgbClr val="4FC9D9"/>
                                      </p:to>
                                    </p:animClr>
                                    <p:set>
                                      <p:cBhvr>
                                        <p:cTn id="8" dur="250" fill="hold"/>
                                        <p:tgtEl>
                                          <p:spTgt spid="8"/>
                                        </p:tgtEl>
                                        <p:attrNameLst>
                                          <p:attrName>fill.type</p:attrName>
                                        </p:attrNameLst>
                                      </p:cBhvr>
                                      <p:to>
                                        <p:strVal val="solid"/>
                                      </p:to>
                                    </p:set>
                                    <p:set>
                                      <p:cBhvr>
                                        <p:cTn id="9" dur="25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43953"/>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4FC9D9"/>
                </a:solidFill>
                <a:latin typeface="All Season" panose="02000500000000000000" pitchFamily="50" charset="0"/>
              </a:rPr>
              <a:t>13</a:t>
            </a:r>
            <a:endParaRPr lang="en-US" sz="4000" dirty="0">
              <a:solidFill>
                <a:srgbClr val="4FC9D9"/>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41868" y="37237"/>
              <a:ext cx="575800" cy="923330"/>
            </a:xfrm>
            <a:prstGeom prst="rect">
              <a:avLst/>
            </a:prstGeom>
            <a:noFill/>
          </p:spPr>
          <p:txBody>
            <a:bodyPr wrap="none" rtlCol="0" anchor="ctr">
              <a:spAutoFit/>
            </a:bodyPr>
            <a:lstStyle/>
            <a:p>
              <a:pPr algn="ctr"/>
              <a:r>
                <a:rPr lang="en-US" sz="5400" dirty="0" smtClean="0">
                  <a:solidFill>
                    <a:srgbClr val="4FC9D9"/>
                  </a:solidFill>
                  <a:latin typeface="Playtime With Hot Toddies" panose="02000606020000020004" pitchFamily="2" charset="0"/>
                </a:rPr>
                <a:t>3</a:t>
              </a:r>
              <a:endParaRPr lang="en-US" sz="5400" dirty="0">
                <a:solidFill>
                  <a:srgbClr val="4FC9D9"/>
                </a:solidFill>
                <a:latin typeface="Playtime With Hot Toddies" panose="02000606020000020004" pitchFamily="2" charset="0"/>
              </a:endParaRPr>
            </a:p>
          </p:txBody>
        </p:sp>
      </p:grpSp>
    </p:spTree>
    <p:extLst>
      <p:ext uri="{BB962C8B-B14F-4D97-AF65-F5344CB8AC3E}">
        <p14:creationId xmlns:p14="http://schemas.microsoft.com/office/powerpoint/2010/main" val="427021027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chemeClr val="accent2"/>
                </a:solidFill>
                <a:latin typeface="All Season" panose="02000500000000000000" pitchFamily="50" charset="0"/>
              </a:rPr>
              <a:t>Your word is…</a:t>
            </a:r>
            <a:endParaRPr lang="en-US" sz="6600" spc="-300" dirty="0">
              <a:solidFill>
                <a:schemeClr val="accent2"/>
              </a:solidFill>
              <a:latin typeface="All Season" panose="02000500000000000000" pitchFamily="50" charset="0"/>
            </a:endParaRPr>
          </a:p>
          <a:p>
            <a:pPr algn="ctr">
              <a:lnSpc>
                <a:spcPct val="90000"/>
              </a:lnSpc>
            </a:pPr>
            <a:r>
              <a:rPr lang="en-US" sz="16600" spc="-700" dirty="0" smtClean="0">
                <a:solidFill>
                  <a:schemeClr val="accent2">
                    <a:lumMod val="50000"/>
                  </a:schemeClr>
                </a:solidFill>
                <a:latin typeface="All Season" panose="02000500000000000000" pitchFamily="50" charset="0"/>
              </a:rPr>
              <a:t>word here</a:t>
            </a:r>
            <a:endParaRPr lang="en-US" sz="16600" spc="-700" dirty="0">
              <a:solidFill>
                <a:schemeClr val="accent2">
                  <a:lumMod val="50000"/>
                </a:schemeClr>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D582C"/>
                </a:solidFill>
              </a:endParaRPr>
            </a:p>
          </p:txBody>
        </p:sp>
        <p:sp>
          <p:nvSpPr>
            <p:cNvPr id="7" name="TextBox 6"/>
            <p:cNvSpPr txBox="1"/>
            <p:nvPr/>
          </p:nvSpPr>
          <p:spPr>
            <a:xfrm>
              <a:off x="145876" y="37237"/>
              <a:ext cx="567784" cy="923330"/>
            </a:xfrm>
            <a:prstGeom prst="rect">
              <a:avLst/>
            </a:prstGeom>
            <a:noFill/>
          </p:spPr>
          <p:txBody>
            <a:bodyPr wrap="none" rtlCol="0" anchor="ctr">
              <a:spAutoFit/>
            </a:bodyPr>
            <a:lstStyle/>
            <a:p>
              <a:pPr algn="ctr"/>
              <a:r>
                <a:rPr lang="en-US" sz="5400" dirty="0" smtClean="0">
                  <a:solidFill>
                    <a:srgbClr val="BD582C"/>
                  </a:solidFill>
                  <a:latin typeface="Playtime With Hot Toddies" panose="02000606020000020004" pitchFamily="2" charset="0"/>
                </a:rPr>
                <a:t>4</a:t>
              </a:r>
              <a:endParaRPr lang="en-US" sz="5400" dirty="0">
                <a:solidFill>
                  <a:srgbClr val="BD582C"/>
                </a:solidFill>
                <a:latin typeface="Playtime With Hot Toddies" panose="02000606020000020004" pitchFamily="2" charset="0"/>
              </a:endParaRPr>
            </a:p>
          </p:txBody>
        </p:sp>
      </p:grpSp>
    </p:spTree>
    <p:extLst>
      <p:ext uri="{BB962C8B-B14F-4D97-AF65-F5344CB8AC3E}">
        <p14:creationId xmlns:p14="http://schemas.microsoft.com/office/powerpoint/2010/main" val="325507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rgbClr val="363711">
                      <a:alpha val="35000"/>
                    </a:srgbClr>
                  </a:outerShdw>
                </a:effectLst>
                <a:latin typeface="All Season" panose="02000500000000000000" pitchFamily="50" charset="0"/>
              </a:rPr>
              <a:t>Ready?</a:t>
            </a:r>
            <a:endParaRPr lang="en-US" sz="16600" spc="-700" dirty="0">
              <a:solidFill>
                <a:schemeClr val="bg1"/>
              </a:solidFill>
              <a:effectLst>
                <a:outerShdw blurRad="749300" algn="ctr" rotWithShape="0">
                  <a:srgbClr val="363711">
                    <a:alpha val="35000"/>
                  </a:srgbClr>
                </a:outerShdw>
              </a:effectLst>
              <a:latin typeface="All Season" panose="02000500000000000000" pitchFamily="50" charset="0"/>
            </a:endParaRPr>
          </a:p>
        </p:txBody>
      </p:sp>
    </p:spTree>
    <p:extLst>
      <p:ext uri="{BB962C8B-B14F-4D97-AF65-F5344CB8AC3E}">
        <p14:creationId xmlns:p14="http://schemas.microsoft.com/office/powerpoint/2010/main" val="80783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Dragonfly 4L"/>
          <p:cNvGrpSpPr/>
          <p:nvPr/>
        </p:nvGrpSpPr>
        <p:grpSpPr>
          <a:xfrm flipH="1">
            <a:off x="-4516077" y="4291037"/>
            <a:ext cx="4387913" cy="2539036"/>
            <a:chOff x="6049106" y="1985098"/>
            <a:chExt cx="4387913" cy="2539036"/>
          </a:xfrm>
        </p:grpSpPr>
        <p:pic>
          <p:nvPicPr>
            <p:cNvPr id="32"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33"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3" name="Dragonfly 3R"/>
          <p:cNvGrpSpPr/>
          <p:nvPr/>
        </p:nvGrpSpPr>
        <p:grpSpPr>
          <a:xfrm>
            <a:off x="12320164" y="3369292"/>
            <a:ext cx="4387913" cy="2539036"/>
            <a:chOff x="6049106" y="1985098"/>
            <a:chExt cx="4387913" cy="2539036"/>
          </a:xfrm>
        </p:grpSpPr>
        <p:pic>
          <p:nvPicPr>
            <p:cNvPr id="7"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16"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39" name="Dragonfly 3L"/>
          <p:cNvGrpSpPr/>
          <p:nvPr/>
        </p:nvGrpSpPr>
        <p:grpSpPr>
          <a:xfrm flipH="1">
            <a:off x="-4516077" y="2447551"/>
            <a:ext cx="4387913" cy="2539036"/>
            <a:chOff x="6049106" y="1985098"/>
            <a:chExt cx="4387913" cy="2539036"/>
          </a:xfrm>
        </p:grpSpPr>
        <p:pic>
          <p:nvPicPr>
            <p:cNvPr id="40"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41"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cNvSpPr txBox="1"/>
            <p:nvPr/>
          </p:nvSpPr>
          <p:spPr>
            <a:xfrm>
              <a:off x="6124256" y="3600804"/>
              <a:ext cx="2753895" cy="923330"/>
            </a:xfrm>
            <a:prstGeom prst="rect">
              <a:avLst/>
            </a:prstGeom>
            <a:noFill/>
          </p:spPr>
          <p:txBody>
            <a:bodyPr wrap="none" rtlCol="0">
              <a:spAutoFit/>
            </a:bodyPr>
            <a:lstStyle/>
            <a:p>
              <a:pPr algn="ctr"/>
              <a:r>
                <a:rPr lang="en-US" sz="5400" spc="-150" dirty="0" err="1" smtClean="0">
                  <a:solidFill>
                    <a:schemeClr val="accent2">
                      <a:lumMod val="50000"/>
                    </a:schemeClr>
                  </a:solidFill>
                  <a:latin typeface="All Season" panose="02000500000000000000" pitchFamily="50" charset="0"/>
                </a:rPr>
                <a:t>wr</a:t>
              </a:r>
              <a:r>
                <a:rPr lang="en-US" sz="5400" spc="-150" dirty="0" smtClean="0">
                  <a:solidFill>
                    <a:schemeClr val="accent2">
                      <a:lumMod val="50000"/>
                    </a:schemeClr>
                  </a:solidFill>
                  <a:latin typeface="All Season" panose="02000500000000000000" pitchFamily="50" charset="0"/>
                </a:rPr>
                <a:t>. word</a:t>
              </a:r>
              <a:endParaRPr lang="en-US" sz="5400" spc="-150" dirty="0">
                <a:solidFill>
                  <a:schemeClr val="accent2">
                    <a:lumMod val="50000"/>
                  </a:schemeClr>
                </a:solidFill>
                <a:latin typeface="All Season" panose="02000500000000000000" pitchFamily="50" charset="0"/>
              </a:endParaRPr>
            </a:p>
          </p:txBody>
        </p:sp>
      </p:grpSp>
      <p:grpSp>
        <p:nvGrpSpPr>
          <p:cNvPr id="63" name="Dragonfly 2R"/>
          <p:cNvGrpSpPr/>
          <p:nvPr/>
        </p:nvGrpSpPr>
        <p:grpSpPr>
          <a:xfrm>
            <a:off x="12320164" y="1525806"/>
            <a:ext cx="4387913" cy="2539036"/>
            <a:chOff x="6049106" y="1985098"/>
            <a:chExt cx="4387913" cy="2539036"/>
          </a:xfrm>
        </p:grpSpPr>
        <p:pic>
          <p:nvPicPr>
            <p:cNvPr id="64"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65"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43" name="Dragonfly 2L"/>
          <p:cNvGrpSpPr/>
          <p:nvPr/>
        </p:nvGrpSpPr>
        <p:grpSpPr>
          <a:xfrm flipH="1">
            <a:off x="-4516077" y="604064"/>
            <a:ext cx="4387913" cy="2539036"/>
            <a:chOff x="6049106" y="1985098"/>
            <a:chExt cx="4387913" cy="2539036"/>
          </a:xfrm>
        </p:grpSpPr>
        <p:pic>
          <p:nvPicPr>
            <p:cNvPr id="44"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45"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27" name="Dragonfly 1R"/>
          <p:cNvGrpSpPr/>
          <p:nvPr/>
        </p:nvGrpSpPr>
        <p:grpSpPr>
          <a:xfrm>
            <a:off x="12320164" y="-317680"/>
            <a:ext cx="4387913" cy="2539036"/>
            <a:chOff x="6049106" y="1985098"/>
            <a:chExt cx="4387913" cy="2539036"/>
          </a:xfrm>
        </p:grpSpPr>
        <p:pic>
          <p:nvPicPr>
            <p:cNvPr id="28"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29"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35" name="Dragonfly 1L"/>
          <p:cNvGrpSpPr/>
          <p:nvPr/>
        </p:nvGrpSpPr>
        <p:grpSpPr>
          <a:xfrm flipH="1">
            <a:off x="-4516077" y="-1239423"/>
            <a:ext cx="4387913" cy="2539036"/>
            <a:chOff x="6049106" y="1985098"/>
            <a:chExt cx="4387913" cy="2539036"/>
          </a:xfrm>
        </p:grpSpPr>
        <p:pic>
          <p:nvPicPr>
            <p:cNvPr id="36"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37"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cNvSpPr txBox="1"/>
            <p:nvPr/>
          </p:nvSpPr>
          <p:spPr>
            <a:xfrm>
              <a:off x="6124256" y="3600804"/>
              <a:ext cx="2753895" cy="923330"/>
            </a:xfrm>
            <a:prstGeom prst="rect">
              <a:avLst/>
            </a:prstGeom>
            <a:noFill/>
          </p:spPr>
          <p:txBody>
            <a:bodyPr wrap="none" rtlCol="0">
              <a:spAutoFit/>
            </a:bodyPr>
            <a:lstStyle/>
            <a:p>
              <a:pPr algn="ctr"/>
              <a:r>
                <a:rPr lang="en-US" sz="5400" spc="-150" dirty="0" err="1" smtClean="0">
                  <a:solidFill>
                    <a:schemeClr val="accent2">
                      <a:lumMod val="50000"/>
                    </a:schemeClr>
                  </a:solidFill>
                  <a:latin typeface="All Season" panose="02000500000000000000" pitchFamily="50" charset="0"/>
                </a:rPr>
                <a:t>wr</a:t>
              </a:r>
              <a:r>
                <a:rPr lang="en-US" sz="5400" spc="-150" dirty="0" smtClean="0">
                  <a:solidFill>
                    <a:schemeClr val="accent2">
                      <a:lumMod val="50000"/>
                    </a:schemeClr>
                  </a:solidFill>
                  <a:latin typeface="All Season" panose="02000500000000000000" pitchFamily="50" charset="0"/>
                </a:rPr>
                <a:t>. word</a:t>
              </a:r>
              <a:endParaRPr lang="en-US" sz="5400" spc="-150" dirty="0">
                <a:solidFill>
                  <a:schemeClr val="accent2">
                    <a:lumMod val="50000"/>
                  </a:schemeClr>
                </a:solidFill>
                <a:latin typeface="All Season" panose="02000500000000000000" pitchFamily="50" charset="0"/>
              </a:endParaRPr>
            </a:p>
          </p:txBody>
        </p:sp>
      </p:grpSp>
    </p:spTree>
    <p:extLst>
      <p:ext uri="{BB962C8B-B14F-4D97-AF65-F5344CB8AC3E}">
        <p14:creationId xmlns:p14="http://schemas.microsoft.com/office/powerpoint/2010/main" val="1715757126"/>
      </p:ext>
    </p:extLst>
  </p:cSld>
  <p:clrMapOvr>
    <a:masterClrMapping/>
  </p:clrMapOvr>
  <mc:AlternateContent xmlns:mc="http://schemas.openxmlformats.org/markup-compatibility/2006" xmlns:p14="http://schemas.microsoft.com/office/powerpoint/2010/main">
    <mc:Choice Requires="p14">
      <p:transition spd="med" p14:dur="700" advClick="0" advTm="33500">
        <p:fade/>
        <p:sndAc>
          <p:stSnd>
            <p:snd r:embed="rId3" name="Action Game Music 3 (Zapsplat).wav"/>
          </p:stSnd>
        </p:sndAc>
      </p:transition>
    </mc:Choice>
    <mc:Fallback xmlns="">
      <p:transition spd="med" advClick="0" advTm="33500">
        <p:fade/>
        <p:sndAc>
          <p:stSnd>
            <p:snd r:embed="rId8" name="Action Game Music 3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4000" fill="hold" nodeType="withEffect">
                                  <p:stCondLst>
                                    <p:cond delay="0"/>
                                  </p:stCondLst>
                                  <p:childTnLst>
                                    <p:animMotion origin="layout" path="M 4.79167E-6 1.85185E-6 L 1.38841 1.85185E-6 " pathEditMode="relative" rAng="0" ptsTypes="AA">
                                      <p:cBhvr>
                                        <p:cTn id="6" dur="6500" fill="hold"/>
                                        <p:tgtEl>
                                          <p:spTgt spid="39"/>
                                        </p:tgtEl>
                                        <p:attrNameLst>
                                          <p:attrName>ppt_x</p:attrName>
                                          <p:attrName>ppt_y</p:attrName>
                                        </p:attrNameLst>
                                      </p:cBhvr>
                                      <p:rCtr x="69414" y="0"/>
                                    </p:animMotion>
                                  </p:childTnLst>
                                </p:cTn>
                              </p:par>
                              <p:par>
                                <p:cTn id="7" presetID="35" presetClass="path" presetSubtype="0" repeatCount="4000" fill="hold" nodeType="withEffect">
                                  <p:stCondLst>
                                    <p:cond delay="1500"/>
                                  </p:stCondLst>
                                  <p:childTnLst>
                                    <p:animMotion origin="layout" path="M -4.79167E-6 1.11111E-6 L -1.38841 1.11111E-6 " pathEditMode="relative" rAng="0" ptsTypes="AA">
                                      <p:cBhvr>
                                        <p:cTn id="8" dur="5500" fill="hold"/>
                                        <p:tgtEl>
                                          <p:spTgt spid="63"/>
                                        </p:tgtEl>
                                        <p:attrNameLst>
                                          <p:attrName>ppt_x</p:attrName>
                                          <p:attrName>ppt_y</p:attrName>
                                        </p:attrNameLst>
                                      </p:cBhvr>
                                      <p:rCtr x="-69427" y="0"/>
                                    </p:animMotion>
                                  </p:childTnLst>
                                </p:cTn>
                              </p:par>
                              <p:par>
                                <p:cTn id="9" presetID="35" presetClass="path" presetSubtype="0" repeatCount="3000" fill="hold" nodeType="withEffect">
                                  <p:stCondLst>
                                    <p:cond delay="3750"/>
                                  </p:stCondLst>
                                  <p:childTnLst>
                                    <p:animMotion origin="layout" path="M -4.79167E-6 2.59259E-6 L -1.38841 2.59259E-6 " pathEditMode="relative" rAng="0" ptsTypes="AA">
                                      <p:cBhvr>
                                        <p:cTn id="10" dur="6000" fill="hold"/>
                                        <p:tgtEl>
                                          <p:spTgt spid="27"/>
                                        </p:tgtEl>
                                        <p:attrNameLst>
                                          <p:attrName>ppt_x</p:attrName>
                                          <p:attrName>ppt_y</p:attrName>
                                        </p:attrNameLst>
                                      </p:cBhvr>
                                      <p:rCtr x="-69427" y="0"/>
                                    </p:animMotion>
                                  </p:childTnLst>
                                </p:cTn>
                              </p:par>
                              <p:par>
                                <p:cTn id="11" presetID="63" presetClass="path" presetSubtype="0" repeatCount="4000" fill="hold" nodeType="withEffect">
                                  <p:stCondLst>
                                    <p:cond delay="4500"/>
                                  </p:stCondLst>
                                  <p:childTnLst>
                                    <p:animMotion origin="layout" path="M 4.79167E-6 1.85185E-6 L 1.38841 1.85185E-6 " pathEditMode="relative" rAng="0" ptsTypes="AA">
                                      <p:cBhvr>
                                        <p:cTn id="12" dur="6000" fill="hold"/>
                                        <p:tgtEl>
                                          <p:spTgt spid="35"/>
                                        </p:tgtEl>
                                        <p:attrNameLst>
                                          <p:attrName>ppt_x</p:attrName>
                                          <p:attrName>ppt_y</p:attrName>
                                        </p:attrNameLst>
                                      </p:cBhvr>
                                      <p:rCtr x="69414" y="0"/>
                                    </p:animMotion>
                                  </p:childTnLst>
                                </p:cTn>
                              </p:par>
                              <p:par>
                                <p:cTn id="13" presetID="35" presetClass="path" presetSubtype="0" repeatCount="4000" fill="hold" nodeType="withEffect">
                                  <p:stCondLst>
                                    <p:cond delay="6000"/>
                                  </p:stCondLst>
                                  <p:childTnLst>
                                    <p:animMotion origin="layout" path="M -4.79167E-6 1.11111E-6 L -1.38841 1.11111E-6 " pathEditMode="relative" rAng="0" ptsTypes="AA">
                                      <p:cBhvr>
                                        <p:cTn id="14" dur="5000" fill="hold"/>
                                        <p:tgtEl>
                                          <p:spTgt spid="3"/>
                                        </p:tgtEl>
                                        <p:attrNameLst>
                                          <p:attrName>ppt_x</p:attrName>
                                          <p:attrName>ppt_y</p:attrName>
                                        </p:attrNameLst>
                                      </p:cBhvr>
                                      <p:rCtr x="-69427" y="0"/>
                                    </p:animMotion>
                                  </p:childTnLst>
                                </p:cTn>
                              </p:par>
                              <p:par>
                                <p:cTn id="15" presetID="63" presetClass="path" presetSubtype="0" repeatCount="3000" fill="hold" nodeType="withEffect">
                                  <p:stCondLst>
                                    <p:cond delay="6800"/>
                                  </p:stCondLst>
                                  <p:childTnLst>
                                    <p:animMotion origin="layout" path="M 4.79167E-6 1.85185E-6 L 1.38841 1.85185E-6 " pathEditMode="relative" rAng="0" ptsTypes="AA">
                                      <p:cBhvr>
                                        <p:cTn id="16" dur="7000" fill="hold"/>
                                        <p:tgtEl>
                                          <p:spTgt spid="31"/>
                                        </p:tgtEl>
                                        <p:attrNameLst>
                                          <p:attrName>ppt_x</p:attrName>
                                          <p:attrName>ppt_y</p:attrName>
                                        </p:attrNameLst>
                                      </p:cBhvr>
                                      <p:rCtr x="69414" y="0"/>
                                    </p:animMotion>
                                  </p:childTnLst>
                                </p:cTn>
                              </p:par>
                              <p:par>
                                <p:cTn id="17" presetID="63" presetClass="path" presetSubtype="0" repeatCount="4000" fill="hold" nodeType="withEffect">
                                  <p:stCondLst>
                                    <p:cond delay="8500"/>
                                  </p:stCondLst>
                                  <p:childTnLst>
                                    <p:animMotion origin="layout" path="M 4.79167E-6 1.85185E-6 L 1.38841 1.85185E-6 " pathEditMode="relative" rAng="0" ptsTypes="AA">
                                      <p:cBhvr>
                                        <p:cTn id="18" dur="6000" fill="hold"/>
                                        <p:tgtEl>
                                          <p:spTgt spid="43"/>
                                        </p:tgtEl>
                                        <p:attrNameLst>
                                          <p:attrName>ppt_x</p:attrName>
                                          <p:attrName>ppt_y</p:attrName>
                                        </p:attrNameLst>
                                      </p:cBhvr>
                                      <p:rCtr x="6941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Box"/>
          <p:cNvSpPr/>
          <p:nvPr/>
        </p:nvSpPr>
        <p:spPr>
          <a:xfrm>
            <a:off x="342900" y="704850"/>
            <a:ext cx="11506200" cy="5810250"/>
          </a:xfrm>
          <a:prstGeom prst="roundRect">
            <a:avLst>
              <a:gd name="adj" fmla="val 5247"/>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Header"/>
          <p:cNvGrpSpPr/>
          <p:nvPr/>
        </p:nvGrpSpPr>
        <p:grpSpPr>
          <a:xfrm>
            <a:off x="3865163" y="284211"/>
            <a:ext cx="4461671" cy="1031821"/>
            <a:chOff x="3865163" y="284211"/>
            <a:chExt cx="4461671" cy="1031821"/>
          </a:xfrm>
        </p:grpSpPr>
        <p:sp>
          <p:nvSpPr>
            <p:cNvPr id="6" name="Text Outline"/>
            <p:cNvSpPr txBox="1"/>
            <p:nvPr/>
          </p:nvSpPr>
          <p:spPr>
            <a:xfrm>
              <a:off x="3865163" y="284211"/>
              <a:ext cx="4461671" cy="1031821"/>
            </a:xfrm>
            <a:prstGeom prst="rect">
              <a:avLst/>
            </a:prstGeom>
            <a:noFill/>
            <a:ln>
              <a:noFill/>
            </a:ln>
          </p:spPr>
          <p:txBody>
            <a:bodyPr wrap="none" rtlCol="0">
              <a:spAutoFit/>
            </a:bodyPr>
            <a:lstStyle/>
            <a:p>
              <a:pPr algn="ctr">
                <a:lnSpc>
                  <a:spcPct val="90000"/>
                </a:lnSpc>
              </a:pPr>
              <a:r>
                <a:rPr lang="en-US" sz="6600" spc="-300" dirty="0" smtClean="0">
                  <a:ln w="263525">
                    <a:solidFill>
                      <a:srgbClr val="262626"/>
                    </a:solidFill>
                  </a:ln>
                  <a:noFill/>
                  <a:latin typeface="All Season" panose="02000500000000000000" pitchFamily="50" charset="0"/>
                </a:rPr>
                <a:t>How to Play</a:t>
              </a:r>
            </a:p>
          </p:txBody>
        </p:sp>
        <p:sp>
          <p:nvSpPr>
            <p:cNvPr id="9" name="Text"/>
            <p:cNvSpPr txBox="1"/>
            <p:nvPr/>
          </p:nvSpPr>
          <p:spPr>
            <a:xfrm>
              <a:off x="3865163" y="284211"/>
              <a:ext cx="4461671" cy="1031821"/>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F0BB4A"/>
                  </a:solidFill>
                  <a:latin typeface="All Season" panose="02000500000000000000" pitchFamily="50" charset="0"/>
                </a:rPr>
                <a:t>How to Play</a:t>
              </a:r>
            </a:p>
          </p:txBody>
        </p:sp>
      </p:grpSp>
      <p:sp>
        <p:nvSpPr>
          <p:cNvPr id="7" name="Instruction Text"/>
          <p:cNvSpPr/>
          <p:nvPr/>
        </p:nvSpPr>
        <p:spPr>
          <a:xfrm>
            <a:off x="1219198" y="2529679"/>
            <a:ext cx="9753602" cy="2160591"/>
          </a:xfrm>
          <a:prstGeom prst="rect">
            <a:avLst/>
          </a:prstGeom>
        </p:spPr>
        <p:txBody>
          <a:bodyPr wrap="square" anchor="ctr">
            <a:spAutoFit/>
          </a:bodyPr>
          <a:lstStyle/>
          <a:p>
            <a:pPr lvl="0" algn="ctr">
              <a:lnSpc>
                <a:spcPct val="70000"/>
              </a:lnSpc>
            </a:pPr>
            <a:r>
              <a:rPr lang="en-US" sz="9600" spc="-150" dirty="0" smtClean="0">
                <a:solidFill>
                  <a:schemeClr val="bg1"/>
                </a:solidFill>
                <a:latin typeface="Playtime With Hot Toddies" panose="02000606020000020004" pitchFamily="2" charset="0"/>
              </a:rPr>
              <a:t>Count that word on the next slide.</a:t>
            </a:r>
            <a:endParaRPr lang="en-US" sz="9600" spc="-150" dirty="0">
              <a:solidFill>
                <a:schemeClr val="bg1"/>
              </a:solidFill>
              <a:latin typeface="Playtime With Hot Toddies" panose="02000606020000020004" pitchFamily="2" charset="0"/>
            </a:endParaRPr>
          </a:p>
        </p:txBody>
      </p:sp>
    </p:spTree>
    <p:extLst>
      <p:ext uri="{BB962C8B-B14F-4D97-AF65-F5344CB8AC3E}">
        <p14:creationId xmlns:p14="http://schemas.microsoft.com/office/powerpoint/2010/main" val="31681198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2">
                    <a:lumMod val="50000"/>
                  </a:schemeClr>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19</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5F2C16"/>
                </a:solidFill>
                <a:latin typeface="Playtime With Hot Toddies" panose="02000606020000020004" pitchFamily="2" charset="0"/>
              </a:rPr>
              <a:t>sentence goes here</a:t>
            </a:r>
            <a:endParaRPr lang="en-US" sz="5400" spc="-150" dirty="0">
              <a:solidFill>
                <a:srgbClr val="5F2C16"/>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18</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5F2C16"/>
                </a:solidFill>
                <a:latin typeface="Playtime With Hot Toddies" panose="02000606020000020004" pitchFamily="2" charset="0"/>
              </a:rPr>
              <a:t>sentence goes here</a:t>
            </a:r>
            <a:endParaRPr lang="en-US" sz="5400" spc="-150" dirty="0">
              <a:solidFill>
                <a:srgbClr val="5F2C16"/>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17</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5F2C16"/>
                </a:solidFill>
                <a:latin typeface="Playtime With Hot Toddies" panose="02000606020000020004" pitchFamily="2" charset="0"/>
              </a:rPr>
              <a:t>sentence goes here</a:t>
            </a:r>
            <a:endParaRPr lang="en-US" sz="5400" spc="-150" dirty="0">
              <a:solidFill>
                <a:srgbClr val="5F2C16"/>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D582C"/>
                </a:solidFill>
              </a:endParaRPr>
            </a:p>
          </p:txBody>
        </p:sp>
        <p:sp>
          <p:nvSpPr>
            <p:cNvPr id="18" name="TextBox 17"/>
            <p:cNvSpPr txBox="1"/>
            <p:nvPr/>
          </p:nvSpPr>
          <p:spPr>
            <a:xfrm>
              <a:off x="145876" y="37237"/>
              <a:ext cx="567784" cy="923330"/>
            </a:xfrm>
            <a:prstGeom prst="rect">
              <a:avLst/>
            </a:prstGeom>
            <a:noFill/>
          </p:spPr>
          <p:txBody>
            <a:bodyPr wrap="none" rtlCol="0" anchor="ctr">
              <a:spAutoFit/>
            </a:bodyPr>
            <a:lstStyle/>
            <a:p>
              <a:pPr algn="ctr"/>
              <a:r>
                <a:rPr lang="en-US" sz="5400" dirty="0" smtClean="0">
                  <a:solidFill>
                    <a:srgbClr val="BD582C"/>
                  </a:solidFill>
                  <a:latin typeface="Playtime With Hot Toddies" panose="02000606020000020004" pitchFamily="2" charset="0"/>
                </a:rPr>
                <a:t>4</a:t>
              </a:r>
              <a:endParaRPr lang="en-US" sz="5400" dirty="0">
                <a:solidFill>
                  <a:srgbClr val="BD582C"/>
                </a:solidFill>
                <a:latin typeface="Playtime With Hot Toddies" panose="02000606020000020004" pitchFamily="2" charset="0"/>
              </a:endParaRPr>
            </a:p>
          </p:txBody>
        </p:sp>
      </p:grpSp>
    </p:spTree>
    <p:extLst>
      <p:ext uri="{BB962C8B-B14F-4D97-AF65-F5344CB8AC3E}">
        <p14:creationId xmlns:p14="http://schemas.microsoft.com/office/powerpoint/2010/main" val="1284856584"/>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1"/>
                                        </p:tgtEl>
                                        <p:attrNameLst>
                                          <p:attrName>style.color</p:attrName>
                                        </p:attrNameLst>
                                      </p:cBhvr>
                                      <p:to>
                                        <a:schemeClr val="accent2"/>
                                      </p:to>
                                    </p:animClr>
                                    <p:animClr clrSpc="rgb" dir="cw">
                                      <p:cBhvr>
                                        <p:cTn id="7" dur="250" fill="hold"/>
                                        <p:tgtEl>
                                          <p:spTgt spid="11"/>
                                        </p:tgtEl>
                                        <p:attrNameLst>
                                          <p:attrName>fillcolor</p:attrName>
                                        </p:attrNameLst>
                                      </p:cBhvr>
                                      <p:to>
                                        <a:schemeClr val="accent2"/>
                                      </p:to>
                                    </p:animClr>
                                    <p:set>
                                      <p:cBhvr>
                                        <p:cTn id="8" dur="250" fill="hold"/>
                                        <p:tgtEl>
                                          <p:spTgt spid="11"/>
                                        </p:tgtEl>
                                        <p:attrNameLst>
                                          <p:attrName>fill.type</p:attrName>
                                        </p:attrNameLst>
                                      </p:cBhvr>
                                      <p:to>
                                        <p:strVal val="solid"/>
                                      </p:to>
                                    </p:set>
                                    <p:set>
                                      <p:cBhvr>
                                        <p:cTn id="9" dur="25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19</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18</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17</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2">
                    <a:lumMod val="50000"/>
                  </a:schemeClr>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D582C"/>
                </a:solidFill>
              </a:endParaRPr>
            </a:p>
          </p:txBody>
        </p:sp>
        <p:sp>
          <p:nvSpPr>
            <p:cNvPr id="16" name="TextBox 15"/>
            <p:cNvSpPr txBox="1"/>
            <p:nvPr/>
          </p:nvSpPr>
          <p:spPr>
            <a:xfrm>
              <a:off x="145876" y="37237"/>
              <a:ext cx="567784" cy="923330"/>
            </a:xfrm>
            <a:prstGeom prst="rect">
              <a:avLst/>
            </a:prstGeom>
            <a:noFill/>
          </p:spPr>
          <p:txBody>
            <a:bodyPr wrap="none" rtlCol="0" anchor="ctr">
              <a:spAutoFit/>
            </a:bodyPr>
            <a:lstStyle/>
            <a:p>
              <a:pPr algn="ctr"/>
              <a:r>
                <a:rPr lang="en-US" sz="5400" dirty="0" smtClean="0">
                  <a:solidFill>
                    <a:srgbClr val="BD582C"/>
                  </a:solidFill>
                  <a:latin typeface="Playtime With Hot Toddies" panose="02000606020000020004" pitchFamily="2" charset="0"/>
                </a:rPr>
                <a:t>4</a:t>
              </a:r>
              <a:endParaRPr lang="en-US" sz="5400" dirty="0">
                <a:solidFill>
                  <a:srgbClr val="BD582C"/>
                </a:solidFill>
                <a:latin typeface="Playtime With Hot Toddies" panose="02000606020000020004" pitchFamily="2" charset="0"/>
              </a:endParaRPr>
            </a:p>
          </p:txBody>
        </p:sp>
      </p:grpSp>
    </p:spTree>
    <p:extLst>
      <p:ext uri="{BB962C8B-B14F-4D97-AF65-F5344CB8AC3E}">
        <p14:creationId xmlns:p14="http://schemas.microsoft.com/office/powerpoint/2010/main" val="70064517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9"/>
                                        </p:tgtEl>
                                        <p:attrNameLst>
                                          <p:attrName>style.color</p:attrName>
                                        </p:attrNameLst>
                                      </p:cBhvr>
                                      <p:to>
                                        <a:schemeClr val="accent2"/>
                                      </p:to>
                                    </p:animClr>
                                    <p:animClr clrSpc="rgb" dir="cw">
                                      <p:cBhvr>
                                        <p:cTn id="7" dur="250" fill="hold"/>
                                        <p:tgtEl>
                                          <p:spTgt spid="9"/>
                                        </p:tgtEl>
                                        <p:attrNameLst>
                                          <p:attrName>fillcolor</p:attrName>
                                        </p:attrNameLst>
                                      </p:cBhvr>
                                      <p:to>
                                        <a:schemeClr val="accent2"/>
                                      </p:to>
                                    </p:animClr>
                                    <p:set>
                                      <p:cBhvr>
                                        <p:cTn id="8" dur="250" fill="hold"/>
                                        <p:tgtEl>
                                          <p:spTgt spid="9"/>
                                        </p:tgtEl>
                                        <p:attrNameLst>
                                          <p:attrName>fill.type</p:attrName>
                                        </p:attrNameLst>
                                      </p:cBhvr>
                                      <p:to>
                                        <p:strVal val="solid"/>
                                      </p:to>
                                    </p:set>
                                    <p:set>
                                      <p:cBhvr>
                                        <p:cTn id="9" dur="25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2">
                    <a:lumMod val="50000"/>
                  </a:schemeClr>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chemeClr val="accent2"/>
                </a:solidFill>
                <a:latin typeface="All Season" panose="02000500000000000000" pitchFamily="50" charset="0"/>
              </a:rPr>
              <a:t>18</a:t>
            </a:r>
            <a:endParaRPr lang="en-US" sz="4000" dirty="0">
              <a:solidFill>
                <a:schemeClr val="accent2"/>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D582C"/>
                </a:solidFill>
              </a:endParaRPr>
            </a:p>
          </p:txBody>
        </p:sp>
        <p:sp>
          <p:nvSpPr>
            <p:cNvPr id="10" name="TextBox 9"/>
            <p:cNvSpPr txBox="1"/>
            <p:nvPr/>
          </p:nvSpPr>
          <p:spPr>
            <a:xfrm>
              <a:off x="145876" y="37237"/>
              <a:ext cx="567784" cy="923330"/>
            </a:xfrm>
            <a:prstGeom prst="rect">
              <a:avLst/>
            </a:prstGeom>
            <a:noFill/>
          </p:spPr>
          <p:txBody>
            <a:bodyPr wrap="none" rtlCol="0" anchor="ctr">
              <a:spAutoFit/>
            </a:bodyPr>
            <a:lstStyle/>
            <a:p>
              <a:pPr algn="ctr"/>
              <a:r>
                <a:rPr lang="en-US" sz="5400" dirty="0" smtClean="0">
                  <a:solidFill>
                    <a:srgbClr val="BD582C"/>
                  </a:solidFill>
                  <a:latin typeface="Playtime With Hot Toddies" panose="02000606020000020004" pitchFamily="2" charset="0"/>
                </a:rPr>
                <a:t>4</a:t>
              </a:r>
              <a:endParaRPr lang="en-US" sz="5400" dirty="0">
                <a:solidFill>
                  <a:srgbClr val="BD582C"/>
                </a:solidFill>
                <a:latin typeface="Playtime With Hot Toddies" panose="02000606020000020004" pitchFamily="2" charset="0"/>
              </a:endParaRPr>
            </a:p>
          </p:txBody>
        </p:sp>
      </p:grpSp>
    </p:spTree>
    <p:extLst>
      <p:ext uri="{BB962C8B-B14F-4D97-AF65-F5344CB8AC3E}">
        <p14:creationId xmlns:p14="http://schemas.microsoft.com/office/powerpoint/2010/main" val="4046682804"/>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939EC7"/>
                </a:solidFill>
                <a:latin typeface="All Season" panose="02000500000000000000" pitchFamily="50" charset="0"/>
              </a:rPr>
              <a:t>Your word is…</a:t>
            </a:r>
            <a:endParaRPr lang="en-US" sz="6600" spc="-300" dirty="0">
              <a:solidFill>
                <a:srgbClr val="939EC7"/>
              </a:solidFill>
              <a:latin typeface="All Season" panose="02000500000000000000" pitchFamily="50" charset="0"/>
            </a:endParaRPr>
          </a:p>
          <a:p>
            <a:pPr algn="ctr">
              <a:lnSpc>
                <a:spcPct val="90000"/>
              </a:lnSpc>
            </a:pPr>
            <a:r>
              <a:rPr lang="en-US" sz="16600" spc="-700" dirty="0" smtClean="0">
                <a:solidFill>
                  <a:srgbClr val="2F385A"/>
                </a:solidFill>
                <a:latin typeface="All Season" panose="02000500000000000000" pitchFamily="50" charset="0"/>
              </a:rPr>
              <a:t>word here</a:t>
            </a:r>
            <a:endParaRPr lang="en-US" sz="16600" spc="-700" dirty="0">
              <a:solidFill>
                <a:srgbClr val="2F385A"/>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5494" y="37237"/>
              <a:ext cx="548548" cy="923330"/>
            </a:xfrm>
            <a:prstGeom prst="rect">
              <a:avLst/>
            </a:prstGeom>
            <a:noFill/>
          </p:spPr>
          <p:txBody>
            <a:bodyPr wrap="none" rtlCol="0" anchor="ctr">
              <a:spAutoFit/>
            </a:bodyPr>
            <a:lstStyle/>
            <a:p>
              <a:pPr algn="ctr"/>
              <a:r>
                <a:rPr lang="en-US" sz="5400" dirty="0" smtClean="0">
                  <a:solidFill>
                    <a:srgbClr val="939EC7"/>
                  </a:solidFill>
                  <a:latin typeface="Playtime With Hot Toddies" panose="02000606020000020004" pitchFamily="2" charset="0"/>
                </a:rPr>
                <a:t>5</a:t>
              </a:r>
              <a:endParaRPr lang="en-US" sz="5400" dirty="0">
                <a:solidFill>
                  <a:srgbClr val="939EC7"/>
                </a:solidFill>
                <a:latin typeface="Playtime With Hot Toddies" panose="02000606020000020004" pitchFamily="2" charset="0"/>
              </a:endParaRPr>
            </a:p>
          </p:txBody>
        </p:sp>
      </p:grpSp>
    </p:spTree>
    <p:extLst>
      <p:ext uri="{BB962C8B-B14F-4D97-AF65-F5344CB8AC3E}">
        <p14:creationId xmlns:p14="http://schemas.microsoft.com/office/powerpoint/2010/main" val="24555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rgbClr val="FF897D">
                      <a:alpha val="40000"/>
                    </a:srgbClr>
                  </a:outerShdw>
                </a:effectLst>
                <a:latin typeface="All Season" panose="02000500000000000000" pitchFamily="50" charset="0"/>
              </a:rPr>
              <a:t>Ready?</a:t>
            </a:r>
            <a:endParaRPr lang="en-US" sz="16600" spc="-700" dirty="0">
              <a:solidFill>
                <a:schemeClr val="bg1"/>
              </a:solidFill>
              <a:effectLst>
                <a:outerShdw blurRad="749300" algn="ctr" rotWithShape="0">
                  <a:srgbClr val="FF897D">
                    <a:alpha val="40000"/>
                  </a:srgbClr>
                </a:outerShdw>
              </a:effectLst>
              <a:latin typeface="All Season" panose="02000500000000000000" pitchFamily="50" charset="0"/>
            </a:endParaRPr>
          </a:p>
        </p:txBody>
      </p:sp>
    </p:spTree>
    <p:extLst>
      <p:ext uri="{BB962C8B-B14F-4D97-AF65-F5344CB8AC3E}">
        <p14:creationId xmlns:p14="http://schemas.microsoft.com/office/powerpoint/2010/main" val="35277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1" name="Butterfly 8L"/>
          <p:cNvGrpSpPr/>
          <p:nvPr/>
        </p:nvGrpSpPr>
        <p:grpSpPr>
          <a:xfrm flipH="1">
            <a:off x="-6118464" y="4352691"/>
            <a:ext cx="2904200" cy="2477382"/>
            <a:chOff x="6038003" y="1769437"/>
            <a:chExt cx="2904200" cy="2477382"/>
          </a:xfrm>
        </p:grpSpPr>
        <p:pic>
          <p:nvPicPr>
            <p:cNvPr id="52"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53"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35" name="Butterfly 4L"/>
          <p:cNvGrpSpPr/>
          <p:nvPr/>
        </p:nvGrpSpPr>
        <p:grpSpPr>
          <a:xfrm flipH="1">
            <a:off x="-3032364" y="4352691"/>
            <a:ext cx="2904200" cy="2477382"/>
            <a:chOff x="6038003" y="1769437"/>
            <a:chExt cx="2904200" cy="2477382"/>
          </a:xfrm>
        </p:grpSpPr>
        <p:pic>
          <p:nvPicPr>
            <p:cNvPr id="36"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37"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71" name="Butterfly 6R"/>
          <p:cNvGrpSpPr/>
          <p:nvPr/>
        </p:nvGrpSpPr>
        <p:grpSpPr>
          <a:xfrm>
            <a:off x="15406264" y="3430946"/>
            <a:ext cx="2904200" cy="2477382"/>
            <a:chOff x="6038003" y="1769437"/>
            <a:chExt cx="2904200" cy="2477382"/>
          </a:xfrm>
        </p:grpSpPr>
        <p:pic>
          <p:nvPicPr>
            <p:cNvPr id="72"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73"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27" name="Butterfly 3R"/>
          <p:cNvGrpSpPr/>
          <p:nvPr/>
        </p:nvGrpSpPr>
        <p:grpSpPr>
          <a:xfrm>
            <a:off x="12320164" y="3430946"/>
            <a:ext cx="2904200" cy="2477382"/>
            <a:chOff x="6038003" y="1769437"/>
            <a:chExt cx="2904200" cy="2477382"/>
          </a:xfrm>
        </p:grpSpPr>
        <p:pic>
          <p:nvPicPr>
            <p:cNvPr id="28"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29"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55" name="Butterfly 7L"/>
          <p:cNvGrpSpPr/>
          <p:nvPr/>
        </p:nvGrpSpPr>
        <p:grpSpPr>
          <a:xfrm flipH="1">
            <a:off x="-6118464" y="2509205"/>
            <a:ext cx="2904200" cy="2477382"/>
            <a:chOff x="6038003" y="1769437"/>
            <a:chExt cx="2904200" cy="2477382"/>
          </a:xfrm>
        </p:grpSpPr>
        <p:pic>
          <p:nvPicPr>
            <p:cNvPr id="56"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57"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cNvSpPr txBox="1"/>
            <p:nvPr/>
          </p:nvSpPr>
          <p:spPr>
            <a:xfrm>
              <a:off x="6113153" y="3323489"/>
              <a:ext cx="2753895" cy="923330"/>
            </a:xfrm>
            <a:prstGeom prst="rect">
              <a:avLst/>
            </a:prstGeom>
            <a:noFill/>
          </p:spPr>
          <p:txBody>
            <a:bodyPr wrap="none" rtlCol="0">
              <a:spAutoFit/>
            </a:bodyPr>
            <a:lstStyle/>
            <a:p>
              <a:pPr algn="ctr"/>
              <a:r>
                <a:rPr lang="en-US" sz="5400" spc="-150" dirty="0" err="1" smtClean="0">
                  <a:solidFill>
                    <a:srgbClr val="2F385A"/>
                  </a:solidFill>
                  <a:latin typeface="All Season" panose="02000500000000000000" pitchFamily="50" charset="0"/>
                </a:rPr>
                <a:t>wr</a:t>
              </a:r>
              <a:r>
                <a:rPr lang="en-US" sz="5400" spc="-150" dirty="0" smtClean="0">
                  <a:solidFill>
                    <a:srgbClr val="2F385A"/>
                  </a:solidFill>
                  <a:latin typeface="All Season" panose="02000500000000000000" pitchFamily="50" charset="0"/>
                </a:rPr>
                <a:t>. word</a:t>
              </a:r>
              <a:endParaRPr lang="en-US" sz="5400" spc="-150" dirty="0">
                <a:solidFill>
                  <a:srgbClr val="2F385A"/>
                </a:solidFill>
                <a:latin typeface="All Season" panose="02000500000000000000" pitchFamily="50" charset="0"/>
              </a:endParaRPr>
            </a:p>
          </p:txBody>
        </p:sp>
      </p:grpSp>
      <p:grpSp>
        <p:nvGrpSpPr>
          <p:cNvPr id="39" name="Butterfly 3L"/>
          <p:cNvGrpSpPr/>
          <p:nvPr/>
        </p:nvGrpSpPr>
        <p:grpSpPr>
          <a:xfrm flipH="1">
            <a:off x="-3032364" y="2509205"/>
            <a:ext cx="2904200" cy="2477382"/>
            <a:chOff x="6038003" y="1769437"/>
            <a:chExt cx="2904200" cy="2477382"/>
          </a:xfrm>
        </p:grpSpPr>
        <p:pic>
          <p:nvPicPr>
            <p:cNvPr id="40"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41"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75" name="Butterfly 5R"/>
          <p:cNvGrpSpPr/>
          <p:nvPr/>
        </p:nvGrpSpPr>
        <p:grpSpPr>
          <a:xfrm>
            <a:off x="15406264" y="1587460"/>
            <a:ext cx="2904200" cy="2477382"/>
            <a:chOff x="6038003" y="1769437"/>
            <a:chExt cx="2904200" cy="2477382"/>
          </a:xfrm>
        </p:grpSpPr>
        <p:pic>
          <p:nvPicPr>
            <p:cNvPr id="76"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77"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63" name="Butterfly 2R"/>
          <p:cNvGrpSpPr/>
          <p:nvPr/>
        </p:nvGrpSpPr>
        <p:grpSpPr>
          <a:xfrm>
            <a:off x="12320164" y="1587460"/>
            <a:ext cx="2904200" cy="2477382"/>
            <a:chOff x="6038003" y="1769437"/>
            <a:chExt cx="2904200" cy="2477382"/>
          </a:xfrm>
        </p:grpSpPr>
        <p:pic>
          <p:nvPicPr>
            <p:cNvPr id="64"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65"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59" name="Butterfly 6L"/>
          <p:cNvGrpSpPr/>
          <p:nvPr/>
        </p:nvGrpSpPr>
        <p:grpSpPr>
          <a:xfrm flipH="1">
            <a:off x="-6118464" y="665718"/>
            <a:ext cx="2904200" cy="2477382"/>
            <a:chOff x="6038003" y="1769437"/>
            <a:chExt cx="2904200" cy="2477382"/>
          </a:xfrm>
        </p:grpSpPr>
        <p:pic>
          <p:nvPicPr>
            <p:cNvPr id="60"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61"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43" name="Butterfly 2L"/>
          <p:cNvGrpSpPr/>
          <p:nvPr/>
        </p:nvGrpSpPr>
        <p:grpSpPr>
          <a:xfrm flipH="1">
            <a:off x="-3032364" y="665718"/>
            <a:ext cx="2904200" cy="2477382"/>
            <a:chOff x="6038003" y="1769437"/>
            <a:chExt cx="2904200" cy="2477382"/>
          </a:xfrm>
        </p:grpSpPr>
        <p:pic>
          <p:nvPicPr>
            <p:cNvPr id="44"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45"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67" name="Butterfly 4R"/>
          <p:cNvGrpSpPr/>
          <p:nvPr/>
        </p:nvGrpSpPr>
        <p:grpSpPr>
          <a:xfrm>
            <a:off x="15406264" y="-256026"/>
            <a:ext cx="2904200" cy="2477382"/>
            <a:chOff x="6038003" y="1769437"/>
            <a:chExt cx="2904200" cy="2477382"/>
          </a:xfrm>
        </p:grpSpPr>
        <p:pic>
          <p:nvPicPr>
            <p:cNvPr id="68"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69"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3" name="Butterfly 1R"/>
          <p:cNvGrpSpPr/>
          <p:nvPr/>
        </p:nvGrpSpPr>
        <p:grpSpPr>
          <a:xfrm>
            <a:off x="12320164" y="-256026"/>
            <a:ext cx="2904200" cy="2477382"/>
            <a:chOff x="6038003" y="1769437"/>
            <a:chExt cx="2904200" cy="2477382"/>
          </a:xfrm>
        </p:grpSpPr>
        <p:pic>
          <p:nvPicPr>
            <p:cNvPr id="5"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11"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cNvSpPr txBox="1"/>
            <p:nvPr/>
          </p:nvSpPr>
          <p:spPr>
            <a:xfrm>
              <a:off x="6113158" y="3323489"/>
              <a:ext cx="2753895" cy="923330"/>
            </a:xfrm>
            <a:prstGeom prst="rect">
              <a:avLst/>
            </a:prstGeom>
            <a:noFill/>
          </p:spPr>
          <p:txBody>
            <a:bodyPr wrap="none" rtlCol="0">
              <a:spAutoFit/>
            </a:bodyPr>
            <a:lstStyle/>
            <a:p>
              <a:pPr algn="ctr"/>
              <a:r>
                <a:rPr lang="en-US" sz="5400" spc="-150" dirty="0" err="1" smtClean="0">
                  <a:solidFill>
                    <a:srgbClr val="2F385A"/>
                  </a:solidFill>
                  <a:latin typeface="All Season" panose="02000500000000000000" pitchFamily="50" charset="0"/>
                </a:rPr>
                <a:t>wr</a:t>
              </a:r>
              <a:r>
                <a:rPr lang="en-US" sz="5400" spc="-150" dirty="0" smtClean="0">
                  <a:solidFill>
                    <a:srgbClr val="2F385A"/>
                  </a:solidFill>
                  <a:latin typeface="All Season" panose="02000500000000000000" pitchFamily="50" charset="0"/>
                </a:rPr>
                <a:t>. word</a:t>
              </a:r>
              <a:endParaRPr lang="en-US" sz="5400" spc="-150" dirty="0">
                <a:solidFill>
                  <a:srgbClr val="2F385A"/>
                </a:solidFill>
                <a:latin typeface="All Season" panose="02000500000000000000" pitchFamily="50" charset="0"/>
              </a:endParaRPr>
            </a:p>
          </p:txBody>
        </p:sp>
      </p:grpSp>
      <p:grpSp>
        <p:nvGrpSpPr>
          <p:cNvPr id="47" name="Butterfly 5L"/>
          <p:cNvGrpSpPr/>
          <p:nvPr/>
        </p:nvGrpSpPr>
        <p:grpSpPr>
          <a:xfrm flipH="1">
            <a:off x="-6118464" y="-1177769"/>
            <a:ext cx="2904200" cy="2477382"/>
            <a:chOff x="6038003" y="1769437"/>
            <a:chExt cx="2904200" cy="2477382"/>
          </a:xfrm>
        </p:grpSpPr>
        <p:pic>
          <p:nvPicPr>
            <p:cNvPr id="48"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49"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31" name="Butterfly 1L"/>
          <p:cNvGrpSpPr/>
          <p:nvPr/>
        </p:nvGrpSpPr>
        <p:grpSpPr>
          <a:xfrm flipH="1">
            <a:off x="-3032364" y="-1177769"/>
            <a:ext cx="2904200" cy="2477382"/>
            <a:chOff x="6038003" y="1769437"/>
            <a:chExt cx="2904200" cy="2477382"/>
          </a:xfrm>
        </p:grpSpPr>
        <p:pic>
          <p:nvPicPr>
            <p:cNvPr id="32"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33"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spTree>
    <p:extLst>
      <p:ext uri="{BB962C8B-B14F-4D97-AF65-F5344CB8AC3E}">
        <p14:creationId xmlns:p14="http://schemas.microsoft.com/office/powerpoint/2010/main" val="2259554432"/>
      </p:ext>
    </p:extLst>
  </p:cSld>
  <p:clrMapOvr>
    <a:masterClrMapping/>
  </p:clrMapOvr>
  <mc:AlternateContent xmlns:mc="http://schemas.openxmlformats.org/markup-compatibility/2006" xmlns:p14="http://schemas.microsoft.com/office/powerpoint/2010/main">
    <mc:Choice Requires="p14">
      <p:transition spd="med" p14:dur="700" advClick="0" advTm="29500">
        <p:fade/>
        <p:sndAc>
          <p:stSnd loop="1">
            <p:snd r:embed="rId3" name="Action Game Music 4 (Zapsplat).wav"/>
          </p:stSnd>
        </p:sndAc>
      </p:transition>
    </mc:Choice>
    <mc:Fallback xmlns="">
      <p:transition spd="med" advClick="0" advTm="29500">
        <p:fade/>
        <p:sndAc>
          <p:stSnd loop="1">
            <p:snd r:embed="rId8" name="Action Game Music 4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2000" fill="hold" nodeType="withEffect">
                                  <p:stCondLst>
                                    <p:cond delay="0"/>
                                  </p:stCondLst>
                                  <p:childTnLst>
                                    <p:animMotion origin="layout" path="M -2.70833E-6 3.7037E-6 L 1.51172 3.7037E-6 " pathEditMode="relative" rAng="0" ptsTypes="AA">
                                      <p:cBhvr>
                                        <p:cTn id="6" dur="6500" fill="hold"/>
                                        <p:tgtEl>
                                          <p:spTgt spid="31"/>
                                        </p:tgtEl>
                                        <p:attrNameLst>
                                          <p:attrName>ppt_x</p:attrName>
                                          <p:attrName>ppt_y</p:attrName>
                                        </p:attrNameLst>
                                      </p:cBhvr>
                                      <p:rCtr x="75586" y="0"/>
                                    </p:animMotion>
                                  </p:childTnLst>
                                </p:cTn>
                              </p:par>
                              <p:par>
                                <p:cTn id="7" presetID="63" presetClass="path" presetSubtype="0" repeatCount="3000" fill="hold" nodeType="withEffect">
                                  <p:stCondLst>
                                    <p:cond delay="2000"/>
                                  </p:stCondLst>
                                  <p:childTnLst>
                                    <p:animMotion origin="layout" path="M 2.29167E-6 2.22222E-6 L 1.51198 2.22222E-6 " pathEditMode="relative" rAng="0" ptsTypes="AA">
                                      <p:cBhvr>
                                        <p:cTn id="8" dur="7000" fill="hold"/>
                                        <p:tgtEl>
                                          <p:spTgt spid="55"/>
                                        </p:tgtEl>
                                        <p:attrNameLst>
                                          <p:attrName>ppt_x</p:attrName>
                                          <p:attrName>ppt_y</p:attrName>
                                        </p:attrNameLst>
                                      </p:cBhvr>
                                      <p:rCtr x="75599" y="0"/>
                                    </p:animMotion>
                                  </p:childTnLst>
                                </p:cTn>
                              </p:par>
                              <p:par>
                                <p:cTn id="9" presetID="35" presetClass="path" presetSubtype="0" repeatCount="2000" fill="hold" nodeType="withEffect">
                                  <p:stCondLst>
                                    <p:cond delay="3500"/>
                                  </p:stCondLst>
                                  <p:childTnLst>
                                    <p:animMotion origin="layout" path="M 2.70833E-6 2.96296E-6 L -1.51094 2.96296E-6 " pathEditMode="relative" rAng="0" ptsTypes="AA">
                                      <p:cBhvr>
                                        <p:cTn id="10" dur="6000" fill="hold"/>
                                        <p:tgtEl>
                                          <p:spTgt spid="63"/>
                                        </p:tgtEl>
                                        <p:attrNameLst>
                                          <p:attrName>ppt_x</p:attrName>
                                          <p:attrName>ppt_y</p:attrName>
                                        </p:attrNameLst>
                                      </p:cBhvr>
                                      <p:rCtr x="-75547" y="0"/>
                                    </p:animMotion>
                                  </p:childTnLst>
                                </p:cTn>
                              </p:par>
                              <p:par>
                                <p:cTn id="11" presetID="35" presetClass="path" presetSubtype="0" repeatCount="2000" fill="hold" nodeType="withEffect">
                                  <p:stCondLst>
                                    <p:cond delay="4500"/>
                                  </p:stCondLst>
                                  <p:childTnLst>
                                    <p:animMotion origin="layout" path="M 2.70833E-6 2.96296E-6 L -1.51315 2.96296E-6 " pathEditMode="relative" rAng="0" ptsTypes="AA">
                                      <p:cBhvr>
                                        <p:cTn id="12" dur="7000" fill="hold"/>
                                        <p:tgtEl>
                                          <p:spTgt spid="27"/>
                                        </p:tgtEl>
                                        <p:attrNameLst>
                                          <p:attrName>ppt_x</p:attrName>
                                          <p:attrName>ppt_y</p:attrName>
                                        </p:attrNameLst>
                                      </p:cBhvr>
                                      <p:rCtr x="-75664" y="0"/>
                                    </p:animMotion>
                                  </p:childTnLst>
                                </p:cTn>
                              </p:par>
                              <p:par>
                                <p:cTn id="13" presetID="63" presetClass="path" presetSubtype="0" repeatCount="2000" fill="hold" nodeType="withEffect">
                                  <p:stCondLst>
                                    <p:cond delay="5750"/>
                                  </p:stCondLst>
                                  <p:childTnLst>
                                    <p:animMotion origin="layout" path="M -2.70833E-6 2.22222E-6 L 1.5138 2.22222E-6 " pathEditMode="relative" rAng="0" ptsTypes="AA">
                                      <p:cBhvr>
                                        <p:cTn id="14" dur="4000" fill="hold"/>
                                        <p:tgtEl>
                                          <p:spTgt spid="39"/>
                                        </p:tgtEl>
                                        <p:attrNameLst>
                                          <p:attrName>ppt_x</p:attrName>
                                          <p:attrName>ppt_y</p:attrName>
                                        </p:attrNameLst>
                                      </p:cBhvr>
                                      <p:rCtr x="75690" y="0"/>
                                    </p:animMotion>
                                  </p:childTnLst>
                                </p:cTn>
                              </p:par>
                              <p:par>
                                <p:cTn id="15" presetID="35" presetClass="path" presetSubtype="0" repeatCount="2000" fill="hold" nodeType="withEffect">
                                  <p:stCondLst>
                                    <p:cond delay="6500"/>
                                  </p:stCondLst>
                                  <p:childTnLst>
                                    <p:animMotion origin="layout" path="M 2.70833E-6 2.96296E-6 L -1.51524 2.96296E-6 " pathEditMode="relative" rAng="0" ptsTypes="AA">
                                      <p:cBhvr>
                                        <p:cTn id="16" dur="6000" fill="hold"/>
                                        <p:tgtEl>
                                          <p:spTgt spid="3"/>
                                        </p:tgtEl>
                                        <p:attrNameLst>
                                          <p:attrName>ppt_x</p:attrName>
                                          <p:attrName>ppt_y</p:attrName>
                                        </p:attrNameLst>
                                      </p:cBhvr>
                                      <p:rCtr x="-75768" y="0"/>
                                    </p:animMotion>
                                  </p:childTnLst>
                                </p:cTn>
                              </p:par>
                              <p:par>
                                <p:cTn id="17" presetID="63" presetClass="path" presetSubtype="0" repeatCount="2000" fill="hold" nodeType="withEffect">
                                  <p:stCondLst>
                                    <p:cond delay="8750"/>
                                  </p:stCondLst>
                                  <p:childTnLst>
                                    <p:animMotion origin="layout" path="M 2.29167E-6 3.7037E-6 L 1.51406 3.7037E-6 " pathEditMode="relative" rAng="0" ptsTypes="AA">
                                      <p:cBhvr>
                                        <p:cTn id="18" dur="6000" fill="hold"/>
                                        <p:tgtEl>
                                          <p:spTgt spid="47"/>
                                        </p:tgtEl>
                                        <p:attrNameLst>
                                          <p:attrName>ppt_x</p:attrName>
                                          <p:attrName>ppt_y</p:attrName>
                                        </p:attrNameLst>
                                      </p:cBhvr>
                                      <p:rCtr x="75703" y="0"/>
                                    </p:animMotion>
                                  </p:childTnLst>
                                </p:cTn>
                              </p:par>
                              <p:par>
                                <p:cTn id="19" presetID="35" presetClass="path" presetSubtype="0" repeatCount="3000" fill="hold" nodeType="withEffect">
                                  <p:stCondLst>
                                    <p:cond delay="9000"/>
                                  </p:stCondLst>
                                  <p:childTnLst>
                                    <p:animMotion origin="layout" path="M -2.29167E-6 2.96296E-6 L -1.51276 2.96296E-6 " pathEditMode="relative" rAng="0" ptsTypes="AA">
                                      <p:cBhvr>
                                        <p:cTn id="20" dur="6500" fill="hold"/>
                                        <p:tgtEl>
                                          <p:spTgt spid="71"/>
                                        </p:tgtEl>
                                        <p:attrNameLst>
                                          <p:attrName>ppt_x</p:attrName>
                                          <p:attrName>ppt_y</p:attrName>
                                        </p:attrNameLst>
                                      </p:cBhvr>
                                      <p:rCtr x="-75638" y="0"/>
                                    </p:animMotion>
                                  </p:childTnLst>
                                </p:cTn>
                              </p:par>
                              <p:par>
                                <p:cTn id="21" presetID="63" presetClass="path" presetSubtype="0" repeatCount="2000" fill="hold" nodeType="withEffect">
                                  <p:stCondLst>
                                    <p:cond delay="10000"/>
                                  </p:stCondLst>
                                  <p:childTnLst>
                                    <p:animMotion origin="layout" path="M 2.29167E-6 3.7037E-6 L 1.51406 3.7037E-6 " pathEditMode="relative" rAng="0" ptsTypes="AA">
                                      <p:cBhvr>
                                        <p:cTn id="22" dur="6000" fill="hold"/>
                                        <p:tgtEl>
                                          <p:spTgt spid="59"/>
                                        </p:tgtEl>
                                        <p:attrNameLst>
                                          <p:attrName>ppt_x</p:attrName>
                                          <p:attrName>ppt_y</p:attrName>
                                        </p:attrNameLst>
                                      </p:cBhvr>
                                      <p:rCtr x="75703" y="0"/>
                                    </p:animMotion>
                                  </p:childTnLst>
                                </p:cTn>
                              </p:par>
                              <p:par>
                                <p:cTn id="23" presetID="63" presetClass="path" presetSubtype="0" repeatCount="2000" fill="hold" nodeType="withEffect">
                                  <p:stCondLst>
                                    <p:cond delay="12000"/>
                                  </p:stCondLst>
                                  <p:childTnLst>
                                    <p:animMotion origin="layout" path="M -2.70833E-6 3.7037E-6 L 1.51602 3.7037E-6 " pathEditMode="relative" rAng="0" ptsTypes="AA">
                                      <p:cBhvr>
                                        <p:cTn id="24" dur="7000" fill="hold"/>
                                        <p:tgtEl>
                                          <p:spTgt spid="43"/>
                                        </p:tgtEl>
                                        <p:attrNameLst>
                                          <p:attrName>ppt_x</p:attrName>
                                          <p:attrName>ppt_y</p:attrName>
                                        </p:attrNameLst>
                                      </p:cBhvr>
                                      <p:rCtr x="75794" y="0"/>
                                    </p:animMotion>
                                  </p:childTnLst>
                                </p:cTn>
                              </p:par>
                              <p:par>
                                <p:cTn id="25" presetID="35" presetClass="path" presetSubtype="0" repeatCount="2000" fill="hold" nodeType="withEffect">
                                  <p:stCondLst>
                                    <p:cond delay="12750"/>
                                  </p:stCondLst>
                                  <p:childTnLst>
                                    <p:animMotion origin="layout" path="M -2.29167E-6 2.96296E-6 L -1.51341 2.96296E-6 " pathEditMode="relative" rAng="0" ptsTypes="AA">
                                      <p:cBhvr>
                                        <p:cTn id="26" dur="5500" fill="hold"/>
                                        <p:tgtEl>
                                          <p:spTgt spid="67"/>
                                        </p:tgtEl>
                                        <p:attrNameLst>
                                          <p:attrName>ppt_x</p:attrName>
                                          <p:attrName>ppt_y</p:attrName>
                                        </p:attrNameLst>
                                      </p:cBhvr>
                                      <p:rCtr x="-75677" y="0"/>
                                    </p:animMotion>
                                  </p:childTnLst>
                                </p:cTn>
                              </p:par>
                              <p:par>
                                <p:cTn id="27" presetID="63" presetClass="path" presetSubtype="0" repeatCount="2000" fill="hold" nodeType="withEffect">
                                  <p:stCondLst>
                                    <p:cond delay="14000"/>
                                  </p:stCondLst>
                                  <p:childTnLst>
                                    <p:animMotion origin="layout" path="M 2.29167E-6 2.22222E-6 L 1.51836 2.22222E-6 " pathEditMode="relative" rAng="0" ptsTypes="AA">
                                      <p:cBhvr>
                                        <p:cTn id="28" dur="6000" fill="hold"/>
                                        <p:tgtEl>
                                          <p:spTgt spid="51"/>
                                        </p:tgtEl>
                                        <p:attrNameLst>
                                          <p:attrName>ppt_x</p:attrName>
                                          <p:attrName>ppt_y</p:attrName>
                                        </p:attrNameLst>
                                      </p:cBhvr>
                                      <p:rCtr x="75911" y="0"/>
                                    </p:animMotion>
                                  </p:childTnLst>
                                </p:cTn>
                              </p:par>
                              <p:par>
                                <p:cTn id="29" presetID="35" presetClass="path" presetSubtype="0" repeatCount="2000" fill="hold" nodeType="withEffect">
                                  <p:stCondLst>
                                    <p:cond delay="16000"/>
                                  </p:stCondLst>
                                  <p:childTnLst>
                                    <p:animMotion origin="layout" path="M -2.29167E-6 2.96296E-6 L -1.51549 2.96296E-6 " pathEditMode="relative" rAng="0" ptsTypes="AA">
                                      <p:cBhvr>
                                        <p:cTn id="30" dur="6000" fill="hold"/>
                                        <p:tgtEl>
                                          <p:spTgt spid="75"/>
                                        </p:tgtEl>
                                        <p:attrNameLst>
                                          <p:attrName>ppt_x</p:attrName>
                                          <p:attrName>ppt_y</p:attrName>
                                        </p:attrNameLst>
                                      </p:cBhvr>
                                      <p:rCtr x="-75781" y="0"/>
                                    </p:animMotion>
                                  </p:childTnLst>
                                </p:cTn>
                              </p:par>
                              <p:par>
                                <p:cTn id="31" presetID="63" presetClass="path" presetSubtype="0" repeatCount="2000" fill="hold" nodeType="withEffect">
                                  <p:stCondLst>
                                    <p:cond delay="17500"/>
                                  </p:stCondLst>
                                  <p:childTnLst>
                                    <p:animMotion origin="layout" path="M -2.70833E-6 2.22222E-6 L 1.5138 2.22222E-6 " pathEditMode="relative" rAng="0" ptsTypes="AA">
                                      <p:cBhvr>
                                        <p:cTn id="32" dur="5500" fill="hold"/>
                                        <p:tgtEl>
                                          <p:spTgt spid="35"/>
                                        </p:tgtEl>
                                        <p:attrNameLst>
                                          <p:attrName>ppt_x</p:attrName>
                                          <p:attrName>ppt_y</p:attrName>
                                        </p:attrNameLst>
                                      </p:cBhvr>
                                      <p:rCtr x="7569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385A"/>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26</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2F385A"/>
                </a:solidFill>
                <a:latin typeface="Playtime With Hot Toddies" panose="02000606020000020004" pitchFamily="2" charset="0"/>
              </a:rPr>
              <a:t>sentence goes here</a:t>
            </a:r>
            <a:endParaRPr lang="en-US" sz="5400" spc="-150" dirty="0">
              <a:solidFill>
                <a:srgbClr val="2F385A"/>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25</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2F385A"/>
                </a:solidFill>
                <a:latin typeface="Playtime With Hot Toddies" panose="02000606020000020004" pitchFamily="2" charset="0"/>
              </a:rPr>
              <a:t>sentence goes here</a:t>
            </a:r>
            <a:endParaRPr lang="en-US" sz="5400" spc="-150" dirty="0">
              <a:solidFill>
                <a:srgbClr val="2F385A"/>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24</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2F385A"/>
                </a:solidFill>
                <a:latin typeface="Playtime With Hot Toddies" panose="02000606020000020004" pitchFamily="2" charset="0"/>
              </a:rPr>
              <a:t>sentence goes here</a:t>
            </a:r>
            <a:endParaRPr lang="en-US" sz="5400" spc="-150" dirty="0">
              <a:solidFill>
                <a:srgbClr val="2F385A"/>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5494" y="37237"/>
              <a:ext cx="548548" cy="923330"/>
            </a:xfrm>
            <a:prstGeom prst="rect">
              <a:avLst/>
            </a:prstGeom>
            <a:noFill/>
          </p:spPr>
          <p:txBody>
            <a:bodyPr wrap="none" rtlCol="0" anchor="ctr">
              <a:spAutoFit/>
            </a:bodyPr>
            <a:lstStyle/>
            <a:p>
              <a:pPr algn="ctr"/>
              <a:r>
                <a:rPr lang="en-US" sz="5400" dirty="0" smtClean="0">
                  <a:solidFill>
                    <a:srgbClr val="939EC7"/>
                  </a:solidFill>
                  <a:latin typeface="Playtime With Hot Toddies" panose="02000606020000020004" pitchFamily="2" charset="0"/>
                </a:rPr>
                <a:t>5</a:t>
              </a:r>
              <a:endParaRPr lang="en-US" sz="5400" dirty="0">
                <a:solidFill>
                  <a:srgbClr val="939EC7"/>
                </a:solidFill>
                <a:latin typeface="Playtime With Hot Toddies" panose="02000606020000020004" pitchFamily="2" charset="0"/>
              </a:endParaRPr>
            </a:p>
          </p:txBody>
        </p:sp>
      </p:grpSp>
    </p:spTree>
    <p:extLst>
      <p:ext uri="{BB962C8B-B14F-4D97-AF65-F5344CB8AC3E}">
        <p14:creationId xmlns:p14="http://schemas.microsoft.com/office/powerpoint/2010/main" val="2606993342"/>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1"/>
                                        </p:tgtEl>
                                        <p:attrNameLst>
                                          <p:attrName>style.color</p:attrName>
                                        </p:attrNameLst>
                                      </p:cBhvr>
                                      <p:to>
                                        <a:srgbClr val="939EC7"/>
                                      </p:to>
                                    </p:animClr>
                                    <p:animClr clrSpc="rgb" dir="cw">
                                      <p:cBhvr>
                                        <p:cTn id="7" dur="250" fill="hold"/>
                                        <p:tgtEl>
                                          <p:spTgt spid="11"/>
                                        </p:tgtEl>
                                        <p:attrNameLst>
                                          <p:attrName>fillcolor</p:attrName>
                                        </p:attrNameLst>
                                      </p:cBhvr>
                                      <p:to>
                                        <a:srgbClr val="939EC7"/>
                                      </p:to>
                                    </p:animClr>
                                    <p:set>
                                      <p:cBhvr>
                                        <p:cTn id="8" dur="250" fill="hold"/>
                                        <p:tgtEl>
                                          <p:spTgt spid="11"/>
                                        </p:tgtEl>
                                        <p:attrNameLst>
                                          <p:attrName>fill.type</p:attrName>
                                        </p:attrNameLst>
                                      </p:cBhvr>
                                      <p:to>
                                        <p:strVal val="solid"/>
                                      </p:to>
                                    </p:set>
                                    <p:set>
                                      <p:cBhvr>
                                        <p:cTn id="9" dur="25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26</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25</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24</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385A"/>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55494" y="37237"/>
              <a:ext cx="548548" cy="923330"/>
            </a:xfrm>
            <a:prstGeom prst="rect">
              <a:avLst/>
            </a:prstGeom>
            <a:noFill/>
          </p:spPr>
          <p:txBody>
            <a:bodyPr wrap="none" rtlCol="0" anchor="ctr">
              <a:spAutoFit/>
            </a:bodyPr>
            <a:lstStyle/>
            <a:p>
              <a:pPr algn="ctr"/>
              <a:r>
                <a:rPr lang="en-US" sz="5400" dirty="0" smtClean="0">
                  <a:solidFill>
                    <a:srgbClr val="939EC7"/>
                  </a:solidFill>
                  <a:latin typeface="Playtime With Hot Toddies" panose="02000606020000020004" pitchFamily="2" charset="0"/>
                </a:rPr>
                <a:t>5</a:t>
              </a:r>
              <a:endParaRPr lang="en-US" sz="5400" dirty="0">
                <a:solidFill>
                  <a:srgbClr val="939EC7"/>
                </a:solidFill>
                <a:latin typeface="Playtime With Hot Toddies" panose="02000606020000020004" pitchFamily="2" charset="0"/>
              </a:endParaRPr>
            </a:p>
          </p:txBody>
        </p:sp>
      </p:grpSp>
    </p:spTree>
    <p:extLst>
      <p:ext uri="{BB962C8B-B14F-4D97-AF65-F5344CB8AC3E}">
        <p14:creationId xmlns:p14="http://schemas.microsoft.com/office/powerpoint/2010/main" val="497770795"/>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9"/>
                                        </p:tgtEl>
                                        <p:attrNameLst>
                                          <p:attrName>style.color</p:attrName>
                                        </p:attrNameLst>
                                      </p:cBhvr>
                                      <p:to>
                                        <a:srgbClr val="939EC7"/>
                                      </p:to>
                                    </p:animClr>
                                    <p:animClr clrSpc="rgb" dir="cw">
                                      <p:cBhvr>
                                        <p:cTn id="7" dur="250" fill="hold"/>
                                        <p:tgtEl>
                                          <p:spTgt spid="9"/>
                                        </p:tgtEl>
                                        <p:attrNameLst>
                                          <p:attrName>fillcolor</p:attrName>
                                        </p:attrNameLst>
                                      </p:cBhvr>
                                      <p:to>
                                        <a:srgbClr val="939EC7"/>
                                      </p:to>
                                    </p:animClr>
                                    <p:set>
                                      <p:cBhvr>
                                        <p:cTn id="8" dur="250" fill="hold"/>
                                        <p:tgtEl>
                                          <p:spTgt spid="9"/>
                                        </p:tgtEl>
                                        <p:attrNameLst>
                                          <p:attrName>fill.type</p:attrName>
                                        </p:attrNameLst>
                                      </p:cBhvr>
                                      <p:to>
                                        <p:strVal val="solid"/>
                                      </p:to>
                                    </p:set>
                                    <p:set>
                                      <p:cBhvr>
                                        <p:cTn id="9" dur="25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385A"/>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939EC7"/>
                </a:solidFill>
                <a:latin typeface="All Season" panose="02000500000000000000" pitchFamily="50" charset="0"/>
              </a:rPr>
              <a:t>25</a:t>
            </a:r>
            <a:endParaRPr lang="en-US" sz="4000" dirty="0">
              <a:solidFill>
                <a:srgbClr val="939EC7"/>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5494" y="37237"/>
              <a:ext cx="548548" cy="923330"/>
            </a:xfrm>
            <a:prstGeom prst="rect">
              <a:avLst/>
            </a:prstGeom>
            <a:noFill/>
          </p:spPr>
          <p:txBody>
            <a:bodyPr wrap="none" rtlCol="0" anchor="ctr">
              <a:spAutoFit/>
            </a:bodyPr>
            <a:lstStyle/>
            <a:p>
              <a:pPr algn="ctr"/>
              <a:r>
                <a:rPr lang="en-US" sz="5400" dirty="0" smtClean="0">
                  <a:solidFill>
                    <a:srgbClr val="939EC7"/>
                  </a:solidFill>
                  <a:latin typeface="Playtime With Hot Toddies" panose="02000606020000020004" pitchFamily="2" charset="0"/>
                </a:rPr>
                <a:t>5</a:t>
              </a:r>
              <a:endParaRPr lang="en-US" sz="5400" dirty="0">
                <a:solidFill>
                  <a:srgbClr val="939EC7"/>
                </a:solidFill>
                <a:latin typeface="Playtime With Hot Toddies" panose="02000606020000020004" pitchFamily="2" charset="0"/>
              </a:endParaRPr>
            </a:p>
          </p:txBody>
        </p:sp>
      </p:grpSp>
    </p:spTree>
    <p:extLst>
      <p:ext uri="{BB962C8B-B14F-4D97-AF65-F5344CB8AC3E}">
        <p14:creationId xmlns:p14="http://schemas.microsoft.com/office/powerpoint/2010/main" val="288527685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AD9335"/>
                </a:solidFill>
                <a:latin typeface="All Season" panose="02000500000000000000" pitchFamily="50" charset="0"/>
              </a:rPr>
              <a:t>Your word is…</a:t>
            </a:r>
            <a:endParaRPr lang="en-US" sz="6600" spc="-300" dirty="0">
              <a:solidFill>
                <a:srgbClr val="AD9335"/>
              </a:solidFill>
              <a:latin typeface="All Season" panose="02000500000000000000" pitchFamily="50" charset="0"/>
            </a:endParaRPr>
          </a:p>
          <a:p>
            <a:pPr algn="ctr">
              <a:lnSpc>
                <a:spcPct val="90000"/>
              </a:lnSpc>
            </a:pPr>
            <a:r>
              <a:rPr lang="en-US" sz="16600" spc="-700" dirty="0" smtClean="0">
                <a:solidFill>
                  <a:schemeClr val="accent4">
                    <a:lumMod val="50000"/>
                  </a:schemeClr>
                </a:solidFill>
                <a:latin typeface="All Season" panose="02000500000000000000" pitchFamily="50" charset="0"/>
              </a:rPr>
              <a:t>word here</a:t>
            </a:r>
            <a:endParaRPr lang="en-US" sz="16600" spc="-700" dirty="0">
              <a:solidFill>
                <a:schemeClr val="accent4">
                  <a:lumMod val="50000"/>
                </a:schemeClr>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42670" y="37237"/>
              <a:ext cx="574196" cy="923330"/>
            </a:xfrm>
            <a:prstGeom prst="rect">
              <a:avLst/>
            </a:prstGeom>
            <a:noFill/>
          </p:spPr>
          <p:txBody>
            <a:bodyPr wrap="none" rtlCol="0" anchor="ctr">
              <a:spAutoFit/>
            </a:bodyPr>
            <a:lstStyle/>
            <a:p>
              <a:pPr algn="ctr"/>
              <a:r>
                <a:rPr lang="en-US" sz="5400" dirty="0" smtClean="0">
                  <a:solidFill>
                    <a:srgbClr val="AD9335"/>
                  </a:solidFill>
                  <a:latin typeface="Playtime With Hot Toddies" panose="02000606020000020004" pitchFamily="2" charset="0"/>
                </a:rPr>
                <a:t>6</a:t>
              </a:r>
              <a:endParaRPr lang="en-US" sz="5400" dirty="0">
                <a:solidFill>
                  <a:srgbClr val="AD9335"/>
                </a:solidFill>
                <a:latin typeface="Playtime With Hot Toddies" panose="02000606020000020004" pitchFamily="2" charset="0"/>
              </a:endParaRPr>
            </a:p>
          </p:txBody>
        </p:sp>
      </p:grpSp>
    </p:spTree>
    <p:extLst>
      <p:ext uri="{BB962C8B-B14F-4D97-AF65-F5344CB8AC3E}">
        <p14:creationId xmlns:p14="http://schemas.microsoft.com/office/powerpoint/2010/main" val="419529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chemeClr val="accent3">
                      <a:lumMod val="50000"/>
                      <a:alpha val="35000"/>
                    </a:schemeClr>
                  </a:outerShdw>
                </a:effectLst>
                <a:latin typeface="All Season" panose="02000500000000000000" pitchFamily="50" charset="0"/>
              </a:rPr>
              <a:t>Ready?</a:t>
            </a:r>
            <a:endParaRPr lang="en-US" sz="16600" spc="-700" dirty="0">
              <a:solidFill>
                <a:schemeClr val="bg1"/>
              </a:solidFill>
              <a:effectLst>
                <a:outerShdw blurRad="749300" algn="ctr" rotWithShape="0">
                  <a:schemeClr val="accent3">
                    <a:lumMod val="50000"/>
                    <a:alpha val="35000"/>
                  </a:schemeClr>
                </a:outerShdw>
              </a:effectLst>
              <a:latin typeface="All Season" panose="02000500000000000000" pitchFamily="50" charset="0"/>
            </a:endParaRPr>
          </a:p>
        </p:txBody>
      </p:sp>
    </p:spTree>
    <p:extLst>
      <p:ext uri="{BB962C8B-B14F-4D97-AF65-F5344CB8AC3E}">
        <p14:creationId xmlns:p14="http://schemas.microsoft.com/office/powerpoint/2010/main" val="24418380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chemeClr val="accent3">
                      <a:lumMod val="50000"/>
                      <a:alpha val="35000"/>
                    </a:schemeClr>
                  </a:outerShdw>
                </a:effectLst>
                <a:latin typeface="All Season" panose="02000500000000000000" pitchFamily="50" charset="0"/>
              </a:rPr>
              <a:t>Ready?</a:t>
            </a:r>
            <a:endParaRPr lang="en-US" sz="16600" spc="-700" dirty="0">
              <a:solidFill>
                <a:schemeClr val="bg1"/>
              </a:solidFill>
              <a:effectLst>
                <a:outerShdw blurRad="749300" algn="ctr" rotWithShape="0">
                  <a:schemeClr val="accent3">
                    <a:lumMod val="50000"/>
                    <a:alpha val="35000"/>
                  </a:schemeClr>
                </a:outerShdw>
              </a:effectLst>
              <a:latin typeface="All Season" panose="02000500000000000000" pitchFamily="50" charset="0"/>
            </a:endParaRPr>
          </a:p>
        </p:txBody>
      </p:sp>
    </p:spTree>
    <p:extLst>
      <p:ext uri="{BB962C8B-B14F-4D97-AF65-F5344CB8AC3E}">
        <p14:creationId xmlns:p14="http://schemas.microsoft.com/office/powerpoint/2010/main" val="73241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1" name="Bee 8L"/>
          <p:cNvGrpSpPr/>
          <p:nvPr/>
        </p:nvGrpSpPr>
        <p:grpSpPr>
          <a:xfrm flipH="1">
            <a:off x="-6164184" y="4138652"/>
            <a:ext cx="2904200" cy="2691421"/>
            <a:chOff x="6977659" y="2151498"/>
            <a:chExt cx="2904200" cy="2691421"/>
          </a:xfrm>
        </p:grpSpPr>
        <p:pic>
          <p:nvPicPr>
            <p:cNvPr id="52"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53"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35" name="Bee 4L"/>
          <p:cNvGrpSpPr/>
          <p:nvPr/>
        </p:nvGrpSpPr>
        <p:grpSpPr>
          <a:xfrm flipH="1">
            <a:off x="-3032364" y="4138652"/>
            <a:ext cx="2904200" cy="2691421"/>
            <a:chOff x="6977659" y="2151498"/>
            <a:chExt cx="2904200" cy="2691421"/>
          </a:xfrm>
        </p:grpSpPr>
        <p:pic>
          <p:nvPicPr>
            <p:cNvPr id="36"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37"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cNvSpPr txBox="1"/>
            <p:nvPr/>
          </p:nvSpPr>
          <p:spPr>
            <a:xfrm>
              <a:off x="7052811" y="3919589"/>
              <a:ext cx="2753895" cy="923330"/>
            </a:xfrm>
            <a:prstGeom prst="rect">
              <a:avLst/>
            </a:prstGeom>
            <a:noFill/>
          </p:spPr>
          <p:txBody>
            <a:bodyPr wrap="none" rtlCol="0">
              <a:spAutoFit/>
            </a:bodyPr>
            <a:lstStyle/>
            <a:p>
              <a:pPr algn="ctr"/>
              <a:r>
                <a:rPr lang="en-US" sz="5400" spc="-150" dirty="0" err="1" smtClean="0">
                  <a:solidFill>
                    <a:schemeClr val="accent4">
                      <a:lumMod val="50000"/>
                    </a:schemeClr>
                  </a:solidFill>
                  <a:latin typeface="All Season" panose="02000500000000000000" pitchFamily="50" charset="0"/>
                </a:rPr>
                <a:t>wr</a:t>
              </a:r>
              <a:r>
                <a:rPr lang="en-US" sz="5400" spc="-150" dirty="0" smtClean="0">
                  <a:solidFill>
                    <a:schemeClr val="accent4">
                      <a:lumMod val="50000"/>
                    </a:schemeClr>
                  </a:solidFill>
                  <a:latin typeface="All Season" panose="02000500000000000000" pitchFamily="50" charset="0"/>
                </a:rPr>
                <a:t>. word</a:t>
              </a:r>
              <a:endParaRPr lang="en-US" sz="5400" spc="-150" dirty="0">
                <a:solidFill>
                  <a:schemeClr val="accent4">
                    <a:lumMod val="50000"/>
                  </a:schemeClr>
                </a:solidFill>
                <a:latin typeface="All Season" panose="02000500000000000000" pitchFamily="50" charset="0"/>
              </a:endParaRPr>
            </a:p>
          </p:txBody>
        </p:sp>
      </p:grpSp>
      <p:grpSp>
        <p:nvGrpSpPr>
          <p:cNvPr id="71" name="Bee 6R"/>
          <p:cNvGrpSpPr/>
          <p:nvPr/>
        </p:nvGrpSpPr>
        <p:grpSpPr>
          <a:xfrm>
            <a:off x="15429124" y="3216907"/>
            <a:ext cx="2904200" cy="2691421"/>
            <a:chOff x="6977659" y="2151498"/>
            <a:chExt cx="2904200" cy="2691421"/>
          </a:xfrm>
        </p:grpSpPr>
        <p:pic>
          <p:nvPicPr>
            <p:cNvPr id="72"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73"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27" name="Bee 3R"/>
          <p:cNvGrpSpPr/>
          <p:nvPr/>
        </p:nvGrpSpPr>
        <p:grpSpPr>
          <a:xfrm>
            <a:off x="12320164" y="3216907"/>
            <a:ext cx="2904200" cy="2691421"/>
            <a:chOff x="6977659" y="2151498"/>
            <a:chExt cx="2904200" cy="2691421"/>
          </a:xfrm>
        </p:grpSpPr>
        <p:pic>
          <p:nvPicPr>
            <p:cNvPr id="28"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29"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55" name="Bee 7L"/>
          <p:cNvGrpSpPr/>
          <p:nvPr/>
        </p:nvGrpSpPr>
        <p:grpSpPr>
          <a:xfrm flipH="1">
            <a:off x="-6164184" y="2295166"/>
            <a:ext cx="2904200" cy="2691421"/>
            <a:chOff x="6977659" y="2151498"/>
            <a:chExt cx="2904200" cy="2691421"/>
          </a:xfrm>
        </p:grpSpPr>
        <p:pic>
          <p:nvPicPr>
            <p:cNvPr id="56"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57"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39" name="Bee 3L"/>
          <p:cNvGrpSpPr/>
          <p:nvPr/>
        </p:nvGrpSpPr>
        <p:grpSpPr>
          <a:xfrm flipH="1">
            <a:off x="-3032364" y="2295166"/>
            <a:ext cx="2904200" cy="2691421"/>
            <a:chOff x="6977659" y="2151498"/>
            <a:chExt cx="2904200" cy="2691421"/>
          </a:xfrm>
        </p:grpSpPr>
        <p:pic>
          <p:nvPicPr>
            <p:cNvPr id="40"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41"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75" name="Bee 5R"/>
          <p:cNvGrpSpPr/>
          <p:nvPr/>
        </p:nvGrpSpPr>
        <p:grpSpPr>
          <a:xfrm>
            <a:off x="15429124" y="1373421"/>
            <a:ext cx="2904200" cy="2691421"/>
            <a:chOff x="6977659" y="2151498"/>
            <a:chExt cx="2904200" cy="2691421"/>
          </a:xfrm>
        </p:grpSpPr>
        <p:pic>
          <p:nvPicPr>
            <p:cNvPr id="76"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77"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63" name="Bee 2R"/>
          <p:cNvGrpSpPr/>
          <p:nvPr/>
        </p:nvGrpSpPr>
        <p:grpSpPr>
          <a:xfrm>
            <a:off x="12320164" y="1373421"/>
            <a:ext cx="2904200" cy="2691421"/>
            <a:chOff x="6977659" y="2151498"/>
            <a:chExt cx="2904200" cy="2691421"/>
          </a:xfrm>
        </p:grpSpPr>
        <p:pic>
          <p:nvPicPr>
            <p:cNvPr id="64"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65"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59" name="Bee 6L"/>
          <p:cNvGrpSpPr/>
          <p:nvPr/>
        </p:nvGrpSpPr>
        <p:grpSpPr>
          <a:xfrm flipH="1">
            <a:off x="-6164184" y="451679"/>
            <a:ext cx="2904200" cy="2691421"/>
            <a:chOff x="6977659" y="2151498"/>
            <a:chExt cx="2904200" cy="2691421"/>
          </a:xfrm>
        </p:grpSpPr>
        <p:pic>
          <p:nvPicPr>
            <p:cNvPr id="60"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61"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cNvSpPr txBox="1"/>
            <p:nvPr/>
          </p:nvSpPr>
          <p:spPr>
            <a:xfrm>
              <a:off x="7052809" y="3919589"/>
              <a:ext cx="2753895" cy="923330"/>
            </a:xfrm>
            <a:prstGeom prst="rect">
              <a:avLst/>
            </a:prstGeom>
            <a:noFill/>
          </p:spPr>
          <p:txBody>
            <a:bodyPr wrap="none" rtlCol="0">
              <a:spAutoFit/>
            </a:bodyPr>
            <a:lstStyle/>
            <a:p>
              <a:pPr algn="ctr"/>
              <a:r>
                <a:rPr lang="en-US" sz="5400" spc="-150" dirty="0" err="1" smtClean="0">
                  <a:solidFill>
                    <a:schemeClr val="accent4">
                      <a:lumMod val="50000"/>
                    </a:schemeClr>
                  </a:solidFill>
                  <a:latin typeface="All Season" panose="02000500000000000000" pitchFamily="50" charset="0"/>
                </a:rPr>
                <a:t>wr</a:t>
              </a:r>
              <a:r>
                <a:rPr lang="en-US" sz="5400" spc="-150" dirty="0" smtClean="0">
                  <a:solidFill>
                    <a:schemeClr val="accent4">
                      <a:lumMod val="50000"/>
                    </a:schemeClr>
                  </a:solidFill>
                  <a:latin typeface="All Season" panose="02000500000000000000" pitchFamily="50" charset="0"/>
                </a:rPr>
                <a:t>. word</a:t>
              </a:r>
              <a:endParaRPr lang="en-US" sz="5400" spc="-150" dirty="0">
                <a:solidFill>
                  <a:schemeClr val="accent4">
                    <a:lumMod val="50000"/>
                  </a:schemeClr>
                </a:solidFill>
                <a:latin typeface="All Season" panose="02000500000000000000" pitchFamily="50" charset="0"/>
              </a:endParaRPr>
            </a:p>
          </p:txBody>
        </p:sp>
      </p:grpSp>
      <p:grpSp>
        <p:nvGrpSpPr>
          <p:cNvPr id="43" name="Bee 2L"/>
          <p:cNvGrpSpPr/>
          <p:nvPr/>
        </p:nvGrpSpPr>
        <p:grpSpPr>
          <a:xfrm flipH="1">
            <a:off x="-3032364" y="451679"/>
            <a:ext cx="2904200" cy="2691421"/>
            <a:chOff x="6977659" y="2151498"/>
            <a:chExt cx="2904200" cy="2691421"/>
          </a:xfrm>
        </p:grpSpPr>
        <p:pic>
          <p:nvPicPr>
            <p:cNvPr id="44"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45"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67" name="Bee 4R"/>
          <p:cNvGrpSpPr/>
          <p:nvPr/>
        </p:nvGrpSpPr>
        <p:grpSpPr>
          <a:xfrm>
            <a:off x="15429124" y="-470065"/>
            <a:ext cx="2904200" cy="2691421"/>
            <a:chOff x="6977659" y="2151498"/>
            <a:chExt cx="2904200" cy="2691421"/>
          </a:xfrm>
        </p:grpSpPr>
        <p:pic>
          <p:nvPicPr>
            <p:cNvPr id="68"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69"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cNvSpPr txBox="1"/>
            <p:nvPr/>
          </p:nvSpPr>
          <p:spPr>
            <a:xfrm>
              <a:off x="7052813" y="3919589"/>
              <a:ext cx="2753895" cy="923330"/>
            </a:xfrm>
            <a:prstGeom prst="rect">
              <a:avLst/>
            </a:prstGeom>
            <a:noFill/>
          </p:spPr>
          <p:txBody>
            <a:bodyPr wrap="none" rtlCol="0">
              <a:spAutoFit/>
            </a:bodyPr>
            <a:lstStyle/>
            <a:p>
              <a:pPr algn="ctr"/>
              <a:r>
                <a:rPr lang="en-US" sz="5400" spc="-150" dirty="0" err="1" smtClean="0">
                  <a:solidFill>
                    <a:schemeClr val="accent4">
                      <a:lumMod val="50000"/>
                    </a:schemeClr>
                  </a:solidFill>
                  <a:latin typeface="All Season" panose="02000500000000000000" pitchFamily="50" charset="0"/>
                </a:rPr>
                <a:t>wr</a:t>
              </a:r>
              <a:r>
                <a:rPr lang="en-US" sz="5400" spc="-150" dirty="0" smtClean="0">
                  <a:solidFill>
                    <a:schemeClr val="accent4">
                      <a:lumMod val="50000"/>
                    </a:schemeClr>
                  </a:solidFill>
                  <a:latin typeface="All Season" panose="02000500000000000000" pitchFamily="50" charset="0"/>
                </a:rPr>
                <a:t>. word</a:t>
              </a:r>
              <a:endParaRPr lang="en-US" sz="5400" spc="-150" dirty="0">
                <a:solidFill>
                  <a:schemeClr val="accent4">
                    <a:lumMod val="50000"/>
                  </a:schemeClr>
                </a:solidFill>
                <a:latin typeface="All Season" panose="02000500000000000000" pitchFamily="50" charset="0"/>
              </a:endParaRPr>
            </a:p>
          </p:txBody>
        </p:sp>
      </p:grpSp>
      <p:grpSp>
        <p:nvGrpSpPr>
          <p:cNvPr id="4" name="Bee 1R"/>
          <p:cNvGrpSpPr/>
          <p:nvPr/>
        </p:nvGrpSpPr>
        <p:grpSpPr>
          <a:xfrm>
            <a:off x="12320164" y="-470065"/>
            <a:ext cx="2904200" cy="2691421"/>
            <a:chOff x="6977659" y="2151498"/>
            <a:chExt cx="2904200" cy="2691421"/>
          </a:xfrm>
        </p:grpSpPr>
        <p:pic>
          <p:nvPicPr>
            <p:cNvPr id="3"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13"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47" name="Bee 5L"/>
          <p:cNvGrpSpPr/>
          <p:nvPr/>
        </p:nvGrpSpPr>
        <p:grpSpPr>
          <a:xfrm flipH="1">
            <a:off x="-6164184" y="-1391808"/>
            <a:ext cx="2904200" cy="2691421"/>
            <a:chOff x="6977659" y="2151498"/>
            <a:chExt cx="2904200" cy="2691421"/>
          </a:xfrm>
        </p:grpSpPr>
        <p:pic>
          <p:nvPicPr>
            <p:cNvPr id="48"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49"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grpSp>
        <p:nvGrpSpPr>
          <p:cNvPr id="31" name="Bee 1L"/>
          <p:cNvGrpSpPr/>
          <p:nvPr/>
        </p:nvGrpSpPr>
        <p:grpSpPr>
          <a:xfrm flipH="1">
            <a:off x="-3032364" y="-1391808"/>
            <a:ext cx="2904200" cy="2691421"/>
            <a:chOff x="6977659" y="2151498"/>
            <a:chExt cx="2904200" cy="2691421"/>
          </a:xfrm>
        </p:grpSpPr>
        <p:pic>
          <p:nvPicPr>
            <p:cNvPr id="32" name="Picture" descr="Be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822" y="2151498"/>
              <a:ext cx="2091875" cy="2010815"/>
            </a:xfrm>
            <a:prstGeom prst="rect">
              <a:avLst/>
            </a:prstGeom>
            <a:noFill/>
            <a:extLst>
              <a:ext uri="{909E8E84-426E-40DD-AFC4-6F175D3DCCD1}">
                <a14:hiddenFill xmlns:a14="http://schemas.microsoft.com/office/drawing/2010/main">
                  <a:solidFill>
                    <a:srgbClr val="FFFFFF"/>
                  </a:solidFill>
                </a14:hiddenFill>
              </a:ext>
            </a:extLst>
          </p:spPr>
        </p:pic>
        <p:sp>
          <p:nvSpPr>
            <p:cNvPr id="33" name="Box"/>
            <p:cNvSpPr/>
            <p:nvPr/>
          </p:nvSpPr>
          <p:spPr>
            <a:xfrm>
              <a:off x="6977659" y="39371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cNvSpPr txBox="1"/>
            <p:nvPr/>
          </p:nvSpPr>
          <p:spPr>
            <a:xfrm>
              <a:off x="7596614" y="3919589"/>
              <a:ext cx="1666290" cy="923330"/>
            </a:xfrm>
            <a:prstGeom prst="rect">
              <a:avLst/>
            </a:prstGeom>
            <a:noFill/>
          </p:spPr>
          <p:txBody>
            <a:bodyPr wrap="none" rtlCol="0">
              <a:spAutoFit/>
            </a:bodyPr>
            <a:lstStyle/>
            <a:p>
              <a:pPr algn="ctr"/>
              <a:r>
                <a:rPr lang="en-US" sz="5400" spc="-150" dirty="0" smtClean="0">
                  <a:solidFill>
                    <a:schemeClr val="accent4">
                      <a:lumMod val="50000"/>
                    </a:schemeClr>
                  </a:solidFill>
                  <a:latin typeface="All Season" panose="02000500000000000000" pitchFamily="50" charset="0"/>
                </a:rPr>
                <a:t>word</a:t>
              </a:r>
              <a:endParaRPr lang="en-US" sz="5400" spc="-150" dirty="0">
                <a:solidFill>
                  <a:schemeClr val="accent4">
                    <a:lumMod val="50000"/>
                  </a:schemeClr>
                </a:solidFill>
                <a:latin typeface="All Season" panose="02000500000000000000" pitchFamily="50" charset="0"/>
              </a:endParaRPr>
            </a:p>
          </p:txBody>
        </p:sp>
      </p:grpSp>
    </p:spTree>
    <p:extLst>
      <p:ext uri="{BB962C8B-B14F-4D97-AF65-F5344CB8AC3E}">
        <p14:creationId xmlns:p14="http://schemas.microsoft.com/office/powerpoint/2010/main" val="4107430446"/>
      </p:ext>
    </p:extLst>
  </p:cSld>
  <p:clrMapOvr>
    <a:masterClrMapping/>
  </p:clrMapOvr>
  <mc:AlternateContent xmlns:mc="http://schemas.openxmlformats.org/markup-compatibility/2006" xmlns:p14="http://schemas.microsoft.com/office/powerpoint/2010/main">
    <mc:Choice Requires="p14">
      <p:transition spd="med" p14:dur="700" advClick="0" advTm="26300">
        <p:fade/>
        <p:sndAc>
          <p:stSnd>
            <p:snd r:embed="rId3" name="Action Game Music 1 (Zapsplat).wav"/>
          </p:stSnd>
        </p:sndAc>
      </p:transition>
    </mc:Choice>
    <mc:Fallback xmlns="">
      <p:transition spd="med" advClick="0" advTm="26300">
        <p:fade/>
        <p:sndAc>
          <p:stSnd>
            <p:snd r:embed="rId8" name="Action Game Music 1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2000" fill="hold" nodeType="withEffect">
                                  <p:stCondLst>
                                    <p:cond delay="0"/>
                                  </p:stCondLst>
                                  <p:childTnLst>
                                    <p:animMotion origin="layout" path="M -1.66667E-6 2.96296E-6 L 1.51537 2.96296E-6 " pathEditMode="relative" rAng="0" ptsTypes="AA">
                                      <p:cBhvr>
                                        <p:cTn id="6" dur="4000" fill="hold"/>
                                        <p:tgtEl>
                                          <p:spTgt spid="47"/>
                                        </p:tgtEl>
                                        <p:attrNameLst>
                                          <p:attrName>ppt_x</p:attrName>
                                          <p:attrName>ppt_y</p:attrName>
                                        </p:attrNameLst>
                                      </p:cBhvr>
                                      <p:rCtr x="75768" y="0"/>
                                    </p:animMotion>
                                  </p:childTnLst>
                                </p:cTn>
                              </p:par>
                              <p:par>
                                <p:cTn id="7" presetID="35" presetClass="path" presetSubtype="0" repeatCount="2000" fill="hold" nodeType="withEffect">
                                  <p:stCondLst>
                                    <p:cond delay="1600"/>
                                  </p:stCondLst>
                                  <p:childTnLst>
                                    <p:animMotion origin="layout" path="M 2.70833E-6 2.22222E-6 L -1.51797 2.22222E-6 " pathEditMode="relative" rAng="0" ptsTypes="AA">
                                      <p:cBhvr>
                                        <p:cTn id="8" dur="4500" fill="hold"/>
                                        <p:tgtEl>
                                          <p:spTgt spid="63"/>
                                        </p:tgtEl>
                                        <p:attrNameLst>
                                          <p:attrName>ppt_x</p:attrName>
                                          <p:attrName>ppt_y</p:attrName>
                                        </p:attrNameLst>
                                      </p:cBhvr>
                                      <p:rCtr x="-75898" y="0"/>
                                    </p:animMotion>
                                  </p:childTnLst>
                                </p:cTn>
                              </p:par>
                              <p:par>
                                <p:cTn id="9" presetID="63" presetClass="path" presetSubtype="0" repeatCount="2000" fill="hold" nodeType="withEffect">
                                  <p:stCondLst>
                                    <p:cond delay="3000"/>
                                  </p:stCondLst>
                                  <p:childTnLst>
                                    <p:animMotion origin="layout" path="M -2.70833E-6 2.96296E-6 L 1.5142 2.96296E-6 " pathEditMode="relative" rAng="0" ptsTypes="AA">
                                      <p:cBhvr>
                                        <p:cTn id="10" dur="5500" fill="hold"/>
                                        <p:tgtEl>
                                          <p:spTgt spid="39"/>
                                        </p:tgtEl>
                                        <p:attrNameLst>
                                          <p:attrName>ppt_x</p:attrName>
                                          <p:attrName>ppt_y</p:attrName>
                                        </p:attrNameLst>
                                      </p:cBhvr>
                                      <p:rCtr x="75703" y="0"/>
                                    </p:animMotion>
                                  </p:childTnLst>
                                </p:cTn>
                              </p:par>
                              <p:par>
                                <p:cTn id="11" presetID="35" presetClass="path" presetSubtype="0" fill="hold" nodeType="withEffect">
                                  <p:stCondLst>
                                    <p:cond delay="3750"/>
                                  </p:stCondLst>
                                  <p:childTnLst>
                                    <p:animMotion origin="layout" path="M 4.58333E-6 2.22222E-6 L -1.51537 2.22222E-6 " pathEditMode="relative" rAng="0" ptsTypes="AA">
                                      <p:cBhvr>
                                        <p:cTn id="12" dur="5000" fill="hold"/>
                                        <p:tgtEl>
                                          <p:spTgt spid="75"/>
                                        </p:tgtEl>
                                        <p:attrNameLst>
                                          <p:attrName>ppt_x</p:attrName>
                                          <p:attrName>ppt_y</p:attrName>
                                        </p:attrNameLst>
                                      </p:cBhvr>
                                      <p:rCtr x="-75768" y="0"/>
                                    </p:animMotion>
                                  </p:childTnLst>
                                </p:cTn>
                              </p:par>
                              <p:par>
                                <p:cTn id="13" presetID="63" presetClass="path" presetSubtype="0" repeatCount="2000" fill="hold" nodeType="withEffect">
                                  <p:stCondLst>
                                    <p:cond delay="5000"/>
                                  </p:stCondLst>
                                  <p:childTnLst>
                                    <p:animMotion origin="layout" path="M -2.70833E-6 2.96296E-6 L 1.5142 2.96296E-6 " pathEditMode="relative" rAng="0" ptsTypes="AA">
                                      <p:cBhvr>
                                        <p:cTn id="14" dur="5750" fill="hold"/>
                                        <p:tgtEl>
                                          <p:spTgt spid="31"/>
                                        </p:tgtEl>
                                        <p:attrNameLst>
                                          <p:attrName>ppt_x</p:attrName>
                                          <p:attrName>ppt_y</p:attrName>
                                        </p:attrNameLst>
                                      </p:cBhvr>
                                      <p:rCtr x="75703" y="0"/>
                                    </p:animMotion>
                                  </p:childTnLst>
                                </p:cTn>
                              </p:par>
                              <p:par>
                                <p:cTn id="15" presetID="63" presetClass="path" presetSubtype="0" repeatCount="2000" fill="hold" nodeType="withEffect">
                                  <p:stCondLst>
                                    <p:cond delay="7000"/>
                                  </p:stCondLst>
                                  <p:childTnLst>
                                    <p:animMotion origin="layout" path="M -1.66667E-6 2.96296E-6 L 1.51341 2.96296E-6 " pathEditMode="relative" rAng="0" ptsTypes="AA">
                                      <p:cBhvr>
                                        <p:cTn id="16" dur="4500" fill="hold"/>
                                        <p:tgtEl>
                                          <p:spTgt spid="59"/>
                                        </p:tgtEl>
                                        <p:attrNameLst>
                                          <p:attrName>ppt_x</p:attrName>
                                          <p:attrName>ppt_y</p:attrName>
                                        </p:attrNameLst>
                                      </p:cBhvr>
                                      <p:rCtr x="75664" y="0"/>
                                    </p:animMotion>
                                  </p:childTnLst>
                                </p:cTn>
                              </p:par>
                              <p:par>
                                <p:cTn id="17" presetID="35" presetClass="path" presetSubtype="0" repeatCount="2000" fill="hold" nodeType="withEffect">
                                  <p:stCondLst>
                                    <p:cond delay="8000"/>
                                  </p:stCondLst>
                                  <p:childTnLst>
                                    <p:animMotion origin="layout" path="M 2.70833E-6 3.7037E-6 L -1.51797 3.7037E-6 " pathEditMode="relative" rAng="0" ptsTypes="AA">
                                      <p:cBhvr>
                                        <p:cTn id="18" dur="5500" fill="hold"/>
                                        <p:tgtEl>
                                          <p:spTgt spid="4"/>
                                        </p:tgtEl>
                                        <p:attrNameLst>
                                          <p:attrName>ppt_x</p:attrName>
                                          <p:attrName>ppt_y</p:attrName>
                                        </p:attrNameLst>
                                      </p:cBhvr>
                                      <p:rCtr x="-75898" y="0"/>
                                    </p:animMotion>
                                  </p:childTnLst>
                                </p:cTn>
                              </p:par>
                              <p:par>
                                <p:cTn id="19" presetID="63" presetClass="path" presetSubtype="0" fill="hold" nodeType="withEffect">
                                  <p:stCondLst>
                                    <p:cond delay="9250"/>
                                  </p:stCondLst>
                                  <p:childTnLst>
                                    <p:animMotion origin="layout" path="M -1.66667E-6 2.96296E-6 L 1.51341 2.96296E-6 " pathEditMode="relative" rAng="0" ptsTypes="AA">
                                      <p:cBhvr>
                                        <p:cTn id="20" dur="5000" fill="hold"/>
                                        <p:tgtEl>
                                          <p:spTgt spid="55"/>
                                        </p:tgtEl>
                                        <p:attrNameLst>
                                          <p:attrName>ppt_x</p:attrName>
                                          <p:attrName>ppt_y</p:attrName>
                                        </p:attrNameLst>
                                      </p:cBhvr>
                                      <p:rCtr x="75664" y="0"/>
                                    </p:animMotion>
                                  </p:childTnLst>
                                </p:cTn>
                              </p:par>
                              <p:par>
                                <p:cTn id="21" presetID="35" presetClass="path" presetSubtype="0" repeatCount="2000" fill="hold" nodeType="withEffect">
                                  <p:stCondLst>
                                    <p:cond delay="9750"/>
                                  </p:stCondLst>
                                  <p:childTnLst>
                                    <p:animMotion origin="layout" path="M 4.58333E-6 3.7037E-6 L -1.51537 3.7037E-6 " pathEditMode="relative" rAng="0" ptsTypes="AA">
                                      <p:cBhvr>
                                        <p:cTn id="22" dur="5500" fill="hold"/>
                                        <p:tgtEl>
                                          <p:spTgt spid="67"/>
                                        </p:tgtEl>
                                        <p:attrNameLst>
                                          <p:attrName>ppt_x</p:attrName>
                                          <p:attrName>ppt_y</p:attrName>
                                        </p:attrNameLst>
                                      </p:cBhvr>
                                      <p:rCtr x="-75768" y="0"/>
                                    </p:animMotion>
                                  </p:childTnLst>
                                </p:cTn>
                              </p:par>
                              <p:par>
                                <p:cTn id="23" presetID="63" presetClass="path" presetSubtype="0" repeatCount="2000" fill="hold" nodeType="withEffect">
                                  <p:stCondLst>
                                    <p:cond delay="11500"/>
                                  </p:stCondLst>
                                  <p:childTnLst>
                                    <p:animMotion origin="layout" path="M -1.66667E-6 2.96296E-6 L 1.51719 2.96296E-6 " pathEditMode="relative" rAng="0" ptsTypes="AA">
                                      <p:cBhvr>
                                        <p:cTn id="24" dur="4500" fill="hold"/>
                                        <p:tgtEl>
                                          <p:spTgt spid="51"/>
                                        </p:tgtEl>
                                        <p:attrNameLst>
                                          <p:attrName>ppt_x</p:attrName>
                                          <p:attrName>ppt_y</p:attrName>
                                        </p:attrNameLst>
                                      </p:cBhvr>
                                      <p:rCtr x="75859" y="0"/>
                                    </p:animMotion>
                                  </p:childTnLst>
                                </p:cTn>
                              </p:par>
                              <p:par>
                                <p:cTn id="25" presetID="35" presetClass="path" presetSubtype="0" repeatCount="2000" fill="hold" nodeType="withEffect">
                                  <p:stCondLst>
                                    <p:cond delay="12000"/>
                                  </p:stCondLst>
                                  <p:childTnLst>
                                    <p:animMotion origin="layout" path="M 2.70833E-6 2.22222E-6 L -1.51615 2.22222E-6 " pathEditMode="relative" rAng="0" ptsTypes="AA">
                                      <p:cBhvr>
                                        <p:cTn id="26" dur="5500" fill="hold"/>
                                        <p:tgtEl>
                                          <p:spTgt spid="27"/>
                                        </p:tgtEl>
                                        <p:attrNameLst>
                                          <p:attrName>ppt_x</p:attrName>
                                          <p:attrName>ppt_y</p:attrName>
                                        </p:attrNameLst>
                                      </p:cBhvr>
                                      <p:rCtr x="-75807" y="0"/>
                                    </p:animMotion>
                                  </p:childTnLst>
                                </p:cTn>
                              </p:par>
                              <p:par>
                                <p:cTn id="27" presetID="35" presetClass="path" presetSubtype="0" repeatCount="2000" fill="hold" nodeType="withEffect">
                                  <p:stCondLst>
                                    <p:cond delay="13300"/>
                                  </p:stCondLst>
                                  <p:childTnLst>
                                    <p:animMotion origin="layout" path="M 4.58333E-6 2.22222E-6 L -1.51537 2.22222E-6 " pathEditMode="relative" rAng="0" ptsTypes="AA">
                                      <p:cBhvr>
                                        <p:cTn id="28" dur="6000" fill="hold"/>
                                        <p:tgtEl>
                                          <p:spTgt spid="71"/>
                                        </p:tgtEl>
                                        <p:attrNameLst>
                                          <p:attrName>ppt_x</p:attrName>
                                          <p:attrName>ppt_y</p:attrName>
                                        </p:attrNameLst>
                                      </p:cBhvr>
                                      <p:rCtr x="-75768" y="0"/>
                                    </p:animMotion>
                                  </p:childTnLst>
                                </p:cTn>
                              </p:par>
                              <p:par>
                                <p:cTn id="29" presetID="63" presetClass="path" presetSubtype="0" fill="hold" nodeType="withEffect">
                                  <p:stCondLst>
                                    <p:cond delay="15000"/>
                                  </p:stCondLst>
                                  <p:childTnLst>
                                    <p:animMotion origin="layout" path="M -2.70833E-6 2.96296E-6 L 1.51615 2.96296E-6 " pathEditMode="relative" rAng="0" ptsTypes="AA">
                                      <p:cBhvr>
                                        <p:cTn id="30" dur="5500" fill="hold"/>
                                        <p:tgtEl>
                                          <p:spTgt spid="43"/>
                                        </p:tgtEl>
                                        <p:attrNameLst>
                                          <p:attrName>ppt_x</p:attrName>
                                          <p:attrName>ppt_y</p:attrName>
                                        </p:attrNameLst>
                                      </p:cBhvr>
                                      <p:rCtr x="75807" y="0"/>
                                    </p:animMotion>
                                  </p:childTnLst>
                                </p:cTn>
                              </p:par>
                              <p:par>
                                <p:cTn id="31" presetID="63" presetClass="path" presetSubtype="0" repeatCount="2000" fill="hold" nodeType="withEffect">
                                  <p:stCondLst>
                                    <p:cond delay="15500"/>
                                  </p:stCondLst>
                                  <p:childTnLst>
                                    <p:animMotion origin="layout" path="M -2.70833E-6 2.96296E-6 L 1.51797 2.96296E-6 " pathEditMode="relative" rAng="0" ptsTypes="AA">
                                      <p:cBhvr>
                                        <p:cTn id="32" dur="4500" fill="hold"/>
                                        <p:tgtEl>
                                          <p:spTgt spid="35"/>
                                        </p:tgtEl>
                                        <p:attrNameLst>
                                          <p:attrName>ppt_x</p:attrName>
                                          <p:attrName>ppt_y</p:attrName>
                                        </p:attrNameLst>
                                      </p:cBhvr>
                                      <p:rCtr x="758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4">
                    <a:lumMod val="50000"/>
                  </a:schemeClr>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21</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smtClean="0">
                <a:solidFill>
                  <a:schemeClr val="accent4">
                    <a:lumMod val="50000"/>
                  </a:schemeClr>
                </a:solidFill>
                <a:latin typeface="Playtime With Hot Toddies" panose="02000606020000020004" pitchFamily="2" charset="0"/>
              </a:rPr>
              <a:t>sentence goes here</a:t>
            </a:r>
            <a:endParaRPr lang="en-US" sz="5400" spc="-150" dirty="0">
              <a:solidFill>
                <a:schemeClr val="accent4">
                  <a:lumMod val="50000"/>
                </a:schemeClr>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20</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chemeClr val="accent4">
                    <a:lumMod val="50000"/>
                  </a:schemeClr>
                </a:solidFill>
                <a:latin typeface="Playtime With Hot Toddies" panose="02000606020000020004" pitchFamily="2" charset="0"/>
              </a:rPr>
              <a:t>sentence goes here</a:t>
            </a:r>
            <a:endParaRPr lang="en-US" sz="5400" spc="-150" dirty="0">
              <a:solidFill>
                <a:schemeClr val="accent4">
                  <a:lumMod val="50000"/>
                </a:schemeClr>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19</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chemeClr val="accent4">
                    <a:lumMod val="50000"/>
                  </a:schemeClr>
                </a:solidFill>
                <a:latin typeface="Playtime With Hot Toddies" panose="02000606020000020004" pitchFamily="2" charset="0"/>
              </a:rPr>
              <a:t>sentence goes here</a:t>
            </a:r>
            <a:endParaRPr lang="en-US" sz="5400" spc="-150" dirty="0">
              <a:solidFill>
                <a:schemeClr val="accent4">
                  <a:lumMod val="50000"/>
                </a:schemeClr>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42670" y="37237"/>
              <a:ext cx="574196" cy="923330"/>
            </a:xfrm>
            <a:prstGeom prst="rect">
              <a:avLst/>
            </a:prstGeom>
            <a:noFill/>
          </p:spPr>
          <p:txBody>
            <a:bodyPr wrap="none" rtlCol="0" anchor="ctr">
              <a:spAutoFit/>
            </a:bodyPr>
            <a:lstStyle/>
            <a:p>
              <a:pPr algn="ctr"/>
              <a:r>
                <a:rPr lang="en-US" sz="5400" dirty="0" smtClean="0">
                  <a:solidFill>
                    <a:srgbClr val="AD9335"/>
                  </a:solidFill>
                  <a:latin typeface="Playtime With Hot Toddies" panose="02000606020000020004" pitchFamily="2" charset="0"/>
                </a:rPr>
                <a:t>6</a:t>
              </a:r>
              <a:endParaRPr lang="en-US" sz="5400" dirty="0">
                <a:solidFill>
                  <a:srgbClr val="AD9335"/>
                </a:solidFill>
                <a:latin typeface="Playtime With Hot Toddies" panose="02000606020000020004" pitchFamily="2" charset="0"/>
              </a:endParaRPr>
            </a:p>
          </p:txBody>
        </p:sp>
      </p:grpSp>
    </p:spTree>
    <p:extLst>
      <p:ext uri="{BB962C8B-B14F-4D97-AF65-F5344CB8AC3E}">
        <p14:creationId xmlns:p14="http://schemas.microsoft.com/office/powerpoint/2010/main" val="233398737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5"/>
                                        </p:tgtEl>
                                        <p:attrNameLst>
                                          <p:attrName>style.color</p:attrName>
                                        </p:attrNameLst>
                                      </p:cBhvr>
                                      <p:to>
                                        <a:srgbClr val="AD9335"/>
                                      </p:to>
                                    </p:animClr>
                                    <p:animClr clrSpc="rgb" dir="cw">
                                      <p:cBhvr>
                                        <p:cTn id="7" dur="250" fill="hold"/>
                                        <p:tgtEl>
                                          <p:spTgt spid="15"/>
                                        </p:tgtEl>
                                        <p:attrNameLst>
                                          <p:attrName>fillcolor</p:attrName>
                                        </p:attrNameLst>
                                      </p:cBhvr>
                                      <p:to>
                                        <a:srgbClr val="AD9335"/>
                                      </p:to>
                                    </p:animClr>
                                    <p:set>
                                      <p:cBhvr>
                                        <p:cTn id="8" dur="250" fill="hold"/>
                                        <p:tgtEl>
                                          <p:spTgt spid="15"/>
                                        </p:tgtEl>
                                        <p:attrNameLst>
                                          <p:attrName>fill.type</p:attrName>
                                        </p:attrNameLst>
                                      </p:cBhvr>
                                      <p:to>
                                        <p:strVal val="solid"/>
                                      </p:to>
                                    </p:set>
                                    <p:set>
                                      <p:cBhvr>
                                        <p:cTn id="9" dur="250" fill="hold"/>
                                        <p:tgtEl>
                                          <p:spTgt spid="1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6"/>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21</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20</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rgbClr val="AD9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19</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4">
                    <a:lumMod val="50000"/>
                  </a:schemeClr>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2670" y="37237"/>
              <a:ext cx="574196" cy="923330"/>
            </a:xfrm>
            <a:prstGeom prst="rect">
              <a:avLst/>
            </a:prstGeom>
            <a:noFill/>
          </p:spPr>
          <p:txBody>
            <a:bodyPr wrap="none" rtlCol="0" anchor="ctr">
              <a:spAutoFit/>
            </a:bodyPr>
            <a:lstStyle/>
            <a:p>
              <a:pPr algn="ctr"/>
              <a:r>
                <a:rPr lang="en-US" sz="5400" dirty="0" smtClean="0">
                  <a:solidFill>
                    <a:srgbClr val="AD9335"/>
                  </a:solidFill>
                  <a:latin typeface="Playtime With Hot Toddies" panose="02000606020000020004" pitchFamily="2" charset="0"/>
                </a:rPr>
                <a:t>6</a:t>
              </a:r>
              <a:endParaRPr lang="en-US" sz="5400" dirty="0">
                <a:solidFill>
                  <a:srgbClr val="AD9335"/>
                </a:solidFill>
                <a:latin typeface="Playtime With Hot Toddies" panose="02000606020000020004" pitchFamily="2" charset="0"/>
              </a:endParaRPr>
            </a:p>
          </p:txBody>
        </p:sp>
      </p:grpSp>
    </p:spTree>
    <p:extLst>
      <p:ext uri="{BB962C8B-B14F-4D97-AF65-F5344CB8AC3E}">
        <p14:creationId xmlns:p14="http://schemas.microsoft.com/office/powerpoint/2010/main" val="14998749"/>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8"/>
                                        </p:tgtEl>
                                        <p:attrNameLst>
                                          <p:attrName>style.color</p:attrName>
                                        </p:attrNameLst>
                                      </p:cBhvr>
                                      <p:to>
                                        <a:srgbClr val="AD9335"/>
                                      </p:to>
                                    </p:animClr>
                                    <p:animClr clrSpc="rgb" dir="cw">
                                      <p:cBhvr>
                                        <p:cTn id="7" dur="250" fill="hold"/>
                                        <p:tgtEl>
                                          <p:spTgt spid="8"/>
                                        </p:tgtEl>
                                        <p:attrNameLst>
                                          <p:attrName>fillcolor</p:attrName>
                                        </p:attrNameLst>
                                      </p:cBhvr>
                                      <p:to>
                                        <a:srgbClr val="AD9335"/>
                                      </p:to>
                                    </p:animClr>
                                    <p:set>
                                      <p:cBhvr>
                                        <p:cTn id="8" dur="250" fill="hold"/>
                                        <p:tgtEl>
                                          <p:spTgt spid="8"/>
                                        </p:tgtEl>
                                        <p:attrNameLst>
                                          <p:attrName>fill.type</p:attrName>
                                        </p:attrNameLst>
                                      </p:cBhvr>
                                      <p:to>
                                        <p:strVal val="solid"/>
                                      </p:to>
                                    </p:set>
                                    <p:set>
                                      <p:cBhvr>
                                        <p:cTn id="9" dur="25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4">
                    <a:lumMod val="50000"/>
                  </a:schemeClr>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AD9335"/>
                </a:solidFill>
                <a:latin typeface="All Season" panose="02000500000000000000" pitchFamily="50" charset="0"/>
              </a:rPr>
              <a:t>19</a:t>
            </a:r>
            <a:endParaRPr lang="en-US" sz="4000" dirty="0">
              <a:solidFill>
                <a:srgbClr val="AD9335"/>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42670" y="37237"/>
              <a:ext cx="574196" cy="923330"/>
            </a:xfrm>
            <a:prstGeom prst="rect">
              <a:avLst/>
            </a:prstGeom>
            <a:noFill/>
          </p:spPr>
          <p:txBody>
            <a:bodyPr wrap="none" rtlCol="0" anchor="ctr">
              <a:spAutoFit/>
            </a:bodyPr>
            <a:lstStyle/>
            <a:p>
              <a:pPr algn="ctr"/>
              <a:r>
                <a:rPr lang="en-US" sz="5400" dirty="0" smtClean="0">
                  <a:solidFill>
                    <a:srgbClr val="AD9335"/>
                  </a:solidFill>
                  <a:latin typeface="Playtime With Hot Toddies" panose="02000606020000020004" pitchFamily="2" charset="0"/>
                </a:rPr>
                <a:t>6</a:t>
              </a:r>
              <a:endParaRPr lang="en-US" sz="5400" dirty="0">
                <a:solidFill>
                  <a:srgbClr val="AD9335"/>
                </a:solidFill>
                <a:latin typeface="Playtime With Hot Toddies" panose="02000606020000020004" pitchFamily="2" charset="0"/>
              </a:endParaRPr>
            </a:p>
          </p:txBody>
        </p:sp>
      </p:grpSp>
    </p:spTree>
    <p:extLst>
      <p:ext uri="{BB962C8B-B14F-4D97-AF65-F5344CB8AC3E}">
        <p14:creationId xmlns:p14="http://schemas.microsoft.com/office/powerpoint/2010/main" val="1700370869"/>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C48376"/>
                </a:solidFill>
                <a:latin typeface="All Season" panose="02000500000000000000" pitchFamily="50" charset="0"/>
              </a:rPr>
              <a:t>Your word is…</a:t>
            </a:r>
            <a:endParaRPr lang="en-US" sz="6600" spc="-300" dirty="0">
              <a:solidFill>
                <a:srgbClr val="C48376"/>
              </a:solidFill>
              <a:latin typeface="All Season" panose="02000500000000000000" pitchFamily="50" charset="0"/>
            </a:endParaRPr>
          </a:p>
          <a:p>
            <a:pPr algn="ctr">
              <a:lnSpc>
                <a:spcPct val="90000"/>
              </a:lnSpc>
            </a:pPr>
            <a:r>
              <a:rPr lang="en-US" sz="16600" spc="-700" dirty="0" smtClean="0">
                <a:solidFill>
                  <a:srgbClr val="512B23"/>
                </a:solidFill>
                <a:latin typeface="All Season" panose="02000500000000000000" pitchFamily="50" charset="0"/>
              </a:rPr>
              <a:t>word here</a:t>
            </a:r>
            <a:endParaRPr lang="en-US" sz="16600" spc="-700" dirty="0">
              <a:solidFill>
                <a:srgbClr val="512B23"/>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6296" y="37237"/>
              <a:ext cx="546945" cy="923330"/>
            </a:xfrm>
            <a:prstGeom prst="rect">
              <a:avLst/>
            </a:prstGeom>
            <a:noFill/>
          </p:spPr>
          <p:txBody>
            <a:bodyPr wrap="none" rtlCol="0" anchor="ctr">
              <a:spAutoFit/>
            </a:bodyPr>
            <a:lstStyle/>
            <a:p>
              <a:pPr algn="ctr"/>
              <a:r>
                <a:rPr lang="en-US" sz="5400" dirty="0" smtClean="0">
                  <a:solidFill>
                    <a:srgbClr val="C48376"/>
                  </a:solidFill>
                  <a:latin typeface="Playtime With Hot Toddies" panose="02000606020000020004" pitchFamily="2" charset="0"/>
                </a:rPr>
                <a:t>7</a:t>
              </a:r>
              <a:endParaRPr lang="en-US" sz="5400" dirty="0">
                <a:solidFill>
                  <a:srgbClr val="C48376"/>
                </a:solidFill>
                <a:latin typeface="Playtime With Hot Toddies" panose="02000606020000020004" pitchFamily="2" charset="0"/>
              </a:endParaRPr>
            </a:p>
          </p:txBody>
        </p:sp>
      </p:grpSp>
    </p:spTree>
    <p:extLst>
      <p:ext uri="{BB962C8B-B14F-4D97-AF65-F5344CB8AC3E}">
        <p14:creationId xmlns:p14="http://schemas.microsoft.com/office/powerpoint/2010/main" val="19983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chemeClr val="accent3">
                      <a:lumMod val="50000"/>
                      <a:alpha val="35000"/>
                    </a:schemeClr>
                  </a:outerShdw>
                </a:effectLst>
                <a:latin typeface="All Season" panose="02000500000000000000" pitchFamily="50" charset="0"/>
              </a:rPr>
              <a:t>Ready?</a:t>
            </a:r>
            <a:endParaRPr lang="en-US" sz="16600" spc="-700" dirty="0">
              <a:solidFill>
                <a:schemeClr val="bg1"/>
              </a:solidFill>
              <a:effectLst>
                <a:outerShdw blurRad="749300" algn="ctr" rotWithShape="0">
                  <a:schemeClr val="accent3">
                    <a:lumMod val="50000"/>
                    <a:alpha val="35000"/>
                  </a:schemeClr>
                </a:outerShdw>
              </a:effectLst>
              <a:latin typeface="All Season" panose="02000500000000000000" pitchFamily="50" charset="0"/>
            </a:endParaRPr>
          </a:p>
        </p:txBody>
      </p:sp>
    </p:spTree>
    <p:extLst>
      <p:ext uri="{BB962C8B-B14F-4D97-AF65-F5344CB8AC3E}">
        <p14:creationId xmlns:p14="http://schemas.microsoft.com/office/powerpoint/2010/main" val="407205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7" name="Ladybug 8L"/>
          <p:cNvGrpSpPr/>
          <p:nvPr/>
        </p:nvGrpSpPr>
        <p:grpSpPr>
          <a:xfrm flipH="1">
            <a:off x="-6143706" y="4577272"/>
            <a:ext cx="2904200" cy="2252801"/>
            <a:chOff x="8190167" y="2117114"/>
            <a:chExt cx="2904200" cy="2252801"/>
          </a:xfrm>
        </p:grpSpPr>
        <p:pic>
          <p:nvPicPr>
            <p:cNvPr id="68"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69"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27" name="Ladybug 4L"/>
          <p:cNvGrpSpPr/>
          <p:nvPr/>
        </p:nvGrpSpPr>
        <p:grpSpPr>
          <a:xfrm flipH="1">
            <a:off x="-3034746" y="4577272"/>
            <a:ext cx="2904200" cy="2252801"/>
            <a:chOff x="8190167" y="2117114"/>
            <a:chExt cx="2904200" cy="2252801"/>
          </a:xfrm>
        </p:grpSpPr>
        <p:pic>
          <p:nvPicPr>
            <p:cNvPr id="28"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29"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cNvSpPr txBox="1"/>
            <p:nvPr/>
          </p:nvSpPr>
          <p:spPr>
            <a:xfrm>
              <a:off x="8265316" y="3446585"/>
              <a:ext cx="2753895" cy="923330"/>
            </a:xfrm>
            <a:prstGeom prst="rect">
              <a:avLst/>
            </a:prstGeom>
            <a:noFill/>
          </p:spPr>
          <p:txBody>
            <a:bodyPr wrap="none" rtlCol="0">
              <a:spAutoFit/>
            </a:bodyPr>
            <a:lstStyle/>
            <a:p>
              <a:pPr algn="ctr"/>
              <a:r>
                <a:rPr lang="en-US" sz="5400" spc="-150" dirty="0" err="1" smtClean="0">
                  <a:solidFill>
                    <a:srgbClr val="512B23"/>
                  </a:solidFill>
                  <a:latin typeface="All Season" panose="02000500000000000000" pitchFamily="50" charset="0"/>
                </a:rPr>
                <a:t>wr</a:t>
              </a:r>
              <a:r>
                <a:rPr lang="en-US" sz="5400" spc="-150" dirty="0" smtClean="0">
                  <a:solidFill>
                    <a:srgbClr val="512B23"/>
                  </a:solidFill>
                  <a:latin typeface="All Season" panose="02000500000000000000" pitchFamily="50" charset="0"/>
                </a:rPr>
                <a:t>. word</a:t>
              </a:r>
              <a:endParaRPr lang="en-US" sz="5400" spc="-150" dirty="0">
                <a:solidFill>
                  <a:srgbClr val="512B23"/>
                </a:solidFill>
                <a:latin typeface="All Season" panose="02000500000000000000" pitchFamily="50" charset="0"/>
              </a:endParaRPr>
            </a:p>
          </p:txBody>
        </p:sp>
      </p:grpSp>
      <p:grpSp>
        <p:nvGrpSpPr>
          <p:cNvPr id="55" name="Ladybug 6R"/>
          <p:cNvGrpSpPr/>
          <p:nvPr/>
        </p:nvGrpSpPr>
        <p:grpSpPr>
          <a:xfrm>
            <a:off x="15429124" y="3655527"/>
            <a:ext cx="2904200" cy="2252801"/>
            <a:chOff x="8190167" y="2117114"/>
            <a:chExt cx="2904200" cy="2252801"/>
          </a:xfrm>
        </p:grpSpPr>
        <p:pic>
          <p:nvPicPr>
            <p:cNvPr id="56"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57"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35" name="Ladybug 3R"/>
          <p:cNvGrpSpPr/>
          <p:nvPr/>
        </p:nvGrpSpPr>
        <p:grpSpPr>
          <a:xfrm>
            <a:off x="12320164" y="3655527"/>
            <a:ext cx="2904200" cy="2252801"/>
            <a:chOff x="8190167" y="2117114"/>
            <a:chExt cx="2904200" cy="2252801"/>
          </a:xfrm>
        </p:grpSpPr>
        <p:pic>
          <p:nvPicPr>
            <p:cNvPr id="36"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37"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71" name="Ladybug 7L"/>
          <p:cNvGrpSpPr/>
          <p:nvPr/>
        </p:nvGrpSpPr>
        <p:grpSpPr>
          <a:xfrm flipH="1">
            <a:off x="-6143706" y="2733786"/>
            <a:ext cx="2904200" cy="2252801"/>
            <a:chOff x="8190167" y="2117114"/>
            <a:chExt cx="2904200" cy="2252801"/>
          </a:xfrm>
        </p:grpSpPr>
        <p:pic>
          <p:nvPicPr>
            <p:cNvPr id="72"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73"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39" name="Ladybug 3L"/>
          <p:cNvGrpSpPr/>
          <p:nvPr/>
        </p:nvGrpSpPr>
        <p:grpSpPr>
          <a:xfrm flipH="1">
            <a:off x="-3034746" y="2733786"/>
            <a:ext cx="2904200" cy="2252801"/>
            <a:chOff x="8190167" y="2117114"/>
            <a:chExt cx="2904200" cy="2252801"/>
          </a:xfrm>
        </p:grpSpPr>
        <p:pic>
          <p:nvPicPr>
            <p:cNvPr id="40"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41"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59" name="Ladybug 5R"/>
          <p:cNvGrpSpPr/>
          <p:nvPr/>
        </p:nvGrpSpPr>
        <p:grpSpPr>
          <a:xfrm>
            <a:off x="15429124" y="1812041"/>
            <a:ext cx="2904200" cy="2252801"/>
            <a:chOff x="8190167" y="2117114"/>
            <a:chExt cx="2904200" cy="2252801"/>
          </a:xfrm>
        </p:grpSpPr>
        <p:pic>
          <p:nvPicPr>
            <p:cNvPr id="60"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61"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cNvSpPr txBox="1"/>
            <p:nvPr/>
          </p:nvSpPr>
          <p:spPr>
            <a:xfrm>
              <a:off x="8265322" y="3446585"/>
              <a:ext cx="2753895" cy="923330"/>
            </a:xfrm>
            <a:prstGeom prst="rect">
              <a:avLst/>
            </a:prstGeom>
            <a:noFill/>
          </p:spPr>
          <p:txBody>
            <a:bodyPr wrap="none" rtlCol="0">
              <a:spAutoFit/>
            </a:bodyPr>
            <a:lstStyle/>
            <a:p>
              <a:pPr algn="ctr"/>
              <a:r>
                <a:rPr lang="en-US" sz="5400" spc="-150" dirty="0" err="1" smtClean="0">
                  <a:solidFill>
                    <a:srgbClr val="512B23"/>
                  </a:solidFill>
                  <a:latin typeface="All Season" panose="02000500000000000000" pitchFamily="50" charset="0"/>
                </a:rPr>
                <a:t>wr</a:t>
              </a:r>
              <a:r>
                <a:rPr lang="en-US" sz="5400" spc="-150" dirty="0" smtClean="0">
                  <a:solidFill>
                    <a:srgbClr val="512B23"/>
                  </a:solidFill>
                  <a:latin typeface="All Season" panose="02000500000000000000" pitchFamily="50" charset="0"/>
                </a:rPr>
                <a:t>. word</a:t>
              </a:r>
              <a:endParaRPr lang="en-US" sz="5400" spc="-150" dirty="0">
                <a:solidFill>
                  <a:srgbClr val="512B23"/>
                </a:solidFill>
                <a:latin typeface="All Season" panose="02000500000000000000" pitchFamily="50" charset="0"/>
              </a:endParaRPr>
            </a:p>
          </p:txBody>
        </p:sp>
      </p:grpSp>
      <p:grpSp>
        <p:nvGrpSpPr>
          <p:cNvPr id="47" name="Ladybug 2R"/>
          <p:cNvGrpSpPr/>
          <p:nvPr/>
        </p:nvGrpSpPr>
        <p:grpSpPr>
          <a:xfrm>
            <a:off x="12320164" y="1812041"/>
            <a:ext cx="2904200" cy="2252801"/>
            <a:chOff x="8190167" y="2117114"/>
            <a:chExt cx="2904200" cy="2252801"/>
          </a:xfrm>
        </p:grpSpPr>
        <p:pic>
          <p:nvPicPr>
            <p:cNvPr id="48"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49"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75" name="Ladybug 6L"/>
          <p:cNvGrpSpPr/>
          <p:nvPr/>
        </p:nvGrpSpPr>
        <p:grpSpPr>
          <a:xfrm flipH="1">
            <a:off x="-6143706" y="890299"/>
            <a:ext cx="2904200" cy="2252801"/>
            <a:chOff x="8190167" y="2117114"/>
            <a:chExt cx="2904200" cy="2252801"/>
          </a:xfrm>
        </p:grpSpPr>
        <p:pic>
          <p:nvPicPr>
            <p:cNvPr id="76"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77"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43" name="Ladybug 2L"/>
          <p:cNvGrpSpPr/>
          <p:nvPr/>
        </p:nvGrpSpPr>
        <p:grpSpPr>
          <a:xfrm flipH="1">
            <a:off x="-3034746" y="890299"/>
            <a:ext cx="2904200" cy="2252801"/>
            <a:chOff x="8190167" y="2117114"/>
            <a:chExt cx="2904200" cy="2252801"/>
          </a:xfrm>
        </p:grpSpPr>
        <p:pic>
          <p:nvPicPr>
            <p:cNvPr id="44"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45"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51" name="Ladybug 4R"/>
          <p:cNvGrpSpPr/>
          <p:nvPr/>
        </p:nvGrpSpPr>
        <p:grpSpPr>
          <a:xfrm>
            <a:off x="15429124" y="-31445"/>
            <a:ext cx="2904200" cy="2252801"/>
            <a:chOff x="8190167" y="2117114"/>
            <a:chExt cx="2904200" cy="2252801"/>
          </a:xfrm>
        </p:grpSpPr>
        <p:pic>
          <p:nvPicPr>
            <p:cNvPr id="52"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53"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31" name="Ladybug 1R"/>
          <p:cNvGrpSpPr/>
          <p:nvPr/>
        </p:nvGrpSpPr>
        <p:grpSpPr>
          <a:xfrm>
            <a:off x="12320164" y="-31445"/>
            <a:ext cx="2904200" cy="2252801"/>
            <a:chOff x="8190167" y="2117114"/>
            <a:chExt cx="2904200" cy="2252801"/>
          </a:xfrm>
        </p:grpSpPr>
        <p:pic>
          <p:nvPicPr>
            <p:cNvPr id="32"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33"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63" name="Ladybug 5L"/>
          <p:cNvGrpSpPr/>
          <p:nvPr/>
        </p:nvGrpSpPr>
        <p:grpSpPr>
          <a:xfrm flipH="1">
            <a:off x="-6143706" y="-953188"/>
            <a:ext cx="2904200" cy="2252801"/>
            <a:chOff x="8190167" y="2117114"/>
            <a:chExt cx="2904200" cy="2252801"/>
          </a:xfrm>
        </p:grpSpPr>
        <p:pic>
          <p:nvPicPr>
            <p:cNvPr id="64"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65"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cNvSpPr txBox="1"/>
            <p:nvPr/>
          </p:nvSpPr>
          <p:spPr>
            <a:xfrm>
              <a:off x="8265317" y="3446585"/>
              <a:ext cx="2753895" cy="923330"/>
            </a:xfrm>
            <a:prstGeom prst="rect">
              <a:avLst/>
            </a:prstGeom>
            <a:noFill/>
          </p:spPr>
          <p:txBody>
            <a:bodyPr wrap="none" rtlCol="0">
              <a:spAutoFit/>
            </a:bodyPr>
            <a:lstStyle/>
            <a:p>
              <a:pPr algn="ctr"/>
              <a:r>
                <a:rPr lang="en-US" sz="5400" spc="-150" dirty="0" err="1" smtClean="0">
                  <a:solidFill>
                    <a:srgbClr val="512B23"/>
                  </a:solidFill>
                  <a:latin typeface="All Season" panose="02000500000000000000" pitchFamily="50" charset="0"/>
                </a:rPr>
                <a:t>wr</a:t>
              </a:r>
              <a:r>
                <a:rPr lang="en-US" sz="5400" spc="-150" dirty="0" smtClean="0">
                  <a:solidFill>
                    <a:srgbClr val="512B23"/>
                  </a:solidFill>
                  <a:latin typeface="All Season" panose="02000500000000000000" pitchFamily="50" charset="0"/>
                </a:rPr>
                <a:t>. word</a:t>
              </a:r>
              <a:endParaRPr lang="en-US" sz="5400" spc="-150" dirty="0">
                <a:solidFill>
                  <a:srgbClr val="512B23"/>
                </a:solidFill>
                <a:latin typeface="All Season" panose="02000500000000000000" pitchFamily="50" charset="0"/>
              </a:endParaRPr>
            </a:p>
          </p:txBody>
        </p:sp>
      </p:grpSp>
      <p:grpSp>
        <p:nvGrpSpPr>
          <p:cNvPr id="4" name="Ladybug 1L"/>
          <p:cNvGrpSpPr/>
          <p:nvPr/>
        </p:nvGrpSpPr>
        <p:grpSpPr>
          <a:xfrm flipH="1">
            <a:off x="-3034746" y="-953188"/>
            <a:ext cx="2904200" cy="2252801"/>
            <a:chOff x="8190167" y="2117114"/>
            <a:chExt cx="2904200" cy="2252801"/>
          </a:xfrm>
        </p:grpSpPr>
        <p:pic>
          <p:nvPicPr>
            <p:cNvPr id="3"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12"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spTree>
    <p:extLst>
      <p:ext uri="{BB962C8B-B14F-4D97-AF65-F5344CB8AC3E}">
        <p14:creationId xmlns:p14="http://schemas.microsoft.com/office/powerpoint/2010/main" val="1074474801"/>
      </p:ext>
    </p:extLst>
  </p:cSld>
  <p:clrMapOvr>
    <a:masterClrMapping/>
  </p:clrMapOvr>
  <mc:AlternateContent xmlns:mc="http://schemas.openxmlformats.org/markup-compatibility/2006" xmlns:p14="http://schemas.microsoft.com/office/powerpoint/2010/main">
    <mc:Choice Requires="p14">
      <p:transition spd="med" p14:dur="700" advClick="0" advTm="24000">
        <p:fade/>
        <p:sndAc>
          <p:stSnd>
            <p:snd r:embed="rId3" name="Action Game Music 4 (Zapsplat).wav"/>
          </p:stSnd>
        </p:sndAc>
      </p:transition>
    </mc:Choice>
    <mc:Fallback xmlns="">
      <p:transition spd="med" advClick="0" advTm="24000">
        <p:fade/>
        <p:sndAc>
          <p:stSnd>
            <p:snd r:embed="rId8" name="Action Game Music 4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2000" fill="hold" nodeType="withEffect">
                                  <p:stCondLst>
                                    <p:cond delay="0"/>
                                  </p:stCondLst>
                                  <p:childTnLst>
                                    <p:animMotion origin="layout" path="M -2.29167E-6 -1.48148E-6 L 1.51628 -1.48148E-6 " pathEditMode="relative" rAng="0" ptsTypes="AA">
                                      <p:cBhvr>
                                        <p:cTn id="6" dur="4500" fill="hold"/>
                                        <p:tgtEl>
                                          <p:spTgt spid="39"/>
                                        </p:tgtEl>
                                        <p:attrNameLst>
                                          <p:attrName>ppt_x</p:attrName>
                                          <p:attrName>ppt_y</p:attrName>
                                        </p:attrNameLst>
                                      </p:cBhvr>
                                      <p:rCtr x="75807" y="0"/>
                                    </p:animMotion>
                                  </p:childTnLst>
                                </p:cTn>
                              </p:par>
                              <p:par>
                                <p:cTn id="7" presetID="35" presetClass="path" presetSubtype="0" repeatCount="2000" fill="hold" nodeType="withEffect">
                                  <p:stCondLst>
                                    <p:cond delay="1250"/>
                                  </p:stCondLst>
                                  <p:childTnLst>
                                    <p:animMotion origin="layout" path="M 4.58333E-6 -7.40741E-7 L -1.51641 -7.40741E-7 " pathEditMode="relative" rAng="0" ptsTypes="AA">
                                      <p:cBhvr>
                                        <p:cTn id="8" dur="5500" fill="hold"/>
                                        <p:tgtEl>
                                          <p:spTgt spid="51"/>
                                        </p:tgtEl>
                                        <p:attrNameLst>
                                          <p:attrName>ppt_x</p:attrName>
                                          <p:attrName>ppt_y</p:attrName>
                                        </p:attrNameLst>
                                      </p:cBhvr>
                                      <p:rCtr x="-75820" y="0"/>
                                    </p:animMotion>
                                  </p:childTnLst>
                                </p:cTn>
                              </p:par>
                              <p:par>
                                <p:cTn id="9" presetID="35" presetClass="path" presetSubtype="0" repeatCount="3000" fill="hold" nodeType="withEffect">
                                  <p:stCondLst>
                                    <p:cond delay="3000"/>
                                  </p:stCondLst>
                                  <p:childTnLst>
                                    <p:animMotion origin="layout" path="M 4.58333E-6 -2.22222E-6 L -1.51641 -2.22222E-6 " pathEditMode="relative" rAng="0" ptsTypes="AA">
                                      <p:cBhvr>
                                        <p:cTn id="10" dur="5000" fill="hold"/>
                                        <p:tgtEl>
                                          <p:spTgt spid="59"/>
                                        </p:tgtEl>
                                        <p:attrNameLst>
                                          <p:attrName>ppt_x</p:attrName>
                                          <p:attrName>ppt_y</p:attrName>
                                        </p:attrNameLst>
                                      </p:cBhvr>
                                      <p:rCtr x="-75820" y="0"/>
                                    </p:animMotion>
                                  </p:childTnLst>
                                </p:cTn>
                              </p:par>
                              <p:par>
                                <p:cTn id="11" presetID="63" presetClass="path" presetSubtype="0" repeatCount="2000" fill="hold" nodeType="withEffect">
                                  <p:stCondLst>
                                    <p:cond delay="3000"/>
                                  </p:stCondLst>
                                  <p:childTnLst>
                                    <p:animMotion origin="layout" path="M -4.375E-6 -1.48148E-6 L 1.51784 -1.48148E-6 " pathEditMode="relative" rAng="0" ptsTypes="AA">
                                      <p:cBhvr>
                                        <p:cTn id="12" dur="4000" fill="hold"/>
                                        <p:tgtEl>
                                          <p:spTgt spid="71"/>
                                        </p:tgtEl>
                                        <p:attrNameLst>
                                          <p:attrName>ppt_x</p:attrName>
                                          <p:attrName>ppt_y</p:attrName>
                                        </p:attrNameLst>
                                      </p:cBhvr>
                                      <p:rCtr x="75885" y="0"/>
                                    </p:animMotion>
                                  </p:childTnLst>
                                </p:cTn>
                              </p:par>
                              <p:par>
                                <p:cTn id="13" presetID="35" presetClass="path" presetSubtype="0" repeatCount="2000" fill="hold" nodeType="withEffect">
                                  <p:stCondLst>
                                    <p:cond delay="5000"/>
                                  </p:stCondLst>
                                  <p:childTnLst>
                                    <p:animMotion origin="layout" path="M 4.58333E-6 -2.22222E-6 L -1.51836 -2.22222E-6 " pathEditMode="relative" rAng="0" ptsTypes="AA">
                                      <p:cBhvr>
                                        <p:cTn id="14" dur="4500" fill="hold"/>
                                        <p:tgtEl>
                                          <p:spTgt spid="55"/>
                                        </p:tgtEl>
                                        <p:attrNameLst>
                                          <p:attrName>ppt_x</p:attrName>
                                          <p:attrName>ppt_y</p:attrName>
                                        </p:attrNameLst>
                                      </p:cBhvr>
                                      <p:rCtr x="-75924" y="0"/>
                                    </p:animMotion>
                                  </p:childTnLst>
                                </p:cTn>
                              </p:par>
                              <p:par>
                                <p:cTn id="15" presetID="63" presetClass="path" presetSubtype="0" repeatCount="3000" fill="hold" nodeType="withEffect">
                                  <p:stCondLst>
                                    <p:cond delay="5750"/>
                                  </p:stCondLst>
                                  <p:childTnLst>
                                    <p:animMotion origin="layout" path="M -2.29167E-6 -1.48148E-6 L 1.51628 -1.48148E-6 " pathEditMode="relative" rAng="0" ptsTypes="AA">
                                      <p:cBhvr>
                                        <p:cTn id="16" dur="5500" fill="hold"/>
                                        <p:tgtEl>
                                          <p:spTgt spid="27"/>
                                        </p:tgtEl>
                                        <p:attrNameLst>
                                          <p:attrName>ppt_x</p:attrName>
                                          <p:attrName>ppt_y</p:attrName>
                                        </p:attrNameLst>
                                      </p:cBhvr>
                                      <p:rCtr x="75807" y="0"/>
                                    </p:animMotion>
                                  </p:childTnLst>
                                </p:cTn>
                              </p:par>
                              <p:par>
                                <p:cTn id="17" presetID="63" presetClass="path" presetSubtype="0" repeatCount="2000" fill="hold" nodeType="withEffect">
                                  <p:stCondLst>
                                    <p:cond delay="6000"/>
                                  </p:stCondLst>
                                  <p:childTnLst>
                                    <p:animMotion origin="layout" path="M -4.375E-6 -1.48148E-6 L 1.51589 -1.48148E-6 " pathEditMode="relative" rAng="0" ptsTypes="AA">
                                      <p:cBhvr>
                                        <p:cTn id="18" dur="5000" fill="hold"/>
                                        <p:tgtEl>
                                          <p:spTgt spid="75"/>
                                        </p:tgtEl>
                                        <p:attrNameLst>
                                          <p:attrName>ppt_x</p:attrName>
                                          <p:attrName>ppt_y</p:attrName>
                                        </p:attrNameLst>
                                      </p:cBhvr>
                                      <p:rCtr x="75794" y="0"/>
                                    </p:animMotion>
                                  </p:childTnLst>
                                </p:cTn>
                              </p:par>
                              <p:par>
                                <p:cTn id="19" presetID="35" presetClass="path" presetSubtype="0" repeatCount="2000" fill="hold" nodeType="withEffect">
                                  <p:stCondLst>
                                    <p:cond delay="7250"/>
                                  </p:stCondLst>
                                  <p:childTnLst>
                                    <p:animMotion origin="layout" path="M 2.70833E-6 -2.22222E-6 L -1.51667 -2.22222E-6 " pathEditMode="relative" rAng="0" ptsTypes="AA">
                                      <p:cBhvr>
                                        <p:cTn id="20" dur="5000" fill="hold"/>
                                        <p:tgtEl>
                                          <p:spTgt spid="47"/>
                                        </p:tgtEl>
                                        <p:attrNameLst>
                                          <p:attrName>ppt_x</p:attrName>
                                          <p:attrName>ppt_y</p:attrName>
                                        </p:attrNameLst>
                                      </p:cBhvr>
                                      <p:rCtr x="-75833" y="0"/>
                                    </p:animMotion>
                                  </p:childTnLst>
                                </p:cTn>
                              </p:par>
                              <p:par>
                                <p:cTn id="21" presetID="63" presetClass="path" presetSubtype="0" repeatCount="2000" fill="hold" nodeType="withEffect">
                                  <p:stCondLst>
                                    <p:cond delay="9000"/>
                                  </p:stCondLst>
                                  <p:childTnLst>
                                    <p:animMotion origin="layout" path="M -2.29167E-6 -1.48148E-6 L 1.51628 -1.48148E-6 " pathEditMode="relative" rAng="0" ptsTypes="AA">
                                      <p:cBhvr>
                                        <p:cTn id="22" dur="5000" fill="hold"/>
                                        <p:tgtEl>
                                          <p:spTgt spid="43"/>
                                        </p:tgtEl>
                                        <p:attrNameLst>
                                          <p:attrName>ppt_x</p:attrName>
                                          <p:attrName>ppt_y</p:attrName>
                                        </p:attrNameLst>
                                      </p:cBhvr>
                                      <p:rCtr x="75807" y="0"/>
                                    </p:animMotion>
                                  </p:childTnLst>
                                </p:cTn>
                              </p:par>
                              <p:par>
                                <p:cTn id="23" presetID="63" presetClass="path" presetSubtype="0" repeatCount="2000" fill="hold" nodeType="withEffect">
                                  <p:stCondLst>
                                    <p:cond delay="9750"/>
                                  </p:stCondLst>
                                  <p:childTnLst>
                                    <p:animMotion origin="layout" path="M -4.375E-6 -1.48148E-6 L 1.51784 -1.48148E-6 " pathEditMode="relative" rAng="0" ptsTypes="AA">
                                      <p:cBhvr>
                                        <p:cTn id="24" dur="4500" fill="hold"/>
                                        <p:tgtEl>
                                          <p:spTgt spid="67"/>
                                        </p:tgtEl>
                                        <p:attrNameLst>
                                          <p:attrName>ppt_x</p:attrName>
                                          <p:attrName>ppt_y</p:attrName>
                                        </p:attrNameLst>
                                      </p:cBhvr>
                                      <p:rCtr x="75885" y="0"/>
                                    </p:animMotion>
                                  </p:childTnLst>
                                </p:cTn>
                              </p:par>
                              <p:par>
                                <p:cTn id="25" presetID="35" presetClass="path" presetSubtype="0" repeatCount="2000" fill="hold" nodeType="withEffect">
                                  <p:stCondLst>
                                    <p:cond delay="11000"/>
                                  </p:stCondLst>
                                  <p:childTnLst>
                                    <p:animMotion origin="layout" path="M 2.70833E-6 -2.22222E-6 L -1.51472 -2.22222E-6 " pathEditMode="relative" rAng="0" ptsTypes="AA">
                                      <p:cBhvr>
                                        <p:cTn id="26" dur="5500" fill="hold"/>
                                        <p:tgtEl>
                                          <p:spTgt spid="35"/>
                                        </p:tgtEl>
                                        <p:attrNameLst>
                                          <p:attrName>ppt_x</p:attrName>
                                          <p:attrName>ppt_y</p:attrName>
                                        </p:attrNameLst>
                                      </p:cBhvr>
                                      <p:rCtr x="-75742" y="0"/>
                                    </p:animMotion>
                                  </p:childTnLst>
                                </p:cTn>
                              </p:par>
                              <p:par>
                                <p:cTn id="27" presetID="63" presetClass="path" presetSubtype="0" repeatCount="3000" fill="hold" nodeType="withEffect">
                                  <p:stCondLst>
                                    <p:cond delay="11000"/>
                                  </p:stCondLst>
                                  <p:childTnLst>
                                    <p:animMotion origin="layout" path="M -2.29167E-6 -1.48148E-6 L 1.51628 -1.48148E-6 " pathEditMode="relative" rAng="0" ptsTypes="AA">
                                      <p:cBhvr>
                                        <p:cTn id="28" dur="4000" fill="hold"/>
                                        <p:tgtEl>
                                          <p:spTgt spid="4"/>
                                        </p:tgtEl>
                                        <p:attrNameLst>
                                          <p:attrName>ppt_x</p:attrName>
                                          <p:attrName>ppt_y</p:attrName>
                                        </p:attrNameLst>
                                      </p:cBhvr>
                                      <p:rCtr x="75807" y="0"/>
                                    </p:animMotion>
                                  </p:childTnLst>
                                </p:cTn>
                              </p:par>
                              <p:par>
                                <p:cTn id="29" presetID="63" presetClass="path" presetSubtype="0" repeatCount="2000" fill="hold" nodeType="withEffect">
                                  <p:stCondLst>
                                    <p:cond delay="12000"/>
                                  </p:stCondLst>
                                  <p:childTnLst>
                                    <p:animMotion origin="layout" path="M -4.375E-6 -1.48148E-6 L 1.51784 -1.48148E-6 " pathEditMode="relative" rAng="0" ptsTypes="AA">
                                      <p:cBhvr>
                                        <p:cTn id="30" dur="5000" fill="hold"/>
                                        <p:tgtEl>
                                          <p:spTgt spid="63"/>
                                        </p:tgtEl>
                                        <p:attrNameLst>
                                          <p:attrName>ppt_x</p:attrName>
                                          <p:attrName>ppt_y</p:attrName>
                                        </p:attrNameLst>
                                      </p:cBhvr>
                                      <p:rCtr x="75885" y="0"/>
                                    </p:animMotion>
                                  </p:childTnLst>
                                </p:cTn>
                              </p:par>
                              <p:par>
                                <p:cTn id="31" presetID="35" presetClass="path" presetSubtype="0" repeatCount="2000" fill="hold" nodeType="withEffect">
                                  <p:stCondLst>
                                    <p:cond delay="13000"/>
                                  </p:stCondLst>
                                  <p:childTnLst>
                                    <p:animMotion origin="layout" path="M 2.70833E-6 -7.40741E-7 L -1.51263 -7.40741E-7 " pathEditMode="relative" rAng="0" ptsTypes="AA">
                                      <p:cBhvr>
                                        <p:cTn id="32" dur="4500" fill="hold"/>
                                        <p:tgtEl>
                                          <p:spTgt spid="31"/>
                                        </p:tgtEl>
                                        <p:attrNameLst>
                                          <p:attrName>ppt_x</p:attrName>
                                          <p:attrName>ppt_y</p:attrName>
                                        </p:attrNameLst>
                                      </p:cBhvr>
                                      <p:rCtr x="-756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512B23"/>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23</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512B23"/>
                </a:solidFill>
                <a:latin typeface="Playtime With Hot Toddies" panose="02000606020000020004" pitchFamily="2" charset="0"/>
              </a:rPr>
              <a:t>sentence goes here</a:t>
            </a:r>
            <a:endParaRPr lang="en-US" sz="5400" spc="-150" dirty="0">
              <a:solidFill>
                <a:srgbClr val="512B23"/>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22</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512B23"/>
                </a:solidFill>
                <a:latin typeface="Playtime With Hot Toddies" panose="02000606020000020004" pitchFamily="2" charset="0"/>
              </a:rPr>
              <a:t>sentence goes here</a:t>
            </a:r>
            <a:endParaRPr lang="en-US" sz="5400" spc="-150" dirty="0">
              <a:solidFill>
                <a:srgbClr val="512B23"/>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21</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512B23"/>
                </a:solidFill>
                <a:latin typeface="Playtime With Hot Toddies" panose="02000606020000020004" pitchFamily="2" charset="0"/>
              </a:rPr>
              <a:t>sentence goes here</a:t>
            </a:r>
            <a:endParaRPr lang="en-US" sz="5400" spc="-150" dirty="0">
              <a:solidFill>
                <a:srgbClr val="512B23"/>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6296" y="37237"/>
              <a:ext cx="546945" cy="923330"/>
            </a:xfrm>
            <a:prstGeom prst="rect">
              <a:avLst/>
            </a:prstGeom>
            <a:noFill/>
          </p:spPr>
          <p:txBody>
            <a:bodyPr wrap="none" rtlCol="0" anchor="ctr">
              <a:spAutoFit/>
            </a:bodyPr>
            <a:lstStyle/>
            <a:p>
              <a:pPr algn="ctr"/>
              <a:r>
                <a:rPr lang="en-US" sz="5400" dirty="0" smtClean="0">
                  <a:solidFill>
                    <a:srgbClr val="C48376"/>
                  </a:solidFill>
                  <a:latin typeface="Playtime With Hot Toddies" panose="02000606020000020004" pitchFamily="2" charset="0"/>
                </a:rPr>
                <a:t>7</a:t>
              </a:r>
              <a:endParaRPr lang="en-US" sz="5400" dirty="0">
                <a:solidFill>
                  <a:srgbClr val="C48376"/>
                </a:solidFill>
                <a:latin typeface="Playtime With Hot Toddies" panose="02000606020000020004" pitchFamily="2" charset="0"/>
              </a:endParaRPr>
            </a:p>
          </p:txBody>
        </p:sp>
      </p:grpSp>
    </p:spTree>
    <p:extLst>
      <p:ext uri="{BB962C8B-B14F-4D97-AF65-F5344CB8AC3E}">
        <p14:creationId xmlns:p14="http://schemas.microsoft.com/office/powerpoint/2010/main" val="9354703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6"/>
                                        </p:tgtEl>
                                        <p:attrNameLst>
                                          <p:attrName>style.color</p:attrName>
                                        </p:attrNameLst>
                                      </p:cBhvr>
                                      <p:to>
                                        <a:srgbClr val="C48376"/>
                                      </p:to>
                                    </p:animClr>
                                    <p:animClr clrSpc="rgb" dir="cw">
                                      <p:cBhvr>
                                        <p:cTn id="7" dur="250" fill="hold"/>
                                        <p:tgtEl>
                                          <p:spTgt spid="6"/>
                                        </p:tgtEl>
                                        <p:attrNameLst>
                                          <p:attrName>fillcolor</p:attrName>
                                        </p:attrNameLst>
                                      </p:cBhvr>
                                      <p:to>
                                        <a:srgbClr val="C4837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8"/>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23</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22</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21</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512B23"/>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56296" y="37237"/>
              <a:ext cx="546945" cy="923330"/>
            </a:xfrm>
            <a:prstGeom prst="rect">
              <a:avLst/>
            </a:prstGeom>
            <a:noFill/>
          </p:spPr>
          <p:txBody>
            <a:bodyPr wrap="none" rtlCol="0" anchor="ctr">
              <a:spAutoFit/>
            </a:bodyPr>
            <a:lstStyle/>
            <a:p>
              <a:pPr algn="ctr"/>
              <a:r>
                <a:rPr lang="en-US" sz="5400" dirty="0" smtClean="0">
                  <a:solidFill>
                    <a:srgbClr val="C48376"/>
                  </a:solidFill>
                  <a:latin typeface="Playtime With Hot Toddies" panose="02000606020000020004" pitchFamily="2" charset="0"/>
                </a:rPr>
                <a:t>7</a:t>
              </a:r>
              <a:endParaRPr lang="en-US" sz="5400" dirty="0">
                <a:solidFill>
                  <a:srgbClr val="C48376"/>
                </a:solidFill>
                <a:latin typeface="Playtime With Hot Toddies" panose="02000606020000020004" pitchFamily="2" charset="0"/>
              </a:endParaRPr>
            </a:p>
          </p:txBody>
        </p:sp>
      </p:grpSp>
    </p:spTree>
    <p:extLst>
      <p:ext uri="{BB962C8B-B14F-4D97-AF65-F5344CB8AC3E}">
        <p14:creationId xmlns:p14="http://schemas.microsoft.com/office/powerpoint/2010/main" val="408726177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0"/>
                                        </p:tgtEl>
                                        <p:attrNameLst>
                                          <p:attrName>style.color</p:attrName>
                                        </p:attrNameLst>
                                      </p:cBhvr>
                                      <p:to>
                                        <a:srgbClr val="C48376"/>
                                      </p:to>
                                    </p:animClr>
                                    <p:animClr clrSpc="rgb" dir="cw">
                                      <p:cBhvr>
                                        <p:cTn id="7" dur="250" fill="hold"/>
                                        <p:tgtEl>
                                          <p:spTgt spid="10"/>
                                        </p:tgtEl>
                                        <p:attrNameLst>
                                          <p:attrName>fillcolor</p:attrName>
                                        </p:attrNameLst>
                                      </p:cBhvr>
                                      <p:to>
                                        <a:srgbClr val="C48376"/>
                                      </p:to>
                                    </p:animClr>
                                    <p:set>
                                      <p:cBhvr>
                                        <p:cTn id="8" dur="250" fill="hold"/>
                                        <p:tgtEl>
                                          <p:spTgt spid="10"/>
                                        </p:tgtEl>
                                        <p:attrNameLst>
                                          <p:attrName>fill.type</p:attrName>
                                        </p:attrNameLst>
                                      </p:cBhvr>
                                      <p:to>
                                        <p:strVal val="solid"/>
                                      </p:to>
                                    </p:set>
                                    <p:set>
                                      <p:cBhvr>
                                        <p:cTn id="9" dur="25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7" name="Ladybug 4L"/>
          <p:cNvGrpSpPr/>
          <p:nvPr/>
        </p:nvGrpSpPr>
        <p:grpSpPr>
          <a:xfrm flipH="1">
            <a:off x="-3034746" y="4577272"/>
            <a:ext cx="2904200" cy="2252801"/>
            <a:chOff x="8190167" y="2117114"/>
            <a:chExt cx="2904200" cy="2252801"/>
          </a:xfrm>
        </p:grpSpPr>
        <p:pic>
          <p:nvPicPr>
            <p:cNvPr id="28"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29"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35" name="Ladybug 3R"/>
          <p:cNvGrpSpPr/>
          <p:nvPr/>
        </p:nvGrpSpPr>
        <p:grpSpPr>
          <a:xfrm>
            <a:off x="12320164" y="3655527"/>
            <a:ext cx="2904200" cy="2252801"/>
            <a:chOff x="8190167" y="2117114"/>
            <a:chExt cx="2904200" cy="2252801"/>
          </a:xfrm>
        </p:grpSpPr>
        <p:pic>
          <p:nvPicPr>
            <p:cNvPr id="36"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37"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39" name="Ladybug 3L"/>
          <p:cNvGrpSpPr/>
          <p:nvPr/>
        </p:nvGrpSpPr>
        <p:grpSpPr>
          <a:xfrm flipH="1">
            <a:off x="-3034746" y="2733786"/>
            <a:ext cx="2904200" cy="2252801"/>
            <a:chOff x="8190167" y="2117114"/>
            <a:chExt cx="2904200" cy="2252801"/>
          </a:xfrm>
        </p:grpSpPr>
        <p:pic>
          <p:nvPicPr>
            <p:cNvPr id="40"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41"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47" name="Ladybug 2R"/>
          <p:cNvGrpSpPr/>
          <p:nvPr/>
        </p:nvGrpSpPr>
        <p:grpSpPr>
          <a:xfrm>
            <a:off x="12320164" y="1812041"/>
            <a:ext cx="2904200" cy="2252801"/>
            <a:chOff x="8190167" y="2117114"/>
            <a:chExt cx="2904200" cy="2252801"/>
          </a:xfrm>
        </p:grpSpPr>
        <p:pic>
          <p:nvPicPr>
            <p:cNvPr id="48"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49"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43" name="Ladybug 2L"/>
          <p:cNvGrpSpPr/>
          <p:nvPr/>
        </p:nvGrpSpPr>
        <p:grpSpPr>
          <a:xfrm flipH="1">
            <a:off x="-3034746" y="890299"/>
            <a:ext cx="2904200" cy="2252801"/>
            <a:chOff x="8190167" y="2117114"/>
            <a:chExt cx="2904200" cy="2252801"/>
          </a:xfrm>
        </p:grpSpPr>
        <p:pic>
          <p:nvPicPr>
            <p:cNvPr id="44"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45"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31" name="Ladybug 1R"/>
          <p:cNvGrpSpPr/>
          <p:nvPr/>
        </p:nvGrpSpPr>
        <p:grpSpPr>
          <a:xfrm>
            <a:off x="12320164" y="-31445"/>
            <a:ext cx="2904200" cy="2252801"/>
            <a:chOff x="8190167" y="2117114"/>
            <a:chExt cx="2904200" cy="2252801"/>
          </a:xfrm>
        </p:grpSpPr>
        <p:pic>
          <p:nvPicPr>
            <p:cNvPr id="32"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33"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grpSp>
        <p:nvGrpSpPr>
          <p:cNvPr id="4" name="Ladybug 1L"/>
          <p:cNvGrpSpPr/>
          <p:nvPr/>
        </p:nvGrpSpPr>
        <p:grpSpPr>
          <a:xfrm flipH="1">
            <a:off x="-3034746" y="-953188"/>
            <a:ext cx="2904200" cy="2252801"/>
            <a:chOff x="8190167" y="2117114"/>
            <a:chExt cx="2904200" cy="2252801"/>
          </a:xfrm>
        </p:grpSpPr>
        <p:pic>
          <p:nvPicPr>
            <p:cNvPr id="3" name="Picture" descr="Ladybug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856" y="2117114"/>
              <a:ext cx="1933613" cy="1430874"/>
            </a:xfrm>
            <a:prstGeom prst="rect">
              <a:avLst/>
            </a:prstGeom>
            <a:noFill/>
            <a:extLst>
              <a:ext uri="{909E8E84-426E-40DD-AFC4-6F175D3DCCD1}">
                <a14:hiddenFill xmlns:a14="http://schemas.microsoft.com/office/drawing/2010/main">
                  <a:solidFill>
                    <a:srgbClr val="FFFFFF"/>
                  </a:solidFill>
                </a14:hiddenFill>
              </a:ext>
            </a:extLst>
          </p:spPr>
        </p:pic>
        <p:sp>
          <p:nvSpPr>
            <p:cNvPr id="12" name="Box"/>
            <p:cNvSpPr/>
            <p:nvPr/>
          </p:nvSpPr>
          <p:spPr>
            <a:xfrm>
              <a:off x="8190167" y="3464170"/>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cNvSpPr txBox="1"/>
            <p:nvPr/>
          </p:nvSpPr>
          <p:spPr>
            <a:xfrm>
              <a:off x="8809122" y="3446585"/>
              <a:ext cx="1666290" cy="923330"/>
            </a:xfrm>
            <a:prstGeom prst="rect">
              <a:avLst/>
            </a:prstGeom>
            <a:noFill/>
          </p:spPr>
          <p:txBody>
            <a:bodyPr wrap="none" rtlCol="0">
              <a:spAutoFit/>
            </a:bodyPr>
            <a:lstStyle/>
            <a:p>
              <a:pPr algn="ctr"/>
              <a:r>
                <a:rPr lang="en-US" sz="5400" spc="-150" dirty="0" smtClean="0">
                  <a:solidFill>
                    <a:srgbClr val="512B23"/>
                  </a:solidFill>
                  <a:latin typeface="All Season" panose="02000500000000000000" pitchFamily="50" charset="0"/>
                </a:rPr>
                <a:t>word</a:t>
              </a:r>
              <a:endParaRPr lang="en-US" sz="5400" spc="-150" dirty="0">
                <a:solidFill>
                  <a:srgbClr val="512B23"/>
                </a:solidFill>
                <a:latin typeface="All Season" panose="02000500000000000000" pitchFamily="50" charset="0"/>
              </a:endParaRPr>
            </a:p>
          </p:txBody>
        </p:sp>
      </p:grpSp>
    </p:spTree>
    <p:extLst>
      <p:ext uri="{BB962C8B-B14F-4D97-AF65-F5344CB8AC3E}">
        <p14:creationId xmlns:p14="http://schemas.microsoft.com/office/powerpoint/2010/main" val="113727530"/>
      </p:ext>
    </p:extLst>
  </p:cSld>
  <p:clrMapOvr>
    <a:masterClrMapping/>
  </p:clrMapOvr>
  <mc:AlternateContent xmlns:mc="http://schemas.openxmlformats.org/markup-compatibility/2006" xmlns:p14="http://schemas.microsoft.com/office/powerpoint/2010/main">
    <mc:Choice Requires="p14">
      <p:transition spd="med" p14:dur="700" advClick="0" advTm="12000">
        <p:fade/>
        <p:sndAc>
          <p:stSnd>
            <p:snd r:embed="rId3" name="Action Game Music 4 (Zapsplat).wav"/>
          </p:stSnd>
        </p:sndAc>
      </p:transition>
    </mc:Choice>
    <mc:Fallback xmlns="">
      <p:transition spd="med" advClick="0" advTm="12000">
        <p:fade/>
        <p:sndAc>
          <p:stSnd>
            <p:snd r:embed="rId8" name="Action Game Music 4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2.29167E-6 -1.48148E-6 L 1.25964 -1.48148E-6 " pathEditMode="relative" rAng="0" ptsTypes="AA">
                                      <p:cBhvr>
                                        <p:cTn id="6" dur="5000" fill="hold"/>
                                        <p:tgtEl>
                                          <p:spTgt spid="43"/>
                                        </p:tgtEl>
                                        <p:attrNameLst>
                                          <p:attrName>ppt_x</p:attrName>
                                          <p:attrName>ppt_y</p:attrName>
                                        </p:attrNameLst>
                                      </p:cBhvr>
                                      <p:rCtr x="62982" y="0"/>
                                    </p:animMotion>
                                  </p:childTnLst>
                                </p:cTn>
                              </p:par>
                              <p:par>
                                <p:cTn id="7" presetID="35" presetClass="path" presetSubtype="0" fill="hold" nodeType="withEffect">
                                  <p:stCondLst>
                                    <p:cond delay="1500"/>
                                  </p:stCondLst>
                                  <p:childTnLst>
                                    <p:animMotion origin="layout" path="M 2.70833E-6 -2.22222E-6 L -1.26172 -2.22222E-6 " pathEditMode="relative" rAng="0" ptsTypes="AA">
                                      <p:cBhvr>
                                        <p:cTn id="8" dur="5000" fill="hold"/>
                                        <p:tgtEl>
                                          <p:spTgt spid="35"/>
                                        </p:tgtEl>
                                        <p:attrNameLst>
                                          <p:attrName>ppt_x</p:attrName>
                                          <p:attrName>ppt_y</p:attrName>
                                        </p:attrNameLst>
                                      </p:cBhvr>
                                      <p:rCtr x="-63086" y="0"/>
                                    </p:animMotion>
                                  </p:childTnLst>
                                </p:cTn>
                              </p:par>
                              <p:par>
                                <p:cTn id="9" presetID="35" presetClass="path" presetSubtype="0" fill="hold" nodeType="withEffect">
                                  <p:stCondLst>
                                    <p:cond delay="2500"/>
                                  </p:stCondLst>
                                  <p:childTnLst>
                                    <p:animMotion origin="layout" path="M 2.70833E-6 -7.40741E-7 L -1.25703 0.01157 " pathEditMode="relative" rAng="0" ptsTypes="AA">
                                      <p:cBhvr>
                                        <p:cTn id="10" dur="5000" fill="hold"/>
                                        <p:tgtEl>
                                          <p:spTgt spid="31"/>
                                        </p:tgtEl>
                                        <p:attrNameLst>
                                          <p:attrName>ppt_x</p:attrName>
                                          <p:attrName>ppt_y</p:attrName>
                                        </p:attrNameLst>
                                      </p:cBhvr>
                                      <p:rCtr x="-62852" y="579"/>
                                    </p:animMotion>
                                  </p:childTnLst>
                                </p:cTn>
                              </p:par>
                              <p:par>
                                <p:cTn id="11" presetID="63" presetClass="path" presetSubtype="0" fill="hold" nodeType="withEffect">
                                  <p:stCondLst>
                                    <p:cond delay="3500"/>
                                  </p:stCondLst>
                                  <p:childTnLst>
                                    <p:animMotion origin="layout" path="M -2.29167E-6 -1.48148E-6 L 1.26211 -1.48148E-6 " pathEditMode="relative" rAng="0" ptsTypes="AA">
                                      <p:cBhvr>
                                        <p:cTn id="12" dur="5000" fill="hold"/>
                                        <p:tgtEl>
                                          <p:spTgt spid="27"/>
                                        </p:tgtEl>
                                        <p:attrNameLst>
                                          <p:attrName>ppt_x</p:attrName>
                                          <p:attrName>ppt_y</p:attrName>
                                        </p:attrNameLst>
                                      </p:cBhvr>
                                      <p:rCtr x="63099" y="0"/>
                                    </p:animMotion>
                                  </p:childTnLst>
                                </p:cTn>
                              </p:par>
                              <p:par>
                                <p:cTn id="13" presetID="63" presetClass="path" presetSubtype="0" fill="hold" nodeType="withEffect">
                                  <p:stCondLst>
                                    <p:cond delay="4000"/>
                                  </p:stCondLst>
                                  <p:childTnLst>
                                    <p:animMotion origin="layout" path="M -2.29167E-6 -1.48148E-6 L 1.25729 -1.48148E-6 " pathEditMode="relative" rAng="0" ptsTypes="AA">
                                      <p:cBhvr>
                                        <p:cTn id="14" dur="5000" fill="hold"/>
                                        <p:tgtEl>
                                          <p:spTgt spid="4"/>
                                        </p:tgtEl>
                                        <p:attrNameLst>
                                          <p:attrName>ppt_x</p:attrName>
                                          <p:attrName>ppt_y</p:attrName>
                                        </p:attrNameLst>
                                      </p:cBhvr>
                                      <p:rCtr x="62865" y="0"/>
                                    </p:animMotion>
                                  </p:childTnLst>
                                </p:cTn>
                              </p:par>
                              <p:par>
                                <p:cTn id="15" presetID="35" presetClass="path" presetSubtype="0" fill="hold" nodeType="withEffect">
                                  <p:stCondLst>
                                    <p:cond delay="5000"/>
                                  </p:stCondLst>
                                  <p:childTnLst>
                                    <p:animMotion origin="layout" path="M 2.70833E-6 -2.22222E-6 L -1.25808 -2.22222E-6 " pathEditMode="relative" rAng="0" ptsTypes="AA">
                                      <p:cBhvr>
                                        <p:cTn id="16" dur="5000" fill="hold"/>
                                        <p:tgtEl>
                                          <p:spTgt spid="47"/>
                                        </p:tgtEl>
                                        <p:attrNameLst>
                                          <p:attrName>ppt_x</p:attrName>
                                          <p:attrName>ppt_y</p:attrName>
                                        </p:attrNameLst>
                                      </p:cBhvr>
                                      <p:rCtr x="-62904" y="0"/>
                                    </p:animMotion>
                                  </p:childTnLst>
                                </p:cTn>
                              </p:par>
                              <p:par>
                                <p:cTn id="17" presetID="63" presetClass="path" presetSubtype="0" fill="hold" nodeType="withEffect">
                                  <p:stCondLst>
                                    <p:cond delay="6000"/>
                                  </p:stCondLst>
                                  <p:childTnLst>
                                    <p:animMotion origin="layout" path="M -2.29167E-6 -1.48148E-6 L 1.26211 -1.48148E-6 " pathEditMode="relative" rAng="0" ptsTypes="AA">
                                      <p:cBhvr>
                                        <p:cTn id="18" dur="5000" fill="hold"/>
                                        <p:tgtEl>
                                          <p:spTgt spid="39"/>
                                        </p:tgtEl>
                                        <p:attrNameLst>
                                          <p:attrName>ppt_x</p:attrName>
                                          <p:attrName>ppt_y</p:attrName>
                                        </p:attrNameLst>
                                      </p:cBhvr>
                                      <p:rCtr x="630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512B23"/>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C48376"/>
                </a:solidFill>
                <a:latin typeface="All Season" panose="02000500000000000000" pitchFamily="50" charset="0"/>
              </a:rPr>
              <a:t>23</a:t>
            </a:r>
            <a:endParaRPr lang="en-US" sz="4000" dirty="0">
              <a:solidFill>
                <a:srgbClr val="C48376"/>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6296" y="37237"/>
              <a:ext cx="546945" cy="923330"/>
            </a:xfrm>
            <a:prstGeom prst="rect">
              <a:avLst/>
            </a:prstGeom>
            <a:noFill/>
          </p:spPr>
          <p:txBody>
            <a:bodyPr wrap="none" rtlCol="0" anchor="ctr">
              <a:spAutoFit/>
            </a:bodyPr>
            <a:lstStyle/>
            <a:p>
              <a:pPr algn="ctr"/>
              <a:r>
                <a:rPr lang="en-US" sz="5400" dirty="0" smtClean="0">
                  <a:solidFill>
                    <a:srgbClr val="C48376"/>
                  </a:solidFill>
                  <a:latin typeface="Playtime With Hot Toddies" panose="02000606020000020004" pitchFamily="2" charset="0"/>
                </a:rPr>
                <a:t>7</a:t>
              </a:r>
              <a:endParaRPr lang="en-US" sz="5400" dirty="0">
                <a:solidFill>
                  <a:srgbClr val="C48376"/>
                </a:solidFill>
                <a:latin typeface="Playtime With Hot Toddies" panose="02000606020000020004" pitchFamily="2" charset="0"/>
              </a:endParaRPr>
            </a:p>
          </p:txBody>
        </p:sp>
      </p:grpSp>
    </p:spTree>
    <p:extLst>
      <p:ext uri="{BB962C8B-B14F-4D97-AF65-F5344CB8AC3E}">
        <p14:creationId xmlns:p14="http://schemas.microsoft.com/office/powerpoint/2010/main" val="264839196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66A95B"/>
                </a:solidFill>
                <a:latin typeface="All Season" panose="02000500000000000000" pitchFamily="50" charset="0"/>
              </a:rPr>
              <a:t>Your word is…</a:t>
            </a:r>
            <a:endParaRPr lang="en-US" sz="6600" spc="-300" dirty="0">
              <a:solidFill>
                <a:srgbClr val="66A95B"/>
              </a:solidFill>
              <a:latin typeface="All Season" panose="02000500000000000000" pitchFamily="50" charset="0"/>
            </a:endParaRPr>
          </a:p>
          <a:p>
            <a:pPr algn="ctr">
              <a:lnSpc>
                <a:spcPct val="90000"/>
              </a:lnSpc>
            </a:pPr>
            <a:r>
              <a:rPr lang="en-US" sz="16600" spc="-700" dirty="0" smtClean="0">
                <a:solidFill>
                  <a:srgbClr val="2F502A"/>
                </a:solidFill>
                <a:latin typeface="All Season" panose="02000500000000000000" pitchFamily="50" charset="0"/>
              </a:rPr>
              <a:t>word here</a:t>
            </a:r>
            <a:endParaRPr lang="en-US" sz="16600" spc="-700" dirty="0">
              <a:solidFill>
                <a:srgbClr val="2F502A"/>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95B"/>
                </a:solidFill>
              </a:endParaRPr>
            </a:p>
          </p:txBody>
        </p:sp>
        <p:sp>
          <p:nvSpPr>
            <p:cNvPr id="7" name="TextBox 6"/>
            <p:cNvSpPr txBox="1"/>
            <p:nvPr/>
          </p:nvSpPr>
          <p:spPr>
            <a:xfrm>
              <a:off x="135456" y="37237"/>
              <a:ext cx="588624" cy="923330"/>
            </a:xfrm>
            <a:prstGeom prst="rect">
              <a:avLst/>
            </a:prstGeom>
            <a:noFill/>
          </p:spPr>
          <p:txBody>
            <a:bodyPr wrap="none" rtlCol="0" anchor="ctr">
              <a:spAutoFit/>
            </a:bodyPr>
            <a:lstStyle/>
            <a:p>
              <a:pPr algn="ctr"/>
              <a:r>
                <a:rPr lang="en-US" sz="5400" dirty="0" smtClean="0">
                  <a:solidFill>
                    <a:srgbClr val="66A95B"/>
                  </a:solidFill>
                  <a:latin typeface="Playtime With Hot Toddies" panose="02000606020000020004" pitchFamily="2" charset="0"/>
                </a:rPr>
                <a:t>8</a:t>
              </a:r>
              <a:endParaRPr lang="en-US" sz="5400" dirty="0">
                <a:solidFill>
                  <a:srgbClr val="66A95B"/>
                </a:solidFill>
                <a:latin typeface="Playtime With Hot Toddies" panose="02000606020000020004" pitchFamily="2" charset="0"/>
              </a:endParaRPr>
            </a:p>
          </p:txBody>
        </p:sp>
      </p:grpSp>
    </p:spTree>
    <p:extLst>
      <p:ext uri="{BB962C8B-B14F-4D97-AF65-F5344CB8AC3E}">
        <p14:creationId xmlns:p14="http://schemas.microsoft.com/office/powerpoint/2010/main" val="299548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p:cNvSpPr txBox="1"/>
          <p:nvPr/>
        </p:nvSpPr>
        <p:spPr>
          <a:xfrm>
            <a:off x="2871282" y="2174141"/>
            <a:ext cx="6860917" cy="2646878"/>
          </a:xfrm>
          <a:prstGeom prst="rect">
            <a:avLst/>
          </a:prstGeom>
          <a:noFill/>
        </p:spPr>
        <p:txBody>
          <a:bodyPr wrap="none" rtlCol="0">
            <a:spAutoFit/>
          </a:bodyPr>
          <a:lstStyle/>
          <a:p>
            <a:pPr algn="ctr"/>
            <a:r>
              <a:rPr lang="en-US" sz="16600" spc="-700" dirty="0" smtClean="0">
                <a:solidFill>
                  <a:schemeClr val="bg1"/>
                </a:solidFill>
                <a:latin typeface="All Season" panose="02000500000000000000" pitchFamily="50" charset="0"/>
              </a:rPr>
              <a:t>Ready?</a:t>
            </a:r>
            <a:endParaRPr lang="en-US" sz="16600" spc="-700" dirty="0">
              <a:solidFill>
                <a:schemeClr val="bg1"/>
              </a:solidFill>
              <a:latin typeface="All Season" panose="02000500000000000000" pitchFamily="50" charset="0"/>
            </a:endParaRPr>
          </a:p>
        </p:txBody>
      </p:sp>
    </p:spTree>
    <p:extLst>
      <p:ext uri="{BB962C8B-B14F-4D97-AF65-F5344CB8AC3E}">
        <p14:creationId xmlns:p14="http://schemas.microsoft.com/office/powerpoint/2010/main" val="72982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4" name="Firefly 8L"/>
          <p:cNvGrpSpPr/>
          <p:nvPr/>
        </p:nvGrpSpPr>
        <p:grpSpPr>
          <a:xfrm>
            <a:off x="-6202489" y="4358808"/>
            <a:ext cx="2904200" cy="2471265"/>
            <a:chOff x="1769328" y="1665686"/>
            <a:chExt cx="2904200" cy="2471265"/>
          </a:xfrm>
        </p:grpSpPr>
        <p:pic>
          <p:nvPicPr>
            <p:cNvPr id="65"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66"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67"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18" name="Firefly 4L"/>
          <p:cNvGrpSpPr/>
          <p:nvPr/>
        </p:nvGrpSpPr>
        <p:grpSpPr>
          <a:xfrm>
            <a:off x="-3034746" y="4358808"/>
            <a:ext cx="2904200" cy="2471265"/>
            <a:chOff x="1769328" y="1665686"/>
            <a:chExt cx="2904200" cy="2471265"/>
          </a:xfrm>
        </p:grpSpPr>
        <p:pic>
          <p:nvPicPr>
            <p:cNvPr id="3"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16"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14"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84" name="Firefly 6R"/>
          <p:cNvGrpSpPr/>
          <p:nvPr/>
        </p:nvGrpSpPr>
        <p:grpSpPr>
          <a:xfrm flipH="1">
            <a:off x="15455250" y="3437063"/>
            <a:ext cx="2904200" cy="2471265"/>
            <a:chOff x="1769328" y="1665686"/>
            <a:chExt cx="2904200" cy="2471265"/>
          </a:xfrm>
        </p:grpSpPr>
        <p:pic>
          <p:nvPicPr>
            <p:cNvPr id="85"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86"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87"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48" name="Firefly 3R"/>
          <p:cNvGrpSpPr/>
          <p:nvPr/>
        </p:nvGrpSpPr>
        <p:grpSpPr>
          <a:xfrm flipH="1">
            <a:off x="12320164" y="3437063"/>
            <a:ext cx="2904200" cy="2471265"/>
            <a:chOff x="1769328" y="1665686"/>
            <a:chExt cx="2904200" cy="2471265"/>
          </a:xfrm>
        </p:grpSpPr>
        <p:pic>
          <p:nvPicPr>
            <p:cNvPr id="49"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50"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51"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76" name="Firefly 7L"/>
          <p:cNvGrpSpPr/>
          <p:nvPr/>
        </p:nvGrpSpPr>
        <p:grpSpPr>
          <a:xfrm>
            <a:off x="-6202489" y="2515322"/>
            <a:ext cx="2904200" cy="2471265"/>
            <a:chOff x="1769328" y="1665686"/>
            <a:chExt cx="2904200" cy="2471265"/>
          </a:xfrm>
        </p:grpSpPr>
        <p:pic>
          <p:nvPicPr>
            <p:cNvPr id="77"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78"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79" name="Text"/>
            <p:cNvSpPr txBox="1"/>
            <p:nvPr/>
          </p:nvSpPr>
          <p:spPr>
            <a:xfrm>
              <a:off x="1844483" y="3213621"/>
              <a:ext cx="2753895" cy="923330"/>
            </a:xfrm>
            <a:prstGeom prst="rect">
              <a:avLst/>
            </a:prstGeom>
            <a:noFill/>
          </p:spPr>
          <p:txBody>
            <a:bodyPr wrap="none" rtlCol="0">
              <a:spAutoFit/>
            </a:bodyPr>
            <a:lstStyle/>
            <a:p>
              <a:pPr algn="ctr"/>
              <a:r>
                <a:rPr lang="en-US" sz="5400" spc="-150" dirty="0" err="1" smtClean="0">
                  <a:solidFill>
                    <a:srgbClr val="2F502A"/>
                  </a:solidFill>
                  <a:latin typeface="All Season" panose="02000500000000000000" pitchFamily="50" charset="0"/>
                </a:rPr>
                <a:t>wr</a:t>
              </a:r>
              <a:r>
                <a:rPr lang="en-US" sz="5400" spc="-150" dirty="0" smtClean="0">
                  <a:solidFill>
                    <a:srgbClr val="2F502A"/>
                  </a:solidFill>
                  <a:latin typeface="All Season" panose="02000500000000000000" pitchFamily="50" charset="0"/>
                </a:rPr>
                <a:t>. word</a:t>
              </a:r>
              <a:endParaRPr lang="en-US" sz="5400" spc="-150" dirty="0">
                <a:solidFill>
                  <a:srgbClr val="2F502A"/>
                </a:solidFill>
                <a:latin typeface="All Season" panose="02000500000000000000" pitchFamily="50" charset="0"/>
              </a:endParaRPr>
            </a:p>
          </p:txBody>
        </p:sp>
      </p:grpSp>
      <p:grpSp>
        <p:nvGrpSpPr>
          <p:cNvPr id="60" name="Firefly 3L"/>
          <p:cNvGrpSpPr/>
          <p:nvPr/>
        </p:nvGrpSpPr>
        <p:grpSpPr>
          <a:xfrm>
            <a:off x="-3034746" y="2515322"/>
            <a:ext cx="2904200" cy="2471265"/>
            <a:chOff x="1769328" y="1665686"/>
            <a:chExt cx="2904200" cy="2471265"/>
          </a:xfrm>
        </p:grpSpPr>
        <p:pic>
          <p:nvPicPr>
            <p:cNvPr id="61"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62"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63"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88" name="Firefly 5R"/>
          <p:cNvGrpSpPr/>
          <p:nvPr/>
        </p:nvGrpSpPr>
        <p:grpSpPr>
          <a:xfrm flipH="1">
            <a:off x="15455250" y="1593577"/>
            <a:ext cx="2904200" cy="2471265"/>
            <a:chOff x="1769328" y="1665686"/>
            <a:chExt cx="2904200" cy="2471265"/>
          </a:xfrm>
        </p:grpSpPr>
        <p:pic>
          <p:nvPicPr>
            <p:cNvPr id="89"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90"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91"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52" name="Firefly 2R"/>
          <p:cNvGrpSpPr/>
          <p:nvPr/>
        </p:nvGrpSpPr>
        <p:grpSpPr>
          <a:xfrm flipH="1">
            <a:off x="12320164" y="1593577"/>
            <a:ext cx="2904200" cy="2471265"/>
            <a:chOff x="1769328" y="1665686"/>
            <a:chExt cx="2904200" cy="2471265"/>
          </a:xfrm>
        </p:grpSpPr>
        <p:pic>
          <p:nvPicPr>
            <p:cNvPr id="53"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54"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55"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72" name="Firefly 6L"/>
          <p:cNvGrpSpPr/>
          <p:nvPr/>
        </p:nvGrpSpPr>
        <p:grpSpPr>
          <a:xfrm>
            <a:off x="-6202489" y="671835"/>
            <a:ext cx="2904200" cy="2471265"/>
            <a:chOff x="1769328" y="1665686"/>
            <a:chExt cx="2904200" cy="2471265"/>
          </a:xfrm>
        </p:grpSpPr>
        <p:pic>
          <p:nvPicPr>
            <p:cNvPr id="73"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74"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75" name="Text"/>
            <p:cNvSpPr txBox="1"/>
            <p:nvPr/>
          </p:nvSpPr>
          <p:spPr>
            <a:xfrm>
              <a:off x="1844483" y="3213621"/>
              <a:ext cx="2753895" cy="923330"/>
            </a:xfrm>
            <a:prstGeom prst="rect">
              <a:avLst/>
            </a:prstGeom>
            <a:noFill/>
          </p:spPr>
          <p:txBody>
            <a:bodyPr wrap="none" rtlCol="0">
              <a:spAutoFit/>
            </a:bodyPr>
            <a:lstStyle/>
            <a:p>
              <a:pPr algn="ctr"/>
              <a:r>
                <a:rPr lang="en-US" sz="5400" spc="-150" dirty="0" err="1" smtClean="0">
                  <a:solidFill>
                    <a:srgbClr val="2F502A"/>
                  </a:solidFill>
                  <a:latin typeface="All Season" panose="02000500000000000000" pitchFamily="50" charset="0"/>
                </a:rPr>
                <a:t>wr</a:t>
              </a:r>
              <a:r>
                <a:rPr lang="en-US" sz="5400" spc="-150" dirty="0" smtClean="0">
                  <a:solidFill>
                    <a:srgbClr val="2F502A"/>
                  </a:solidFill>
                  <a:latin typeface="All Season" panose="02000500000000000000" pitchFamily="50" charset="0"/>
                </a:rPr>
                <a:t>. word</a:t>
              </a:r>
              <a:endParaRPr lang="en-US" sz="5400" spc="-150" dirty="0">
                <a:solidFill>
                  <a:srgbClr val="2F502A"/>
                </a:solidFill>
                <a:latin typeface="All Season" panose="02000500000000000000" pitchFamily="50" charset="0"/>
              </a:endParaRPr>
            </a:p>
          </p:txBody>
        </p:sp>
      </p:grpSp>
      <p:grpSp>
        <p:nvGrpSpPr>
          <p:cNvPr id="56" name="Firefly 2L"/>
          <p:cNvGrpSpPr/>
          <p:nvPr/>
        </p:nvGrpSpPr>
        <p:grpSpPr>
          <a:xfrm>
            <a:off x="-3034746" y="671835"/>
            <a:ext cx="2904200" cy="2471265"/>
            <a:chOff x="1769328" y="1665686"/>
            <a:chExt cx="2904200" cy="2471265"/>
          </a:xfrm>
        </p:grpSpPr>
        <p:pic>
          <p:nvPicPr>
            <p:cNvPr id="57"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58"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59"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80" name="Firefly 4R"/>
          <p:cNvGrpSpPr/>
          <p:nvPr/>
        </p:nvGrpSpPr>
        <p:grpSpPr>
          <a:xfrm flipH="1">
            <a:off x="15455250" y="-249909"/>
            <a:ext cx="2904200" cy="2471265"/>
            <a:chOff x="1769328" y="1665686"/>
            <a:chExt cx="2904200" cy="2471265"/>
          </a:xfrm>
        </p:grpSpPr>
        <p:pic>
          <p:nvPicPr>
            <p:cNvPr id="81"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82"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83" name="Text"/>
            <p:cNvSpPr txBox="1"/>
            <p:nvPr/>
          </p:nvSpPr>
          <p:spPr>
            <a:xfrm>
              <a:off x="1844478" y="3213621"/>
              <a:ext cx="2753895" cy="923330"/>
            </a:xfrm>
            <a:prstGeom prst="rect">
              <a:avLst/>
            </a:prstGeom>
            <a:noFill/>
          </p:spPr>
          <p:txBody>
            <a:bodyPr wrap="none" rtlCol="0">
              <a:spAutoFit/>
            </a:bodyPr>
            <a:lstStyle/>
            <a:p>
              <a:pPr algn="ctr"/>
              <a:r>
                <a:rPr lang="en-US" sz="5400" spc="-150" dirty="0" err="1" smtClean="0">
                  <a:solidFill>
                    <a:srgbClr val="2F502A"/>
                  </a:solidFill>
                  <a:latin typeface="All Season" panose="02000500000000000000" pitchFamily="50" charset="0"/>
                </a:rPr>
                <a:t>wr</a:t>
              </a:r>
              <a:r>
                <a:rPr lang="en-US" sz="5400" spc="-150" dirty="0" smtClean="0">
                  <a:solidFill>
                    <a:srgbClr val="2F502A"/>
                  </a:solidFill>
                  <a:latin typeface="All Season" panose="02000500000000000000" pitchFamily="50" charset="0"/>
                </a:rPr>
                <a:t>. word</a:t>
              </a:r>
              <a:endParaRPr lang="en-US" sz="5400" spc="-150" dirty="0">
                <a:solidFill>
                  <a:srgbClr val="2F502A"/>
                </a:solidFill>
                <a:latin typeface="All Season" panose="02000500000000000000" pitchFamily="50" charset="0"/>
              </a:endParaRPr>
            </a:p>
          </p:txBody>
        </p:sp>
      </p:grpSp>
      <p:grpSp>
        <p:nvGrpSpPr>
          <p:cNvPr id="36" name="Firefly 1R"/>
          <p:cNvGrpSpPr/>
          <p:nvPr/>
        </p:nvGrpSpPr>
        <p:grpSpPr>
          <a:xfrm flipH="1">
            <a:off x="12320164" y="-249909"/>
            <a:ext cx="2904200" cy="2471265"/>
            <a:chOff x="1769328" y="1665686"/>
            <a:chExt cx="2904200" cy="2471265"/>
          </a:xfrm>
        </p:grpSpPr>
        <p:pic>
          <p:nvPicPr>
            <p:cNvPr id="37"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38"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39"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68" name="Firefly 5L"/>
          <p:cNvGrpSpPr/>
          <p:nvPr/>
        </p:nvGrpSpPr>
        <p:grpSpPr>
          <a:xfrm>
            <a:off x="-6202489" y="-1171652"/>
            <a:ext cx="2904200" cy="2471265"/>
            <a:chOff x="1769328" y="1665686"/>
            <a:chExt cx="2904200" cy="2471265"/>
          </a:xfrm>
        </p:grpSpPr>
        <p:pic>
          <p:nvPicPr>
            <p:cNvPr id="69"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70"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71"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grpSp>
        <p:nvGrpSpPr>
          <p:cNvPr id="28" name="Firefly 1L"/>
          <p:cNvGrpSpPr/>
          <p:nvPr/>
        </p:nvGrpSpPr>
        <p:grpSpPr>
          <a:xfrm>
            <a:off x="-3034746" y="-1171652"/>
            <a:ext cx="2904200" cy="2471265"/>
            <a:chOff x="1769328" y="1665686"/>
            <a:chExt cx="2904200" cy="2471265"/>
          </a:xfrm>
        </p:grpSpPr>
        <p:pic>
          <p:nvPicPr>
            <p:cNvPr id="29" name="Picture" descr="Fire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8055">
              <a:off x="2384681" y="1665686"/>
              <a:ext cx="1896546" cy="1906076"/>
            </a:xfrm>
            <a:prstGeom prst="rect">
              <a:avLst/>
            </a:prstGeom>
            <a:noFill/>
            <a:extLst>
              <a:ext uri="{909E8E84-426E-40DD-AFC4-6F175D3DCCD1}">
                <a14:hiddenFill xmlns:a14="http://schemas.microsoft.com/office/drawing/2010/main">
                  <a:solidFill>
                    <a:srgbClr val="FFFFFF"/>
                  </a:solidFill>
                </a14:hiddenFill>
              </a:ext>
            </a:extLst>
          </p:spPr>
        </p:pic>
        <p:sp>
          <p:nvSpPr>
            <p:cNvPr id="30" name="Box"/>
            <p:cNvSpPr/>
            <p:nvPr/>
          </p:nvSpPr>
          <p:spPr>
            <a:xfrm>
              <a:off x="1769328" y="3231206"/>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02A"/>
                </a:solidFill>
              </a:endParaRPr>
            </a:p>
          </p:txBody>
        </p:sp>
        <p:sp>
          <p:nvSpPr>
            <p:cNvPr id="31" name="Text"/>
            <p:cNvSpPr txBox="1"/>
            <p:nvPr/>
          </p:nvSpPr>
          <p:spPr>
            <a:xfrm>
              <a:off x="2388283" y="3213621"/>
              <a:ext cx="1666290" cy="923330"/>
            </a:xfrm>
            <a:prstGeom prst="rect">
              <a:avLst/>
            </a:prstGeom>
            <a:noFill/>
          </p:spPr>
          <p:txBody>
            <a:bodyPr wrap="none" rtlCol="0">
              <a:spAutoFit/>
            </a:bodyPr>
            <a:lstStyle/>
            <a:p>
              <a:pPr algn="ctr"/>
              <a:r>
                <a:rPr lang="en-US" sz="5400" spc="-150" dirty="0" smtClean="0">
                  <a:solidFill>
                    <a:srgbClr val="2F502A"/>
                  </a:solidFill>
                  <a:latin typeface="All Season" panose="02000500000000000000" pitchFamily="50" charset="0"/>
                </a:rPr>
                <a:t>word</a:t>
              </a:r>
              <a:endParaRPr lang="en-US" sz="5400" spc="-150" dirty="0">
                <a:solidFill>
                  <a:srgbClr val="2F502A"/>
                </a:solidFill>
                <a:latin typeface="All Season" panose="02000500000000000000" pitchFamily="50" charset="0"/>
              </a:endParaRPr>
            </a:p>
          </p:txBody>
        </p:sp>
      </p:grpSp>
    </p:spTree>
    <p:extLst>
      <p:ext uri="{BB962C8B-B14F-4D97-AF65-F5344CB8AC3E}">
        <p14:creationId xmlns:p14="http://schemas.microsoft.com/office/powerpoint/2010/main" val="4145844293"/>
      </p:ext>
    </p:extLst>
  </p:cSld>
  <p:clrMapOvr>
    <a:masterClrMapping/>
  </p:clrMapOvr>
  <mc:AlternateContent xmlns:mc="http://schemas.openxmlformats.org/markup-compatibility/2006" xmlns:p14="http://schemas.microsoft.com/office/powerpoint/2010/main">
    <mc:Choice Requires="p14">
      <p:transition spd="med" p14:dur="700" advClick="0" advTm="25000">
        <p:fade/>
        <p:sndAc>
          <p:stSnd>
            <p:snd r:embed="rId3" name="Action Game Music 3 (Zapsplat).wav"/>
          </p:stSnd>
        </p:sndAc>
      </p:transition>
    </mc:Choice>
    <mc:Fallback xmlns="">
      <p:transition spd="med" advClick="0" advTm="25000">
        <p:fade/>
        <p:sndAc>
          <p:stSnd>
            <p:snd r:embed="rId8" name="Action Game Music 3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3000" fill="hold" nodeType="withEffect">
                                  <p:stCondLst>
                                    <p:cond delay="0"/>
                                  </p:stCondLst>
                                  <p:childTnLst>
                                    <p:animMotion origin="layout" path="M 2.70833E-6 1.11022E-16 L -1.52084 1.11022E-16 " pathEditMode="relative" rAng="0" ptsTypes="AA">
                                      <p:cBhvr>
                                        <p:cTn id="6" dur="4500" fill="hold"/>
                                        <p:tgtEl>
                                          <p:spTgt spid="48"/>
                                        </p:tgtEl>
                                        <p:attrNameLst>
                                          <p:attrName>ppt_x</p:attrName>
                                          <p:attrName>ppt_y</p:attrName>
                                        </p:attrNameLst>
                                      </p:cBhvr>
                                      <p:rCtr x="-76042" y="0"/>
                                    </p:animMotion>
                                  </p:childTnLst>
                                </p:cTn>
                              </p:par>
                              <p:par>
                                <p:cTn id="7" presetID="63" presetClass="path" presetSubtype="0" repeatCount="3000" fill="hold" nodeType="withEffect">
                                  <p:stCondLst>
                                    <p:cond delay="750"/>
                                  </p:stCondLst>
                                  <p:childTnLst>
                                    <p:animMotion origin="layout" path="M -2.29167E-6 -7.40741E-7 L 1.51433 -7.40741E-7 " pathEditMode="relative" rAng="0" ptsTypes="AA">
                                      <p:cBhvr>
                                        <p:cTn id="8" dur="4000" fill="hold"/>
                                        <p:tgtEl>
                                          <p:spTgt spid="18"/>
                                        </p:tgtEl>
                                        <p:attrNameLst>
                                          <p:attrName>ppt_x</p:attrName>
                                          <p:attrName>ppt_y</p:attrName>
                                        </p:attrNameLst>
                                      </p:cBhvr>
                                      <p:rCtr x="75716" y="0"/>
                                    </p:animMotion>
                                  </p:childTnLst>
                                </p:cTn>
                              </p:par>
                              <p:par>
                                <p:cTn id="9" presetID="35" presetClass="path" presetSubtype="0" repeatCount="2000" fill="hold" nodeType="withEffect">
                                  <p:stCondLst>
                                    <p:cond delay="2000"/>
                                  </p:stCondLst>
                                  <p:childTnLst>
                                    <p:animMotion origin="layout" path="M 1.25E-6 1.11022E-16 L -1.51445 1.11022E-16 " pathEditMode="relative" rAng="0" ptsTypes="AA">
                                      <p:cBhvr>
                                        <p:cTn id="10" dur="5000" fill="hold"/>
                                        <p:tgtEl>
                                          <p:spTgt spid="84"/>
                                        </p:tgtEl>
                                        <p:attrNameLst>
                                          <p:attrName>ppt_x</p:attrName>
                                          <p:attrName>ppt_y</p:attrName>
                                        </p:attrNameLst>
                                      </p:cBhvr>
                                      <p:rCtr x="-75729" y="0"/>
                                    </p:animMotion>
                                  </p:childTnLst>
                                </p:cTn>
                              </p:par>
                              <p:par>
                                <p:cTn id="11" presetID="35" presetClass="path" presetSubtype="0" repeatCount="3000" fill="hold" nodeType="withEffect">
                                  <p:stCondLst>
                                    <p:cond delay="3500"/>
                                  </p:stCondLst>
                                  <p:childTnLst>
                                    <p:animMotion origin="layout" path="M 1.25E-6 0 L -1.51445 0 " pathEditMode="relative" rAng="0" ptsTypes="AA">
                                      <p:cBhvr>
                                        <p:cTn id="12" dur="5500" fill="hold"/>
                                        <p:tgtEl>
                                          <p:spTgt spid="88"/>
                                        </p:tgtEl>
                                        <p:attrNameLst>
                                          <p:attrName>ppt_x</p:attrName>
                                          <p:attrName>ppt_y</p:attrName>
                                        </p:attrNameLst>
                                      </p:cBhvr>
                                      <p:rCtr x="-75729" y="0"/>
                                    </p:animMotion>
                                  </p:childTnLst>
                                </p:cTn>
                              </p:par>
                              <p:par>
                                <p:cTn id="13" presetID="63" presetClass="path" presetSubtype="0" repeatCount="3000" fill="hold" nodeType="withEffect">
                                  <p:stCondLst>
                                    <p:cond delay="4250"/>
                                  </p:stCondLst>
                                  <p:childTnLst>
                                    <p:animMotion origin="layout" path="M 3.33333E-6 7.40741E-7 L 1.52474 7.40741E-7 " pathEditMode="relative" rAng="0" ptsTypes="AA">
                                      <p:cBhvr>
                                        <p:cTn id="14" dur="6000" fill="hold"/>
                                        <p:tgtEl>
                                          <p:spTgt spid="76"/>
                                        </p:tgtEl>
                                        <p:attrNameLst>
                                          <p:attrName>ppt_x</p:attrName>
                                          <p:attrName>ppt_y</p:attrName>
                                        </p:attrNameLst>
                                      </p:cBhvr>
                                      <p:rCtr x="76237" y="0"/>
                                    </p:animMotion>
                                  </p:childTnLst>
                                </p:cTn>
                              </p:par>
                              <p:par>
                                <p:cTn id="15" presetID="35" presetClass="path" presetSubtype="0" repeatCount="3000" fill="hold" nodeType="withEffect">
                                  <p:stCondLst>
                                    <p:cond delay="6000"/>
                                  </p:stCondLst>
                                  <p:childTnLst>
                                    <p:animMotion origin="layout" path="M 2.70833E-6 0 L -1.51667 0 " pathEditMode="relative" rAng="0" ptsTypes="AA">
                                      <p:cBhvr>
                                        <p:cTn id="16" dur="5000" fill="hold"/>
                                        <p:tgtEl>
                                          <p:spTgt spid="36"/>
                                        </p:tgtEl>
                                        <p:attrNameLst>
                                          <p:attrName>ppt_x</p:attrName>
                                          <p:attrName>ppt_y</p:attrName>
                                        </p:attrNameLst>
                                      </p:cBhvr>
                                      <p:rCtr x="-75833" y="0"/>
                                    </p:animMotion>
                                  </p:childTnLst>
                                </p:cTn>
                              </p:par>
                              <p:par>
                                <p:cTn id="17" presetID="63" presetClass="path" presetSubtype="0" repeatCount="2000" fill="hold" nodeType="withEffect">
                                  <p:stCondLst>
                                    <p:cond delay="6500"/>
                                  </p:stCondLst>
                                  <p:childTnLst>
                                    <p:animMotion origin="layout" path="M 3.33333E-6 -7.40741E-7 L 1.5207 -7.40741E-7 " pathEditMode="relative" rAng="0" ptsTypes="AA">
                                      <p:cBhvr>
                                        <p:cTn id="18" dur="6000" fill="hold"/>
                                        <p:tgtEl>
                                          <p:spTgt spid="64"/>
                                        </p:tgtEl>
                                        <p:attrNameLst>
                                          <p:attrName>ppt_x</p:attrName>
                                          <p:attrName>ppt_y</p:attrName>
                                        </p:attrNameLst>
                                      </p:cBhvr>
                                      <p:rCtr x="76029" y="0"/>
                                    </p:animMotion>
                                  </p:childTnLst>
                                </p:cTn>
                              </p:par>
                              <p:par>
                                <p:cTn id="19" presetID="63" presetClass="path" presetSubtype="0" repeatCount="2000" fill="hold" nodeType="withEffect">
                                  <p:stCondLst>
                                    <p:cond delay="7750"/>
                                  </p:stCondLst>
                                  <p:childTnLst>
                                    <p:animMotion origin="layout" path="M -2.29167E-6 7.40741E-7 L 1.51029 7.40741E-7 " pathEditMode="relative" rAng="0" ptsTypes="AA">
                                      <p:cBhvr>
                                        <p:cTn id="20" dur="4000" fill="hold"/>
                                        <p:tgtEl>
                                          <p:spTgt spid="56"/>
                                        </p:tgtEl>
                                        <p:attrNameLst>
                                          <p:attrName>ppt_x</p:attrName>
                                          <p:attrName>ppt_y</p:attrName>
                                        </p:attrNameLst>
                                      </p:cBhvr>
                                      <p:rCtr x="75508" y="0"/>
                                    </p:animMotion>
                                  </p:childTnLst>
                                </p:cTn>
                              </p:par>
                              <p:par>
                                <p:cTn id="21" presetID="35" presetClass="path" presetSubtype="0" repeatCount="3000" fill="hold" nodeType="withEffect">
                                  <p:stCondLst>
                                    <p:cond delay="8000"/>
                                  </p:stCondLst>
                                  <p:childTnLst>
                                    <p:animMotion origin="layout" path="M 1.25E-6 0 L -1.51641 0 " pathEditMode="relative" rAng="0" ptsTypes="AA">
                                      <p:cBhvr>
                                        <p:cTn id="22" dur="5000" fill="hold"/>
                                        <p:tgtEl>
                                          <p:spTgt spid="80"/>
                                        </p:tgtEl>
                                        <p:attrNameLst>
                                          <p:attrName>ppt_x</p:attrName>
                                          <p:attrName>ppt_y</p:attrName>
                                        </p:attrNameLst>
                                      </p:cBhvr>
                                      <p:rCtr x="-75820" y="0"/>
                                    </p:animMotion>
                                  </p:childTnLst>
                                </p:cTn>
                              </p:par>
                              <p:par>
                                <p:cTn id="23" presetID="63" presetClass="path" presetSubtype="0" repeatCount="2000" fill="hold" nodeType="withEffect">
                                  <p:stCondLst>
                                    <p:cond delay="9500"/>
                                  </p:stCondLst>
                                  <p:childTnLst>
                                    <p:animMotion origin="layout" path="M -2.29167E-6 7.40741E-7 L 1.51628 7.40741E-7 " pathEditMode="relative" rAng="0" ptsTypes="AA">
                                      <p:cBhvr>
                                        <p:cTn id="24" dur="4000" fill="hold"/>
                                        <p:tgtEl>
                                          <p:spTgt spid="60"/>
                                        </p:tgtEl>
                                        <p:attrNameLst>
                                          <p:attrName>ppt_x</p:attrName>
                                          <p:attrName>ppt_y</p:attrName>
                                        </p:attrNameLst>
                                      </p:cBhvr>
                                      <p:rCtr x="75807" y="0"/>
                                    </p:animMotion>
                                  </p:childTnLst>
                                </p:cTn>
                              </p:par>
                              <p:par>
                                <p:cTn id="25" presetID="63" presetClass="path" presetSubtype="0" repeatCount="3000" fill="hold" nodeType="withEffect">
                                  <p:stCondLst>
                                    <p:cond delay="10500"/>
                                  </p:stCondLst>
                                  <p:childTnLst>
                                    <p:animMotion origin="layout" path="M 3.33333E-6 7.40741E-7 L 1.52265 7.40741E-7 " pathEditMode="relative" rAng="0" ptsTypes="AA">
                                      <p:cBhvr>
                                        <p:cTn id="26" dur="4500" fill="hold"/>
                                        <p:tgtEl>
                                          <p:spTgt spid="68"/>
                                        </p:tgtEl>
                                        <p:attrNameLst>
                                          <p:attrName>ppt_x</p:attrName>
                                          <p:attrName>ppt_y</p:attrName>
                                        </p:attrNameLst>
                                      </p:cBhvr>
                                      <p:rCtr x="76133" y="0"/>
                                    </p:animMotion>
                                  </p:childTnLst>
                                </p:cTn>
                              </p:par>
                              <p:par>
                                <p:cTn id="27" presetID="35" presetClass="path" presetSubtype="0" repeatCount="2000" fill="hold" nodeType="withEffect">
                                  <p:stCondLst>
                                    <p:cond delay="12750"/>
                                  </p:stCondLst>
                                  <p:childTnLst>
                                    <p:animMotion origin="layout" path="M 2.70833E-6 0 L -1.51875 0 " pathEditMode="relative" rAng="0" ptsTypes="AA">
                                      <p:cBhvr>
                                        <p:cTn id="28" dur="5000" fill="hold"/>
                                        <p:tgtEl>
                                          <p:spTgt spid="52"/>
                                        </p:tgtEl>
                                        <p:attrNameLst>
                                          <p:attrName>ppt_x</p:attrName>
                                          <p:attrName>ppt_y</p:attrName>
                                        </p:attrNameLst>
                                      </p:cBhvr>
                                      <p:rCtr x="-75937" y="0"/>
                                    </p:animMotion>
                                  </p:childTnLst>
                                </p:cTn>
                              </p:par>
                              <p:par>
                                <p:cTn id="29" presetID="63" presetClass="path" presetSubtype="0" repeatCount="2000" fill="hold" nodeType="withEffect">
                                  <p:stCondLst>
                                    <p:cond delay="12800"/>
                                  </p:stCondLst>
                                  <p:childTnLst>
                                    <p:animMotion origin="layout" path="M -2.29167E-6 7.40741E-7 L 1.51029 7.40741E-7 " pathEditMode="relative" rAng="0" ptsTypes="AA">
                                      <p:cBhvr>
                                        <p:cTn id="30" dur="4000" fill="hold"/>
                                        <p:tgtEl>
                                          <p:spTgt spid="28"/>
                                        </p:tgtEl>
                                        <p:attrNameLst>
                                          <p:attrName>ppt_x</p:attrName>
                                          <p:attrName>ppt_y</p:attrName>
                                        </p:attrNameLst>
                                      </p:cBhvr>
                                      <p:rCtr x="75508" y="0"/>
                                    </p:animMotion>
                                  </p:childTnLst>
                                </p:cTn>
                              </p:par>
                              <p:par>
                                <p:cTn id="31" presetID="63" presetClass="path" presetSubtype="0" repeatCount="2000" fill="hold" nodeType="withEffect">
                                  <p:stCondLst>
                                    <p:cond delay="12300"/>
                                  </p:stCondLst>
                                  <p:childTnLst>
                                    <p:animMotion origin="layout" path="M 3.33333E-6 7.40741E-7 L 1.51862 7.40741E-7 " pathEditMode="relative" rAng="0" ptsTypes="AA">
                                      <p:cBhvr>
                                        <p:cTn id="32" dur="5500" fill="hold"/>
                                        <p:tgtEl>
                                          <p:spTgt spid="72"/>
                                        </p:tgtEl>
                                        <p:attrNameLst>
                                          <p:attrName>ppt_x</p:attrName>
                                          <p:attrName>ppt_y</p:attrName>
                                        </p:attrNameLst>
                                      </p:cBhvr>
                                      <p:rCtr x="7592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502A"/>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27</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2F502A"/>
                </a:solidFill>
                <a:latin typeface="Playtime With Hot Toddies" panose="02000606020000020004" pitchFamily="2" charset="0"/>
              </a:rPr>
              <a:t>sentence goes here</a:t>
            </a:r>
            <a:endParaRPr lang="en-US" sz="5400" spc="-150" dirty="0">
              <a:solidFill>
                <a:srgbClr val="2F502A"/>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26</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2F502A"/>
                </a:solidFill>
                <a:latin typeface="Playtime With Hot Toddies" panose="02000606020000020004" pitchFamily="2" charset="0"/>
              </a:rPr>
              <a:t>sentence goes here</a:t>
            </a:r>
            <a:endParaRPr lang="en-US" sz="5400" spc="-150" dirty="0">
              <a:solidFill>
                <a:srgbClr val="2F502A"/>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25</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2F502A"/>
                </a:solidFill>
                <a:latin typeface="Playtime With Hot Toddies" panose="02000606020000020004" pitchFamily="2" charset="0"/>
              </a:rPr>
              <a:t>sentence goes here</a:t>
            </a:r>
            <a:endParaRPr lang="en-US" sz="5400" spc="-150" dirty="0">
              <a:solidFill>
                <a:srgbClr val="2F502A"/>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95B"/>
                </a:solidFill>
              </a:endParaRPr>
            </a:p>
          </p:txBody>
        </p:sp>
        <p:sp>
          <p:nvSpPr>
            <p:cNvPr id="18" name="TextBox 17"/>
            <p:cNvSpPr txBox="1"/>
            <p:nvPr/>
          </p:nvSpPr>
          <p:spPr>
            <a:xfrm>
              <a:off x="135456" y="37237"/>
              <a:ext cx="588624" cy="923330"/>
            </a:xfrm>
            <a:prstGeom prst="rect">
              <a:avLst/>
            </a:prstGeom>
            <a:noFill/>
          </p:spPr>
          <p:txBody>
            <a:bodyPr wrap="none" rtlCol="0" anchor="ctr">
              <a:spAutoFit/>
            </a:bodyPr>
            <a:lstStyle/>
            <a:p>
              <a:pPr algn="ctr"/>
              <a:r>
                <a:rPr lang="en-US" sz="5400" dirty="0" smtClean="0">
                  <a:solidFill>
                    <a:srgbClr val="66A95B"/>
                  </a:solidFill>
                  <a:latin typeface="Playtime With Hot Toddies" panose="02000606020000020004" pitchFamily="2" charset="0"/>
                </a:rPr>
                <a:t>8</a:t>
              </a:r>
              <a:endParaRPr lang="en-US" sz="5400" dirty="0">
                <a:solidFill>
                  <a:srgbClr val="66A95B"/>
                </a:solidFill>
                <a:latin typeface="Playtime With Hot Toddies" panose="02000606020000020004" pitchFamily="2" charset="0"/>
              </a:endParaRPr>
            </a:p>
          </p:txBody>
        </p:sp>
      </p:grpSp>
    </p:spTree>
    <p:extLst>
      <p:ext uri="{BB962C8B-B14F-4D97-AF65-F5344CB8AC3E}">
        <p14:creationId xmlns:p14="http://schemas.microsoft.com/office/powerpoint/2010/main" val="3100031049"/>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6"/>
                                        </p:tgtEl>
                                        <p:attrNameLst>
                                          <p:attrName>style.color</p:attrName>
                                        </p:attrNameLst>
                                      </p:cBhvr>
                                      <p:to>
                                        <a:srgbClr val="66A95B"/>
                                      </p:to>
                                    </p:animClr>
                                    <p:animClr clrSpc="rgb" dir="cw">
                                      <p:cBhvr>
                                        <p:cTn id="7" dur="250" fill="hold"/>
                                        <p:tgtEl>
                                          <p:spTgt spid="6"/>
                                        </p:tgtEl>
                                        <p:attrNameLst>
                                          <p:attrName>fillcolor</p:attrName>
                                        </p:attrNameLst>
                                      </p:cBhvr>
                                      <p:to>
                                        <a:srgbClr val="66A95B"/>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8"/>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27</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26</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rgbClr val="66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25</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502A"/>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95B"/>
                </a:solidFill>
              </a:endParaRPr>
            </a:p>
          </p:txBody>
        </p:sp>
        <p:sp>
          <p:nvSpPr>
            <p:cNvPr id="16" name="TextBox 15"/>
            <p:cNvSpPr txBox="1"/>
            <p:nvPr/>
          </p:nvSpPr>
          <p:spPr>
            <a:xfrm>
              <a:off x="135456" y="37237"/>
              <a:ext cx="588624" cy="923330"/>
            </a:xfrm>
            <a:prstGeom prst="rect">
              <a:avLst/>
            </a:prstGeom>
            <a:noFill/>
          </p:spPr>
          <p:txBody>
            <a:bodyPr wrap="none" rtlCol="0" anchor="ctr">
              <a:spAutoFit/>
            </a:bodyPr>
            <a:lstStyle/>
            <a:p>
              <a:pPr algn="ctr"/>
              <a:r>
                <a:rPr lang="en-US" sz="5400" dirty="0" smtClean="0">
                  <a:solidFill>
                    <a:srgbClr val="66A95B"/>
                  </a:solidFill>
                  <a:latin typeface="Playtime With Hot Toddies" panose="02000606020000020004" pitchFamily="2" charset="0"/>
                </a:rPr>
                <a:t>8</a:t>
              </a:r>
              <a:endParaRPr lang="en-US" sz="5400" dirty="0">
                <a:solidFill>
                  <a:srgbClr val="66A95B"/>
                </a:solidFill>
                <a:latin typeface="Playtime With Hot Toddies" panose="02000606020000020004" pitchFamily="2" charset="0"/>
              </a:endParaRPr>
            </a:p>
          </p:txBody>
        </p:sp>
      </p:grpSp>
    </p:spTree>
    <p:extLst>
      <p:ext uri="{BB962C8B-B14F-4D97-AF65-F5344CB8AC3E}">
        <p14:creationId xmlns:p14="http://schemas.microsoft.com/office/powerpoint/2010/main" val="272342969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0"/>
                                        </p:tgtEl>
                                        <p:attrNameLst>
                                          <p:attrName>style.color</p:attrName>
                                        </p:attrNameLst>
                                      </p:cBhvr>
                                      <p:to>
                                        <a:srgbClr val="66A95B"/>
                                      </p:to>
                                    </p:animClr>
                                    <p:animClr clrSpc="rgb" dir="cw">
                                      <p:cBhvr>
                                        <p:cTn id="7" dur="250" fill="hold"/>
                                        <p:tgtEl>
                                          <p:spTgt spid="10"/>
                                        </p:tgtEl>
                                        <p:attrNameLst>
                                          <p:attrName>fillcolor</p:attrName>
                                        </p:attrNameLst>
                                      </p:cBhvr>
                                      <p:to>
                                        <a:srgbClr val="66A95B"/>
                                      </p:to>
                                    </p:animClr>
                                    <p:set>
                                      <p:cBhvr>
                                        <p:cTn id="8" dur="250" fill="hold"/>
                                        <p:tgtEl>
                                          <p:spTgt spid="10"/>
                                        </p:tgtEl>
                                        <p:attrNameLst>
                                          <p:attrName>fill.type</p:attrName>
                                        </p:attrNameLst>
                                      </p:cBhvr>
                                      <p:to>
                                        <p:strVal val="solid"/>
                                      </p:to>
                                    </p:set>
                                    <p:set>
                                      <p:cBhvr>
                                        <p:cTn id="9" dur="25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502A"/>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66A95B"/>
                </a:solidFill>
                <a:latin typeface="All Season" panose="02000500000000000000" pitchFamily="50" charset="0"/>
              </a:rPr>
              <a:t>27</a:t>
            </a:r>
            <a:endParaRPr lang="en-US" sz="4000" dirty="0">
              <a:solidFill>
                <a:srgbClr val="66A95B"/>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95B"/>
                </a:solidFill>
              </a:endParaRPr>
            </a:p>
          </p:txBody>
        </p:sp>
        <p:sp>
          <p:nvSpPr>
            <p:cNvPr id="10" name="TextBox 9"/>
            <p:cNvSpPr txBox="1"/>
            <p:nvPr/>
          </p:nvSpPr>
          <p:spPr>
            <a:xfrm>
              <a:off x="135456" y="37237"/>
              <a:ext cx="588624" cy="923330"/>
            </a:xfrm>
            <a:prstGeom prst="rect">
              <a:avLst/>
            </a:prstGeom>
            <a:noFill/>
          </p:spPr>
          <p:txBody>
            <a:bodyPr wrap="none" rtlCol="0" anchor="ctr">
              <a:spAutoFit/>
            </a:bodyPr>
            <a:lstStyle/>
            <a:p>
              <a:pPr algn="ctr"/>
              <a:r>
                <a:rPr lang="en-US" sz="5400" dirty="0" smtClean="0">
                  <a:solidFill>
                    <a:srgbClr val="66A95B"/>
                  </a:solidFill>
                  <a:latin typeface="Playtime With Hot Toddies" panose="02000606020000020004" pitchFamily="2" charset="0"/>
                </a:rPr>
                <a:t>8</a:t>
              </a:r>
              <a:endParaRPr lang="en-US" sz="5400" dirty="0">
                <a:solidFill>
                  <a:srgbClr val="66A95B"/>
                </a:solidFill>
                <a:latin typeface="Playtime With Hot Toddies" panose="02000606020000020004" pitchFamily="2" charset="0"/>
              </a:endParaRPr>
            </a:p>
          </p:txBody>
        </p:sp>
      </p:grpSp>
    </p:spTree>
    <p:extLst>
      <p:ext uri="{BB962C8B-B14F-4D97-AF65-F5344CB8AC3E}">
        <p14:creationId xmlns:p14="http://schemas.microsoft.com/office/powerpoint/2010/main" val="1685948514"/>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939EC7"/>
                </a:solidFill>
                <a:latin typeface="All Season" panose="02000500000000000000" pitchFamily="50" charset="0"/>
              </a:rPr>
              <a:t>Your word is…</a:t>
            </a:r>
            <a:endParaRPr lang="en-US" sz="6600" spc="-300" dirty="0">
              <a:solidFill>
                <a:srgbClr val="939EC7"/>
              </a:solidFill>
              <a:latin typeface="All Season" panose="02000500000000000000" pitchFamily="50" charset="0"/>
            </a:endParaRPr>
          </a:p>
          <a:p>
            <a:pPr algn="ctr">
              <a:lnSpc>
                <a:spcPct val="90000"/>
              </a:lnSpc>
            </a:pPr>
            <a:r>
              <a:rPr lang="en-US" sz="16600" spc="-700" dirty="0" smtClean="0">
                <a:solidFill>
                  <a:srgbClr val="2F385A"/>
                </a:solidFill>
                <a:latin typeface="All Season" panose="02000500000000000000" pitchFamily="50" charset="0"/>
              </a:rPr>
              <a:t>word here</a:t>
            </a:r>
            <a:endParaRPr lang="en-US" sz="16600" spc="-700" dirty="0">
              <a:solidFill>
                <a:srgbClr val="2F385A"/>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42670" y="37237"/>
              <a:ext cx="574196" cy="923330"/>
            </a:xfrm>
            <a:prstGeom prst="rect">
              <a:avLst/>
            </a:prstGeom>
            <a:noFill/>
          </p:spPr>
          <p:txBody>
            <a:bodyPr wrap="none" rtlCol="0" anchor="ctr">
              <a:spAutoFit/>
            </a:bodyPr>
            <a:lstStyle/>
            <a:p>
              <a:pPr algn="ctr"/>
              <a:r>
                <a:rPr lang="en-US" sz="5400" dirty="0" smtClean="0">
                  <a:solidFill>
                    <a:srgbClr val="939EC7"/>
                  </a:solidFill>
                  <a:latin typeface="Playtime With Hot Toddies" panose="02000606020000020004" pitchFamily="2" charset="0"/>
                </a:rPr>
                <a:t>9</a:t>
              </a:r>
              <a:endParaRPr lang="en-US" sz="5400" dirty="0">
                <a:solidFill>
                  <a:srgbClr val="939EC7"/>
                </a:solidFill>
                <a:latin typeface="Playtime With Hot Toddies" panose="02000606020000020004" pitchFamily="2" charset="0"/>
              </a:endParaRPr>
            </a:p>
          </p:txBody>
        </p:sp>
      </p:grpSp>
    </p:spTree>
    <p:extLst>
      <p:ext uri="{BB962C8B-B14F-4D97-AF65-F5344CB8AC3E}">
        <p14:creationId xmlns:p14="http://schemas.microsoft.com/office/powerpoint/2010/main" val="20851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rgbClr val="FF897D">
                      <a:alpha val="40000"/>
                    </a:srgbClr>
                  </a:outerShdw>
                </a:effectLst>
                <a:latin typeface="All Season" panose="02000500000000000000" pitchFamily="50" charset="0"/>
              </a:rPr>
              <a:t>Ready?</a:t>
            </a:r>
            <a:endParaRPr lang="en-US" sz="16600" spc="-700" dirty="0">
              <a:solidFill>
                <a:schemeClr val="bg1"/>
              </a:solidFill>
              <a:effectLst>
                <a:outerShdw blurRad="749300" algn="ctr" rotWithShape="0">
                  <a:srgbClr val="FF897D">
                    <a:alpha val="40000"/>
                  </a:srgbClr>
                </a:outerShdw>
              </a:effectLst>
              <a:latin typeface="All Season" panose="02000500000000000000" pitchFamily="50" charset="0"/>
            </a:endParaRPr>
          </a:p>
        </p:txBody>
      </p:sp>
    </p:spTree>
    <p:extLst>
      <p:ext uri="{BB962C8B-B14F-4D97-AF65-F5344CB8AC3E}">
        <p14:creationId xmlns:p14="http://schemas.microsoft.com/office/powerpoint/2010/main" val="212719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1" name="Butterfly 8L"/>
          <p:cNvGrpSpPr/>
          <p:nvPr/>
        </p:nvGrpSpPr>
        <p:grpSpPr>
          <a:xfrm flipH="1">
            <a:off x="-6118464" y="4352691"/>
            <a:ext cx="2904200" cy="2477382"/>
            <a:chOff x="6038003" y="1769437"/>
            <a:chExt cx="2904200" cy="2477382"/>
          </a:xfrm>
        </p:grpSpPr>
        <p:pic>
          <p:nvPicPr>
            <p:cNvPr id="52"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53"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35" name="Butterfly 4L"/>
          <p:cNvGrpSpPr/>
          <p:nvPr/>
        </p:nvGrpSpPr>
        <p:grpSpPr>
          <a:xfrm flipH="1">
            <a:off x="-3032364" y="4352691"/>
            <a:ext cx="2904200" cy="2477382"/>
            <a:chOff x="6038003" y="1769437"/>
            <a:chExt cx="2904200" cy="2477382"/>
          </a:xfrm>
        </p:grpSpPr>
        <p:pic>
          <p:nvPicPr>
            <p:cNvPr id="36"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37"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cNvSpPr txBox="1"/>
            <p:nvPr/>
          </p:nvSpPr>
          <p:spPr>
            <a:xfrm>
              <a:off x="6113153" y="3323489"/>
              <a:ext cx="2753895" cy="923330"/>
            </a:xfrm>
            <a:prstGeom prst="rect">
              <a:avLst/>
            </a:prstGeom>
            <a:noFill/>
          </p:spPr>
          <p:txBody>
            <a:bodyPr wrap="none" rtlCol="0">
              <a:spAutoFit/>
            </a:bodyPr>
            <a:lstStyle/>
            <a:p>
              <a:pPr algn="ctr"/>
              <a:r>
                <a:rPr lang="en-US" sz="5400" spc="-150" dirty="0" err="1" smtClean="0">
                  <a:solidFill>
                    <a:srgbClr val="2F385A"/>
                  </a:solidFill>
                  <a:latin typeface="All Season" panose="02000500000000000000" pitchFamily="50" charset="0"/>
                </a:rPr>
                <a:t>wr</a:t>
              </a:r>
              <a:r>
                <a:rPr lang="en-US" sz="5400" spc="-150" dirty="0" smtClean="0">
                  <a:solidFill>
                    <a:srgbClr val="2F385A"/>
                  </a:solidFill>
                  <a:latin typeface="All Season" panose="02000500000000000000" pitchFamily="50" charset="0"/>
                </a:rPr>
                <a:t>. word</a:t>
              </a:r>
              <a:endParaRPr lang="en-US" sz="5400" spc="-150" dirty="0">
                <a:solidFill>
                  <a:srgbClr val="2F385A"/>
                </a:solidFill>
                <a:latin typeface="All Season" panose="02000500000000000000" pitchFamily="50" charset="0"/>
              </a:endParaRPr>
            </a:p>
          </p:txBody>
        </p:sp>
      </p:grpSp>
      <p:grpSp>
        <p:nvGrpSpPr>
          <p:cNvPr id="71" name="Butterfly 6R"/>
          <p:cNvGrpSpPr/>
          <p:nvPr/>
        </p:nvGrpSpPr>
        <p:grpSpPr>
          <a:xfrm>
            <a:off x="15406264" y="3430946"/>
            <a:ext cx="2904200" cy="2477382"/>
            <a:chOff x="6038003" y="1769437"/>
            <a:chExt cx="2904200" cy="2477382"/>
          </a:xfrm>
        </p:grpSpPr>
        <p:pic>
          <p:nvPicPr>
            <p:cNvPr id="72"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73"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27" name="Butterfly 3R"/>
          <p:cNvGrpSpPr/>
          <p:nvPr/>
        </p:nvGrpSpPr>
        <p:grpSpPr>
          <a:xfrm>
            <a:off x="12320164" y="3430946"/>
            <a:ext cx="2904200" cy="2477382"/>
            <a:chOff x="6038003" y="1769437"/>
            <a:chExt cx="2904200" cy="2477382"/>
          </a:xfrm>
        </p:grpSpPr>
        <p:pic>
          <p:nvPicPr>
            <p:cNvPr id="28"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29"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55" name="Butterfly 7L"/>
          <p:cNvGrpSpPr/>
          <p:nvPr/>
        </p:nvGrpSpPr>
        <p:grpSpPr>
          <a:xfrm flipH="1">
            <a:off x="-6118464" y="2509205"/>
            <a:ext cx="2904200" cy="2477382"/>
            <a:chOff x="6038003" y="1769437"/>
            <a:chExt cx="2904200" cy="2477382"/>
          </a:xfrm>
        </p:grpSpPr>
        <p:pic>
          <p:nvPicPr>
            <p:cNvPr id="56"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57"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39" name="Butterfly 3L"/>
          <p:cNvGrpSpPr/>
          <p:nvPr/>
        </p:nvGrpSpPr>
        <p:grpSpPr>
          <a:xfrm flipH="1">
            <a:off x="-3032364" y="2509205"/>
            <a:ext cx="2904200" cy="2477382"/>
            <a:chOff x="6038003" y="1769437"/>
            <a:chExt cx="2904200" cy="2477382"/>
          </a:xfrm>
        </p:grpSpPr>
        <p:pic>
          <p:nvPicPr>
            <p:cNvPr id="40"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41"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75" name="Butterfly 5R"/>
          <p:cNvGrpSpPr/>
          <p:nvPr/>
        </p:nvGrpSpPr>
        <p:grpSpPr>
          <a:xfrm>
            <a:off x="15406264" y="1587460"/>
            <a:ext cx="2904200" cy="2477382"/>
            <a:chOff x="6038003" y="1769437"/>
            <a:chExt cx="2904200" cy="2477382"/>
          </a:xfrm>
        </p:grpSpPr>
        <p:pic>
          <p:nvPicPr>
            <p:cNvPr id="76"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77"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63" name="Butterfly 2R"/>
          <p:cNvGrpSpPr/>
          <p:nvPr/>
        </p:nvGrpSpPr>
        <p:grpSpPr>
          <a:xfrm>
            <a:off x="12320164" y="1587460"/>
            <a:ext cx="2904200" cy="2477382"/>
            <a:chOff x="6038003" y="1769437"/>
            <a:chExt cx="2904200" cy="2477382"/>
          </a:xfrm>
        </p:grpSpPr>
        <p:pic>
          <p:nvPicPr>
            <p:cNvPr id="64"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65"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cNvSpPr txBox="1"/>
            <p:nvPr/>
          </p:nvSpPr>
          <p:spPr>
            <a:xfrm>
              <a:off x="6113158" y="3323489"/>
              <a:ext cx="2753895" cy="923330"/>
            </a:xfrm>
            <a:prstGeom prst="rect">
              <a:avLst/>
            </a:prstGeom>
            <a:noFill/>
          </p:spPr>
          <p:txBody>
            <a:bodyPr wrap="none" rtlCol="0">
              <a:spAutoFit/>
            </a:bodyPr>
            <a:lstStyle/>
            <a:p>
              <a:pPr algn="ctr"/>
              <a:r>
                <a:rPr lang="en-US" sz="5400" spc="-150" dirty="0" err="1" smtClean="0">
                  <a:solidFill>
                    <a:srgbClr val="2F385A"/>
                  </a:solidFill>
                  <a:latin typeface="All Season" panose="02000500000000000000" pitchFamily="50" charset="0"/>
                </a:rPr>
                <a:t>wr</a:t>
              </a:r>
              <a:r>
                <a:rPr lang="en-US" sz="5400" spc="-150" dirty="0" smtClean="0">
                  <a:solidFill>
                    <a:srgbClr val="2F385A"/>
                  </a:solidFill>
                  <a:latin typeface="All Season" panose="02000500000000000000" pitchFamily="50" charset="0"/>
                </a:rPr>
                <a:t>. word</a:t>
              </a:r>
              <a:endParaRPr lang="en-US" sz="5400" spc="-150" dirty="0">
                <a:solidFill>
                  <a:srgbClr val="2F385A"/>
                </a:solidFill>
                <a:latin typeface="All Season" panose="02000500000000000000" pitchFamily="50" charset="0"/>
              </a:endParaRPr>
            </a:p>
          </p:txBody>
        </p:sp>
      </p:grpSp>
      <p:grpSp>
        <p:nvGrpSpPr>
          <p:cNvPr id="59" name="Butterfly 6L"/>
          <p:cNvGrpSpPr/>
          <p:nvPr/>
        </p:nvGrpSpPr>
        <p:grpSpPr>
          <a:xfrm flipH="1">
            <a:off x="-6118464" y="665718"/>
            <a:ext cx="2904200" cy="2477382"/>
            <a:chOff x="6038003" y="1769437"/>
            <a:chExt cx="2904200" cy="2477382"/>
          </a:xfrm>
        </p:grpSpPr>
        <p:pic>
          <p:nvPicPr>
            <p:cNvPr id="60"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61"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43" name="Butterfly 2L"/>
          <p:cNvGrpSpPr/>
          <p:nvPr/>
        </p:nvGrpSpPr>
        <p:grpSpPr>
          <a:xfrm flipH="1">
            <a:off x="-3032364" y="665718"/>
            <a:ext cx="2904200" cy="2477382"/>
            <a:chOff x="6038003" y="1769437"/>
            <a:chExt cx="2904200" cy="2477382"/>
          </a:xfrm>
        </p:grpSpPr>
        <p:pic>
          <p:nvPicPr>
            <p:cNvPr id="44"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45"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67" name="Butterfly 4R"/>
          <p:cNvGrpSpPr/>
          <p:nvPr/>
        </p:nvGrpSpPr>
        <p:grpSpPr>
          <a:xfrm>
            <a:off x="15406264" y="-256026"/>
            <a:ext cx="2904200" cy="2477382"/>
            <a:chOff x="6038003" y="1769437"/>
            <a:chExt cx="2904200" cy="2477382"/>
          </a:xfrm>
        </p:grpSpPr>
        <p:pic>
          <p:nvPicPr>
            <p:cNvPr id="68"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69"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cNvSpPr txBox="1"/>
            <p:nvPr/>
          </p:nvSpPr>
          <p:spPr>
            <a:xfrm>
              <a:off x="6113158" y="3323489"/>
              <a:ext cx="2753895" cy="923330"/>
            </a:xfrm>
            <a:prstGeom prst="rect">
              <a:avLst/>
            </a:prstGeom>
            <a:noFill/>
          </p:spPr>
          <p:txBody>
            <a:bodyPr wrap="none" rtlCol="0">
              <a:spAutoFit/>
            </a:bodyPr>
            <a:lstStyle/>
            <a:p>
              <a:pPr algn="ctr"/>
              <a:r>
                <a:rPr lang="en-US" sz="5400" spc="-150" dirty="0" err="1" smtClean="0">
                  <a:solidFill>
                    <a:srgbClr val="2F385A"/>
                  </a:solidFill>
                  <a:latin typeface="All Season" panose="02000500000000000000" pitchFamily="50" charset="0"/>
                </a:rPr>
                <a:t>wr</a:t>
              </a:r>
              <a:r>
                <a:rPr lang="en-US" sz="5400" spc="-150" dirty="0" smtClean="0">
                  <a:solidFill>
                    <a:srgbClr val="2F385A"/>
                  </a:solidFill>
                  <a:latin typeface="All Season" panose="02000500000000000000" pitchFamily="50" charset="0"/>
                </a:rPr>
                <a:t>. word</a:t>
              </a:r>
              <a:endParaRPr lang="en-US" sz="5400" spc="-150" dirty="0">
                <a:solidFill>
                  <a:srgbClr val="2F385A"/>
                </a:solidFill>
                <a:latin typeface="All Season" panose="02000500000000000000" pitchFamily="50" charset="0"/>
              </a:endParaRPr>
            </a:p>
          </p:txBody>
        </p:sp>
      </p:grpSp>
      <p:grpSp>
        <p:nvGrpSpPr>
          <p:cNvPr id="3" name="Butterfly 1R"/>
          <p:cNvGrpSpPr/>
          <p:nvPr/>
        </p:nvGrpSpPr>
        <p:grpSpPr>
          <a:xfrm>
            <a:off x="12320164" y="-256026"/>
            <a:ext cx="2904200" cy="2477382"/>
            <a:chOff x="6038003" y="1769437"/>
            <a:chExt cx="2904200" cy="2477382"/>
          </a:xfrm>
        </p:grpSpPr>
        <p:pic>
          <p:nvPicPr>
            <p:cNvPr id="5"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11"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47" name="Butterfly 5L"/>
          <p:cNvGrpSpPr/>
          <p:nvPr/>
        </p:nvGrpSpPr>
        <p:grpSpPr>
          <a:xfrm flipH="1">
            <a:off x="-6118464" y="-1177769"/>
            <a:ext cx="2904200" cy="2477382"/>
            <a:chOff x="6038003" y="1769437"/>
            <a:chExt cx="2904200" cy="2477382"/>
          </a:xfrm>
        </p:grpSpPr>
        <p:pic>
          <p:nvPicPr>
            <p:cNvPr id="48"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49"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grpSp>
        <p:nvGrpSpPr>
          <p:cNvPr id="31" name="Butterfly 1L"/>
          <p:cNvGrpSpPr/>
          <p:nvPr/>
        </p:nvGrpSpPr>
        <p:grpSpPr>
          <a:xfrm flipH="1">
            <a:off x="-3032364" y="-1177769"/>
            <a:ext cx="2904200" cy="2477382"/>
            <a:chOff x="6038003" y="1769437"/>
            <a:chExt cx="2904200" cy="2477382"/>
          </a:xfrm>
        </p:grpSpPr>
        <p:pic>
          <p:nvPicPr>
            <p:cNvPr id="32" name="Picture" descr="Butter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7919">
              <a:off x="6158515" y="1769437"/>
              <a:ext cx="2274277" cy="1805208"/>
            </a:xfrm>
            <a:prstGeom prst="rect">
              <a:avLst/>
            </a:prstGeom>
            <a:noFill/>
            <a:extLst>
              <a:ext uri="{909E8E84-426E-40DD-AFC4-6F175D3DCCD1}">
                <a14:hiddenFill xmlns:a14="http://schemas.microsoft.com/office/drawing/2010/main">
                  <a:solidFill>
                    <a:srgbClr val="FFFFFF"/>
                  </a:solidFill>
                </a14:hiddenFill>
              </a:ext>
            </a:extLst>
          </p:spPr>
        </p:pic>
        <p:sp>
          <p:nvSpPr>
            <p:cNvPr id="33" name="Box"/>
            <p:cNvSpPr/>
            <p:nvPr/>
          </p:nvSpPr>
          <p:spPr>
            <a:xfrm>
              <a:off x="6038003" y="3341074"/>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cNvSpPr txBox="1"/>
            <p:nvPr/>
          </p:nvSpPr>
          <p:spPr>
            <a:xfrm>
              <a:off x="6656958" y="3323489"/>
              <a:ext cx="1666290" cy="923330"/>
            </a:xfrm>
            <a:prstGeom prst="rect">
              <a:avLst/>
            </a:prstGeom>
            <a:noFill/>
          </p:spPr>
          <p:txBody>
            <a:bodyPr wrap="none" rtlCol="0">
              <a:spAutoFit/>
            </a:bodyPr>
            <a:lstStyle/>
            <a:p>
              <a:pPr algn="ctr"/>
              <a:r>
                <a:rPr lang="en-US" sz="5400" spc="-150" dirty="0" smtClean="0">
                  <a:solidFill>
                    <a:srgbClr val="2F385A"/>
                  </a:solidFill>
                  <a:latin typeface="All Season" panose="02000500000000000000" pitchFamily="50" charset="0"/>
                </a:rPr>
                <a:t>word</a:t>
              </a:r>
              <a:endParaRPr lang="en-US" sz="5400" spc="-150" dirty="0">
                <a:solidFill>
                  <a:srgbClr val="2F385A"/>
                </a:solidFill>
                <a:latin typeface="All Season" panose="02000500000000000000" pitchFamily="50" charset="0"/>
              </a:endParaRPr>
            </a:p>
          </p:txBody>
        </p:sp>
      </p:grpSp>
      <p:pic>
        <p:nvPicPr>
          <p:cNvPr id="86" name="Ladybug R" descr="Ladybug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547806" y="-264484"/>
            <a:ext cx="1933613" cy="1430874"/>
          </a:xfrm>
          <a:prstGeom prst="rect">
            <a:avLst/>
          </a:prstGeom>
          <a:noFill/>
          <a:extLst>
            <a:ext uri="{909E8E84-426E-40DD-AFC4-6F175D3DCCD1}">
              <a14:hiddenFill xmlns:a14="http://schemas.microsoft.com/office/drawing/2010/main">
                <a:solidFill>
                  <a:srgbClr val="FFFFFF"/>
                </a:solidFill>
              </a14:hiddenFill>
            </a:ext>
          </a:extLst>
        </p:spPr>
      </p:pic>
      <p:pic>
        <p:nvPicPr>
          <p:cNvPr id="87" name="Ladybug L" descr="Ladybug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193950" y="4586262"/>
            <a:ext cx="1933613" cy="143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99608"/>
      </p:ext>
    </p:extLst>
  </p:cSld>
  <p:clrMapOvr>
    <a:masterClrMapping/>
  </p:clrMapOvr>
  <mc:AlternateContent xmlns:mc="http://schemas.openxmlformats.org/markup-compatibility/2006" xmlns:p14="http://schemas.microsoft.com/office/powerpoint/2010/main">
    <mc:Choice Requires="p14">
      <p:transition spd="med" p14:dur="700" advClick="0" advTm="27350">
        <p:fade/>
        <p:sndAc>
          <p:stSnd>
            <p:snd r:embed="rId3" name="Action Game Music 4 (Zapsplat).wav"/>
          </p:stSnd>
        </p:sndAc>
      </p:transition>
    </mc:Choice>
    <mc:Fallback xmlns="">
      <p:transition spd="med" advClick="0" advTm="27350">
        <p:fade/>
        <p:sndAc>
          <p:stSnd>
            <p:snd r:embed="rId9" name="Action Game Music 4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3000" fill="hold" nodeType="withEffect">
                                  <p:stCondLst>
                                    <p:cond delay="0"/>
                                  </p:stCondLst>
                                  <p:childTnLst>
                                    <p:animMotion origin="layout" path="M -2.70833E-6 3.7037E-6 L 1.51198 3.7037E-6 " pathEditMode="relative" rAng="0" ptsTypes="AA">
                                      <p:cBhvr>
                                        <p:cTn id="6" dur="5000" fill="hold"/>
                                        <p:tgtEl>
                                          <p:spTgt spid="43"/>
                                        </p:tgtEl>
                                        <p:attrNameLst>
                                          <p:attrName>ppt_x</p:attrName>
                                          <p:attrName>ppt_y</p:attrName>
                                        </p:attrNameLst>
                                      </p:cBhvr>
                                      <p:rCtr x="75599" y="0"/>
                                    </p:animMotion>
                                  </p:childTnLst>
                                </p:cTn>
                              </p:par>
                              <p:par>
                                <p:cTn id="7" presetID="63" presetClass="path" presetSubtype="0" repeatCount="3000" fill="hold" nodeType="withEffect">
                                  <p:stCondLst>
                                    <p:cond delay="1000"/>
                                  </p:stCondLst>
                                  <p:childTnLst>
                                    <p:animMotion origin="layout" path="M 2.29167E-6 2.22222E-6 L 1.51575 2.22222E-6 " pathEditMode="relative" rAng="0" ptsTypes="AA">
                                      <p:cBhvr>
                                        <p:cTn id="8" dur="4750" fill="hold"/>
                                        <p:tgtEl>
                                          <p:spTgt spid="51"/>
                                        </p:tgtEl>
                                        <p:attrNameLst>
                                          <p:attrName>ppt_x</p:attrName>
                                          <p:attrName>ppt_y</p:attrName>
                                        </p:attrNameLst>
                                      </p:cBhvr>
                                      <p:rCtr x="75781" y="0"/>
                                    </p:animMotion>
                                  </p:childTnLst>
                                </p:cTn>
                              </p:par>
                              <p:par>
                                <p:cTn id="9" presetID="35" presetClass="path" presetSubtype="0" repeatCount="3000" fill="hold" nodeType="withEffect">
                                  <p:stCondLst>
                                    <p:cond delay="2500"/>
                                  </p:stCondLst>
                                  <p:childTnLst>
                                    <p:animMotion origin="layout" path="M -2.29167E-6 2.96296E-6 L -1.51237 2.96296E-6 " pathEditMode="relative" rAng="0" ptsTypes="AA">
                                      <p:cBhvr>
                                        <p:cTn id="10" dur="4000" fill="hold"/>
                                        <p:tgtEl>
                                          <p:spTgt spid="67"/>
                                        </p:tgtEl>
                                        <p:attrNameLst>
                                          <p:attrName>ppt_x</p:attrName>
                                          <p:attrName>ppt_y</p:attrName>
                                        </p:attrNameLst>
                                      </p:cBhvr>
                                      <p:rCtr x="-75625" y="0"/>
                                    </p:animMotion>
                                  </p:childTnLst>
                                </p:cTn>
                              </p:par>
                              <p:par>
                                <p:cTn id="11" presetID="35" presetClass="path" presetSubtype="0" repeatCount="3000" fill="hold" nodeType="withEffect">
                                  <p:stCondLst>
                                    <p:cond delay="3000"/>
                                  </p:stCondLst>
                                  <p:childTnLst>
                                    <p:animMotion origin="layout" path="M 2.70833E-6 2.96296E-6 L -1.51472 2.96296E-6 " pathEditMode="relative" rAng="0" ptsTypes="AA">
                                      <p:cBhvr>
                                        <p:cTn id="12" dur="5000" fill="hold"/>
                                        <p:tgtEl>
                                          <p:spTgt spid="63"/>
                                        </p:tgtEl>
                                        <p:attrNameLst>
                                          <p:attrName>ppt_x</p:attrName>
                                          <p:attrName>ppt_y</p:attrName>
                                        </p:attrNameLst>
                                      </p:cBhvr>
                                      <p:rCtr x="-75742" y="0"/>
                                    </p:animMotion>
                                  </p:childTnLst>
                                </p:cTn>
                              </p:par>
                              <p:par>
                                <p:cTn id="13" presetID="48" presetClass="path" presetSubtype="0" accel="50000" decel="50000" fill="hold" nodeType="withEffect">
                                  <p:stCondLst>
                                    <p:cond delay="3000"/>
                                  </p:stCondLst>
                                  <p:childTnLst>
                                    <p:animMotion origin="layout" path="M -0.02747 -0.0787 C 0.01954 -0.03495 0.0737 0.00741 0.09688 0.06088 C 0.1211 0.12107 0.13256 0.19028 0.14506 0.26019 C 0.15639 0.32986 0.14506 0.38982 0.13256 0.45463 C 0.1211 0.5132 0.10313 0.57801 0.06146 0.63148 C 0.02579 0.68519 -0.03372 0.7287 -0.09882 0.76111 C -0.1582 0.79352 -0.22942 0.81482 -0.30052 0.82593 C -0.37174 0.83588 -0.44361 0.83588 -0.50859 0.82593 C -0.57968 0.81482 -0.64557 0.78866 -0.69882 0.74491 C -0.75221 0.70764 -0.79934 0.65903 -0.82356 0.59907 C -0.85364 0.5456 -0.8651 0.47083 -0.8651 0.41088 C -0.87135 0.35232 -0.8651 0.28125 -0.83502 0.22269 C -0.80559 0.16921 -0.75221 0.1257 -0.68111 0.10463 C -0.60989 0.08843 -0.53802 0.10949 -0.49101 0.14722 C -0.44908 0.18542 -0.41966 0.24398 -0.41341 0.31366 C -0.41341 0.38472 -0.41966 0.44838 -0.44908 0.50324 C -0.47929 0.55671 -0.47304 0.56667 -0.59218 0.63773 C -0.69882 0.7125 -0.80559 0.69144 -0.87135 0.6963 C -0.93645 0.6963 -0.98984 0.67523 -1.05533 0.65394 C -1.12656 0.62662 -1.18606 0.57801 -1.22682 0.53426 C -1.26888 0.4919 -1.28658 0.43843 -1.31054 0.35232 C -1.32825 0.26505 -1.32825 0.22269 -1.32825 0.1581 C -1.32825 0.09329 -1.32825 0.0287 -1.32825 -0.03495 " pathEditMode="relative" rAng="0" ptsTypes="AAAAAAAAAAAAAAAAAAAAAAA">
                                      <p:cBhvr>
                                        <p:cTn id="14" dur="5000" fill="hold"/>
                                        <p:tgtEl>
                                          <p:spTgt spid="86"/>
                                        </p:tgtEl>
                                        <p:attrNameLst>
                                          <p:attrName>ppt_x</p:attrName>
                                          <p:attrName>ppt_y</p:attrName>
                                        </p:attrNameLst>
                                      </p:cBhvr>
                                      <p:rCtr x="-56185" y="45602"/>
                                    </p:animMotion>
                                  </p:childTnLst>
                                </p:cTn>
                              </p:par>
                              <p:par>
                                <p:cTn id="15" presetID="63" presetClass="path" presetSubtype="0" repeatCount="3000" fill="hold" nodeType="withEffect">
                                  <p:stCondLst>
                                    <p:cond delay="3700"/>
                                  </p:stCondLst>
                                  <p:childTnLst>
                                    <p:animMotion origin="layout" path="M -2.70833E-6 2.22222E-6 L 1.51407 2.22222E-6 " pathEditMode="relative" rAng="0" ptsTypes="AA">
                                      <p:cBhvr>
                                        <p:cTn id="16" dur="4000" fill="hold"/>
                                        <p:tgtEl>
                                          <p:spTgt spid="39"/>
                                        </p:tgtEl>
                                        <p:attrNameLst>
                                          <p:attrName>ppt_x</p:attrName>
                                          <p:attrName>ppt_y</p:attrName>
                                        </p:attrNameLst>
                                      </p:cBhvr>
                                      <p:rCtr x="75703" y="0"/>
                                    </p:animMotion>
                                  </p:childTnLst>
                                </p:cTn>
                              </p:par>
                              <p:par>
                                <p:cTn id="17" presetID="35" presetClass="path" presetSubtype="0" repeatCount="3000" fill="hold" nodeType="withEffect">
                                  <p:stCondLst>
                                    <p:cond delay="5500"/>
                                  </p:stCondLst>
                                  <p:childTnLst>
                                    <p:animMotion origin="layout" path="M 0.00091 0.00486 L -1.51094 -0.00324 " pathEditMode="relative" rAng="0" ptsTypes="AA">
                                      <p:cBhvr>
                                        <p:cTn id="18" dur="6000" fill="hold"/>
                                        <p:tgtEl>
                                          <p:spTgt spid="71"/>
                                        </p:tgtEl>
                                        <p:attrNameLst>
                                          <p:attrName>ppt_x</p:attrName>
                                          <p:attrName>ppt_y</p:attrName>
                                        </p:attrNameLst>
                                      </p:cBhvr>
                                      <p:rCtr x="-75599" y="-417"/>
                                    </p:animMotion>
                                  </p:childTnLst>
                                </p:cTn>
                              </p:par>
                              <p:par>
                                <p:cTn id="19" presetID="63" presetClass="path" presetSubtype="0" repeatCount="3000" fill="hold" nodeType="withEffect">
                                  <p:stCondLst>
                                    <p:cond delay="7000"/>
                                  </p:stCondLst>
                                  <p:childTnLst>
                                    <p:animMotion origin="layout" path="M -2.70833E-6 3.7037E-6 L 1.51198 3.7037E-6 " pathEditMode="relative" rAng="0" ptsTypes="AA">
                                      <p:cBhvr>
                                        <p:cTn id="20" dur="5000" fill="hold"/>
                                        <p:tgtEl>
                                          <p:spTgt spid="31"/>
                                        </p:tgtEl>
                                        <p:attrNameLst>
                                          <p:attrName>ppt_x</p:attrName>
                                          <p:attrName>ppt_y</p:attrName>
                                        </p:attrNameLst>
                                      </p:cBhvr>
                                      <p:rCtr x="75599" y="0"/>
                                    </p:animMotion>
                                  </p:childTnLst>
                                </p:cTn>
                              </p:par>
                              <p:par>
                                <p:cTn id="21" presetID="63" presetClass="path" presetSubtype="0" repeatCount="3000" fill="hold" nodeType="withEffect">
                                  <p:stCondLst>
                                    <p:cond delay="8000"/>
                                  </p:stCondLst>
                                  <p:childTnLst>
                                    <p:animMotion origin="layout" path="M -2.70833E-6 2.22222E-6 L 1.51198 2.22222E-6 " pathEditMode="relative" rAng="0" ptsTypes="AA">
                                      <p:cBhvr>
                                        <p:cTn id="22" dur="5250" fill="hold"/>
                                        <p:tgtEl>
                                          <p:spTgt spid="35"/>
                                        </p:tgtEl>
                                        <p:attrNameLst>
                                          <p:attrName>ppt_x</p:attrName>
                                          <p:attrName>ppt_y</p:attrName>
                                        </p:attrNameLst>
                                      </p:cBhvr>
                                      <p:rCtr x="75599" y="0"/>
                                    </p:animMotion>
                                  </p:childTnLst>
                                </p:cTn>
                              </p:par>
                              <p:par>
                                <p:cTn id="23" presetID="35" presetClass="path" presetSubtype="0" repeatCount="3000" fill="hold" nodeType="withEffect">
                                  <p:stCondLst>
                                    <p:cond delay="10500"/>
                                  </p:stCondLst>
                                  <p:childTnLst>
                                    <p:animMotion origin="layout" path="M 2.70833E-6 2.96296E-6 L -1.51263 2.96296E-6 " pathEditMode="relative" rAng="0" ptsTypes="AA">
                                      <p:cBhvr>
                                        <p:cTn id="24" dur="5250" fill="hold"/>
                                        <p:tgtEl>
                                          <p:spTgt spid="27"/>
                                        </p:tgtEl>
                                        <p:attrNameLst>
                                          <p:attrName>ppt_x</p:attrName>
                                          <p:attrName>ppt_y</p:attrName>
                                        </p:attrNameLst>
                                      </p:cBhvr>
                                      <p:rCtr x="-75638" y="0"/>
                                    </p:animMotion>
                                  </p:childTnLst>
                                </p:cTn>
                              </p:par>
                              <p:par>
                                <p:cTn id="25" presetID="59" presetClass="path" presetSubtype="0" accel="50000" decel="50000" fill="hold" nodeType="withEffect">
                                  <p:stCondLst>
                                    <p:cond delay="9600"/>
                                  </p:stCondLst>
                                  <p:childTnLst>
                                    <p:animMotion origin="layout" path="M 0.00104 -0.25139 C 0.00104 -0.42755 0.17435 -0.56412 0.38411 -0.56412 C 0.60039 -0.56412 0.77356 -0.42755 0.77356 -0.25139 C 0.77356 -0.07477 0.94661 0.06203 1.16289 0.06203 C 1.37304 0.06203 1.54622 -0.07477 1.54622 -0.25139 " pathEditMode="relative" rAng="0" ptsTypes="AAAAA">
                                      <p:cBhvr>
                                        <p:cTn id="26" dur="3000" fill="hold"/>
                                        <p:tgtEl>
                                          <p:spTgt spid="87"/>
                                        </p:tgtEl>
                                        <p:attrNameLst>
                                          <p:attrName>ppt_x</p:attrName>
                                          <p:attrName>ppt_y</p:attrName>
                                        </p:attrNameLst>
                                      </p:cBhvr>
                                      <p:rCtr x="77253" y="23"/>
                                    </p:animMotion>
                                  </p:childTnLst>
                                </p:cTn>
                              </p:par>
                              <p:par>
                                <p:cTn id="27" presetID="63" presetClass="path" presetSubtype="0" repeatCount="3000" fill="hold" nodeType="withEffect">
                                  <p:stCondLst>
                                    <p:cond delay="13300"/>
                                  </p:stCondLst>
                                  <p:childTnLst>
                                    <p:animMotion origin="layout" path="M 2.29167E-6 3.7037E-6 L 1.51172 3.7037E-6 " pathEditMode="relative" rAng="0" ptsTypes="AA">
                                      <p:cBhvr>
                                        <p:cTn id="28" dur="4000" fill="hold"/>
                                        <p:tgtEl>
                                          <p:spTgt spid="59"/>
                                        </p:tgtEl>
                                        <p:attrNameLst>
                                          <p:attrName>ppt_x</p:attrName>
                                          <p:attrName>ppt_y</p:attrName>
                                        </p:attrNameLst>
                                      </p:cBhvr>
                                      <p:rCtr x="75586" y="0"/>
                                    </p:animMotion>
                                  </p:childTnLst>
                                </p:cTn>
                              </p:par>
                              <p:par>
                                <p:cTn id="29" presetID="35" presetClass="path" presetSubtype="0" repeatCount="3000" fill="hold" nodeType="withEffect">
                                  <p:stCondLst>
                                    <p:cond delay="9000"/>
                                  </p:stCondLst>
                                  <p:childTnLst>
                                    <p:animMotion origin="layout" path="M -2.29167E-6 2.96296E-6 L -1.51445 2.96296E-6 " pathEditMode="relative" rAng="0" ptsTypes="AA">
                                      <p:cBhvr>
                                        <p:cTn id="30" dur="5500" fill="hold"/>
                                        <p:tgtEl>
                                          <p:spTgt spid="75"/>
                                        </p:tgtEl>
                                        <p:attrNameLst>
                                          <p:attrName>ppt_x</p:attrName>
                                          <p:attrName>ppt_y</p:attrName>
                                        </p:attrNameLst>
                                      </p:cBhvr>
                                      <p:rCtr x="-75729" y="0"/>
                                    </p:animMotion>
                                  </p:childTnLst>
                                </p:cTn>
                              </p:par>
                              <p:par>
                                <p:cTn id="31" presetID="63" presetClass="path" presetSubtype="0" repeatCount="3000" fill="hold" nodeType="withEffect">
                                  <p:stCondLst>
                                    <p:cond delay="8900"/>
                                  </p:stCondLst>
                                  <p:childTnLst>
                                    <p:animMotion origin="layout" path="M 2.29167E-6 2.22222E-6 L 1.5138 2.22222E-6 " pathEditMode="relative" rAng="0" ptsTypes="AA">
                                      <p:cBhvr>
                                        <p:cTn id="32" dur="5000" fill="hold"/>
                                        <p:tgtEl>
                                          <p:spTgt spid="55"/>
                                        </p:tgtEl>
                                        <p:attrNameLst>
                                          <p:attrName>ppt_x</p:attrName>
                                          <p:attrName>ppt_y</p:attrName>
                                        </p:attrNameLst>
                                      </p:cBhvr>
                                      <p:rCtr x="75690" y="0"/>
                                    </p:animMotion>
                                  </p:childTnLst>
                                </p:cTn>
                              </p:par>
                              <p:par>
                                <p:cTn id="33" presetID="63" presetClass="path" presetSubtype="0" repeatCount="3000" fill="hold" nodeType="withEffect">
                                  <p:stCondLst>
                                    <p:cond delay="15100"/>
                                  </p:stCondLst>
                                  <p:childTnLst>
                                    <p:animMotion origin="layout" path="M 2.29167E-6 3.7037E-6 L 1.5138 3.7037E-6 " pathEditMode="relative" rAng="0" ptsTypes="AA">
                                      <p:cBhvr>
                                        <p:cTn id="34" dur="3750" fill="hold"/>
                                        <p:tgtEl>
                                          <p:spTgt spid="47"/>
                                        </p:tgtEl>
                                        <p:attrNameLst>
                                          <p:attrName>ppt_x</p:attrName>
                                          <p:attrName>ppt_y</p:attrName>
                                        </p:attrNameLst>
                                      </p:cBhvr>
                                      <p:rCtr x="75690" y="0"/>
                                    </p:animMotion>
                                  </p:childTnLst>
                                </p:cTn>
                              </p:par>
                              <p:par>
                                <p:cTn id="35" presetID="48" presetClass="path" presetSubtype="0" accel="50000" decel="50000" fill="hold" nodeType="withEffect">
                                  <p:stCondLst>
                                    <p:cond delay="14600"/>
                                  </p:stCondLst>
                                  <p:childTnLst>
                                    <p:animMotion origin="layout" path="M -0.05938 -0.05694 C -0.01406 -0.01991 0.03789 0.01597 0.06015 0.06157 C 0.0832 0.11204 0.09427 0.17153 0.10625 0.23056 C 0.11732 0.28982 0.10625 0.34097 0.09427 0.3956 C 0.0832 0.44537 0.06614 0.5007 0.02604 0.54607 C -0.0082 0.59167 -0.06524 0.6287 -0.12774 0.65602 C -0.1849 0.68357 -0.25326 0.70162 -0.32149 0.71111 C -0.38985 0.71991 -0.45899 0.71991 -0.52136 0.71111 C -0.58972 0.70162 -0.65274 0.6794 -0.70404 0.64236 C -0.75534 0.61088 -0.80065 0.56945 -0.82357 0.51875 C -0.85261 0.47315 -0.86367 0.40972 -0.86367 0.3588 C -0.86966 0.30903 -0.86367 0.24861 -0.83477 0.19907 C -0.80664 0.15347 -0.75534 0.1162 -0.68698 0.09838 C -0.61862 0.08472 -0.54961 0.10255 -0.5043 0.13426 C -0.46419 0.16736 -0.43594 0.2169 -0.43008 0.27616 C -0.43008 0.33634 -0.43594 0.39051 -0.46419 0.43727 C -0.4931 0.48241 -0.48711 0.49097 -0.60156 0.55162 C -0.70404 0.61505 -0.80664 0.59676 -0.86966 0.60139 C -0.93216 0.60139 -0.98334 0.5831 -1.04636 0.56505 C -1.11472 0.54167 -1.17188 0.5007 -1.2112 0.46366 C -1.25117 0.42778 -1.26823 0.38195 -1.29128 0.30903 C -1.30847 0.23495 -1.30847 0.19907 -1.30847 0.14375 C -1.30847 0.08889 -1.30847 0.0338 -1.30847 -0.01991 " pathEditMode="relative" rAng="0" ptsTypes="AAAAAAAAAAAAAAAAAAAAAAA">
                                      <p:cBhvr>
                                        <p:cTn id="36" dur="5000" fill="hold"/>
                                        <p:tgtEl>
                                          <p:spTgt spid="86"/>
                                        </p:tgtEl>
                                        <p:attrNameLst>
                                          <p:attrName>ppt_x</p:attrName>
                                          <p:attrName>ppt_y</p:attrName>
                                        </p:attrNameLst>
                                      </p:cBhvr>
                                      <p:rCtr x="-53945" y="38727"/>
                                    </p:animMotion>
                                  </p:childTnLst>
                                </p:cTn>
                              </p:par>
                              <p:par>
                                <p:cTn id="37" presetID="35" presetClass="path" presetSubtype="0" repeatCount="2000" fill="hold" nodeType="withEffect">
                                  <p:stCondLst>
                                    <p:cond delay="12500"/>
                                  </p:stCondLst>
                                  <p:childTnLst>
                                    <p:animMotion origin="layout" path="M 2.70833E-6 2.96296E-6 L -1.51263 2.96296E-6 " pathEditMode="relative" rAng="0" ptsTypes="AA">
                                      <p:cBhvr>
                                        <p:cTn id="38" dur="5250" fill="hold"/>
                                        <p:tgtEl>
                                          <p:spTgt spid="3"/>
                                        </p:tgtEl>
                                        <p:attrNameLst>
                                          <p:attrName>ppt_x</p:attrName>
                                          <p:attrName>ppt_y</p:attrName>
                                        </p:attrNameLst>
                                      </p:cBhvr>
                                      <p:rCtr x="-756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1" name="Water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der"/>
          <p:cNvSpPr txBox="1"/>
          <p:nvPr/>
        </p:nvSpPr>
        <p:spPr>
          <a:xfrm>
            <a:off x="1716949" y="709052"/>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512B23"/>
                </a:solidFill>
                <a:latin typeface="All Season" panose="02000500000000000000" pitchFamily="50" charset="0"/>
              </a:rPr>
              <a:t>How many did you read?</a:t>
            </a:r>
          </a:p>
        </p:txBody>
      </p:sp>
      <p:sp>
        <p:nvSpPr>
          <p:cNvPr id="14" name="Number"/>
          <p:cNvSpPr/>
          <p:nvPr/>
        </p:nvSpPr>
        <p:spPr>
          <a:xfrm>
            <a:off x="1919617" y="5331287"/>
            <a:ext cx="1332495" cy="1074032"/>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200" dirty="0" smtClean="0">
                <a:solidFill>
                  <a:prstClr val="white"/>
                </a:solidFill>
                <a:latin typeface="All Season" panose="02000500000000000000" pitchFamily="50" charset="0"/>
              </a:rPr>
              <a:t>7</a:t>
            </a:r>
            <a:endParaRPr lang="en-US" dirty="0">
              <a:solidFill>
                <a:prstClr val="white"/>
              </a:solidFill>
            </a:endParaRPr>
          </a:p>
        </p:txBody>
      </p:sp>
      <p:sp>
        <p:nvSpPr>
          <p:cNvPr id="7" name="White Box 3"/>
          <p:cNvSpPr/>
          <p:nvPr/>
        </p:nvSpPr>
        <p:spPr>
          <a:xfrm>
            <a:off x="3391209" y="5331287"/>
            <a:ext cx="6881175" cy="107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3"/>
          <p:cNvSpPr/>
          <p:nvPr/>
        </p:nvSpPr>
        <p:spPr>
          <a:xfrm>
            <a:off x="3391208" y="5581312"/>
            <a:ext cx="6881176" cy="659283"/>
          </a:xfrm>
          <a:prstGeom prst="rect">
            <a:avLst/>
          </a:prstGeom>
        </p:spPr>
        <p:txBody>
          <a:bodyPr wrap="square" anchor="ctr">
            <a:spAutoFit/>
          </a:bodyPr>
          <a:lstStyle/>
          <a:p>
            <a:pPr lvl="0" algn="ctr">
              <a:lnSpc>
                <a:spcPct val="70000"/>
              </a:lnSpc>
            </a:pPr>
            <a:r>
              <a:rPr lang="en-US" sz="4800" spc="-150" dirty="0" smtClean="0">
                <a:solidFill>
                  <a:srgbClr val="512B23"/>
                </a:solidFill>
                <a:latin typeface="Playtime With Hot Toddies" panose="02000606020000020004" pitchFamily="2" charset="0"/>
              </a:rPr>
              <a:t>sentence goes here</a:t>
            </a:r>
            <a:endParaRPr lang="en-US" sz="4800" spc="-150" dirty="0">
              <a:solidFill>
                <a:srgbClr val="512B23"/>
              </a:solidFill>
              <a:latin typeface="Playtime With Hot Toddies" panose="02000606020000020004" pitchFamily="2" charset="0"/>
            </a:endParaRPr>
          </a:p>
        </p:txBody>
      </p:sp>
      <p:sp>
        <p:nvSpPr>
          <p:cNvPr id="13" name="Number"/>
          <p:cNvSpPr/>
          <p:nvPr/>
        </p:nvSpPr>
        <p:spPr>
          <a:xfrm>
            <a:off x="8939889" y="3896566"/>
            <a:ext cx="1332495" cy="1074032"/>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200" dirty="0" smtClean="0">
                <a:solidFill>
                  <a:prstClr val="white"/>
                </a:solidFill>
                <a:latin typeface="All Season" panose="02000500000000000000" pitchFamily="50" charset="0"/>
              </a:rPr>
              <a:t>6</a:t>
            </a:r>
            <a:endParaRPr lang="en-US" dirty="0">
              <a:solidFill>
                <a:prstClr val="white"/>
              </a:solidFill>
            </a:endParaRPr>
          </a:p>
        </p:txBody>
      </p:sp>
      <p:sp>
        <p:nvSpPr>
          <p:cNvPr id="22" name="White Box 2"/>
          <p:cNvSpPr/>
          <p:nvPr/>
        </p:nvSpPr>
        <p:spPr>
          <a:xfrm>
            <a:off x="1919617" y="3891544"/>
            <a:ext cx="6881175" cy="107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23" name="Sentence 2"/>
          <p:cNvSpPr/>
          <p:nvPr/>
        </p:nvSpPr>
        <p:spPr>
          <a:xfrm>
            <a:off x="1919616" y="4141570"/>
            <a:ext cx="6881176" cy="659283"/>
          </a:xfrm>
          <a:prstGeom prst="rect">
            <a:avLst/>
          </a:prstGeom>
        </p:spPr>
        <p:txBody>
          <a:bodyPr wrap="square" anchor="ctr">
            <a:spAutoFit/>
          </a:bodyPr>
          <a:lstStyle/>
          <a:p>
            <a:pPr lvl="0" algn="ctr">
              <a:lnSpc>
                <a:spcPct val="70000"/>
              </a:lnSpc>
            </a:pPr>
            <a:r>
              <a:rPr lang="en-US" sz="4800" spc="-150" dirty="0" smtClean="0">
                <a:solidFill>
                  <a:srgbClr val="512B23"/>
                </a:solidFill>
                <a:latin typeface="Playtime With Hot Toddies" panose="02000606020000020004" pitchFamily="2" charset="0"/>
              </a:rPr>
              <a:t>sentence goes here</a:t>
            </a:r>
            <a:endParaRPr lang="en-US" sz="4800" spc="-150" dirty="0">
              <a:solidFill>
                <a:srgbClr val="512B23"/>
              </a:solidFill>
              <a:latin typeface="Playtime With Hot Toddies" panose="02000606020000020004" pitchFamily="2" charset="0"/>
            </a:endParaRPr>
          </a:p>
        </p:txBody>
      </p:sp>
      <p:sp>
        <p:nvSpPr>
          <p:cNvPr id="12" name="Number"/>
          <p:cNvSpPr/>
          <p:nvPr/>
        </p:nvSpPr>
        <p:spPr>
          <a:xfrm>
            <a:off x="1919617" y="2461845"/>
            <a:ext cx="1332495" cy="1074032"/>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7200" dirty="0" smtClean="0">
                <a:solidFill>
                  <a:schemeClr val="bg1"/>
                </a:solidFill>
                <a:latin typeface="All Season" panose="02000500000000000000" pitchFamily="50" charset="0"/>
              </a:rPr>
              <a:t>5</a:t>
            </a:r>
            <a:endParaRPr lang="en-US" dirty="0">
              <a:solidFill>
                <a:schemeClr val="bg1"/>
              </a:solidFill>
            </a:endParaRPr>
          </a:p>
        </p:txBody>
      </p:sp>
      <p:sp>
        <p:nvSpPr>
          <p:cNvPr id="24" name="White Box 1"/>
          <p:cNvSpPr/>
          <p:nvPr/>
        </p:nvSpPr>
        <p:spPr>
          <a:xfrm>
            <a:off x="3391208" y="2461845"/>
            <a:ext cx="6881175" cy="107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25" name="Sentence 1"/>
          <p:cNvSpPr/>
          <p:nvPr/>
        </p:nvSpPr>
        <p:spPr>
          <a:xfrm>
            <a:off x="3391208" y="2711871"/>
            <a:ext cx="6881176" cy="659283"/>
          </a:xfrm>
          <a:prstGeom prst="rect">
            <a:avLst/>
          </a:prstGeom>
        </p:spPr>
        <p:txBody>
          <a:bodyPr wrap="square" anchor="ctr">
            <a:spAutoFit/>
          </a:bodyPr>
          <a:lstStyle/>
          <a:p>
            <a:pPr lvl="0" algn="ctr">
              <a:lnSpc>
                <a:spcPct val="70000"/>
              </a:lnSpc>
            </a:pPr>
            <a:r>
              <a:rPr lang="en-US" sz="4800" spc="-150" dirty="0" smtClean="0">
                <a:solidFill>
                  <a:srgbClr val="512B23"/>
                </a:solidFill>
                <a:latin typeface="Playtime With Hot Toddies" panose="02000606020000020004" pitchFamily="2" charset="0"/>
              </a:rPr>
              <a:t>sentence goes here</a:t>
            </a:r>
            <a:endParaRPr lang="en-US" sz="4800" spc="-150" dirty="0">
              <a:solidFill>
                <a:srgbClr val="512B23"/>
              </a:solidFill>
              <a:latin typeface="Playtime With Hot Toddies" panose="02000606020000020004" pitchFamily="2" charset="0"/>
            </a:endParaRPr>
          </a:p>
        </p:txBody>
      </p:sp>
      <p:sp>
        <p:nvSpPr>
          <p:cNvPr id="15" name="Header"/>
          <p:cNvSpPr txBox="1"/>
          <p:nvPr/>
        </p:nvSpPr>
        <p:spPr>
          <a:xfrm>
            <a:off x="1706768" y="529858"/>
            <a:ext cx="8778492" cy="1726627"/>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70000"/>
              </a:lnSpc>
            </a:pPr>
            <a:r>
              <a:rPr lang="en-US" sz="7200" spc="-700" dirty="0" smtClean="0">
                <a:solidFill>
                  <a:srgbClr val="512B23"/>
                </a:solidFill>
                <a:latin typeface="All Season" panose="02000500000000000000" pitchFamily="50" charset="0"/>
              </a:rPr>
              <a:t>Write the sentence that’s</a:t>
            </a:r>
            <a:br>
              <a:rPr lang="en-US" sz="7200" spc="-700" dirty="0" smtClean="0">
                <a:solidFill>
                  <a:srgbClr val="512B23"/>
                </a:solidFill>
                <a:latin typeface="All Season" panose="02000500000000000000" pitchFamily="50" charset="0"/>
              </a:rPr>
            </a:br>
            <a:r>
              <a:rPr lang="en-US" sz="7200" spc="-700" dirty="0" smtClean="0">
                <a:solidFill>
                  <a:srgbClr val="512B23"/>
                </a:solidFill>
                <a:latin typeface="All Season" panose="02000500000000000000" pitchFamily="50" charset="0"/>
              </a:rPr>
              <a:t>next</a:t>
            </a:r>
            <a:r>
              <a:rPr lang="en-US" sz="7200" spc="-700" dirty="0">
                <a:solidFill>
                  <a:srgbClr val="512B23"/>
                </a:solidFill>
                <a:latin typeface="All Season" panose="02000500000000000000" pitchFamily="50" charset="0"/>
              </a:rPr>
              <a:t> </a:t>
            </a:r>
            <a:r>
              <a:rPr lang="en-US" sz="7200" spc="-700" dirty="0" smtClean="0">
                <a:solidFill>
                  <a:srgbClr val="512B23"/>
                </a:solidFill>
                <a:latin typeface="All Season" panose="02000500000000000000" pitchFamily="50" charset="0"/>
              </a:rPr>
              <a:t>to your answer.</a:t>
            </a:r>
            <a:endParaRPr lang="en-US" sz="7200" spc="-700" dirty="0">
              <a:solidFill>
                <a:srgbClr val="512B23"/>
              </a:solidFill>
              <a:latin typeface="All Season" panose="02000500000000000000" pitchFamily="50" charset="0"/>
            </a:endParaRPr>
          </a:p>
        </p:txBody>
      </p:sp>
      <p:sp>
        <p:nvSpPr>
          <p:cNvPr id="3" name="Arrow 2"/>
          <p:cNvSpPr/>
          <p:nvPr/>
        </p:nvSpPr>
        <p:spPr>
          <a:xfrm>
            <a:off x="987381" y="4170637"/>
            <a:ext cx="729568" cy="601149"/>
          </a:xfrm>
          <a:prstGeom prst="rightArrow">
            <a:avLst/>
          </a:prstGeom>
          <a:solidFill>
            <a:srgbClr val="512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1"/>
          <p:cNvSpPr/>
          <p:nvPr/>
        </p:nvSpPr>
        <p:spPr>
          <a:xfrm flipH="1">
            <a:off x="10502623" y="2698286"/>
            <a:ext cx="729568" cy="601149"/>
          </a:xfrm>
          <a:prstGeom prst="rightArrow">
            <a:avLst/>
          </a:prstGeom>
          <a:solidFill>
            <a:srgbClr val="512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3"/>
          <p:cNvSpPr/>
          <p:nvPr/>
        </p:nvSpPr>
        <p:spPr>
          <a:xfrm flipH="1">
            <a:off x="10502623" y="5567728"/>
            <a:ext cx="729568" cy="601149"/>
          </a:xfrm>
          <a:prstGeom prst="rightArrow">
            <a:avLst/>
          </a:prstGeom>
          <a:solidFill>
            <a:srgbClr val="512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87402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6"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3" grpId="0" animBg="1"/>
      <p:bldP spid="18" grpId="0" animBg="1"/>
      <p:bldP spid="1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385A"/>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33</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2F385A"/>
                </a:solidFill>
                <a:latin typeface="Playtime With Hot Toddies" panose="02000606020000020004" pitchFamily="2" charset="0"/>
              </a:rPr>
              <a:t>sentence goes here</a:t>
            </a:r>
            <a:endParaRPr lang="en-US" sz="5400" spc="-150" dirty="0">
              <a:solidFill>
                <a:srgbClr val="2F385A"/>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32</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2F385A"/>
                </a:solidFill>
                <a:latin typeface="Playtime With Hot Toddies" panose="02000606020000020004" pitchFamily="2" charset="0"/>
              </a:rPr>
              <a:t>sentence goes here</a:t>
            </a:r>
            <a:endParaRPr lang="en-US" sz="5400" spc="-150" dirty="0">
              <a:solidFill>
                <a:srgbClr val="2F385A"/>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31</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2F385A"/>
                </a:solidFill>
                <a:latin typeface="Playtime With Hot Toddies" panose="02000606020000020004" pitchFamily="2" charset="0"/>
              </a:rPr>
              <a:t>sentence goes here</a:t>
            </a:r>
            <a:endParaRPr lang="en-US" sz="5400" spc="-150" dirty="0">
              <a:solidFill>
                <a:srgbClr val="2F385A"/>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42670" y="37237"/>
              <a:ext cx="574196" cy="923330"/>
            </a:xfrm>
            <a:prstGeom prst="rect">
              <a:avLst/>
            </a:prstGeom>
            <a:noFill/>
          </p:spPr>
          <p:txBody>
            <a:bodyPr wrap="none" rtlCol="0" anchor="ctr">
              <a:spAutoFit/>
            </a:bodyPr>
            <a:lstStyle/>
            <a:p>
              <a:pPr algn="ctr"/>
              <a:r>
                <a:rPr lang="en-US" sz="5400" dirty="0" smtClean="0">
                  <a:solidFill>
                    <a:srgbClr val="939EC7"/>
                  </a:solidFill>
                  <a:latin typeface="Playtime With Hot Toddies" panose="02000606020000020004" pitchFamily="2" charset="0"/>
                </a:rPr>
                <a:t>9</a:t>
              </a:r>
              <a:endParaRPr lang="en-US" sz="5400" dirty="0">
                <a:solidFill>
                  <a:srgbClr val="939EC7"/>
                </a:solidFill>
                <a:latin typeface="Playtime With Hot Toddies" panose="02000606020000020004" pitchFamily="2" charset="0"/>
              </a:endParaRPr>
            </a:p>
          </p:txBody>
        </p:sp>
      </p:grpSp>
    </p:spTree>
    <p:extLst>
      <p:ext uri="{BB962C8B-B14F-4D97-AF65-F5344CB8AC3E}">
        <p14:creationId xmlns:p14="http://schemas.microsoft.com/office/powerpoint/2010/main" val="866125549"/>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1"/>
                                        </p:tgtEl>
                                        <p:attrNameLst>
                                          <p:attrName>style.color</p:attrName>
                                        </p:attrNameLst>
                                      </p:cBhvr>
                                      <p:to>
                                        <a:srgbClr val="939EC7"/>
                                      </p:to>
                                    </p:animClr>
                                    <p:animClr clrSpc="rgb" dir="cw">
                                      <p:cBhvr>
                                        <p:cTn id="7" dur="250" fill="hold"/>
                                        <p:tgtEl>
                                          <p:spTgt spid="11"/>
                                        </p:tgtEl>
                                        <p:attrNameLst>
                                          <p:attrName>fillcolor</p:attrName>
                                        </p:attrNameLst>
                                      </p:cBhvr>
                                      <p:to>
                                        <a:srgbClr val="939EC7"/>
                                      </p:to>
                                    </p:animClr>
                                    <p:set>
                                      <p:cBhvr>
                                        <p:cTn id="8" dur="250" fill="hold"/>
                                        <p:tgtEl>
                                          <p:spTgt spid="11"/>
                                        </p:tgtEl>
                                        <p:attrNameLst>
                                          <p:attrName>fill.type</p:attrName>
                                        </p:attrNameLst>
                                      </p:cBhvr>
                                      <p:to>
                                        <p:strVal val="solid"/>
                                      </p:to>
                                    </p:set>
                                    <p:set>
                                      <p:cBhvr>
                                        <p:cTn id="9" dur="25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2"/>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33</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32</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rgbClr val="93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31</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385A"/>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2670" y="37237"/>
              <a:ext cx="574196" cy="923330"/>
            </a:xfrm>
            <a:prstGeom prst="rect">
              <a:avLst/>
            </a:prstGeom>
            <a:noFill/>
          </p:spPr>
          <p:txBody>
            <a:bodyPr wrap="none" rtlCol="0" anchor="ctr">
              <a:spAutoFit/>
            </a:bodyPr>
            <a:lstStyle/>
            <a:p>
              <a:pPr algn="ctr"/>
              <a:r>
                <a:rPr lang="en-US" sz="5400" dirty="0" smtClean="0">
                  <a:solidFill>
                    <a:srgbClr val="939EC7"/>
                  </a:solidFill>
                  <a:latin typeface="Playtime With Hot Toddies" panose="02000606020000020004" pitchFamily="2" charset="0"/>
                </a:rPr>
                <a:t>9</a:t>
              </a:r>
              <a:endParaRPr lang="en-US" sz="5400" dirty="0">
                <a:solidFill>
                  <a:srgbClr val="939EC7"/>
                </a:solidFill>
                <a:latin typeface="Playtime With Hot Toddies" panose="02000606020000020004" pitchFamily="2" charset="0"/>
              </a:endParaRPr>
            </a:p>
          </p:txBody>
        </p:sp>
      </p:grpSp>
    </p:spTree>
    <p:extLst>
      <p:ext uri="{BB962C8B-B14F-4D97-AF65-F5344CB8AC3E}">
        <p14:creationId xmlns:p14="http://schemas.microsoft.com/office/powerpoint/2010/main" val="30082116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9"/>
                                        </p:tgtEl>
                                        <p:attrNameLst>
                                          <p:attrName>style.color</p:attrName>
                                        </p:attrNameLst>
                                      </p:cBhvr>
                                      <p:to>
                                        <a:srgbClr val="939EC7"/>
                                      </p:to>
                                    </p:animClr>
                                    <p:animClr clrSpc="rgb" dir="cw">
                                      <p:cBhvr>
                                        <p:cTn id="7" dur="250" fill="hold"/>
                                        <p:tgtEl>
                                          <p:spTgt spid="9"/>
                                        </p:tgtEl>
                                        <p:attrNameLst>
                                          <p:attrName>fillcolor</p:attrName>
                                        </p:attrNameLst>
                                      </p:cBhvr>
                                      <p:to>
                                        <a:srgbClr val="939EC7"/>
                                      </p:to>
                                    </p:animClr>
                                    <p:set>
                                      <p:cBhvr>
                                        <p:cTn id="8" dur="250" fill="hold"/>
                                        <p:tgtEl>
                                          <p:spTgt spid="9"/>
                                        </p:tgtEl>
                                        <p:attrNameLst>
                                          <p:attrName>fill.type</p:attrName>
                                        </p:attrNameLst>
                                      </p:cBhvr>
                                      <p:to>
                                        <p:strVal val="solid"/>
                                      </p:to>
                                    </p:set>
                                    <p:set>
                                      <p:cBhvr>
                                        <p:cTn id="9" dur="25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F385A"/>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939EC7"/>
                </a:solidFill>
                <a:latin typeface="All Season" panose="02000500000000000000" pitchFamily="50" charset="0"/>
              </a:rPr>
              <a:t>32</a:t>
            </a:r>
            <a:endParaRPr lang="en-US" sz="4000" dirty="0">
              <a:solidFill>
                <a:srgbClr val="939EC7"/>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42670" y="37237"/>
              <a:ext cx="574196" cy="923330"/>
            </a:xfrm>
            <a:prstGeom prst="rect">
              <a:avLst/>
            </a:prstGeom>
            <a:noFill/>
          </p:spPr>
          <p:txBody>
            <a:bodyPr wrap="none" rtlCol="0" anchor="ctr">
              <a:spAutoFit/>
            </a:bodyPr>
            <a:lstStyle/>
            <a:p>
              <a:pPr algn="ctr"/>
              <a:r>
                <a:rPr lang="en-US" sz="5400" dirty="0" smtClean="0">
                  <a:solidFill>
                    <a:srgbClr val="939EC7"/>
                  </a:solidFill>
                  <a:latin typeface="Playtime With Hot Toddies" panose="02000606020000020004" pitchFamily="2" charset="0"/>
                </a:rPr>
                <a:t>9</a:t>
              </a:r>
              <a:endParaRPr lang="en-US" sz="5400" dirty="0">
                <a:solidFill>
                  <a:srgbClr val="939EC7"/>
                </a:solidFill>
                <a:latin typeface="Playtime With Hot Toddies" panose="02000606020000020004" pitchFamily="2" charset="0"/>
              </a:endParaRPr>
            </a:p>
          </p:txBody>
        </p:sp>
      </p:grpSp>
    </p:spTree>
    <p:extLst>
      <p:ext uri="{BB962C8B-B14F-4D97-AF65-F5344CB8AC3E}">
        <p14:creationId xmlns:p14="http://schemas.microsoft.com/office/powerpoint/2010/main" val="216075474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rgbClr val="4FC9D9"/>
                </a:solidFill>
                <a:latin typeface="All Season" panose="02000500000000000000" pitchFamily="50" charset="0"/>
              </a:rPr>
              <a:t>Your word is…</a:t>
            </a:r>
            <a:endParaRPr lang="en-US" sz="6600" spc="-300" dirty="0">
              <a:solidFill>
                <a:srgbClr val="4FC9D9"/>
              </a:solidFill>
              <a:latin typeface="All Season" panose="02000500000000000000" pitchFamily="50" charset="0"/>
            </a:endParaRPr>
          </a:p>
          <a:p>
            <a:pPr algn="ctr">
              <a:lnSpc>
                <a:spcPct val="90000"/>
              </a:lnSpc>
            </a:pPr>
            <a:r>
              <a:rPr lang="en-US" sz="16600" spc="-700" dirty="0" smtClean="0">
                <a:solidFill>
                  <a:srgbClr val="243953"/>
                </a:solidFill>
                <a:latin typeface="All Season" panose="02000500000000000000" pitchFamily="50" charset="0"/>
              </a:rPr>
              <a:t>word here</a:t>
            </a:r>
            <a:endParaRPr lang="en-US" sz="16600" spc="-700" dirty="0">
              <a:solidFill>
                <a:srgbClr val="243953"/>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4505" y="37237"/>
              <a:ext cx="750526" cy="923330"/>
            </a:xfrm>
            <a:prstGeom prst="rect">
              <a:avLst/>
            </a:prstGeom>
            <a:noFill/>
          </p:spPr>
          <p:txBody>
            <a:bodyPr wrap="none" rtlCol="0" anchor="ctr">
              <a:spAutoFit/>
            </a:bodyPr>
            <a:lstStyle/>
            <a:p>
              <a:pPr algn="ctr"/>
              <a:r>
                <a:rPr lang="en-US" sz="5400" dirty="0" smtClean="0">
                  <a:solidFill>
                    <a:srgbClr val="4FC9D9"/>
                  </a:solidFill>
                  <a:latin typeface="Playtime With Hot Toddies" panose="02000606020000020004" pitchFamily="2" charset="0"/>
                </a:rPr>
                <a:t>10</a:t>
              </a:r>
              <a:endParaRPr lang="en-US" sz="5400" dirty="0">
                <a:solidFill>
                  <a:srgbClr val="4FC9D9"/>
                </a:solidFill>
                <a:latin typeface="Playtime With Hot Toddies" panose="02000606020000020004" pitchFamily="2" charset="0"/>
              </a:endParaRPr>
            </a:p>
          </p:txBody>
        </p:sp>
      </p:grpSp>
    </p:spTree>
    <p:extLst>
      <p:ext uri="{BB962C8B-B14F-4D97-AF65-F5344CB8AC3E}">
        <p14:creationId xmlns:p14="http://schemas.microsoft.com/office/powerpoint/2010/main" val="68568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rgbClr val="363711">
                      <a:alpha val="35000"/>
                    </a:srgbClr>
                  </a:outerShdw>
                </a:effectLst>
                <a:latin typeface="All Season" panose="02000500000000000000" pitchFamily="50" charset="0"/>
              </a:rPr>
              <a:t>Ready?</a:t>
            </a:r>
            <a:endParaRPr lang="en-US" sz="16600" spc="-700" dirty="0">
              <a:solidFill>
                <a:schemeClr val="bg1"/>
              </a:solidFill>
              <a:effectLst>
                <a:outerShdw blurRad="749300" algn="ctr" rotWithShape="0">
                  <a:srgbClr val="363711">
                    <a:alpha val="35000"/>
                  </a:srgbClr>
                </a:outerShdw>
              </a:effectLst>
              <a:latin typeface="All Season" panose="02000500000000000000" pitchFamily="50" charset="0"/>
            </a:endParaRPr>
          </a:p>
        </p:txBody>
      </p:sp>
    </p:spTree>
    <p:extLst>
      <p:ext uri="{BB962C8B-B14F-4D97-AF65-F5344CB8AC3E}">
        <p14:creationId xmlns:p14="http://schemas.microsoft.com/office/powerpoint/2010/main" val="34489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9" name="Mosquito 8L"/>
          <p:cNvGrpSpPr/>
          <p:nvPr/>
        </p:nvGrpSpPr>
        <p:grpSpPr>
          <a:xfrm>
            <a:off x="-6245121" y="4195945"/>
            <a:ext cx="2904200" cy="2634128"/>
            <a:chOff x="929628" y="1277208"/>
            <a:chExt cx="2904200" cy="2634128"/>
          </a:xfrm>
        </p:grpSpPr>
        <p:pic>
          <p:nvPicPr>
            <p:cNvPr id="30"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31"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14" name="Mosquito 4L"/>
          <p:cNvGrpSpPr/>
          <p:nvPr/>
        </p:nvGrpSpPr>
        <p:grpSpPr>
          <a:xfrm>
            <a:off x="-3032364" y="4195945"/>
            <a:ext cx="2904200" cy="2634128"/>
            <a:chOff x="929628" y="1277208"/>
            <a:chExt cx="2904200" cy="2634128"/>
          </a:xfrm>
        </p:grpSpPr>
        <p:pic>
          <p:nvPicPr>
            <p:cNvPr id="4"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12"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85" name="Mosquito 6R"/>
          <p:cNvGrpSpPr/>
          <p:nvPr/>
        </p:nvGrpSpPr>
        <p:grpSpPr>
          <a:xfrm flipH="1">
            <a:off x="15496501" y="3274200"/>
            <a:ext cx="2904200" cy="2634128"/>
            <a:chOff x="929628" y="1277208"/>
            <a:chExt cx="2904200" cy="2634128"/>
          </a:xfrm>
        </p:grpSpPr>
        <p:pic>
          <p:nvPicPr>
            <p:cNvPr id="86"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87"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cNvSpPr txBox="1"/>
            <p:nvPr/>
          </p:nvSpPr>
          <p:spPr>
            <a:xfrm>
              <a:off x="1004778" y="2988006"/>
              <a:ext cx="2753895" cy="923330"/>
            </a:xfrm>
            <a:prstGeom prst="rect">
              <a:avLst/>
            </a:prstGeom>
            <a:noFill/>
          </p:spPr>
          <p:txBody>
            <a:bodyPr wrap="none" rtlCol="0">
              <a:spAutoFit/>
            </a:bodyPr>
            <a:lstStyle/>
            <a:p>
              <a:pPr algn="ctr"/>
              <a:r>
                <a:rPr lang="en-US" sz="5400" spc="-150" dirty="0" err="1" smtClean="0">
                  <a:solidFill>
                    <a:srgbClr val="243953"/>
                  </a:solidFill>
                  <a:latin typeface="All Season" panose="02000500000000000000" pitchFamily="50" charset="0"/>
                </a:rPr>
                <a:t>wr</a:t>
              </a:r>
              <a:r>
                <a:rPr lang="en-US" sz="5400" spc="-150" dirty="0" smtClean="0">
                  <a:solidFill>
                    <a:srgbClr val="243953"/>
                  </a:solidFill>
                  <a:latin typeface="All Season" panose="02000500000000000000" pitchFamily="50" charset="0"/>
                </a:rPr>
                <a:t>. word</a:t>
              </a:r>
              <a:endParaRPr lang="en-US" sz="5400" spc="-150" dirty="0">
                <a:solidFill>
                  <a:srgbClr val="243953"/>
                </a:solidFill>
                <a:latin typeface="All Season" panose="02000500000000000000" pitchFamily="50" charset="0"/>
              </a:endParaRPr>
            </a:p>
          </p:txBody>
        </p:sp>
      </p:grpSp>
      <p:grpSp>
        <p:nvGrpSpPr>
          <p:cNvPr id="73" name="Mosquito 3R"/>
          <p:cNvGrpSpPr/>
          <p:nvPr/>
        </p:nvGrpSpPr>
        <p:grpSpPr>
          <a:xfrm flipH="1">
            <a:off x="12320164" y="3274200"/>
            <a:ext cx="2904200" cy="2634128"/>
            <a:chOff x="929628" y="1277208"/>
            <a:chExt cx="2904200" cy="2634128"/>
          </a:xfrm>
        </p:grpSpPr>
        <p:pic>
          <p:nvPicPr>
            <p:cNvPr id="74"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75"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33" name="Mosquito 7L"/>
          <p:cNvGrpSpPr/>
          <p:nvPr/>
        </p:nvGrpSpPr>
        <p:grpSpPr>
          <a:xfrm>
            <a:off x="-6245121" y="2352457"/>
            <a:ext cx="2904200" cy="2634128"/>
            <a:chOff x="929628" y="1277208"/>
            <a:chExt cx="2904200" cy="2634128"/>
          </a:xfrm>
        </p:grpSpPr>
        <p:pic>
          <p:nvPicPr>
            <p:cNvPr id="34"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35"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cNvSpPr txBox="1"/>
            <p:nvPr/>
          </p:nvSpPr>
          <p:spPr>
            <a:xfrm>
              <a:off x="1004783" y="2988006"/>
              <a:ext cx="2753895" cy="923330"/>
            </a:xfrm>
            <a:prstGeom prst="rect">
              <a:avLst/>
            </a:prstGeom>
            <a:noFill/>
          </p:spPr>
          <p:txBody>
            <a:bodyPr wrap="none" rtlCol="0">
              <a:spAutoFit/>
            </a:bodyPr>
            <a:lstStyle/>
            <a:p>
              <a:pPr algn="ctr"/>
              <a:r>
                <a:rPr lang="en-US" sz="5400" spc="-150" dirty="0" err="1" smtClean="0">
                  <a:solidFill>
                    <a:srgbClr val="243953"/>
                  </a:solidFill>
                  <a:latin typeface="All Season" panose="02000500000000000000" pitchFamily="50" charset="0"/>
                </a:rPr>
                <a:t>wr</a:t>
              </a:r>
              <a:r>
                <a:rPr lang="en-US" sz="5400" spc="-150" dirty="0" smtClean="0">
                  <a:solidFill>
                    <a:srgbClr val="243953"/>
                  </a:solidFill>
                  <a:latin typeface="All Season" panose="02000500000000000000" pitchFamily="50" charset="0"/>
                </a:rPr>
                <a:t>. word</a:t>
              </a:r>
              <a:endParaRPr lang="en-US" sz="5400" spc="-150" dirty="0">
                <a:solidFill>
                  <a:srgbClr val="243953"/>
                </a:solidFill>
                <a:latin typeface="All Season" panose="02000500000000000000" pitchFamily="50" charset="0"/>
              </a:endParaRPr>
            </a:p>
          </p:txBody>
        </p:sp>
      </p:grpSp>
      <p:grpSp>
        <p:nvGrpSpPr>
          <p:cNvPr id="17" name="Mosquito 3L"/>
          <p:cNvGrpSpPr/>
          <p:nvPr/>
        </p:nvGrpSpPr>
        <p:grpSpPr>
          <a:xfrm>
            <a:off x="-3032364" y="2352457"/>
            <a:ext cx="2904200" cy="2634128"/>
            <a:chOff x="929628" y="1277208"/>
            <a:chExt cx="2904200" cy="2634128"/>
          </a:xfrm>
        </p:grpSpPr>
        <p:pic>
          <p:nvPicPr>
            <p:cNvPr id="18"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19"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81" name="Mosquito 5R"/>
          <p:cNvGrpSpPr/>
          <p:nvPr/>
        </p:nvGrpSpPr>
        <p:grpSpPr>
          <a:xfrm flipH="1">
            <a:off x="15496501" y="1430714"/>
            <a:ext cx="2904200" cy="2634128"/>
            <a:chOff x="929628" y="1277208"/>
            <a:chExt cx="2904200" cy="2634128"/>
          </a:xfrm>
        </p:grpSpPr>
        <p:pic>
          <p:nvPicPr>
            <p:cNvPr id="82"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83"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69" name="Mosquito 2R"/>
          <p:cNvGrpSpPr/>
          <p:nvPr/>
        </p:nvGrpSpPr>
        <p:grpSpPr>
          <a:xfrm flipH="1">
            <a:off x="12320164" y="1430714"/>
            <a:ext cx="2904200" cy="2634128"/>
            <a:chOff x="929628" y="1277208"/>
            <a:chExt cx="2904200" cy="2634128"/>
          </a:xfrm>
        </p:grpSpPr>
        <p:pic>
          <p:nvPicPr>
            <p:cNvPr id="70"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71"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37" name="Mosquito 6L"/>
          <p:cNvGrpSpPr/>
          <p:nvPr/>
        </p:nvGrpSpPr>
        <p:grpSpPr>
          <a:xfrm>
            <a:off x="-6245121" y="508971"/>
            <a:ext cx="2904200" cy="2634128"/>
            <a:chOff x="929628" y="1277208"/>
            <a:chExt cx="2904200" cy="2634128"/>
          </a:xfrm>
        </p:grpSpPr>
        <p:pic>
          <p:nvPicPr>
            <p:cNvPr id="38"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39"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21" name="Mosquito 2L"/>
          <p:cNvGrpSpPr/>
          <p:nvPr/>
        </p:nvGrpSpPr>
        <p:grpSpPr>
          <a:xfrm>
            <a:off x="-3032364" y="508971"/>
            <a:ext cx="2904200" cy="2634128"/>
            <a:chOff x="929628" y="1277208"/>
            <a:chExt cx="2904200" cy="2634128"/>
          </a:xfrm>
        </p:grpSpPr>
        <p:pic>
          <p:nvPicPr>
            <p:cNvPr id="22"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23"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77" name="Mosquito 4R"/>
          <p:cNvGrpSpPr/>
          <p:nvPr/>
        </p:nvGrpSpPr>
        <p:grpSpPr>
          <a:xfrm flipH="1">
            <a:off x="15496501" y="-412772"/>
            <a:ext cx="2904200" cy="2634128"/>
            <a:chOff x="929628" y="1277208"/>
            <a:chExt cx="2904200" cy="2634128"/>
          </a:xfrm>
        </p:grpSpPr>
        <p:pic>
          <p:nvPicPr>
            <p:cNvPr id="78"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79"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61" name="Mosquito 1R"/>
          <p:cNvGrpSpPr/>
          <p:nvPr/>
        </p:nvGrpSpPr>
        <p:grpSpPr>
          <a:xfrm flipH="1">
            <a:off x="12320164" y="-412772"/>
            <a:ext cx="2904200" cy="2634128"/>
            <a:chOff x="929628" y="1277208"/>
            <a:chExt cx="2904200" cy="2634128"/>
          </a:xfrm>
        </p:grpSpPr>
        <p:pic>
          <p:nvPicPr>
            <p:cNvPr id="62"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63"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p:cNvSpPr txBox="1"/>
            <p:nvPr/>
          </p:nvSpPr>
          <p:spPr>
            <a:xfrm>
              <a:off x="1004778" y="2988006"/>
              <a:ext cx="2753895" cy="923330"/>
            </a:xfrm>
            <a:prstGeom prst="rect">
              <a:avLst/>
            </a:prstGeom>
            <a:noFill/>
          </p:spPr>
          <p:txBody>
            <a:bodyPr wrap="none" rtlCol="0">
              <a:spAutoFit/>
            </a:bodyPr>
            <a:lstStyle/>
            <a:p>
              <a:pPr algn="ctr"/>
              <a:r>
                <a:rPr lang="en-US" sz="5400" spc="-150" dirty="0" err="1" smtClean="0">
                  <a:solidFill>
                    <a:srgbClr val="243953"/>
                  </a:solidFill>
                  <a:latin typeface="All Season" panose="02000500000000000000" pitchFamily="50" charset="0"/>
                </a:rPr>
                <a:t>wr</a:t>
              </a:r>
              <a:r>
                <a:rPr lang="en-US" sz="5400" spc="-150" dirty="0" smtClean="0">
                  <a:solidFill>
                    <a:srgbClr val="243953"/>
                  </a:solidFill>
                  <a:latin typeface="All Season" panose="02000500000000000000" pitchFamily="50" charset="0"/>
                </a:rPr>
                <a:t>. word</a:t>
              </a:r>
              <a:endParaRPr lang="en-US" sz="5400" spc="-150" dirty="0">
                <a:solidFill>
                  <a:srgbClr val="243953"/>
                </a:solidFill>
                <a:latin typeface="All Season" panose="02000500000000000000" pitchFamily="50" charset="0"/>
              </a:endParaRPr>
            </a:p>
          </p:txBody>
        </p:sp>
      </p:grpSp>
      <p:grpSp>
        <p:nvGrpSpPr>
          <p:cNvPr id="41" name="Mosquito 5L"/>
          <p:cNvGrpSpPr/>
          <p:nvPr/>
        </p:nvGrpSpPr>
        <p:grpSpPr>
          <a:xfrm>
            <a:off x="-6245121" y="-1334515"/>
            <a:ext cx="2904200" cy="2634128"/>
            <a:chOff x="929628" y="1277208"/>
            <a:chExt cx="2904200" cy="2634128"/>
          </a:xfrm>
        </p:grpSpPr>
        <p:pic>
          <p:nvPicPr>
            <p:cNvPr id="42"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43"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cNvSpPr txBox="1"/>
            <p:nvPr/>
          </p:nvSpPr>
          <p:spPr>
            <a:xfrm>
              <a:off x="1548583"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grpSp>
        <p:nvGrpSpPr>
          <p:cNvPr id="25" name="Mosquito 1L"/>
          <p:cNvGrpSpPr/>
          <p:nvPr/>
        </p:nvGrpSpPr>
        <p:grpSpPr>
          <a:xfrm>
            <a:off x="-3032364" y="-1334515"/>
            <a:ext cx="2904200" cy="2634128"/>
            <a:chOff x="929628" y="1277208"/>
            <a:chExt cx="2904200" cy="2634128"/>
          </a:xfrm>
        </p:grpSpPr>
        <p:pic>
          <p:nvPicPr>
            <p:cNvPr id="26" name="Picture" descr="Mosquit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25">
              <a:off x="1671971" y="1277208"/>
              <a:ext cx="1880740" cy="2332700"/>
            </a:xfrm>
            <a:prstGeom prst="rect">
              <a:avLst/>
            </a:prstGeom>
            <a:noFill/>
            <a:extLst>
              <a:ext uri="{909E8E84-426E-40DD-AFC4-6F175D3DCCD1}">
                <a14:hiddenFill xmlns:a14="http://schemas.microsoft.com/office/drawing/2010/main">
                  <a:solidFill>
                    <a:srgbClr val="FFFFFF"/>
                  </a:solidFill>
                </a14:hiddenFill>
              </a:ext>
            </a:extLst>
          </p:spPr>
        </p:pic>
        <p:sp>
          <p:nvSpPr>
            <p:cNvPr id="27" name="Box"/>
            <p:cNvSpPr/>
            <p:nvPr/>
          </p:nvSpPr>
          <p:spPr>
            <a:xfrm>
              <a:off x="929628" y="3005591"/>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cNvSpPr txBox="1"/>
            <p:nvPr/>
          </p:nvSpPr>
          <p:spPr>
            <a:xfrm>
              <a:off x="1548586" y="2988006"/>
              <a:ext cx="1666290" cy="923330"/>
            </a:xfrm>
            <a:prstGeom prst="rect">
              <a:avLst/>
            </a:prstGeom>
            <a:noFill/>
          </p:spPr>
          <p:txBody>
            <a:bodyPr wrap="none" rtlCol="0">
              <a:spAutoFit/>
            </a:bodyPr>
            <a:lstStyle/>
            <a:p>
              <a:pPr algn="ctr"/>
              <a:r>
                <a:rPr lang="en-US" sz="5400" spc="-150" dirty="0" smtClean="0">
                  <a:solidFill>
                    <a:srgbClr val="243953"/>
                  </a:solidFill>
                  <a:latin typeface="All Season" panose="02000500000000000000" pitchFamily="50" charset="0"/>
                </a:rPr>
                <a:t>word</a:t>
              </a:r>
              <a:endParaRPr lang="en-US" sz="5400" spc="-150" dirty="0">
                <a:solidFill>
                  <a:srgbClr val="243953"/>
                </a:solidFill>
                <a:latin typeface="All Season" panose="02000500000000000000" pitchFamily="50" charset="0"/>
              </a:endParaRPr>
            </a:p>
          </p:txBody>
        </p:sp>
      </p:grpSp>
      <p:pic>
        <p:nvPicPr>
          <p:cNvPr id="9" name="Bee" descr="Bee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78426" y="-427952"/>
            <a:ext cx="2091875" cy="2010815"/>
          </a:xfrm>
          <a:prstGeom prst="rect">
            <a:avLst/>
          </a:prstGeom>
          <a:noFill/>
          <a:extLst>
            <a:ext uri="{909E8E84-426E-40DD-AFC4-6F175D3DCCD1}">
              <a14:hiddenFill xmlns:a14="http://schemas.microsoft.com/office/drawing/2010/main">
                <a:solidFill>
                  <a:srgbClr val="FFFFFF"/>
                </a:solidFill>
              </a14:hiddenFill>
            </a:ext>
          </a:extLst>
        </p:spPr>
      </p:pic>
      <p:pic>
        <p:nvPicPr>
          <p:cNvPr id="60" name="Bee" descr="Bee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080478" y="4098427"/>
            <a:ext cx="2091875" cy="201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44596"/>
      </p:ext>
    </p:extLst>
  </p:cSld>
  <p:clrMapOvr>
    <a:masterClrMapping/>
  </p:clrMapOvr>
  <mc:AlternateContent xmlns:mc="http://schemas.openxmlformats.org/markup-compatibility/2006" xmlns:p14="http://schemas.microsoft.com/office/powerpoint/2010/main">
    <mc:Choice Requires="p14">
      <p:transition spd="med" p14:dur="700" advClick="0" advTm="29000">
        <p:fade/>
        <p:sndAc>
          <p:stSnd>
            <p:snd r:embed="rId3" name="Action Game Music 2 (Zapsplat).wav"/>
          </p:stSnd>
        </p:sndAc>
      </p:transition>
    </mc:Choice>
    <mc:Fallback xmlns="">
      <p:transition spd="med" advClick="0" advTm="29000">
        <p:fade/>
        <p:sndAc>
          <p:stSnd>
            <p:snd r:embed="rId9" name="Action Game Music 2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3000" fill="hold" nodeType="withEffect">
                                  <p:stCondLst>
                                    <p:cond delay="0"/>
                                  </p:stCondLst>
                                  <p:childTnLst>
                                    <p:animMotion origin="layout" path="M -1.04167E-6 -3.7037E-6 L 1.52422 -3.7037E-6 " pathEditMode="relative" rAng="0" ptsTypes="AA">
                                      <p:cBhvr>
                                        <p:cTn id="6" dur="4000" fill="hold"/>
                                        <p:tgtEl>
                                          <p:spTgt spid="33"/>
                                        </p:tgtEl>
                                        <p:attrNameLst>
                                          <p:attrName>ppt_x</p:attrName>
                                          <p:attrName>ppt_y</p:attrName>
                                        </p:attrNameLst>
                                      </p:cBhvr>
                                      <p:rCtr x="76211" y="0"/>
                                    </p:animMotion>
                                  </p:childTnLst>
                                </p:cTn>
                              </p:par>
                              <p:par>
                                <p:cTn id="7" presetID="63" presetClass="path" presetSubtype="0" repeatCount="3000" fill="hold" nodeType="withEffect">
                                  <p:stCondLst>
                                    <p:cond delay="1000"/>
                                  </p:stCondLst>
                                  <p:childTnLst>
                                    <p:animMotion origin="layout" path="M -2.70833E-6 -3.7037E-6 L 1.52005 -3.7037E-6 " pathEditMode="relative" rAng="0" ptsTypes="AA">
                                      <p:cBhvr>
                                        <p:cTn id="8" dur="5000" fill="hold"/>
                                        <p:tgtEl>
                                          <p:spTgt spid="25"/>
                                        </p:tgtEl>
                                        <p:attrNameLst>
                                          <p:attrName>ppt_x</p:attrName>
                                          <p:attrName>ppt_y</p:attrName>
                                        </p:attrNameLst>
                                      </p:cBhvr>
                                      <p:rCtr x="76003" y="0"/>
                                    </p:animMotion>
                                  </p:childTnLst>
                                </p:cTn>
                              </p:par>
                              <p:par>
                                <p:cTn id="9" presetID="59" presetClass="path" presetSubtype="0" fill="hold" nodeType="withEffect">
                                  <p:stCondLst>
                                    <p:cond delay="3500"/>
                                  </p:stCondLst>
                                  <p:childTnLst>
                                    <p:animMotion origin="layout" path="M -0.01745 0.18218 C -0.01745 0.04098 -0.16992 -0.06805 -0.35495 -0.06805 C -0.54557 -0.06805 -0.69792 0.04098 -0.69792 0.18218 C -0.69792 0.32315 -0.85026 0.43264 -1.04102 0.43264 C -1.22591 0.43264 -1.37826 0.32315 -1.37826 0.18218 " pathEditMode="relative" rAng="0" ptsTypes="AAAAA">
                                      <p:cBhvr>
                                        <p:cTn id="10" dur="2000" fill="hold"/>
                                        <p:tgtEl>
                                          <p:spTgt spid="9"/>
                                        </p:tgtEl>
                                        <p:attrNameLst>
                                          <p:attrName>ppt_x</p:attrName>
                                          <p:attrName>ppt_y</p:attrName>
                                        </p:attrNameLst>
                                      </p:cBhvr>
                                      <p:rCtr x="-68047" y="0"/>
                                    </p:animMotion>
                                  </p:childTnLst>
                                </p:cTn>
                              </p:par>
                              <p:par>
                                <p:cTn id="11" presetID="35" presetClass="path" presetSubtype="0" repeatCount="2000" fill="hold" nodeType="withEffect">
                                  <p:stCondLst>
                                    <p:cond delay="1750"/>
                                  </p:stCondLst>
                                  <p:childTnLst>
                                    <p:animMotion origin="layout" path="M 2.70833E-6 -4.44444E-6 L -1.52683 -4.44444E-6 " pathEditMode="relative" rAng="0" ptsTypes="AA">
                                      <p:cBhvr>
                                        <p:cTn id="12" dur="5500" fill="hold"/>
                                        <p:tgtEl>
                                          <p:spTgt spid="73"/>
                                        </p:tgtEl>
                                        <p:attrNameLst>
                                          <p:attrName>ppt_x</p:attrName>
                                          <p:attrName>ppt_y</p:attrName>
                                        </p:attrNameLst>
                                      </p:cBhvr>
                                      <p:rCtr x="-76341" y="0"/>
                                    </p:animMotion>
                                  </p:childTnLst>
                                </p:cTn>
                              </p:par>
                              <p:par>
                                <p:cTn id="13" presetID="63" presetClass="path" presetSubtype="0" repeatCount="2000" fill="hold" nodeType="withEffect">
                                  <p:stCondLst>
                                    <p:cond delay="3000"/>
                                  </p:stCondLst>
                                  <p:childTnLst>
                                    <p:animMotion origin="layout" path="M -2.70833E-6 -3.7037E-6 L 1.52409 -3.7037E-6 " pathEditMode="relative" rAng="0" ptsTypes="AA">
                                      <p:cBhvr>
                                        <p:cTn id="14" dur="5000" fill="hold"/>
                                        <p:tgtEl>
                                          <p:spTgt spid="21"/>
                                        </p:tgtEl>
                                        <p:attrNameLst>
                                          <p:attrName>ppt_x</p:attrName>
                                          <p:attrName>ppt_y</p:attrName>
                                        </p:attrNameLst>
                                      </p:cBhvr>
                                      <p:rCtr x="76198" y="0"/>
                                    </p:animMotion>
                                  </p:childTnLst>
                                </p:cTn>
                              </p:par>
                              <p:par>
                                <p:cTn id="15" presetID="63" presetClass="path" presetSubtype="0" repeatCount="3000" fill="hold" nodeType="withEffect">
                                  <p:stCondLst>
                                    <p:cond delay="3750"/>
                                  </p:stCondLst>
                                  <p:childTnLst>
                                    <p:animMotion origin="layout" path="M -1.04167E-6 -3.7037E-6 L 1.52422 -3.7037E-6 " pathEditMode="relative" rAng="0" ptsTypes="AA">
                                      <p:cBhvr>
                                        <p:cTn id="16" dur="4000" fill="hold"/>
                                        <p:tgtEl>
                                          <p:spTgt spid="41"/>
                                        </p:tgtEl>
                                        <p:attrNameLst>
                                          <p:attrName>ppt_x</p:attrName>
                                          <p:attrName>ppt_y</p:attrName>
                                        </p:attrNameLst>
                                      </p:cBhvr>
                                      <p:rCtr x="76211" y="0"/>
                                    </p:animMotion>
                                  </p:childTnLst>
                                </p:cTn>
                              </p:par>
                              <p:par>
                                <p:cTn id="17" presetID="40" presetClass="path" presetSubtype="0" fill="hold" nodeType="withEffect">
                                  <p:stCondLst>
                                    <p:cond delay="8300"/>
                                  </p:stCondLst>
                                  <p:childTnLst>
                                    <p:animMotion origin="layout" path="M -0.03321 -0.07476 C -0.01628 -0.1412 0.00651 -0.20416 0.05143 -0.20416 C 0.10222 -0.20416 0.11902 -0.1412 0.13594 -0.07476 C 0.15873 -0.00115 0.17566 0.07223 0.23217 0.07223 C 0.28295 0.07223 0.29974 -0.00115 0.32253 -0.07476 C 0.33347 -0.1412 0.35639 -0.20416 0.40717 -0.20416 C 0.45183 -0.20416 0.47448 -0.1412 0.49141 -0.07476 C 0.5086 -0.00115 0.53126 0.07223 0.58204 0.07223 C 0.63282 0.07223 0.67253 -0.07476 0.67253 -0.07384 C 0.68933 -0.1412 0.70626 -0.20416 0.75704 -0.20416 C 0.80795 -0.20416 0.82461 -0.1412 0.84154 -0.07476 C 0.86446 -0.00115 0.88126 0.07223 0.93803 0.07223 C 0.98868 0.07223 1.0056 -0.00115 1.0224 -0.07476 C 1.04519 -0.1412 1.06224 -0.20416 1.11303 -0.20416 C 1.15769 -0.20416 1.1806 -0.1412 1.1974 -0.07476 C 1.21446 -0.00115 1.23711 0.07223 1.2879 0.07223 C 1.33868 0.07223 1.3556 -0.00115 1.37839 -0.07476 " pathEditMode="relative" rAng="0" ptsTypes="AAAAAAAAAAAAAAAAA">
                                      <p:cBhvr>
                                        <p:cTn id="18" dur="3000" fill="hold"/>
                                        <p:tgtEl>
                                          <p:spTgt spid="60"/>
                                        </p:tgtEl>
                                        <p:attrNameLst>
                                          <p:attrName>ppt_x</p:attrName>
                                          <p:attrName>ppt_y</p:attrName>
                                        </p:attrNameLst>
                                      </p:cBhvr>
                                      <p:rCtr x="70573" y="880"/>
                                    </p:animMotion>
                                  </p:childTnLst>
                                </p:cTn>
                              </p:par>
                              <p:par>
                                <p:cTn id="19" presetID="35" presetClass="path" presetSubtype="0" repeatCount="3000" fill="hold" nodeType="withEffect">
                                  <p:stCondLst>
                                    <p:cond delay="6000"/>
                                  </p:stCondLst>
                                  <p:childTnLst>
                                    <p:animMotion origin="layout" path="M -4.16667E-6 -4.44444E-6 L -1.51979 -4.44444E-6 " pathEditMode="relative" rAng="0" ptsTypes="AA">
                                      <p:cBhvr>
                                        <p:cTn id="20" dur="5000" fill="hold"/>
                                        <p:tgtEl>
                                          <p:spTgt spid="81"/>
                                        </p:tgtEl>
                                        <p:attrNameLst>
                                          <p:attrName>ppt_x</p:attrName>
                                          <p:attrName>ppt_y</p:attrName>
                                        </p:attrNameLst>
                                      </p:cBhvr>
                                      <p:rCtr x="-75990" y="0"/>
                                    </p:animMotion>
                                  </p:childTnLst>
                                </p:cTn>
                              </p:par>
                              <p:par>
                                <p:cTn id="21" presetID="63" presetClass="path" presetSubtype="0" repeatCount="2000" fill="hold" nodeType="withEffect">
                                  <p:stCondLst>
                                    <p:cond delay="7000"/>
                                  </p:stCondLst>
                                  <p:childTnLst>
                                    <p:animMotion origin="layout" path="M -1.04167E-6 -3.7037E-6 L 1.52214 -3.7037E-6 " pathEditMode="relative" rAng="0" ptsTypes="AA">
                                      <p:cBhvr>
                                        <p:cTn id="22" dur="5500" fill="hold"/>
                                        <p:tgtEl>
                                          <p:spTgt spid="29"/>
                                        </p:tgtEl>
                                        <p:attrNameLst>
                                          <p:attrName>ppt_x</p:attrName>
                                          <p:attrName>ppt_y</p:attrName>
                                        </p:attrNameLst>
                                      </p:cBhvr>
                                      <p:rCtr x="76107" y="0"/>
                                    </p:animMotion>
                                  </p:childTnLst>
                                </p:cTn>
                              </p:par>
                              <p:par>
                                <p:cTn id="23" presetID="35" presetClass="path" presetSubtype="0" repeatCount="3000" fill="hold" nodeType="withEffect">
                                  <p:stCondLst>
                                    <p:cond delay="8500"/>
                                  </p:stCondLst>
                                  <p:childTnLst>
                                    <p:animMotion origin="layout" path="M 2.70833E-6 -4.44444E-6 L -1.52279 -4.44444E-6 " pathEditMode="relative" rAng="0" ptsTypes="AA">
                                      <p:cBhvr>
                                        <p:cTn id="24" dur="5000" fill="hold"/>
                                        <p:tgtEl>
                                          <p:spTgt spid="69"/>
                                        </p:tgtEl>
                                        <p:attrNameLst>
                                          <p:attrName>ppt_x</p:attrName>
                                          <p:attrName>ppt_y</p:attrName>
                                        </p:attrNameLst>
                                      </p:cBhvr>
                                      <p:rCtr x="-76146" y="0"/>
                                    </p:animMotion>
                                  </p:childTnLst>
                                </p:cTn>
                              </p:par>
                              <p:par>
                                <p:cTn id="25" presetID="39" presetClass="path" presetSubtype="0" fill="hold" nodeType="withEffect">
                                  <p:stCondLst>
                                    <p:cond delay="13400"/>
                                  </p:stCondLst>
                                  <p:childTnLst>
                                    <p:animMotion origin="layout" path="M -0.00013 0.13449 C -0.00013 0.24514 -0.17162 0.33125 -0.37995 0.33125 C -0.59479 0.33125 -0.76628 0.24514 -0.76628 0.13449 C -0.76628 0.02338 -0.93776 -0.06204 -1.15248 -0.06204 C -1.36068 -0.06204 -1.53229 0.02338 -1.53229 0.13449 " pathEditMode="relative" rAng="0" ptsTypes="AAAAA">
                                      <p:cBhvr>
                                        <p:cTn id="26" dur="2000" fill="hold"/>
                                        <p:tgtEl>
                                          <p:spTgt spid="9"/>
                                        </p:tgtEl>
                                        <p:attrNameLst>
                                          <p:attrName>ppt_x</p:attrName>
                                          <p:attrName>ppt_y</p:attrName>
                                        </p:attrNameLst>
                                      </p:cBhvr>
                                      <p:rCtr x="-76615" y="0"/>
                                    </p:animMotion>
                                  </p:childTnLst>
                                </p:cTn>
                              </p:par>
                              <p:par>
                                <p:cTn id="27" presetID="35" presetClass="path" presetSubtype="0" repeatCount="3000" fill="hold" nodeType="withEffect">
                                  <p:stCondLst>
                                    <p:cond delay="8700"/>
                                  </p:stCondLst>
                                  <p:childTnLst>
                                    <p:animMotion origin="layout" path="M -4.16667E-6 -2.96296E-6 L -1.52382 -2.96296E-6 " pathEditMode="relative" rAng="0" ptsTypes="AA">
                                      <p:cBhvr>
                                        <p:cTn id="28" dur="6000" fill="hold"/>
                                        <p:tgtEl>
                                          <p:spTgt spid="77"/>
                                        </p:tgtEl>
                                        <p:attrNameLst>
                                          <p:attrName>ppt_x</p:attrName>
                                          <p:attrName>ppt_y</p:attrName>
                                        </p:attrNameLst>
                                      </p:cBhvr>
                                      <p:rCtr x="-76198" y="0"/>
                                    </p:animMotion>
                                  </p:childTnLst>
                                </p:cTn>
                              </p:par>
                              <p:par>
                                <p:cTn id="29" presetID="63" presetClass="path" presetSubtype="0" repeatCount="3000" fill="hold" nodeType="withEffect">
                                  <p:stCondLst>
                                    <p:cond delay="10250"/>
                                  </p:stCondLst>
                                  <p:childTnLst>
                                    <p:animMotion origin="layout" path="M -2.70833E-6 -3.7037E-6 L 1.52005 -3.7037E-6 " pathEditMode="relative" rAng="0" ptsTypes="AA">
                                      <p:cBhvr>
                                        <p:cTn id="30" dur="5000" fill="hold"/>
                                        <p:tgtEl>
                                          <p:spTgt spid="17"/>
                                        </p:tgtEl>
                                        <p:attrNameLst>
                                          <p:attrName>ppt_x</p:attrName>
                                          <p:attrName>ppt_y</p:attrName>
                                        </p:attrNameLst>
                                      </p:cBhvr>
                                      <p:rCtr x="76003" y="0"/>
                                    </p:animMotion>
                                  </p:childTnLst>
                                </p:cTn>
                              </p:par>
                              <p:par>
                                <p:cTn id="31" presetID="44" presetClass="path" presetSubtype="0" fill="hold" nodeType="withEffect">
                                  <p:stCondLst>
                                    <p:cond delay="17800"/>
                                  </p:stCondLst>
                                  <p:childTnLst>
                                    <p:animMotion origin="layout" path="M -0.00156 -0.07477 L 0.36849 -0.24653 C 0.44545 -0.28518 0.56107 -0.30579 0.68256 -0.30579 C 0.82058 -0.30579 0.93125 -0.28518 1.00821 -0.24653 L 1.37839 -0.07477 " pathEditMode="relative" rAng="0" ptsTypes="AAAAA">
                                      <p:cBhvr>
                                        <p:cTn id="32" dur="2000" fill="hold"/>
                                        <p:tgtEl>
                                          <p:spTgt spid="60"/>
                                        </p:tgtEl>
                                        <p:attrNameLst>
                                          <p:attrName>ppt_x</p:attrName>
                                          <p:attrName>ppt_y</p:attrName>
                                        </p:attrNameLst>
                                      </p:cBhvr>
                                      <p:rCtr x="68997" y="-11551"/>
                                    </p:animMotion>
                                  </p:childTnLst>
                                </p:cTn>
                              </p:par>
                              <p:par>
                                <p:cTn id="33" presetID="63" presetClass="path" presetSubtype="0" repeatCount="3000" fill="hold" nodeType="withEffect">
                                  <p:stCondLst>
                                    <p:cond delay="11500"/>
                                  </p:stCondLst>
                                  <p:childTnLst>
                                    <p:animMotion origin="layout" path="M -1.04167E-6 -3.7037E-6 L 1.52422 -3.7037E-6 " pathEditMode="relative" rAng="0" ptsTypes="AA">
                                      <p:cBhvr>
                                        <p:cTn id="34" dur="5500" fill="hold"/>
                                        <p:tgtEl>
                                          <p:spTgt spid="37"/>
                                        </p:tgtEl>
                                        <p:attrNameLst>
                                          <p:attrName>ppt_x</p:attrName>
                                          <p:attrName>ppt_y</p:attrName>
                                        </p:attrNameLst>
                                      </p:cBhvr>
                                      <p:rCtr x="76211" y="0"/>
                                    </p:animMotion>
                                  </p:childTnLst>
                                </p:cTn>
                              </p:par>
                              <p:par>
                                <p:cTn id="35" presetID="35" presetClass="path" presetSubtype="0" repeatCount="3000" fill="hold" nodeType="withEffect">
                                  <p:stCondLst>
                                    <p:cond delay="14300"/>
                                  </p:stCondLst>
                                  <p:childTnLst>
                                    <p:animMotion origin="layout" path="M 2.70833E-6 -2.96296E-6 L -1.52487 -2.96296E-6 " pathEditMode="relative" rAng="0" ptsTypes="AA">
                                      <p:cBhvr>
                                        <p:cTn id="36" dur="3500" fill="hold"/>
                                        <p:tgtEl>
                                          <p:spTgt spid="61"/>
                                        </p:tgtEl>
                                        <p:attrNameLst>
                                          <p:attrName>ppt_x</p:attrName>
                                          <p:attrName>ppt_y</p:attrName>
                                        </p:attrNameLst>
                                      </p:cBhvr>
                                      <p:rCtr x="-76250" y="0"/>
                                    </p:animMotion>
                                  </p:childTnLst>
                                </p:cTn>
                              </p:par>
                              <p:par>
                                <p:cTn id="37" presetID="63" presetClass="path" presetSubtype="0" repeatCount="3000" fill="hold" nodeType="withEffect">
                                  <p:stCondLst>
                                    <p:cond delay="15900"/>
                                  </p:stCondLst>
                                  <p:childTnLst>
                                    <p:animMotion origin="layout" path="M -2.70833E-6 -3.7037E-6 L 1.52214 -3.7037E-6 " pathEditMode="relative" rAng="0" ptsTypes="AA">
                                      <p:cBhvr>
                                        <p:cTn id="38" dur="4000" fill="hold"/>
                                        <p:tgtEl>
                                          <p:spTgt spid="14"/>
                                        </p:tgtEl>
                                        <p:attrNameLst>
                                          <p:attrName>ppt_x</p:attrName>
                                          <p:attrName>ppt_y</p:attrName>
                                        </p:attrNameLst>
                                      </p:cBhvr>
                                      <p:rCtr x="76107" y="0"/>
                                    </p:animMotion>
                                  </p:childTnLst>
                                </p:cTn>
                              </p:par>
                              <p:par>
                                <p:cTn id="39" presetID="35" presetClass="path" presetSubtype="0" repeatCount="3000" fill="hold" nodeType="withEffect">
                                  <p:stCondLst>
                                    <p:cond delay="14500"/>
                                  </p:stCondLst>
                                  <p:childTnLst>
                                    <p:animMotion origin="layout" path="M -4.16667E-6 -4.44444E-6 L -1.51979 -4.44444E-6 " pathEditMode="relative" rAng="0" ptsTypes="AA">
                                      <p:cBhvr>
                                        <p:cTn id="40" dur="4000" fill="hold"/>
                                        <p:tgtEl>
                                          <p:spTgt spid="85"/>
                                        </p:tgtEl>
                                        <p:attrNameLst>
                                          <p:attrName>ppt_x</p:attrName>
                                          <p:attrName>ppt_y</p:attrName>
                                        </p:attrNameLst>
                                      </p:cBhvr>
                                      <p:rCtr x="-7599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43953"/>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30</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243953"/>
                </a:solidFill>
                <a:latin typeface="Playtime With Hot Toddies" panose="02000606020000020004" pitchFamily="2" charset="0"/>
              </a:rPr>
              <a:t>sentence goes here</a:t>
            </a:r>
            <a:endParaRPr lang="en-US" sz="5400" spc="-150" dirty="0">
              <a:solidFill>
                <a:srgbClr val="243953"/>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29</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243953"/>
                </a:solidFill>
                <a:latin typeface="Playtime With Hot Toddies" panose="02000606020000020004" pitchFamily="2" charset="0"/>
              </a:rPr>
              <a:t>sentence goes here</a:t>
            </a:r>
            <a:endParaRPr lang="en-US" sz="5400" spc="-150" dirty="0">
              <a:solidFill>
                <a:srgbClr val="243953"/>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28</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243953"/>
                </a:solidFill>
                <a:latin typeface="Playtime With Hot Toddies" panose="02000606020000020004" pitchFamily="2" charset="0"/>
              </a:rPr>
              <a:t>sentence goes here</a:t>
            </a:r>
            <a:endParaRPr lang="en-US" sz="5400" spc="-150" dirty="0">
              <a:solidFill>
                <a:srgbClr val="243953"/>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4505" y="37237"/>
              <a:ext cx="750526" cy="923330"/>
            </a:xfrm>
            <a:prstGeom prst="rect">
              <a:avLst/>
            </a:prstGeom>
            <a:noFill/>
          </p:spPr>
          <p:txBody>
            <a:bodyPr wrap="none" rtlCol="0" anchor="ctr">
              <a:spAutoFit/>
            </a:bodyPr>
            <a:lstStyle/>
            <a:p>
              <a:pPr algn="ctr"/>
              <a:r>
                <a:rPr lang="en-US" sz="5400" dirty="0" smtClean="0">
                  <a:solidFill>
                    <a:srgbClr val="4FC9D9"/>
                  </a:solidFill>
                  <a:latin typeface="Playtime With Hot Toddies" panose="02000606020000020004" pitchFamily="2" charset="0"/>
                </a:rPr>
                <a:t>10</a:t>
              </a:r>
              <a:endParaRPr lang="en-US" sz="5400" dirty="0">
                <a:solidFill>
                  <a:srgbClr val="4FC9D9"/>
                </a:solidFill>
                <a:latin typeface="Playtime With Hot Toddies" panose="02000606020000020004" pitchFamily="2" charset="0"/>
              </a:endParaRPr>
            </a:p>
          </p:txBody>
        </p:sp>
      </p:grpSp>
    </p:spTree>
    <p:extLst>
      <p:ext uri="{BB962C8B-B14F-4D97-AF65-F5344CB8AC3E}">
        <p14:creationId xmlns:p14="http://schemas.microsoft.com/office/powerpoint/2010/main" val="2516431341"/>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6"/>
                                        </p:tgtEl>
                                        <p:attrNameLst>
                                          <p:attrName>style.color</p:attrName>
                                        </p:attrNameLst>
                                      </p:cBhvr>
                                      <p:to>
                                        <a:srgbClr val="4FC9D9"/>
                                      </p:to>
                                    </p:animClr>
                                    <p:animClr clrSpc="rgb" dir="cw">
                                      <p:cBhvr>
                                        <p:cTn id="7" dur="250" fill="hold"/>
                                        <p:tgtEl>
                                          <p:spTgt spid="6"/>
                                        </p:tgtEl>
                                        <p:attrNameLst>
                                          <p:attrName>fillcolor</p:attrName>
                                        </p:attrNameLst>
                                      </p:cBhvr>
                                      <p:to>
                                        <a:srgbClr val="4FC9D9"/>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8"/>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30</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29</a:t>
            </a:r>
            <a:endParaRPr lang="en-US" sz="1000" dirty="0">
              <a:solidFill>
                <a:schemeClr val="bg1"/>
              </a:solidFill>
            </a:endParaRPr>
          </a:p>
        </p:txBody>
      </p:sp>
      <p:sp>
        <p:nvSpPr>
          <p:cNvPr id="6" name="Answer 1"/>
          <p:cNvSpPr/>
          <p:nvPr/>
        </p:nvSpPr>
        <p:spPr>
          <a:xfrm>
            <a:off x="485709" y="5036949"/>
            <a:ext cx="3437509" cy="1503334"/>
          </a:xfrm>
          <a:prstGeom prst="roundRect">
            <a:avLst/>
          </a:prstGeom>
          <a:solidFill>
            <a:srgbClr val="4FC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28</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43953"/>
                </a:solidFill>
                <a:latin typeface="All Season" panose="02000500000000000000" pitchFamily="50" charset="0"/>
              </a:rPr>
              <a:t>How many did you read?</a:t>
            </a:r>
          </a:p>
        </p:txBody>
      </p:sp>
      <p:sp>
        <p:nvSpPr>
          <p:cNvPr id="8"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9" name="Box 2"/>
          <p:cNvSpPr/>
          <p:nvPr/>
        </p:nvSpPr>
        <p:spPr>
          <a:xfrm>
            <a:off x="4377245"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54505" y="37237"/>
              <a:ext cx="750526" cy="923330"/>
            </a:xfrm>
            <a:prstGeom prst="rect">
              <a:avLst/>
            </a:prstGeom>
            <a:noFill/>
          </p:spPr>
          <p:txBody>
            <a:bodyPr wrap="none" rtlCol="0" anchor="ctr">
              <a:spAutoFit/>
            </a:bodyPr>
            <a:lstStyle/>
            <a:p>
              <a:pPr algn="ctr"/>
              <a:r>
                <a:rPr lang="en-US" sz="5400" dirty="0" smtClean="0">
                  <a:solidFill>
                    <a:srgbClr val="4FC9D9"/>
                  </a:solidFill>
                  <a:latin typeface="Playtime With Hot Toddies" panose="02000606020000020004" pitchFamily="2" charset="0"/>
                </a:rPr>
                <a:t>10</a:t>
              </a:r>
              <a:endParaRPr lang="en-US" sz="5400" dirty="0">
                <a:solidFill>
                  <a:srgbClr val="4FC9D9"/>
                </a:solidFill>
                <a:latin typeface="Playtime With Hot Toddies" panose="02000606020000020004" pitchFamily="2" charset="0"/>
              </a:endParaRPr>
            </a:p>
          </p:txBody>
        </p:sp>
      </p:grpSp>
    </p:spTree>
    <p:extLst>
      <p:ext uri="{BB962C8B-B14F-4D97-AF65-F5344CB8AC3E}">
        <p14:creationId xmlns:p14="http://schemas.microsoft.com/office/powerpoint/2010/main" val="224676107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0"/>
                                        </p:tgtEl>
                                        <p:attrNameLst>
                                          <p:attrName>style.color</p:attrName>
                                        </p:attrNameLst>
                                      </p:cBhvr>
                                      <p:to>
                                        <a:srgbClr val="4FC9D9"/>
                                      </p:to>
                                    </p:animClr>
                                    <p:animClr clrSpc="rgb" dir="cw">
                                      <p:cBhvr>
                                        <p:cTn id="7" dur="250" fill="hold"/>
                                        <p:tgtEl>
                                          <p:spTgt spid="10"/>
                                        </p:tgtEl>
                                        <p:attrNameLst>
                                          <p:attrName>fillcolor</p:attrName>
                                        </p:attrNameLst>
                                      </p:cBhvr>
                                      <p:to>
                                        <a:srgbClr val="4FC9D9"/>
                                      </p:to>
                                    </p:animClr>
                                    <p:set>
                                      <p:cBhvr>
                                        <p:cTn id="8" dur="250" fill="hold"/>
                                        <p:tgtEl>
                                          <p:spTgt spid="10"/>
                                        </p:tgtEl>
                                        <p:attrNameLst>
                                          <p:attrName>fill.type</p:attrName>
                                        </p:attrNameLst>
                                      </p:cBhvr>
                                      <p:to>
                                        <p:strVal val="solid"/>
                                      </p:to>
                                    </p:set>
                                    <p:set>
                                      <p:cBhvr>
                                        <p:cTn id="9" dur="25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243953"/>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4FC9D9"/>
                </a:solidFill>
                <a:latin typeface="All Season" panose="02000500000000000000" pitchFamily="50" charset="0"/>
              </a:rPr>
              <a:t>30</a:t>
            </a:r>
            <a:endParaRPr lang="en-US" sz="4000" dirty="0">
              <a:solidFill>
                <a:srgbClr val="4FC9D9"/>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4505" y="37237"/>
              <a:ext cx="750526" cy="923330"/>
            </a:xfrm>
            <a:prstGeom prst="rect">
              <a:avLst/>
            </a:prstGeom>
            <a:noFill/>
          </p:spPr>
          <p:txBody>
            <a:bodyPr wrap="none" rtlCol="0" anchor="ctr">
              <a:spAutoFit/>
            </a:bodyPr>
            <a:lstStyle/>
            <a:p>
              <a:pPr algn="ctr"/>
              <a:r>
                <a:rPr lang="en-US" sz="5400" dirty="0" smtClean="0">
                  <a:solidFill>
                    <a:srgbClr val="4FC9D9"/>
                  </a:solidFill>
                  <a:latin typeface="Playtime With Hot Toddies" panose="02000606020000020004" pitchFamily="2" charset="0"/>
                </a:rPr>
                <a:t>10</a:t>
              </a:r>
              <a:endParaRPr lang="en-US" sz="5400" dirty="0">
                <a:solidFill>
                  <a:srgbClr val="4FC9D9"/>
                </a:solidFill>
                <a:latin typeface="Playtime With Hot Toddies" panose="02000606020000020004" pitchFamily="2" charset="0"/>
              </a:endParaRPr>
            </a:p>
          </p:txBody>
        </p:sp>
      </p:grpSp>
    </p:spTree>
    <p:extLst>
      <p:ext uri="{BB962C8B-B14F-4D97-AF65-F5344CB8AC3E}">
        <p14:creationId xmlns:p14="http://schemas.microsoft.com/office/powerpoint/2010/main" val="389358465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Water 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p:cNvSpPr txBox="1"/>
          <p:nvPr/>
        </p:nvSpPr>
        <p:spPr>
          <a:xfrm>
            <a:off x="1577803" y="2085626"/>
            <a:ext cx="9023368" cy="3369384"/>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90000"/>
              </a:lnSpc>
            </a:pPr>
            <a:r>
              <a:rPr lang="en-US" sz="6600" spc="-300" dirty="0" smtClean="0">
                <a:solidFill>
                  <a:schemeClr val="accent2"/>
                </a:solidFill>
                <a:latin typeface="All Season" panose="02000500000000000000" pitchFamily="50" charset="0"/>
              </a:rPr>
              <a:t>Your word is…</a:t>
            </a:r>
            <a:endParaRPr lang="en-US" sz="6600" spc="-300" dirty="0">
              <a:solidFill>
                <a:schemeClr val="accent2"/>
              </a:solidFill>
              <a:latin typeface="All Season" panose="02000500000000000000" pitchFamily="50" charset="0"/>
            </a:endParaRPr>
          </a:p>
          <a:p>
            <a:pPr algn="ctr">
              <a:lnSpc>
                <a:spcPct val="90000"/>
              </a:lnSpc>
            </a:pPr>
            <a:r>
              <a:rPr lang="en-US" sz="16600" spc="-700" dirty="0" smtClean="0">
                <a:solidFill>
                  <a:schemeClr val="accent2">
                    <a:lumMod val="50000"/>
                  </a:schemeClr>
                </a:solidFill>
                <a:latin typeface="All Season" panose="02000500000000000000" pitchFamily="50" charset="0"/>
              </a:rPr>
              <a:t>word here</a:t>
            </a:r>
            <a:endParaRPr lang="en-US" sz="16600" spc="-700" dirty="0">
              <a:solidFill>
                <a:schemeClr val="accent2">
                  <a:lumMod val="50000"/>
                </a:schemeClr>
              </a:solidFill>
              <a:latin typeface="All Season" panose="02000500000000000000" pitchFamily="50" charset="0"/>
            </a:endParaRPr>
          </a:p>
        </p:txBody>
      </p:sp>
      <p:grpSp>
        <p:nvGrpSpPr>
          <p:cNvPr id="5" name="그룹 4"/>
          <p:cNvGrpSpPr/>
          <p:nvPr/>
        </p:nvGrpSpPr>
        <p:grpSpPr>
          <a:xfrm>
            <a:off x="0" y="0"/>
            <a:ext cx="932688" cy="960567"/>
            <a:chOff x="0" y="0"/>
            <a:chExt cx="932688" cy="960567"/>
          </a:xfrm>
        </p:grpSpPr>
        <p:sp>
          <p:nvSpPr>
            <p:cNvPr id="6" name="한쪽 모서리가 둥근 사각형 5"/>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33854" y="37237"/>
              <a:ext cx="591829" cy="923330"/>
            </a:xfrm>
            <a:prstGeom prst="rect">
              <a:avLst/>
            </a:prstGeom>
            <a:noFill/>
          </p:spPr>
          <p:txBody>
            <a:bodyPr wrap="none" rtlCol="0" anchor="ctr">
              <a:spAutoFit/>
            </a:bodyPr>
            <a:lstStyle/>
            <a:p>
              <a:pPr algn="ctr"/>
              <a:r>
                <a:rPr lang="en-US" sz="5400" dirty="0" smtClean="0">
                  <a:solidFill>
                    <a:srgbClr val="BD582C"/>
                  </a:solidFill>
                  <a:latin typeface="Playtime With Hot Toddies" panose="02000606020000020004" pitchFamily="2" charset="0"/>
                </a:rPr>
                <a:t>11</a:t>
              </a:r>
              <a:endParaRPr lang="en-US" sz="5400" dirty="0">
                <a:solidFill>
                  <a:srgbClr val="BD582C"/>
                </a:solidFill>
                <a:latin typeface="Playtime With Hot Toddies" panose="02000606020000020004" pitchFamily="2" charset="0"/>
              </a:endParaRPr>
            </a:p>
          </p:txBody>
        </p:sp>
      </p:grpSp>
    </p:spTree>
    <p:extLst>
      <p:ext uri="{BB962C8B-B14F-4D97-AF65-F5344CB8AC3E}">
        <p14:creationId xmlns:p14="http://schemas.microsoft.com/office/powerpoint/2010/main" val="21512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1" name="Watercolor Background"/>
          <p:cNvSpPr/>
          <p:nvPr/>
        </p:nvSpPr>
        <p:spPr>
          <a:xfrm>
            <a:off x="0" y="0"/>
            <a:ext cx="12192000" cy="6858000"/>
          </a:xfrm>
          <a:prstGeom prst="rect">
            <a:avLst/>
          </a:prstGeom>
          <a:blipFill dpi="0" rotWithShape="1">
            <a:blip r:embed="rId5">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nswer 3"/>
          <p:cNvSpPr/>
          <p:nvPr/>
        </p:nvSpPr>
        <p:spPr>
          <a:xfrm>
            <a:off x="7936380" y="5266935"/>
            <a:ext cx="2911623" cy="1273347"/>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schemeClr val="bg1"/>
                </a:solidFill>
                <a:latin typeface="All Season" panose="02000500000000000000" pitchFamily="50" charset="0"/>
              </a:rPr>
              <a:t>7</a:t>
            </a:r>
            <a:endParaRPr lang="en-US" sz="2400" dirty="0">
              <a:solidFill>
                <a:schemeClr val="bg1"/>
              </a:solidFill>
            </a:endParaRPr>
          </a:p>
        </p:txBody>
      </p:sp>
      <p:sp>
        <p:nvSpPr>
          <p:cNvPr id="14" name="Answer 2"/>
          <p:cNvSpPr/>
          <p:nvPr/>
        </p:nvSpPr>
        <p:spPr>
          <a:xfrm>
            <a:off x="4640189" y="5266935"/>
            <a:ext cx="2911623" cy="1273347"/>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schemeClr val="bg1"/>
                </a:solidFill>
                <a:latin typeface="All Season" panose="02000500000000000000" pitchFamily="50" charset="0"/>
              </a:rPr>
              <a:t>6</a:t>
            </a:r>
            <a:endParaRPr lang="en-US" sz="2400" dirty="0">
              <a:solidFill>
                <a:schemeClr val="bg1"/>
              </a:solidFill>
            </a:endParaRPr>
          </a:p>
        </p:txBody>
      </p:sp>
      <p:sp>
        <p:nvSpPr>
          <p:cNvPr id="12" name="Answer 1"/>
          <p:cNvSpPr/>
          <p:nvPr/>
        </p:nvSpPr>
        <p:spPr>
          <a:xfrm>
            <a:off x="1343998" y="5266935"/>
            <a:ext cx="2911623" cy="1273347"/>
          </a:xfrm>
          <a:prstGeom prst="roundRect">
            <a:avLst/>
          </a:prstGeom>
          <a:solidFill>
            <a:srgbClr val="C4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5</a:t>
            </a:r>
            <a:endParaRPr lang="en-US" sz="2400" dirty="0">
              <a:solidFill>
                <a:schemeClr val="bg1"/>
              </a:solidFill>
            </a:endParaRPr>
          </a:p>
        </p:txBody>
      </p:sp>
      <p:sp>
        <p:nvSpPr>
          <p:cNvPr id="9" name="Box 1"/>
          <p:cNvSpPr/>
          <p:nvPr/>
        </p:nvSpPr>
        <p:spPr>
          <a:xfrm>
            <a:off x="1343998" y="2324997"/>
            <a:ext cx="2911623" cy="2772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1" name="Box 2"/>
          <p:cNvSpPr/>
          <p:nvPr/>
        </p:nvSpPr>
        <p:spPr>
          <a:xfrm>
            <a:off x="4640188" y="2324997"/>
            <a:ext cx="2911623" cy="2772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5" name="Box 3"/>
          <p:cNvSpPr/>
          <p:nvPr/>
        </p:nvSpPr>
        <p:spPr>
          <a:xfrm>
            <a:off x="7936379" y="2324997"/>
            <a:ext cx="2911623" cy="2772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2774" y="2969657"/>
            <a:ext cx="2025842" cy="1489987"/>
          </a:xfrm>
          <a:prstGeom prst="rect">
            <a:avLst/>
          </a:prstGeom>
        </p:spPr>
      </p:pic>
      <p:pic>
        <p:nvPicPr>
          <p:cNvPr id="16"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3078" y="2969657"/>
            <a:ext cx="2025842" cy="1489987"/>
          </a:xfrm>
          <a:prstGeom prst="rect">
            <a:avLst/>
          </a:prstGeom>
        </p:spPr>
      </p:pic>
      <p:pic>
        <p:nvPicPr>
          <p:cNvPr id="18"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6201" y="2969657"/>
            <a:ext cx="2025842" cy="1489987"/>
          </a:xfrm>
          <a:prstGeom prst="rect">
            <a:avLst/>
          </a:prstGeom>
        </p:spPr>
      </p:pic>
      <p:sp>
        <p:nvSpPr>
          <p:cNvPr id="17" name="Header"/>
          <p:cNvSpPr txBox="1"/>
          <p:nvPr/>
        </p:nvSpPr>
        <p:spPr>
          <a:xfrm>
            <a:off x="1716949" y="709052"/>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512B23"/>
                </a:solidFill>
                <a:latin typeface="All Season" panose="02000500000000000000" pitchFamily="50" charset="0"/>
              </a:rPr>
              <a:t>How many did you read?</a:t>
            </a:r>
          </a:p>
        </p:txBody>
      </p:sp>
      <p:sp>
        <p:nvSpPr>
          <p:cNvPr id="19" name="Header"/>
          <p:cNvSpPr txBox="1"/>
          <p:nvPr/>
        </p:nvSpPr>
        <p:spPr>
          <a:xfrm>
            <a:off x="1966615" y="529858"/>
            <a:ext cx="8258799" cy="1726627"/>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lnSpc>
                <a:spcPct val="70000"/>
              </a:lnSpc>
            </a:pPr>
            <a:r>
              <a:rPr lang="en-US" sz="7200" spc="-700" dirty="0" smtClean="0">
                <a:solidFill>
                  <a:srgbClr val="512B23"/>
                </a:solidFill>
                <a:latin typeface="All Season" panose="02000500000000000000" pitchFamily="50" charset="0"/>
              </a:rPr>
              <a:t>Say the sentence above</a:t>
            </a:r>
            <a:br>
              <a:rPr lang="en-US" sz="7200" spc="-700" dirty="0" smtClean="0">
                <a:solidFill>
                  <a:srgbClr val="512B23"/>
                </a:solidFill>
                <a:latin typeface="All Season" panose="02000500000000000000" pitchFamily="50" charset="0"/>
              </a:rPr>
            </a:br>
            <a:r>
              <a:rPr lang="en-US" sz="7200" spc="-700" dirty="0" smtClean="0">
                <a:solidFill>
                  <a:srgbClr val="512B23"/>
                </a:solidFill>
                <a:latin typeface="All Season" panose="02000500000000000000" pitchFamily="50" charset="0"/>
              </a:rPr>
              <a:t>your answer.</a:t>
            </a:r>
            <a:endParaRPr lang="en-US" sz="7200" spc="-700" dirty="0">
              <a:solidFill>
                <a:srgbClr val="512B23"/>
              </a:solidFill>
              <a:latin typeface="All Season" panose="02000500000000000000" pitchFamily="50" charset="0"/>
            </a:endParaRPr>
          </a:p>
        </p:txBody>
      </p:sp>
    </p:spTree>
    <p:extLst>
      <p:ext uri="{BB962C8B-B14F-4D97-AF65-F5344CB8AC3E}">
        <p14:creationId xmlns:p14="http://schemas.microsoft.com/office/powerpoint/2010/main" val="3204536179"/>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p:cNvSpPr txBox="1"/>
          <p:nvPr/>
        </p:nvSpPr>
        <p:spPr>
          <a:xfrm>
            <a:off x="2928432" y="2193191"/>
            <a:ext cx="6860917" cy="2646878"/>
          </a:xfrm>
          <a:prstGeom prst="rect">
            <a:avLst/>
          </a:prstGeom>
          <a:noFill/>
        </p:spPr>
        <p:txBody>
          <a:bodyPr wrap="none" rtlCol="0">
            <a:spAutoFit/>
          </a:bodyPr>
          <a:lstStyle/>
          <a:p>
            <a:pPr algn="ctr"/>
            <a:r>
              <a:rPr lang="en-US" sz="16600" spc="-700" dirty="0" smtClean="0">
                <a:solidFill>
                  <a:schemeClr val="bg1"/>
                </a:solidFill>
                <a:effectLst>
                  <a:outerShdw blurRad="749300" algn="ctr" rotWithShape="0">
                    <a:srgbClr val="363711">
                      <a:alpha val="35000"/>
                    </a:srgbClr>
                  </a:outerShdw>
                </a:effectLst>
                <a:latin typeface="All Season" panose="02000500000000000000" pitchFamily="50" charset="0"/>
              </a:rPr>
              <a:t>Ready?</a:t>
            </a:r>
            <a:endParaRPr lang="en-US" sz="16600" spc="-700" dirty="0">
              <a:solidFill>
                <a:schemeClr val="bg1"/>
              </a:solidFill>
              <a:effectLst>
                <a:outerShdw blurRad="749300" algn="ctr" rotWithShape="0">
                  <a:srgbClr val="363711">
                    <a:alpha val="35000"/>
                  </a:srgbClr>
                </a:outerShdw>
              </a:effectLst>
              <a:latin typeface="All Season" panose="02000500000000000000" pitchFamily="50" charset="0"/>
            </a:endParaRPr>
          </a:p>
        </p:txBody>
      </p:sp>
    </p:spTree>
    <p:extLst>
      <p:ext uri="{BB962C8B-B14F-4D97-AF65-F5344CB8AC3E}">
        <p14:creationId xmlns:p14="http://schemas.microsoft.com/office/powerpoint/2010/main" val="34680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Dragonfly 4L"/>
          <p:cNvGrpSpPr/>
          <p:nvPr/>
        </p:nvGrpSpPr>
        <p:grpSpPr>
          <a:xfrm flipH="1">
            <a:off x="-4516077" y="4291037"/>
            <a:ext cx="4387913" cy="2539036"/>
            <a:chOff x="6049106" y="1985098"/>
            <a:chExt cx="4387913" cy="2539036"/>
          </a:xfrm>
        </p:grpSpPr>
        <p:pic>
          <p:nvPicPr>
            <p:cNvPr id="32"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33"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47" name="Dragonfly 8L"/>
          <p:cNvGrpSpPr/>
          <p:nvPr/>
        </p:nvGrpSpPr>
        <p:grpSpPr>
          <a:xfrm flipH="1">
            <a:off x="-7658294" y="4291037"/>
            <a:ext cx="4387913" cy="2539036"/>
            <a:chOff x="6049106" y="1985098"/>
            <a:chExt cx="4387913" cy="2539036"/>
          </a:xfrm>
        </p:grpSpPr>
        <p:pic>
          <p:nvPicPr>
            <p:cNvPr id="48"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49"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3" name="Dragonfly 3R"/>
          <p:cNvGrpSpPr/>
          <p:nvPr/>
        </p:nvGrpSpPr>
        <p:grpSpPr>
          <a:xfrm>
            <a:off x="12320164" y="3369292"/>
            <a:ext cx="4387913" cy="2539036"/>
            <a:chOff x="6049106" y="1985098"/>
            <a:chExt cx="4387913" cy="2539036"/>
          </a:xfrm>
        </p:grpSpPr>
        <p:pic>
          <p:nvPicPr>
            <p:cNvPr id="7"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16"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67" name="Dragonfly 6R"/>
          <p:cNvGrpSpPr/>
          <p:nvPr/>
        </p:nvGrpSpPr>
        <p:grpSpPr>
          <a:xfrm>
            <a:off x="15429124" y="3369292"/>
            <a:ext cx="4387913" cy="2539036"/>
            <a:chOff x="6049106" y="1985098"/>
            <a:chExt cx="4387913" cy="2539036"/>
          </a:xfrm>
        </p:grpSpPr>
        <p:pic>
          <p:nvPicPr>
            <p:cNvPr id="68"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69"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cNvSpPr txBox="1"/>
            <p:nvPr/>
          </p:nvSpPr>
          <p:spPr>
            <a:xfrm>
              <a:off x="6107171" y="3600804"/>
              <a:ext cx="2788071" cy="923330"/>
            </a:xfrm>
            <a:prstGeom prst="rect">
              <a:avLst/>
            </a:prstGeom>
            <a:noFill/>
          </p:spPr>
          <p:txBody>
            <a:bodyPr wrap="none" rtlCol="0">
              <a:spAutoFit/>
            </a:bodyPr>
            <a:lstStyle/>
            <a:p>
              <a:pPr algn="ctr"/>
              <a:r>
                <a:rPr lang="en-US" sz="5400" spc="-150" dirty="0" err="1" smtClean="0">
                  <a:solidFill>
                    <a:schemeClr val="accent2">
                      <a:lumMod val="50000"/>
                    </a:schemeClr>
                  </a:solidFill>
                  <a:latin typeface="All Season" panose="02000500000000000000" pitchFamily="50" charset="0"/>
                </a:rPr>
                <a:t>wr</a:t>
              </a:r>
              <a:r>
                <a:rPr lang="en-US" sz="5400" spc="-150" dirty="0" smtClean="0">
                  <a:solidFill>
                    <a:schemeClr val="accent2">
                      <a:lumMod val="50000"/>
                    </a:schemeClr>
                  </a:solidFill>
                  <a:latin typeface="All Season" panose="02000500000000000000" pitchFamily="50" charset="0"/>
                </a:rPr>
                <a:t>. word</a:t>
              </a:r>
            </a:p>
          </p:txBody>
        </p:sp>
      </p:grpSp>
      <p:grpSp>
        <p:nvGrpSpPr>
          <p:cNvPr id="39" name="Dragonfly 3L"/>
          <p:cNvGrpSpPr/>
          <p:nvPr/>
        </p:nvGrpSpPr>
        <p:grpSpPr>
          <a:xfrm flipH="1">
            <a:off x="-4516077" y="2447551"/>
            <a:ext cx="4387913" cy="2539036"/>
            <a:chOff x="6049106" y="1985098"/>
            <a:chExt cx="4387913" cy="2539036"/>
          </a:xfrm>
        </p:grpSpPr>
        <p:pic>
          <p:nvPicPr>
            <p:cNvPr id="40"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41"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55" name="Dragonfly 7L"/>
          <p:cNvGrpSpPr/>
          <p:nvPr/>
        </p:nvGrpSpPr>
        <p:grpSpPr>
          <a:xfrm flipH="1">
            <a:off x="-7658294" y="2447551"/>
            <a:ext cx="4387913" cy="2539036"/>
            <a:chOff x="6049106" y="1985098"/>
            <a:chExt cx="4387913" cy="2539036"/>
          </a:xfrm>
        </p:grpSpPr>
        <p:pic>
          <p:nvPicPr>
            <p:cNvPr id="56"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57"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cNvSpPr txBox="1"/>
            <p:nvPr/>
          </p:nvSpPr>
          <p:spPr>
            <a:xfrm>
              <a:off x="6124256" y="3600804"/>
              <a:ext cx="2753895" cy="923330"/>
            </a:xfrm>
            <a:prstGeom prst="rect">
              <a:avLst/>
            </a:prstGeom>
            <a:noFill/>
          </p:spPr>
          <p:txBody>
            <a:bodyPr wrap="none" rtlCol="0">
              <a:spAutoFit/>
            </a:bodyPr>
            <a:lstStyle/>
            <a:p>
              <a:pPr algn="ctr"/>
              <a:r>
                <a:rPr lang="en-US" sz="5400" spc="-150" dirty="0" err="1" smtClean="0">
                  <a:solidFill>
                    <a:schemeClr val="accent2">
                      <a:lumMod val="50000"/>
                    </a:schemeClr>
                  </a:solidFill>
                  <a:latin typeface="All Season" panose="02000500000000000000" pitchFamily="50" charset="0"/>
                </a:rPr>
                <a:t>wr</a:t>
              </a:r>
              <a:r>
                <a:rPr lang="en-US" sz="5400" spc="-150" dirty="0" smtClean="0">
                  <a:solidFill>
                    <a:schemeClr val="accent2">
                      <a:lumMod val="50000"/>
                    </a:schemeClr>
                  </a:solidFill>
                  <a:latin typeface="All Season" panose="02000500000000000000" pitchFamily="50" charset="0"/>
                </a:rPr>
                <a:t>. word</a:t>
              </a:r>
              <a:endParaRPr lang="en-US" sz="5400" spc="-150" dirty="0">
                <a:solidFill>
                  <a:schemeClr val="accent2">
                    <a:lumMod val="50000"/>
                  </a:schemeClr>
                </a:solidFill>
                <a:latin typeface="All Season" panose="02000500000000000000" pitchFamily="50" charset="0"/>
              </a:endParaRPr>
            </a:p>
          </p:txBody>
        </p:sp>
      </p:grpSp>
      <p:grpSp>
        <p:nvGrpSpPr>
          <p:cNvPr id="63" name="Dragonfly 2R"/>
          <p:cNvGrpSpPr/>
          <p:nvPr/>
        </p:nvGrpSpPr>
        <p:grpSpPr>
          <a:xfrm>
            <a:off x="12320164" y="1525806"/>
            <a:ext cx="4387913" cy="2539036"/>
            <a:chOff x="6049106" y="1985098"/>
            <a:chExt cx="4387913" cy="2539036"/>
          </a:xfrm>
        </p:grpSpPr>
        <p:pic>
          <p:nvPicPr>
            <p:cNvPr id="64"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65"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cNvSpPr txBox="1"/>
            <p:nvPr/>
          </p:nvSpPr>
          <p:spPr>
            <a:xfrm>
              <a:off x="6124261" y="3600804"/>
              <a:ext cx="2753895" cy="923330"/>
            </a:xfrm>
            <a:prstGeom prst="rect">
              <a:avLst/>
            </a:prstGeom>
            <a:noFill/>
          </p:spPr>
          <p:txBody>
            <a:bodyPr wrap="none" rtlCol="0">
              <a:spAutoFit/>
            </a:bodyPr>
            <a:lstStyle/>
            <a:p>
              <a:pPr algn="ctr"/>
              <a:r>
                <a:rPr lang="en-US" sz="5400" spc="-150" dirty="0" err="1" smtClean="0">
                  <a:solidFill>
                    <a:schemeClr val="accent2">
                      <a:lumMod val="50000"/>
                    </a:schemeClr>
                  </a:solidFill>
                  <a:latin typeface="All Season" panose="02000500000000000000" pitchFamily="50" charset="0"/>
                </a:rPr>
                <a:t>wr</a:t>
              </a:r>
              <a:r>
                <a:rPr lang="en-US" sz="5400" spc="-150" dirty="0" smtClean="0">
                  <a:solidFill>
                    <a:schemeClr val="accent2">
                      <a:lumMod val="50000"/>
                    </a:schemeClr>
                  </a:solidFill>
                  <a:latin typeface="All Season" panose="02000500000000000000" pitchFamily="50" charset="0"/>
                </a:rPr>
                <a:t>. word</a:t>
              </a:r>
              <a:endParaRPr lang="en-US" sz="5400" spc="-150" dirty="0">
                <a:solidFill>
                  <a:schemeClr val="accent2">
                    <a:lumMod val="50000"/>
                  </a:schemeClr>
                </a:solidFill>
                <a:latin typeface="All Season" panose="02000500000000000000" pitchFamily="50" charset="0"/>
              </a:endParaRPr>
            </a:p>
          </p:txBody>
        </p:sp>
      </p:grpSp>
      <p:grpSp>
        <p:nvGrpSpPr>
          <p:cNvPr id="75" name="Dragonfly 5R"/>
          <p:cNvGrpSpPr/>
          <p:nvPr/>
        </p:nvGrpSpPr>
        <p:grpSpPr>
          <a:xfrm>
            <a:off x="15429124" y="1525806"/>
            <a:ext cx="4387913" cy="2539036"/>
            <a:chOff x="6049106" y="1985098"/>
            <a:chExt cx="4387913" cy="2539036"/>
          </a:xfrm>
        </p:grpSpPr>
        <p:pic>
          <p:nvPicPr>
            <p:cNvPr id="76"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77"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43" name="Dragonfly 2L"/>
          <p:cNvGrpSpPr/>
          <p:nvPr/>
        </p:nvGrpSpPr>
        <p:grpSpPr>
          <a:xfrm flipH="1">
            <a:off x="-4516077" y="604064"/>
            <a:ext cx="4387913" cy="2539036"/>
            <a:chOff x="6049106" y="1985098"/>
            <a:chExt cx="4387913" cy="2539036"/>
          </a:xfrm>
        </p:grpSpPr>
        <p:pic>
          <p:nvPicPr>
            <p:cNvPr id="44"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45"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59" name="Dragonfly 6L"/>
          <p:cNvGrpSpPr/>
          <p:nvPr/>
        </p:nvGrpSpPr>
        <p:grpSpPr>
          <a:xfrm flipH="1">
            <a:off x="-7658294" y="604064"/>
            <a:ext cx="4387913" cy="2539036"/>
            <a:chOff x="6049106" y="1985098"/>
            <a:chExt cx="4387913" cy="2539036"/>
          </a:xfrm>
        </p:grpSpPr>
        <p:pic>
          <p:nvPicPr>
            <p:cNvPr id="60"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61"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27" name="Dragonfly 1R"/>
          <p:cNvGrpSpPr/>
          <p:nvPr/>
        </p:nvGrpSpPr>
        <p:grpSpPr>
          <a:xfrm>
            <a:off x="12320164" y="-317680"/>
            <a:ext cx="4387913" cy="2539036"/>
            <a:chOff x="6049106" y="1985098"/>
            <a:chExt cx="4387913" cy="2539036"/>
          </a:xfrm>
        </p:grpSpPr>
        <p:pic>
          <p:nvPicPr>
            <p:cNvPr id="28"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29"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71" name="Dragonfly 4R"/>
          <p:cNvGrpSpPr/>
          <p:nvPr/>
        </p:nvGrpSpPr>
        <p:grpSpPr>
          <a:xfrm>
            <a:off x="15429124" y="-317680"/>
            <a:ext cx="4387913" cy="2539036"/>
            <a:chOff x="6049106" y="1985098"/>
            <a:chExt cx="4387913" cy="2539036"/>
          </a:xfrm>
        </p:grpSpPr>
        <p:pic>
          <p:nvPicPr>
            <p:cNvPr id="72"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73"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grpSp>
        <p:nvGrpSpPr>
          <p:cNvPr id="35" name="Dragonfly 1L"/>
          <p:cNvGrpSpPr/>
          <p:nvPr/>
        </p:nvGrpSpPr>
        <p:grpSpPr>
          <a:xfrm flipH="1">
            <a:off x="-4516077" y="-1239423"/>
            <a:ext cx="4387913" cy="2539036"/>
            <a:chOff x="6049106" y="1985098"/>
            <a:chExt cx="4387913" cy="2539036"/>
          </a:xfrm>
        </p:grpSpPr>
        <p:pic>
          <p:nvPicPr>
            <p:cNvPr id="36"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37"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cNvSpPr txBox="1"/>
            <p:nvPr/>
          </p:nvSpPr>
          <p:spPr>
            <a:xfrm>
              <a:off x="6124256" y="3600804"/>
              <a:ext cx="2753895" cy="923330"/>
            </a:xfrm>
            <a:prstGeom prst="rect">
              <a:avLst/>
            </a:prstGeom>
            <a:noFill/>
          </p:spPr>
          <p:txBody>
            <a:bodyPr wrap="none" rtlCol="0">
              <a:spAutoFit/>
            </a:bodyPr>
            <a:lstStyle/>
            <a:p>
              <a:pPr algn="ctr"/>
              <a:r>
                <a:rPr lang="en-US" sz="5400" spc="-150" dirty="0" err="1" smtClean="0">
                  <a:solidFill>
                    <a:schemeClr val="accent2">
                      <a:lumMod val="50000"/>
                    </a:schemeClr>
                  </a:solidFill>
                  <a:latin typeface="All Season" panose="02000500000000000000" pitchFamily="50" charset="0"/>
                </a:rPr>
                <a:t>wr</a:t>
              </a:r>
              <a:r>
                <a:rPr lang="en-US" sz="5400" spc="-150" dirty="0" smtClean="0">
                  <a:solidFill>
                    <a:schemeClr val="accent2">
                      <a:lumMod val="50000"/>
                    </a:schemeClr>
                  </a:solidFill>
                  <a:latin typeface="All Season" panose="02000500000000000000" pitchFamily="50" charset="0"/>
                </a:rPr>
                <a:t>. word</a:t>
              </a:r>
              <a:endParaRPr lang="en-US" sz="5400" spc="-150" dirty="0">
                <a:solidFill>
                  <a:schemeClr val="accent2">
                    <a:lumMod val="50000"/>
                  </a:schemeClr>
                </a:solidFill>
                <a:latin typeface="All Season" panose="02000500000000000000" pitchFamily="50" charset="0"/>
              </a:endParaRPr>
            </a:p>
          </p:txBody>
        </p:sp>
      </p:grpSp>
      <p:grpSp>
        <p:nvGrpSpPr>
          <p:cNvPr id="51" name="Dragonfly 5L"/>
          <p:cNvGrpSpPr/>
          <p:nvPr/>
        </p:nvGrpSpPr>
        <p:grpSpPr>
          <a:xfrm flipH="1">
            <a:off x="-7658294" y="-1239423"/>
            <a:ext cx="4387913" cy="2539036"/>
            <a:chOff x="6049106" y="1985098"/>
            <a:chExt cx="4387913" cy="2539036"/>
          </a:xfrm>
        </p:grpSpPr>
        <p:pic>
          <p:nvPicPr>
            <p:cNvPr id="52" name="Picture" descr="Dragonfly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28" y="1985098"/>
              <a:ext cx="2466391" cy="2413981"/>
            </a:xfrm>
            <a:prstGeom prst="rect">
              <a:avLst/>
            </a:prstGeom>
            <a:noFill/>
            <a:extLst>
              <a:ext uri="{909E8E84-426E-40DD-AFC4-6F175D3DCCD1}">
                <a14:hiddenFill xmlns:a14="http://schemas.microsoft.com/office/drawing/2010/main">
                  <a:solidFill>
                    <a:srgbClr val="FFFFFF"/>
                  </a:solidFill>
                </a14:hiddenFill>
              </a:ext>
            </a:extLst>
          </p:spPr>
        </p:pic>
        <p:sp>
          <p:nvSpPr>
            <p:cNvPr id="53" name="Box"/>
            <p:cNvSpPr/>
            <p:nvPr/>
          </p:nvSpPr>
          <p:spPr>
            <a:xfrm>
              <a:off x="6049106" y="3618389"/>
              <a:ext cx="2904200" cy="763105"/>
            </a:xfrm>
            <a:prstGeom prst="roundRect">
              <a:avLst>
                <a:gd name="adj" fmla="val 18121"/>
              </a:avLst>
            </a:prstGeom>
            <a:blipFill dpi="0"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cNvSpPr txBox="1"/>
            <p:nvPr/>
          </p:nvSpPr>
          <p:spPr>
            <a:xfrm>
              <a:off x="6668061" y="3600804"/>
              <a:ext cx="1666290" cy="923330"/>
            </a:xfrm>
            <a:prstGeom prst="rect">
              <a:avLst/>
            </a:prstGeom>
            <a:noFill/>
          </p:spPr>
          <p:txBody>
            <a:bodyPr wrap="none" rtlCol="0">
              <a:spAutoFit/>
            </a:bodyPr>
            <a:lstStyle/>
            <a:p>
              <a:pPr algn="ctr"/>
              <a:r>
                <a:rPr lang="en-US" sz="5400" spc="-150" dirty="0" smtClean="0">
                  <a:solidFill>
                    <a:schemeClr val="accent2">
                      <a:lumMod val="50000"/>
                    </a:schemeClr>
                  </a:solidFill>
                  <a:latin typeface="All Season" panose="02000500000000000000" pitchFamily="50" charset="0"/>
                </a:rPr>
                <a:t>word</a:t>
              </a:r>
              <a:endParaRPr lang="en-US" sz="5400" spc="-150" dirty="0">
                <a:solidFill>
                  <a:schemeClr val="accent2">
                    <a:lumMod val="50000"/>
                  </a:schemeClr>
                </a:solidFill>
                <a:latin typeface="All Season" panose="02000500000000000000" pitchFamily="50" charset="0"/>
              </a:endParaRPr>
            </a:p>
          </p:txBody>
        </p:sp>
      </p:grpSp>
      <p:pic>
        <p:nvPicPr>
          <p:cNvPr id="80" name="Mosquito R" descr="Mosquito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140175" flipH="1">
            <a:off x="14408707" y="-504818"/>
            <a:ext cx="1880740" cy="2332700"/>
          </a:xfrm>
          <a:prstGeom prst="rect">
            <a:avLst/>
          </a:prstGeom>
          <a:noFill/>
          <a:extLst>
            <a:ext uri="{909E8E84-426E-40DD-AFC4-6F175D3DCCD1}">
              <a14:hiddenFill xmlns:a14="http://schemas.microsoft.com/office/drawing/2010/main">
                <a:solidFill>
                  <a:srgbClr val="FFFFFF"/>
                </a:solidFill>
              </a14:hiddenFill>
            </a:ext>
          </a:extLst>
        </p:spPr>
      </p:pic>
      <p:pic>
        <p:nvPicPr>
          <p:cNvPr id="14" name="Mosquito L" descr="Mosquito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459825">
            <a:off x="-3714271" y="4058864"/>
            <a:ext cx="1880740" cy="233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603307"/>
      </p:ext>
    </p:extLst>
  </p:cSld>
  <p:clrMapOvr>
    <a:masterClrMapping/>
  </p:clrMapOvr>
  <mc:AlternateContent xmlns:mc="http://schemas.openxmlformats.org/markup-compatibility/2006" xmlns:p14="http://schemas.microsoft.com/office/powerpoint/2010/main">
    <mc:Choice Requires="p14">
      <p:transition spd="med" p14:dur="700" advClick="0" advTm="37000">
        <p:fade/>
        <p:sndAc>
          <p:stSnd>
            <p:snd r:embed="rId3" name="Action Game Music 3 (Zapsplat).wav"/>
          </p:stSnd>
        </p:sndAc>
      </p:transition>
    </mc:Choice>
    <mc:Fallback xmlns="">
      <p:transition spd="med" advClick="0" advTm="37000">
        <p:fade/>
        <p:sndAc>
          <p:stSnd>
            <p:snd r:embed="rId9" name="Action Game Music 3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3000" fill="hold" nodeType="withEffect">
                                  <p:stCondLst>
                                    <p:cond delay="0"/>
                                  </p:stCondLst>
                                  <p:childTnLst>
                                    <p:animMotion origin="layout" path="M -2.70833E-6 1.11111E-6 L -1.63724 1.11111E-6 " pathEditMode="relative" rAng="0" ptsTypes="AA">
                                      <p:cBhvr>
                                        <p:cTn id="6" dur="6500" fill="hold"/>
                                        <p:tgtEl>
                                          <p:spTgt spid="75"/>
                                        </p:tgtEl>
                                        <p:attrNameLst>
                                          <p:attrName>ppt_x</p:attrName>
                                          <p:attrName>ppt_y</p:attrName>
                                        </p:attrNameLst>
                                      </p:cBhvr>
                                      <p:rCtr x="-81862" y="0"/>
                                    </p:animMotion>
                                  </p:childTnLst>
                                </p:cTn>
                              </p:par>
                              <p:par>
                                <p:cTn id="7" presetID="63" presetClass="path" presetSubtype="0" repeatCount="4000" fill="hold" nodeType="withEffect">
                                  <p:stCondLst>
                                    <p:cond delay="800"/>
                                  </p:stCondLst>
                                  <p:childTnLst>
                                    <p:animMotion origin="layout" path="M -2.91667E-6 1.85185E-6 L 1.6461 1.85185E-6 " pathEditMode="relative" rAng="0" ptsTypes="AA">
                                      <p:cBhvr>
                                        <p:cTn id="8" dur="5000" fill="hold"/>
                                        <p:tgtEl>
                                          <p:spTgt spid="59"/>
                                        </p:tgtEl>
                                        <p:attrNameLst>
                                          <p:attrName>ppt_x</p:attrName>
                                          <p:attrName>ppt_y</p:attrName>
                                        </p:attrNameLst>
                                      </p:cBhvr>
                                      <p:rCtr x="82305" y="0"/>
                                    </p:animMotion>
                                  </p:childTnLst>
                                </p:cTn>
                              </p:par>
                              <p:par>
                                <p:cTn id="9" presetID="63" presetClass="path" presetSubtype="0" repeatCount="4000" fill="hold" nodeType="withEffect">
                                  <p:stCondLst>
                                    <p:cond delay="7200"/>
                                  </p:stCondLst>
                                  <p:childTnLst>
                                    <p:animMotion origin="layout" path="M 4.79167E-6 1.85185E-6 L 1.64348 1.85185E-6 " pathEditMode="relative" rAng="0" ptsTypes="AA">
                                      <p:cBhvr>
                                        <p:cTn id="10" dur="7000" fill="hold"/>
                                        <p:tgtEl>
                                          <p:spTgt spid="43"/>
                                        </p:tgtEl>
                                        <p:attrNameLst>
                                          <p:attrName>ppt_x</p:attrName>
                                          <p:attrName>ppt_y</p:attrName>
                                        </p:attrNameLst>
                                      </p:cBhvr>
                                      <p:rCtr x="82174" y="0"/>
                                    </p:animMotion>
                                  </p:childTnLst>
                                </p:cTn>
                              </p:par>
                              <p:par>
                                <p:cTn id="11" presetID="62" presetClass="path" presetSubtype="0" fill="hold" nodeType="withEffect">
                                  <p:stCondLst>
                                    <p:cond delay="8700"/>
                                  </p:stCondLst>
                                  <p:childTnLst>
                                    <p:animMotion origin="layout" path="M -0.06094 -0.09189 L -0.25768 -0.09189 L -0.25768 -0.02083 L -0.4543 -0.02083 L -0.4543 0.05047 L -0.65104 0.05047 L -0.65104 0.12153 L -0.84765 0.12153 L -0.84765 0.19306 L -1.04453 0.19306 L -1.04453 0.26412 L -1.24114 0.26412 L -1.24114 0.33542 L -1.43763 0.33542 L -1.43763 0.40695 " pathEditMode="relative" rAng="0" ptsTypes="AAAAAAAAAAAAAAA">
                                      <p:cBhvr>
                                        <p:cTn id="12" dur="2000" fill="hold"/>
                                        <p:tgtEl>
                                          <p:spTgt spid="80"/>
                                        </p:tgtEl>
                                        <p:attrNameLst>
                                          <p:attrName>ppt_x</p:attrName>
                                          <p:attrName>ppt_y</p:attrName>
                                        </p:attrNameLst>
                                      </p:cBhvr>
                                      <p:rCtr x="-68841" y="24931"/>
                                    </p:animMotion>
                                  </p:childTnLst>
                                </p:cTn>
                              </p:par>
                              <p:par>
                                <p:cTn id="13" presetID="35" presetClass="path" presetSubtype="0" repeatCount="4000" fill="hold" nodeType="withEffect">
                                  <p:stCondLst>
                                    <p:cond delay="3600"/>
                                  </p:stCondLst>
                                  <p:childTnLst>
                                    <p:animMotion origin="layout" path="M -4.79167E-6 1.11111E-6 L -1.64622 1.11111E-6 " pathEditMode="relative" rAng="0" ptsTypes="AA">
                                      <p:cBhvr>
                                        <p:cTn id="14" dur="6000" fill="hold"/>
                                        <p:tgtEl>
                                          <p:spTgt spid="63"/>
                                        </p:tgtEl>
                                        <p:attrNameLst>
                                          <p:attrName>ppt_x</p:attrName>
                                          <p:attrName>ppt_y</p:attrName>
                                        </p:attrNameLst>
                                      </p:cBhvr>
                                      <p:rCtr x="-82318" y="0"/>
                                    </p:animMotion>
                                  </p:childTnLst>
                                </p:cTn>
                              </p:par>
                              <p:par>
                                <p:cTn id="15" presetID="63" presetClass="path" presetSubtype="0" repeatCount="4000" fill="hold" nodeType="withEffect">
                                  <p:stCondLst>
                                    <p:cond delay="5900"/>
                                  </p:stCondLst>
                                  <p:childTnLst>
                                    <p:animMotion origin="layout" path="M -2.91667E-6 1.85185E-6 L 1.6461 1.85185E-6 " pathEditMode="relative" rAng="0" ptsTypes="AA">
                                      <p:cBhvr>
                                        <p:cTn id="16" dur="4500" fill="hold"/>
                                        <p:tgtEl>
                                          <p:spTgt spid="47"/>
                                        </p:tgtEl>
                                        <p:attrNameLst>
                                          <p:attrName>ppt_x</p:attrName>
                                          <p:attrName>ppt_y</p:attrName>
                                        </p:attrNameLst>
                                      </p:cBhvr>
                                      <p:rCtr x="82305" y="0"/>
                                    </p:animMotion>
                                  </p:childTnLst>
                                </p:cTn>
                              </p:par>
                              <p:par>
                                <p:cTn id="17" presetID="35" presetClass="path" presetSubtype="0" repeatCount="3000" fill="hold" nodeType="withEffect">
                                  <p:stCondLst>
                                    <p:cond delay="7400"/>
                                  </p:stCondLst>
                                  <p:childTnLst>
                                    <p:animMotion origin="layout" path="M -4.79167E-6 2.59259E-6 L -1.64622 2.59259E-6 " pathEditMode="relative" rAng="0" ptsTypes="AA">
                                      <p:cBhvr>
                                        <p:cTn id="18" dur="4500" fill="hold"/>
                                        <p:tgtEl>
                                          <p:spTgt spid="27"/>
                                        </p:tgtEl>
                                        <p:attrNameLst>
                                          <p:attrName>ppt_x</p:attrName>
                                          <p:attrName>ppt_y</p:attrName>
                                        </p:attrNameLst>
                                      </p:cBhvr>
                                      <p:rCtr x="-82318" y="0"/>
                                    </p:animMotion>
                                  </p:childTnLst>
                                </p:cTn>
                              </p:par>
                              <p:par>
                                <p:cTn id="19" presetID="48" presetClass="path" presetSubtype="0" fill="hold" nodeType="withEffect">
                                  <p:stCondLst>
                                    <p:cond delay="14900"/>
                                  </p:stCondLst>
                                  <p:childTnLst>
                                    <p:animMotion origin="layout" path="M 0.16445 -0.497 C 0.12161 -0.46991 0.07265 -0.44306 0.05156 -0.40903 C 0.02981 -0.37153 0.0194 -0.32755 0.00807 -0.28357 C -0.00235 -0.23936 0.00807 -0.20139 0.0194 -0.16065 C 0.02981 -0.12362 0.04596 -0.08264 0.08385 -0.04885 C 0.11601 -0.01528 0.16992 0.01226 0.22825 0.03287 C 0.28242 0.05347 0.34687 0.06689 0.41132 0.07407 C 0.47591 0.08009 0.54101 0.08009 0.6 0.07407 C 0.66445 0.06689 0.72408 0.05046 0.77226 0.02268 C 0.82057 -0.00093 0.86354 -0.03172 0.88515 -0.06922 C 0.9125 -0.10325 0.92291 -0.15024 0.92291 -0.1882 C 0.92851 -0.22524 0.92291 -0.26991 0.89557 -0.30695 C 0.86888 -0.34098 0.82057 -0.36852 0.75612 -0.38149 C 0.69179 -0.3919 0.62656 -0.37848 0.58385 -0.3551 C 0.54596 -0.33056 0.5194 -0.29352 0.51367 -0.24954 C 0.51367 -0.20463 0.5194 -0.16436 0.54596 -0.12987 C 0.5733 -0.09607 0.5677 -0.08982 0.67539 -0.04514 C 0.77226 0.00231 0.86888 -0.01112 0.92851 -0.00811 C 0.98737 -0.00811 1.03554 -0.0213 1.09531 -0.03473 C 1.15976 -0.05209 1.2138 -0.08264 1.25091 -0.11019 C 1.28867 -0.13681 1.30494 -0.17084 1.32656 -0.22524 C 1.34283 -0.2801 1.34283 -0.30695 1.34283 -0.34792 C 1.34283 -0.38866 1.34283 -0.42963 1.34283 -0.46991 " pathEditMode="relative" rAng="0" ptsTypes="AAAAAAAAAAAAAAAAAAAAAAA">
                                      <p:cBhvr>
                                        <p:cTn id="20" dur="3000" fill="hold"/>
                                        <p:tgtEl>
                                          <p:spTgt spid="14"/>
                                        </p:tgtEl>
                                        <p:attrNameLst>
                                          <p:attrName>ppt_x</p:attrName>
                                          <p:attrName>ppt_y</p:attrName>
                                        </p:attrNameLst>
                                      </p:cBhvr>
                                      <p:rCtr x="50885" y="28773"/>
                                    </p:animMotion>
                                  </p:childTnLst>
                                </p:cTn>
                              </p:par>
                              <p:par>
                                <p:cTn id="21" presetID="35" presetClass="path" presetSubtype="0" repeatCount="4000" fill="hold" nodeType="withEffect">
                                  <p:stCondLst>
                                    <p:cond delay="7800"/>
                                  </p:stCondLst>
                                  <p:childTnLst>
                                    <p:animMotion origin="layout" path="M -2.70833E-6 2.59259E-6 L -1.64336 2.59259E-6 " pathEditMode="relative" rAng="0" ptsTypes="AA">
                                      <p:cBhvr>
                                        <p:cTn id="22" dur="5500" fill="hold"/>
                                        <p:tgtEl>
                                          <p:spTgt spid="71"/>
                                        </p:tgtEl>
                                        <p:attrNameLst>
                                          <p:attrName>ppt_x</p:attrName>
                                          <p:attrName>ppt_y</p:attrName>
                                        </p:attrNameLst>
                                      </p:cBhvr>
                                      <p:rCtr x="-82174" y="0"/>
                                    </p:animMotion>
                                  </p:childTnLst>
                                </p:cTn>
                              </p:par>
                              <p:par>
                                <p:cTn id="23" presetID="63" presetClass="path" presetSubtype="0" repeatCount="3000" fill="hold" nodeType="withEffect">
                                  <p:stCondLst>
                                    <p:cond delay="8600"/>
                                  </p:stCondLst>
                                  <p:childTnLst>
                                    <p:animMotion origin="layout" path="M 4.79167E-6 1.85185E-6 L 1.64348 1.85185E-6 " pathEditMode="relative" rAng="0" ptsTypes="AA">
                                      <p:cBhvr>
                                        <p:cTn id="24" dur="5500" fill="hold"/>
                                        <p:tgtEl>
                                          <p:spTgt spid="39"/>
                                        </p:tgtEl>
                                        <p:attrNameLst>
                                          <p:attrName>ppt_x</p:attrName>
                                          <p:attrName>ppt_y</p:attrName>
                                        </p:attrNameLst>
                                      </p:cBhvr>
                                      <p:rCtr x="82174" y="0"/>
                                    </p:animMotion>
                                  </p:childTnLst>
                                </p:cTn>
                              </p:par>
                              <p:par>
                                <p:cTn id="25" presetID="63" presetClass="path" presetSubtype="0" repeatCount="4000" fill="hold" nodeType="withEffect">
                                  <p:stCondLst>
                                    <p:cond delay="9800"/>
                                  </p:stCondLst>
                                  <p:childTnLst>
                                    <p:animMotion origin="layout" path="M 4.79167E-6 1.85185E-6 L 1.64348 1.85185E-6 " pathEditMode="relative" rAng="0" ptsTypes="AA">
                                      <p:cBhvr>
                                        <p:cTn id="26" dur="4500" fill="hold"/>
                                        <p:tgtEl>
                                          <p:spTgt spid="35"/>
                                        </p:tgtEl>
                                        <p:attrNameLst>
                                          <p:attrName>ppt_x</p:attrName>
                                          <p:attrName>ppt_y</p:attrName>
                                        </p:attrNameLst>
                                      </p:cBhvr>
                                      <p:rCtr x="82174" y="0"/>
                                    </p:animMotion>
                                  </p:childTnLst>
                                </p:cTn>
                              </p:par>
                              <p:par>
                                <p:cTn id="27" presetID="59" presetClass="path" presetSubtype="0" fill="hold" nodeType="withEffect">
                                  <p:stCondLst>
                                    <p:cond delay="21300"/>
                                  </p:stCondLst>
                                  <p:childTnLst>
                                    <p:animMotion origin="layout" path="M -0.06094 0.17685 C -0.06094 0.11875 -0.2151 0.07384 -0.40234 0.07384 C -0.59518 0.07384 -0.74935 0.11875 -0.74935 0.17685 C -0.74935 0.23496 -0.90351 0.28009 -1.09635 0.28009 C -1.28346 0.28009 -1.43763 0.23496 -1.43763 0.17685 " pathEditMode="relative" rAng="0" ptsTypes="AAAAA">
                                      <p:cBhvr>
                                        <p:cTn id="28" dur="2000" fill="hold"/>
                                        <p:tgtEl>
                                          <p:spTgt spid="80"/>
                                        </p:tgtEl>
                                        <p:attrNameLst>
                                          <p:attrName>ppt_x</p:attrName>
                                          <p:attrName>ppt_y</p:attrName>
                                        </p:attrNameLst>
                                      </p:cBhvr>
                                      <p:rCtr x="-68841" y="0"/>
                                    </p:animMotion>
                                  </p:childTnLst>
                                </p:cTn>
                              </p:par>
                              <p:par>
                                <p:cTn id="29" presetID="63" presetClass="path" presetSubtype="0" repeatCount="4000" fill="hold" nodeType="withEffect">
                                  <p:stCondLst>
                                    <p:cond delay="12000"/>
                                  </p:stCondLst>
                                  <p:childTnLst>
                                    <p:animMotion origin="layout" path="M 4.79167E-6 1.85185E-6 L 1.64348 1.85185E-6 " pathEditMode="relative" rAng="0" ptsTypes="AA">
                                      <p:cBhvr>
                                        <p:cTn id="30" dur="6000" fill="hold"/>
                                        <p:tgtEl>
                                          <p:spTgt spid="31"/>
                                        </p:tgtEl>
                                        <p:attrNameLst>
                                          <p:attrName>ppt_x</p:attrName>
                                          <p:attrName>ppt_y</p:attrName>
                                        </p:attrNameLst>
                                      </p:cBhvr>
                                      <p:rCtr x="82174" y="0"/>
                                    </p:animMotion>
                                  </p:childTnLst>
                                </p:cTn>
                              </p:par>
                              <p:par>
                                <p:cTn id="31" presetID="35" presetClass="path" presetSubtype="0" repeatCount="4000" fill="hold" nodeType="withEffect">
                                  <p:stCondLst>
                                    <p:cond delay="4800"/>
                                  </p:stCondLst>
                                  <p:childTnLst>
                                    <p:animMotion origin="layout" path="M -4.79167E-6 1.11111E-6 L -1.64622 1.11111E-6 " pathEditMode="relative" rAng="0" ptsTypes="AA">
                                      <p:cBhvr>
                                        <p:cTn id="32" dur="5500" fill="hold"/>
                                        <p:tgtEl>
                                          <p:spTgt spid="3"/>
                                        </p:tgtEl>
                                        <p:attrNameLst>
                                          <p:attrName>ppt_x</p:attrName>
                                          <p:attrName>ppt_y</p:attrName>
                                        </p:attrNameLst>
                                      </p:cBhvr>
                                      <p:rCtr x="-82318" y="0"/>
                                    </p:animMotion>
                                  </p:childTnLst>
                                </p:cTn>
                              </p:par>
                              <p:par>
                                <p:cTn id="33" presetID="63" presetClass="path" presetSubtype="0" repeatCount="3000" fill="hold" nodeType="withEffect">
                                  <p:stCondLst>
                                    <p:cond delay="15000"/>
                                  </p:stCondLst>
                                  <p:childTnLst>
                                    <p:animMotion origin="layout" path="M -2.91667E-6 1.85185E-6 L 1.6461 1.85185E-6 " pathEditMode="relative" rAng="0" ptsTypes="AA">
                                      <p:cBhvr>
                                        <p:cTn id="34" dur="5500" fill="hold"/>
                                        <p:tgtEl>
                                          <p:spTgt spid="51"/>
                                        </p:tgtEl>
                                        <p:attrNameLst>
                                          <p:attrName>ppt_x</p:attrName>
                                          <p:attrName>ppt_y</p:attrName>
                                        </p:attrNameLst>
                                      </p:cBhvr>
                                      <p:rCtr x="82305" y="0"/>
                                    </p:animMotion>
                                  </p:childTnLst>
                                </p:cTn>
                              </p:par>
                              <p:par>
                                <p:cTn id="35" presetID="56" presetClass="path" presetSubtype="0" fill="hold" nodeType="withEffect">
                                  <p:stCondLst>
                                    <p:cond delay="25900"/>
                                  </p:stCondLst>
                                  <p:childTnLst>
                                    <p:animMotion origin="layout" path="M 3.95833E-6 4.44444E-6 L 1.34283 -0.70695 " pathEditMode="relative" rAng="0" ptsTypes="AA">
                                      <p:cBhvr>
                                        <p:cTn id="36" dur="2000" fill="hold"/>
                                        <p:tgtEl>
                                          <p:spTgt spid="14"/>
                                        </p:tgtEl>
                                        <p:attrNameLst>
                                          <p:attrName>ppt_x</p:attrName>
                                          <p:attrName>ppt_y</p:attrName>
                                        </p:attrNameLst>
                                      </p:cBhvr>
                                      <p:rCtr x="67135" y="-35347"/>
                                    </p:animMotion>
                                  </p:childTnLst>
                                </p:cTn>
                              </p:par>
                              <p:par>
                                <p:cTn id="37" presetID="63" presetClass="path" presetSubtype="0" repeatCount="3000" fill="hold" nodeType="withEffect">
                                  <p:stCondLst>
                                    <p:cond delay="22200"/>
                                  </p:stCondLst>
                                  <p:childTnLst>
                                    <p:animMotion origin="layout" path="M -2.91667E-6 1.85185E-6 L 1.6461 1.85185E-6 " pathEditMode="relative" rAng="0" ptsTypes="AA">
                                      <p:cBhvr>
                                        <p:cTn id="38" dur="4000" fill="hold"/>
                                        <p:tgtEl>
                                          <p:spTgt spid="55"/>
                                        </p:tgtEl>
                                        <p:attrNameLst>
                                          <p:attrName>ppt_x</p:attrName>
                                          <p:attrName>ppt_y</p:attrName>
                                        </p:attrNameLst>
                                      </p:cBhvr>
                                      <p:rCtr x="82305" y="0"/>
                                    </p:animMotion>
                                  </p:childTnLst>
                                </p:cTn>
                              </p:par>
                              <p:par>
                                <p:cTn id="39" presetID="35" presetClass="path" presetSubtype="0" repeatCount="3000" fill="hold" nodeType="withEffect">
                                  <p:stCondLst>
                                    <p:cond delay="18500"/>
                                  </p:stCondLst>
                                  <p:childTnLst>
                                    <p:animMotion origin="layout" path="M -2.70833E-6 1.11111E-6 L -1.63724 1.11111E-6 " pathEditMode="relative" rAng="0" ptsTypes="AA">
                                      <p:cBhvr>
                                        <p:cTn id="40" dur="4500" fill="hold"/>
                                        <p:tgtEl>
                                          <p:spTgt spid="67"/>
                                        </p:tgtEl>
                                        <p:attrNameLst>
                                          <p:attrName>ppt_x</p:attrName>
                                          <p:attrName>ppt_y</p:attrName>
                                        </p:attrNameLst>
                                      </p:cBhvr>
                                      <p:rCtr x="-818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2">
                    <a:lumMod val="50000"/>
                  </a:schemeClr>
                </a:solidFill>
                <a:latin typeface="All Season" panose="02000500000000000000" pitchFamily="50" charset="0"/>
              </a:rPr>
              <a:t>How many did you read?</a:t>
            </a:r>
          </a:p>
        </p:txBody>
      </p:sp>
      <p:sp>
        <p:nvSpPr>
          <p:cNvPr id="7" name="Number"/>
          <p:cNvSpPr/>
          <p:nvPr/>
        </p:nvSpPr>
        <p:spPr>
          <a:xfrm>
            <a:off x="1023053" y="5100719"/>
            <a:ext cx="1618548" cy="1304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38</a:t>
            </a:r>
            <a:endParaRPr lang="en-US" sz="2400" dirty="0">
              <a:solidFill>
                <a:prstClr val="white"/>
              </a:solidFill>
            </a:endParaRPr>
          </a:p>
        </p:txBody>
      </p:sp>
      <p:sp>
        <p:nvSpPr>
          <p:cNvPr id="6" name="White Box 3"/>
          <p:cNvSpPr/>
          <p:nvPr/>
        </p:nvSpPr>
        <p:spPr>
          <a:xfrm>
            <a:off x="2810559" y="5100719"/>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8" name="Sentence 3"/>
          <p:cNvSpPr/>
          <p:nvPr/>
        </p:nvSpPr>
        <p:spPr>
          <a:xfrm>
            <a:off x="2810558" y="5439726"/>
            <a:ext cx="8358390" cy="730200"/>
          </a:xfrm>
          <a:prstGeom prst="rect">
            <a:avLst/>
          </a:prstGeom>
        </p:spPr>
        <p:txBody>
          <a:bodyPr wrap="square" anchor="ctr">
            <a:spAutoFit/>
          </a:bodyPr>
          <a:lstStyle/>
          <a:p>
            <a:pPr lvl="0" algn="ctr">
              <a:lnSpc>
                <a:spcPct val="70000"/>
              </a:lnSpc>
            </a:pPr>
            <a:r>
              <a:rPr lang="en-US" sz="5400" spc="-150" dirty="0" smtClean="0">
                <a:solidFill>
                  <a:srgbClr val="5F2C16"/>
                </a:solidFill>
                <a:latin typeface="Playtime With Hot Toddies" panose="02000606020000020004" pitchFamily="2" charset="0"/>
              </a:rPr>
              <a:t>sentence goes here</a:t>
            </a:r>
            <a:endParaRPr lang="en-US" sz="5400" spc="-150" dirty="0">
              <a:solidFill>
                <a:srgbClr val="5F2C16"/>
              </a:solidFill>
              <a:latin typeface="Playtime With Hot Toddies" panose="02000606020000020004" pitchFamily="2" charset="0"/>
            </a:endParaRPr>
          </a:p>
        </p:txBody>
      </p:sp>
      <p:sp>
        <p:nvSpPr>
          <p:cNvPr id="10" name="Number"/>
          <p:cNvSpPr/>
          <p:nvPr/>
        </p:nvSpPr>
        <p:spPr>
          <a:xfrm>
            <a:off x="9550400" y="3358000"/>
            <a:ext cx="1618548" cy="1304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8800" dirty="0" smtClean="0">
                <a:solidFill>
                  <a:prstClr val="white"/>
                </a:solidFill>
                <a:latin typeface="All Season" panose="02000500000000000000" pitchFamily="50" charset="0"/>
              </a:rPr>
              <a:t>37</a:t>
            </a:r>
            <a:endParaRPr lang="en-US" sz="2400" dirty="0">
              <a:solidFill>
                <a:prstClr val="white"/>
              </a:solidFill>
            </a:endParaRPr>
          </a:p>
        </p:txBody>
      </p:sp>
      <p:sp>
        <p:nvSpPr>
          <p:cNvPr id="11" name="White Box 2"/>
          <p:cNvSpPr/>
          <p:nvPr/>
        </p:nvSpPr>
        <p:spPr>
          <a:xfrm>
            <a:off x="1023053" y="3351900"/>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2" name="Sentence 2"/>
          <p:cNvSpPr/>
          <p:nvPr/>
        </p:nvSpPr>
        <p:spPr>
          <a:xfrm>
            <a:off x="1023052" y="3690907"/>
            <a:ext cx="8358390" cy="730200"/>
          </a:xfrm>
          <a:prstGeom prst="rect">
            <a:avLst/>
          </a:prstGeom>
        </p:spPr>
        <p:txBody>
          <a:bodyPr wrap="square" anchor="ctr">
            <a:spAutoFit/>
          </a:bodyPr>
          <a:lstStyle/>
          <a:p>
            <a:pPr lvl="0" algn="ctr">
              <a:lnSpc>
                <a:spcPct val="70000"/>
              </a:lnSpc>
            </a:pPr>
            <a:r>
              <a:rPr lang="en-US" sz="5400" spc="-150" dirty="0" smtClean="0">
                <a:solidFill>
                  <a:srgbClr val="5F2C16"/>
                </a:solidFill>
                <a:latin typeface="Playtime With Hot Toddies" panose="02000606020000020004" pitchFamily="2" charset="0"/>
              </a:rPr>
              <a:t>sentence goes here</a:t>
            </a:r>
            <a:endParaRPr lang="en-US" sz="5400" spc="-150" dirty="0">
              <a:solidFill>
                <a:srgbClr val="5F2C16"/>
              </a:solidFill>
              <a:latin typeface="Playtime With Hot Toddies" panose="02000606020000020004" pitchFamily="2" charset="0"/>
            </a:endParaRPr>
          </a:p>
        </p:txBody>
      </p:sp>
      <p:sp>
        <p:nvSpPr>
          <p:cNvPr id="14" name="Number"/>
          <p:cNvSpPr/>
          <p:nvPr/>
        </p:nvSpPr>
        <p:spPr>
          <a:xfrm>
            <a:off x="1023053" y="1615281"/>
            <a:ext cx="1618548" cy="1304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8800" dirty="0" smtClean="0">
                <a:solidFill>
                  <a:schemeClr val="bg1"/>
                </a:solidFill>
                <a:latin typeface="All Season" panose="02000500000000000000" pitchFamily="50" charset="0"/>
              </a:rPr>
              <a:t>36</a:t>
            </a:r>
            <a:endParaRPr lang="en-US" sz="2400" dirty="0">
              <a:solidFill>
                <a:schemeClr val="bg1"/>
              </a:solidFill>
            </a:endParaRPr>
          </a:p>
        </p:txBody>
      </p:sp>
      <p:sp>
        <p:nvSpPr>
          <p:cNvPr id="15" name="White Box 1"/>
          <p:cNvSpPr/>
          <p:nvPr/>
        </p:nvSpPr>
        <p:spPr>
          <a:xfrm>
            <a:off x="2810558" y="1615281"/>
            <a:ext cx="8358389" cy="130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pPr>
            <a:endParaRPr lang="en-US" sz="5400" spc="-150" dirty="0">
              <a:solidFill>
                <a:srgbClr val="512B23"/>
              </a:solidFill>
              <a:latin typeface="Playtime With Hot Toddies" panose="02000606020000020004" pitchFamily="2" charset="0"/>
            </a:endParaRPr>
          </a:p>
        </p:txBody>
      </p:sp>
      <p:sp>
        <p:nvSpPr>
          <p:cNvPr id="16" name="Sentence 1"/>
          <p:cNvSpPr/>
          <p:nvPr/>
        </p:nvSpPr>
        <p:spPr>
          <a:xfrm>
            <a:off x="2810557" y="1954288"/>
            <a:ext cx="8358390" cy="730200"/>
          </a:xfrm>
          <a:prstGeom prst="rect">
            <a:avLst/>
          </a:prstGeom>
        </p:spPr>
        <p:txBody>
          <a:bodyPr wrap="square" anchor="ctr">
            <a:spAutoFit/>
          </a:bodyPr>
          <a:lstStyle/>
          <a:p>
            <a:pPr lvl="0" algn="ctr">
              <a:lnSpc>
                <a:spcPct val="70000"/>
              </a:lnSpc>
            </a:pPr>
            <a:r>
              <a:rPr lang="en-US" sz="5400" spc="-150" dirty="0" smtClean="0">
                <a:solidFill>
                  <a:srgbClr val="5F2C16"/>
                </a:solidFill>
                <a:latin typeface="Playtime With Hot Toddies" panose="02000606020000020004" pitchFamily="2" charset="0"/>
              </a:rPr>
              <a:t>sentence goes here</a:t>
            </a:r>
            <a:endParaRPr lang="en-US" sz="5400" spc="-150" dirty="0">
              <a:solidFill>
                <a:srgbClr val="5F2C16"/>
              </a:solidFill>
              <a:latin typeface="Playtime With Hot Toddies" panose="02000606020000020004" pitchFamily="2" charset="0"/>
            </a:endParaRPr>
          </a:p>
        </p:txBody>
      </p:sp>
      <p:grpSp>
        <p:nvGrpSpPr>
          <p:cNvPr id="13" name="그룹 12"/>
          <p:cNvGrpSpPr/>
          <p:nvPr/>
        </p:nvGrpSpPr>
        <p:grpSpPr>
          <a:xfrm>
            <a:off x="0" y="0"/>
            <a:ext cx="932688" cy="960567"/>
            <a:chOff x="0" y="0"/>
            <a:chExt cx="932688" cy="960567"/>
          </a:xfrm>
        </p:grpSpPr>
        <p:sp>
          <p:nvSpPr>
            <p:cNvPr id="17" name="한쪽 모서리가 둥근 사각형 1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33854" y="37237"/>
              <a:ext cx="591829" cy="923330"/>
            </a:xfrm>
            <a:prstGeom prst="rect">
              <a:avLst/>
            </a:prstGeom>
            <a:noFill/>
          </p:spPr>
          <p:txBody>
            <a:bodyPr wrap="none" rtlCol="0" anchor="ctr">
              <a:spAutoFit/>
            </a:bodyPr>
            <a:lstStyle/>
            <a:p>
              <a:pPr algn="ctr"/>
              <a:r>
                <a:rPr lang="en-US" sz="5400" dirty="0" smtClean="0">
                  <a:solidFill>
                    <a:srgbClr val="BD582C"/>
                  </a:solidFill>
                  <a:latin typeface="Playtime With Hot Toddies" panose="02000606020000020004" pitchFamily="2" charset="0"/>
                </a:rPr>
                <a:t>11</a:t>
              </a:r>
              <a:endParaRPr lang="en-US" sz="5400" dirty="0">
                <a:solidFill>
                  <a:srgbClr val="BD582C"/>
                </a:solidFill>
                <a:latin typeface="Playtime With Hot Toddies" panose="02000606020000020004" pitchFamily="2" charset="0"/>
              </a:endParaRPr>
            </a:p>
          </p:txBody>
        </p:sp>
      </p:grpSp>
    </p:spTree>
    <p:extLst>
      <p:ext uri="{BB962C8B-B14F-4D97-AF65-F5344CB8AC3E}">
        <p14:creationId xmlns:p14="http://schemas.microsoft.com/office/powerpoint/2010/main" val="102583454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15"/>
                                        </p:tgtEl>
                                        <p:attrNameLst>
                                          <p:attrName>style.color</p:attrName>
                                        </p:attrNameLst>
                                      </p:cBhvr>
                                      <p:to>
                                        <a:schemeClr val="accent2"/>
                                      </p:to>
                                    </p:animClr>
                                    <p:animClr clrSpc="rgb" dir="cw">
                                      <p:cBhvr>
                                        <p:cTn id="7" dur="250" fill="hold"/>
                                        <p:tgtEl>
                                          <p:spTgt spid="15"/>
                                        </p:tgtEl>
                                        <p:attrNameLst>
                                          <p:attrName>fillcolor</p:attrName>
                                        </p:attrNameLst>
                                      </p:cBhvr>
                                      <p:to>
                                        <a:schemeClr val="accent2"/>
                                      </p:to>
                                    </p:animClr>
                                    <p:set>
                                      <p:cBhvr>
                                        <p:cTn id="8" dur="250" fill="hold"/>
                                        <p:tgtEl>
                                          <p:spTgt spid="15"/>
                                        </p:tgtEl>
                                        <p:attrNameLst>
                                          <p:attrName>fill.type</p:attrName>
                                        </p:attrNameLst>
                                      </p:cBhvr>
                                      <p:to>
                                        <p:strVal val="solid"/>
                                      </p:to>
                                    </p:set>
                                    <p:set>
                                      <p:cBhvr>
                                        <p:cTn id="9" dur="250" fill="hold"/>
                                        <p:tgtEl>
                                          <p:spTgt spid="1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par>
                                <p:cTn id="10" presetID="3" presetClass="emph" presetSubtype="2" fill="hold" grpId="0" nodeType="withEffect">
                                  <p:stCondLst>
                                    <p:cond delay="0"/>
                                  </p:stCondLst>
                                  <p:childTnLst>
                                    <p:animClr clrSpc="rgb" dir="cw">
                                      <p:cBhvr override="childStyle">
                                        <p:cTn id="11" dur="250" fill="hold"/>
                                        <p:tgtEl>
                                          <p:spTgt spid="16"/>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nswer 3"/>
          <p:cNvSpPr/>
          <p:nvPr/>
        </p:nvSpPr>
        <p:spPr>
          <a:xfrm>
            <a:off x="8268783" y="5036949"/>
            <a:ext cx="3437509" cy="1503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38</a:t>
            </a:r>
            <a:endParaRPr lang="en-US" sz="3200" dirty="0">
              <a:solidFill>
                <a:schemeClr val="bg1"/>
              </a:solidFill>
            </a:endParaRPr>
          </a:p>
        </p:txBody>
      </p:sp>
      <p:sp>
        <p:nvSpPr>
          <p:cNvPr id="5" name="Answer 2"/>
          <p:cNvSpPr/>
          <p:nvPr/>
        </p:nvSpPr>
        <p:spPr>
          <a:xfrm>
            <a:off x="4377246" y="5036949"/>
            <a:ext cx="3437509" cy="1503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1500" dirty="0" smtClean="0">
                <a:solidFill>
                  <a:schemeClr val="bg1"/>
                </a:solidFill>
                <a:latin typeface="All Season" panose="02000500000000000000" pitchFamily="50" charset="0"/>
              </a:rPr>
              <a:t>37</a:t>
            </a:r>
            <a:endParaRPr lang="en-US" sz="3200" dirty="0">
              <a:solidFill>
                <a:schemeClr val="bg1"/>
              </a:solidFill>
            </a:endParaRPr>
          </a:p>
        </p:txBody>
      </p:sp>
      <p:sp>
        <p:nvSpPr>
          <p:cNvPr id="6" name="Answer 1"/>
          <p:cNvSpPr/>
          <p:nvPr/>
        </p:nvSpPr>
        <p:spPr>
          <a:xfrm>
            <a:off x="485709" y="5036949"/>
            <a:ext cx="3437509" cy="1503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500" dirty="0" smtClean="0">
                <a:solidFill>
                  <a:schemeClr val="bg1"/>
                </a:solidFill>
                <a:latin typeface="All Season" panose="02000500000000000000" pitchFamily="50" charset="0"/>
              </a:rPr>
              <a:t>36</a:t>
            </a:r>
            <a:endParaRPr lang="en-US" sz="3200" dirty="0">
              <a:solidFill>
                <a:schemeClr val="bg1"/>
              </a:solidFill>
            </a:endParaRPr>
          </a:p>
        </p:txBody>
      </p:sp>
      <p:sp>
        <p:nvSpPr>
          <p:cNvPr id="7" name="Header"/>
          <p:cNvSpPr txBox="1"/>
          <p:nvPr/>
        </p:nvSpPr>
        <p:spPr>
          <a:xfrm>
            <a:off x="1716949" y="301328"/>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2">
                    <a:lumMod val="50000"/>
                  </a:schemeClr>
                </a:solidFill>
                <a:latin typeface="All Season" panose="02000500000000000000" pitchFamily="50" charset="0"/>
              </a:rPr>
              <a:t>How many did you read?</a:t>
            </a:r>
          </a:p>
        </p:txBody>
      </p:sp>
      <p:sp>
        <p:nvSpPr>
          <p:cNvPr id="9" name="Box 1"/>
          <p:cNvSpPr/>
          <p:nvPr/>
        </p:nvSpPr>
        <p:spPr>
          <a:xfrm>
            <a:off x="485709"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8" name="Box 2"/>
          <p:cNvSpPr/>
          <p:nvPr/>
        </p:nvSpPr>
        <p:spPr>
          <a:xfrm>
            <a:off x="4372388"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sp>
        <p:nvSpPr>
          <p:cNvPr id="10" name="Box 3"/>
          <p:cNvSpPr/>
          <p:nvPr/>
        </p:nvSpPr>
        <p:spPr>
          <a:xfrm>
            <a:off x="8268781" y="1563649"/>
            <a:ext cx="3437509" cy="327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rgbClr val="C48376"/>
              </a:solidFill>
            </a:endParaRPr>
          </a:p>
        </p:txBody>
      </p:sp>
      <p:pic>
        <p:nvPicPr>
          <p:cNvPr id="11"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35" y="2324745"/>
            <a:ext cx="2391742" cy="1759103"/>
          </a:xfrm>
          <a:prstGeom prst="rect">
            <a:avLst/>
          </a:prstGeom>
        </p:spPr>
      </p:pic>
      <p:pic>
        <p:nvPicPr>
          <p:cNvPr id="1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128" y="2324745"/>
            <a:ext cx="2391742" cy="1759103"/>
          </a:xfrm>
          <a:prstGeom prst="rect">
            <a:avLst/>
          </a:prstGeom>
        </p:spPr>
      </p:pic>
      <p:pic>
        <p:nvPicPr>
          <p:cNvPr id="13"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042" y="2324745"/>
            <a:ext cx="2391742" cy="1759103"/>
          </a:xfrm>
          <a:prstGeom prst="rect">
            <a:avLst/>
          </a:prstGeom>
        </p:spPr>
      </p:pic>
      <p:grpSp>
        <p:nvGrpSpPr>
          <p:cNvPr id="14" name="그룹 13"/>
          <p:cNvGrpSpPr/>
          <p:nvPr/>
        </p:nvGrpSpPr>
        <p:grpSpPr>
          <a:xfrm>
            <a:off x="0" y="0"/>
            <a:ext cx="932688" cy="960567"/>
            <a:chOff x="0" y="0"/>
            <a:chExt cx="932688" cy="960567"/>
          </a:xfrm>
        </p:grpSpPr>
        <p:sp>
          <p:nvSpPr>
            <p:cNvPr id="15" name="한쪽 모서리가 둥근 사각형 14"/>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33854" y="37237"/>
              <a:ext cx="591829" cy="923330"/>
            </a:xfrm>
            <a:prstGeom prst="rect">
              <a:avLst/>
            </a:prstGeom>
            <a:noFill/>
          </p:spPr>
          <p:txBody>
            <a:bodyPr wrap="none" rtlCol="0" anchor="ctr">
              <a:spAutoFit/>
            </a:bodyPr>
            <a:lstStyle/>
            <a:p>
              <a:pPr algn="ctr"/>
              <a:r>
                <a:rPr lang="en-US" sz="5400" dirty="0" smtClean="0">
                  <a:solidFill>
                    <a:srgbClr val="BD582C"/>
                  </a:solidFill>
                  <a:latin typeface="Playtime With Hot Toddies" panose="02000606020000020004" pitchFamily="2" charset="0"/>
                </a:rPr>
                <a:t>11</a:t>
              </a:r>
              <a:endParaRPr lang="en-US" sz="5400" dirty="0">
                <a:solidFill>
                  <a:srgbClr val="BD582C"/>
                </a:solidFill>
                <a:latin typeface="Playtime With Hot Toddies" panose="02000606020000020004" pitchFamily="2" charset="0"/>
              </a:endParaRPr>
            </a:p>
          </p:txBody>
        </p:sp>
      </p:grpSp>
    </p:spTree>
    <p:extLst>
      <p:ext uri="{BB962C8B-B14F-4D97-AF65-F5344CB8AC3E}">
        <p14:creationId xmlns:p14="http://schemas.microsoft.com/office/powerpoint/2010/main" val="129414356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8"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250" fill="hold"/>
                                        <p:tgtEl>
                                          <p:spTgt spid="9"/>
                                        </p:tgtEl>
                                        <p:attrNameLst>
                                          <p:attrName>style.color</p:attrName>
                                        </p:attrNameLst>
                                      </p:cBhvr>
                                      <p:to>
                                        <a:schemeClr val="accent2"/>
                                      </p:to>
                                    </p:animClr>
                                    <p:animClr clrSpc="rgb" dir="cw">
                                      <p:cBhvr>
                                        <p:cTn id="7" dur="250" fill="hold"/>
                                        <p:tgtEl>
                                          <p:spTgt spid="9"/>
                                        </p:tgtEl>
                                        <p:attrNameLst>
                                          <p:attrName>fillcolor</p:attrName>
                                        </p:attrNameLst>
                                      </p:cBhvr>
                                      <p:to>
                                        <a:schemeClr val="accent2"/>
                                      </p:to>
                                    </p:animClr>
                                    <p:set>
                                      <p:cBhvr>
                                        <p:cTn id="8" dur="250" fill="hold"/>
                                        <p:tgtEl>
                                          <p:spTgt spid="9"/>
                                        </p:tgtEl>
                                        <p:attrNameLst>
                                          <p:attrName>fill.type</p:attrName>
                                        </p:attrNameLst>
                                      </p:cBhvr>
                                      <p:to>
                                        <p:strVal val="solid"/>
                                      </p:to>
                                    </p:set>
                                    <p:set>
                                      <p:cBhvr>
                                        <p:cTn id="9" dur="25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chemeClr val="accent2">
                    <a:lumMod val="50000"/>
                  </a:schemeClr>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5"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chemeClr val="accent2"/>
                </a:solidFill>
                <a:latin typeface="All Season" panose="02000500000000000000" pitchFamily="50" charset="0"/>
              </a:rPr>
              <a:t>36</a:t>
            </a:r>
            <a:endParaRPr lang="en-US" sz="4000" dirty="0">
              <a:solidFill>
                <a:schemeClr val="accent2"/>
              </a:solidFill>
            </a:endParaRPr>
          </a:p>
        </p:txBody>
      </p:sp>
      <p:grpSp>
        <p:nvGrpSpPr>
          <p:cNvPr id="6" name="그룹 5"/>
          <p:cNvGrpSpPr/>
          <p:nvPr/>
        </p:nvGrpSpPr>
        <p:grpSpPr>
          <a:xfrm>
            <a:off x="0" y="0"/>
            <a:ext cx="932688" cy="960567"/>
            <a:chOff x="0" y="0"/>
            <a:chExt cx="932688" cy="960567"/>
          </a:xfrm>
        </p:grpSpPr>
        <p:sp>
          <p:nvSpPr>
            <p:cNvPr id="7" name="한쪽 모서리가 둥근 사각형 6"/>
            <p:cNvSpPr/>
            <p:nvPr/>
          </p:nvSpPr>
          <p:spPr>
            <a:xfrm rot="5400000">
              <a:off x="0" y="0"/>
              <a:ext cx="932688" cy="932688"/>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33854" y="37237"/>
              <a:ext cx="591829" cy="923330"/>
            </a:xfrm>
            <a:prstGeom prst="rect">
              <a:avLst/>
            </a:prstGeom>
            <a:noFill/>
          </p:spPr>
          <p:txBody>
            <a:bodyPr wrap="none" rtlCol="0" anchor="ctr">
              <a:spAutoFit/>
            </a:bodyPr>
            <a:lstStyle/>
            <a:p>
              <a:pPr algn="ctr"/>
              <a:r>
                <a:rPr lang="en-US" sz="5400" dirty="0" smtClean="0">
                  <a:solidFill>
                    <a:srgbClr val="BD582C"/>
                  </a:solidFill>
                  <a:latin typeface="Playtime With Hot Toddies" panose="02000606020000020004" pitchFamily="2" charset="0"/>
                </a:rPr>
                <a:t>11</a:t>
              </a:r>
              <a:endParaRPr lang="en-US" sz="5400" dirty="0">
                <a:solidFill>
                  <a:srgbClr val="BD582C"/>
                </a:solidFill>
                <a:latin typeface="Playtime With Hot Toddies" panose="02000606020000020004" pitchFamily="2" charset="0"/>
              </a:endParaRPr>
            </a:p>
          </p:txBody>
        </p:sp>
      </p:grpSp>
    </p:spTree>
    <p:extLst>
      <p:ext uri="{BB962C8B-B14F-4D97-AF65-F5344CB8AC3E}">
        <p14:creationId xmlns:p14="http://schemas.microsoft.com/office/powerpoint/2010/main" val="3196902910"/>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 Outline"/>
          <p:cNvSpPr txBox="1"/>
          <p:nvPr/>
        </p:nvSpPr>
        <p:spPr>
          <a:xfrm>
            <a:off x="1063407" y="2351062"/>
            <a:ext cx="10065191" cy="2446824"/>
          </a:xfrm>
          <a:prstGeom prst="rect">
            <a:avLst/>
          </a:prstGeom>
          <a:noFill/>
        </p:spPr>
        <p:txBody>
          <a:bodyPr wrap="none" rtlCol="0">
            <a:spAutoFit/>
          </a:bodyPr>
          <a:lstStyle/>
          <a:p>
            <a:pPr algn="ctr"/>
            <a:r>
              <a:rPr lang="en-US" sz="15300" spc="-700" dirty="0" smtClean="0">
                <a:ln w="381000">
                  <a:solidFill>
                    <a:schemeClr val="tx1">
                      <a:lumMod val="85000"/>
                      <a:lumOff val="15000"/>
                    </a:schemeClr>
                  </a:solidFill>
                </a:ln>
                <a:noFill/>
                <a:latin typeface="All Season" panose="02000500000000000000" pitchFamily="50" charset="0"/>
              </a:rPr>
              <a:t>GREAT JOB!</a:t>
            </a:r>
            <a:endParaRPr lang="en-US" sz="15300" spc="-700" dirty="0">
              <a:ln w="381000">
                <a:solidFill>
                  <a:schemeClr val="tx1">
                    <a:lumMod val="85000"/>
                    <a:lumOff val="15000"/>
                  </a:schemeClr>
                </a:solidFill>
              </a:ln>
              <a:noFill/>
              <a:latin typeface="All Season" panose="02000500000000000000" pitchFamily="50" charset="0"/>
            </a:endParaRPr>
          </a:p>
        </p:txBody>
      </p:sp>
      <p:sp>
        <p:nvSpPr>
          <p:cNvPr id="12" name="Text"/>
          <p:cNvSpPr txBox="1"/>
          <p:nvPr/>
        </p:nvSpPr>
        <p:spPr>
          <a:xfrm>
            <a:off x="1063407" y="2351062"/>
            <a:ext cx="10065191" cy="2446824"/>
          </a:xfrm>
          <a:prstGeom prst="rect">
            <a:avLst/>
          </a:prstGeom>
          <a:noFill/>
        </p:spPr>
        <p:txBody>
          <a:bodyPr wrap="none" rtlCol="0">
            <a:spAutoFit/>
            <a:scene3d>
              <a:camera prst="obliqueTopLeft"/>
              <a:lightRig rig="flat" dir="t"/>
            </a:scene3d>
            <a:sp3d extrusionH="190500" prstMaterial="matte">
              <a:extrusionClr>
                <a:schemeClr val="bg1"/>
              </a:extrusionClr>
            </a:sp3d>
          </a:bodyPr>
          <a:lstStyle/>
          <a:p>
            <a:pPr algn="ctr"/>
            <a:r>
              <a:rPr lang="en-US" sz="15300" spc="-700" dirty="0" smtClean="0">
                <a:gradFill>
                  <a:gsLst>
                    <a:gs pos="0">
                      <a:schemeClr val="accent5"/>
                    </a:gs>
                    <a:gs pos="100000">
                      <a:schemeClr val="accent6">
                        <a:lumMod val="50000"/>
                      </a:schemeClr>
                    </a:gs>
                  </a:gsLst>
                  <a:lin ang="5400000" scaled="1"/>
                </a:gradFill>
                <a:latin typeface="All Season" panose="02000500000000000000" pitchFamily="50" charset="0"/>
              </a:rPr>
              <a:t>GREAT JOB!</a:t>
            </a:r>
            <a:endParaRPr lang="en-US" sz="15300" spc="-700" dirty="0">
              <a:gradFill>
                <a:gsLst>
                  <a:gs pos="0">
                    <a:schemeClr val="accent5"/>
                  </a:gs>
                  <a:gs pos="100000">
                    <a:schemeClr val="accent6">
                      <a:lumMod val="50000"/>
                    </a:schemeClr>
                  </a:gs>
                </a:gsLst>
                <a:lin ang="5400000" scaled="1"/>
              </a:gradFill>
              <a:latin typeface="All Season" panose="02000500000000000000" pitchFamily="50" charset="0"/>
            </a:endParaRPr>
          </a:p>
        </p:txBody>
      </p:sp>
    </p:spTree>
    <p:extLst>
      <p:ext uri="{BB962C8B-B14F-4D97-AF65-F5344CB8AC3E}">
        <p14:creationId xmlns:p14="http://schemas.microsoft.com/office/powerpoint/2010/main" val="40204972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1" name="Watercolor Background"/>
          <p:cNvSpPr/>
          <p:nvPr/>
        </p:nvSpPr>
        <p:spPr>
          <a:xfrm>
            <a:off x="0" y="0"/>
            <a:ext cx="12192000" cy="6858000"/>
          </a:xfrm>
          <a:prstGeom prst="rect">
            <a:avLst/>
          </a:prstGeom>
          <a:blipFill dpi="0" rotWithShape="1">
            <a:blip r:embed="rId6">
              <a:alphaModFix amt="80000"/>
            </a:blip>
            <a:srcRect/>
            <a:stretch>
              <a:fillRect l="-241" r="-2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der"/>
          <p:cNvSpPr txBox="1"/>
          <p:nvPr/>
        </p:nvSpPr>
        <p:spPr>
          <a:xfrm>
            <a:off x="1716949" y="1401706"/>
            <a:ext cx="8758103" cy="1200329"/>
          </a:xfrm>
          <a:prstGeom prst="rect">
            <a:avLst/>
          </a:prstGeom>
          <a:noFill/>
        </p:spPr>
        <p:txBody>
          <a:bodyPr wrap="none" rtlCol="0">
            <a:spAutoFit/>
            <a:scene3d>
              <a:camera prst="obliqueTopLeft"/>
              <a:lightRig rig="flat" dir="t"/>
            </a:scene3d>
            <a:sp3d extrusionH="127000" prstMaterial="matte">
              <a:extrusionClr>
                <a:schemeClr val="bg1"/>
              </a:extrusionClr>
            </a:sp3d>
          </a:bodyPr>
          <a:lstStyle/>
          <a:p>
            <a:pPr algn="ctr"/>
            <a:r>
              <a:rPr lang="en-US" sz="7200" spc="-700" dirty="0">
                <a:solidFill>
                  <a:srgbClr val="512B23"/>
                </a:solidFill>
                <a:latin typeface="All Season" panose="02000500000000000000" pitchFamily="50" charset="0"/>
              </a:rPr>
              <a:t>How many did you read?</a:t>
            </a:r>
          </a:p>
        </p:txBody>
      </p:sp>
      <p:sp>
        <p:nvSpPr>
          <p:cNvPr id="8" name="White Box"/>
          <p:cNvSpPr/>
          <p:nvPr/>
        </p:nvSpPr>
        <p:spPr>
          <a:xfrm>
            <a:off x="4377245"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4000" dirty="0">
              <a:solidFill>
                <a:schemeClr val="accent2"/>
              </a:solidFill>
            </a:endParaRPr>
          </a:p>
        </p:txBody>
      </p:sp>
      <p:sp>
        <p:nvSpPr>
          <p:cNvPr id="9" name="Answer"/>
          <p:cNvSpPr/>
          <p:nvPr/>
        </p:nvSpPr>
        <p:spPr>
          <a:xfrm>
            <a:off x="4377246" y="2715659"/>
            <a:ext cx="3437509" cy="277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6600" dirty="0" smtClean="0">
                <a:solidFill>
                  <a:srgbClr val="C48376"/>
                </a:solidFill>
                <a:latin typeface="All Season" panose="02000500000000000000" pitchFamily="50" charset="0"/>
              </a:rPr>
              <a:t>7</a:t>
            </a:r>
            <a:endParaRPr lang="en-US" sz="4000" dirty="0">
              <a:solidFill>
                <a:srgbClr val="C48376"/>
              </a:solidFill>
            </a:endParaRPr>
          </a:p>
        </p:txBody>
      </p:sp>
    </p:spTree>
    <p:extLst>
      <p:ext uri="{BB962C8B-B14F-4D97-AF65-F5344CB8AC3E}">
        <p14:creationId xmlns:p14="http://schemas.microsoft.com/office/powerpoint/2010/main" val="3376406848"/>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Laser Buzz (Zapsplat).wav"/>
          </p:stSnd>
        </p:sndAc>
      </p:transition>
    </mc:Choice>
    <mc:Fallback xmlns="">
      <p:transition spd="med">
        <p:fade/>
        <p:sndAc>
          <p:stSnd>
            <p:snd r:embed="rId7" name="Laser Buzz (Zapspla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Bubble Bell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테마">
  <a:themeElements>
    <a:clrScheme name="주황">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2402</TotalTime>
  <Words>5574</Words>
  <Application>Microsoft Office PowerPoint</Application>
  <PresentationFormat>와이드스크린</PresentationFormat>
  <Paragraphs>985</Paragraphs>
  <Slides>85</Slides>
  <Notes>85</Notes>
  <HiddenSlides>26</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85</vt:i4>
      </vt:variant>
    </vt:vector>
  </HeadingPairs>
  <TitlesOfParts>
    <vt:vector size="92" baseType="lpstr">
      <vt:lpstr>Calibri Light</vt:lpstr>
      <vt:lpstr>Calibri</vt:lpstr>
      <vt:lpstr>맑은 고딕</vt:lpstr>
      <vt:lpstr>Playtime With Hot Toddies</vt:lpstr>
      <vt:lpstr>All Season</vt:lpstr>
      <vt:lpstr>Arial</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user</cp:lastModifiedBy>
  <cp:revision>200</cp:revision>
  <dcterms:created xsi:type="dcterms:W3CDTF">2021-08-10T05:54:47Z</dcterms:created>
  <dcterms:modified xsi:type="dcterms:W3CDTF">2021-09-27T03:40:11Z</dcterms:modified>
</cp:coreProperties>
</file>