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9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  <p:sldId id="265" r:id="rId16"/>
    <p:sldId id="274" r:id="rId17"/>
    <p:sldId id="266" r:id="rId18"/>
    <p:sldId id="275" r:id="rId19"/>
    <p:sldId id="267" r:id="rId20"/>
    <p:sldId id="276" r:id="rId21"/>
    <p:sldId id="268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6F3B-6FDE-4F7B-B573-3AB2EC594192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9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 Question Here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61616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 Question Here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68492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 Question Here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0109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 Question Here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7242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 Question Here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0417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3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49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 Question Here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55343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3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 Question Here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8243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 Question Here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9352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 Question Here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7557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Type Question Here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 Here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44998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2020-03-17T09:10:33Z</dcterms:created>
  <dcterms:modified xsi:type="dcterms:W3CDTF">2020-03-17T13:56:41Z</dcterms:modified>
</cp:coreProperties>
</file>