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0" r:id="rId6"/>
    <p:sldId id="270" r:id="rId7"/>
    <p:sldId id="261" r:id="rId8"/>
    <p:sldId id="269" r:id="rId9"/>
    <p:sldId id="262" r:id="rId10"/>
    <p:sldId id="271" r:id="rId11"/>
    <p:sldId id="263" r:id="rId12"/>
    <p:sldId id="272" r:id="rId13"/>
    <p:sldId id="264" r:id="rId14"/>
    <p:sldId id="273" r:id="rId15"/>
    <p:sldId id="265" r:id="rId16"/>
    <p:sldId id="274" r:id="rId17"/>
    <p:sldId id="266" r:id="rId18"/>
    <p:sldId id="275" r:id="rId19"/>
    <p:sldId id="267" r:id="rId20"/>
    <p:sldId id="276" r:id="rId21"/>
    <p:sldId id="268" r:id="rId22"/>
    <p:sldId id="277" r:id="rId2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F3B-6FDE-4F7B-B573-3AB2EC594192}" type="datetimeFigureOut">
              <a:rPr lang="en-US" smtClean="0"/>
              <a:t>2022/03/04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7418-20BA-42F6-A73B-C08FA44B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3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F3B-6FDE-4F7B-B573-3AB2EC594192}" type="datetimeFigureOut">
              <a:rPr lang="en-US" smtClean="0"/>
              <a:t>2022/03/04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7418-20BA-42F6-A73B-C08FA44B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0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F3B-6FDE-4F7B-B573-3AB2EC594192}" type="datetimeFigureOut">
              <a:rPr lang="en-US" smtClean="0"/>
              <a:t>2022/03/04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7418-20BA-42F6-A73B-C08FA44B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56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F3B-6FDE-4F7B-B573-3AB2EC594192}" type="datetimeFigureOut">
              <a:rPr lang="en-US" smtClean="0"/>
              <a:t>2022/03/04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7418-20BA-42F6-A73B-C08FA44B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94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F3B-6FDE-4F7B-B573-3AB2EC594192}" type="datetimeFigureOut">
              <a:rPr lang="en-US" smtClean="0"/>
              <a:t>2022/03/04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7418-20BA-42F6-A73B-C08FA44B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42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F3B-6FDE-4F7B-B573-3AB2EC594192}" type="datetimeFigureOut">
              <a:rPr lang="en-US" smtClean="0"/>
              <a:t>2022/03/04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7418-20BA-42F6-A73B-C08FA44B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71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F3B-6FDE-4F7B-B573-3AB2EC594192}" type="datetimeFigureOut">
              <a:rPr lang="en-US" smtClean="0"/>
              <a:t>2022/03/04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7418-20BA-42F6-A73B-C08FA44B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18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F3B-6FDE-4F7B-B573-3AB2EC594192}" type="datetimeFigureOut">
              <a:rPr lang="en-US" smtClean="0"/>
              <a:t>2022/03/04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7418-20BA-42F6-A73B-C08FA44B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49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F3B-6FDE-4F7B-B573-3AB2EC594192}" type="datetimeFigureOut">
              <a:rPr lang="en-US" smtClean="0"/>
              <a:t>2022/03/04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7418-20BA-42F6-A73B-C08FA44B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21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F3B-6FDE-4F7B-B573-3AB2EC594192}" type="datetimeFigureOut">
              <a:rPr lang="en-US" smtClean="0"/>
              <a:t>2022/03/04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7418-20BA-42F6-A73B-C08FA44B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5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F3B-6FDE-4F7B-B573-3AB2EC594192}" type="datetimeFigureOut">
              <a:rPr lang="en-US" smtClean="0"/>
              <a:t>2022/03/04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7418-20BA-42F6-A73B-C08FA44B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6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26F3B-6FDE-4F7B-B573-3AB2EC594192}" type="datetimeFigureOut">
              <a:rPr lang="en-US" smtClean="0"/>
              <a:t>2022/03/04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27418-20BA-42F6-A73B-C08FA44B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6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490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810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Name something blue.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55979" y="5664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blue bird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471152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jeans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3759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swimming pool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277155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sea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68321" y="180671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sky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561616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75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57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Name a room in a house.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55979" y="5664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dining room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471152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bathroom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3759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kitchen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277155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bedroom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68321" y="180671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living room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68492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75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810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Name a color. 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55979" y="5664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purple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471152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pink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3759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red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277155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orange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68321" y="180671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green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01090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75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57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Name a kind of weather.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55979" y="5664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cloudy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471152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windy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3759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snowy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277155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rainy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68321" y="180671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sunny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972425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36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810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Name something green.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55979" y="5664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apple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471152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turtle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3759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frog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277155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grass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68321" y="180671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trees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404172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35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349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256" y="3810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Name a job.</a:t>
            </a:r>
            <a:endParaRPr lang="en-US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55979" y="5664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chef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471152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pilot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3759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teacher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277155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police officer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68321" y="180671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doctor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755343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35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57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Name a school subject.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55979" y="5664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art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471152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P.E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3759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science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277155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math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68321" y="180671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English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582439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75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572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Name an animal you can see at the zoo.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55979" y="5664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monkey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471152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giraffe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3759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elephant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277155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tiger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68321" y="180671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lion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993525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75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810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Name a fruit</a:t>
            </a:r>
            <a:endParaRPr lang="en-US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55979" y="5664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mango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471152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orange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3759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peach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277155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banana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68321" y="180671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apple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844998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75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234" y="457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Name a delicious food.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55979" y="5664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spaghetti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471152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pizza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3759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hamburger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277155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chicken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68321" y="180671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steak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57557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75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Microsoft Office PowerPoint</Application>
  <PresentationFormat>On-screen Show (4:3)</PresentationFormat>
  <Paragraphs>60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2020-03-17T09:10:33Z</dcterms:created>
  <dcterms:modified xsi:type="dcterms:W3CDTF">2022-03-04T17:41:04Z</dcterms:modified>
</cp:coreProperties>
</file>