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4499" autoAdjust="0"/>
    <p:restoredTop sz="94660"/>
  </p:normalViewPr>
  <p:slideViewPr>
    <p:cSldViewPr>
      <p:cViewPr varScale="1">
        <p:scale>
          <a:sx n="79" d="100"/>
          <a:sy n="79" d="100"/>
        </p:scale>
        <p:origin x="-1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26306" y="3657600"/>
            <a:ext cx="137409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19900" b="1" spc="5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281" y="152400"/>
            <a:ext cx="34474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WHAT’S </a:t>
            </a:r>
          </a:p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</a:t>
            </a:r>
          </a:p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BOX?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04800"/>
            <a:ext cx="5410200" cy="652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4876800" cy="3657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1281" y="152400"/>
            <a:ext cx="52663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a ______!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972634" cy="5486400"/>
          </a:xfrm>
          <a:prstGeom prst="rect">
            <a:avLst/>
          </a:prstGeom>
          <a:noFill/>
        </p:spPr>
      </p:pic>
      <p:sp>
        <p:nvSpPr>
          <p:cNvPr id="2050" name="AutoShape 2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743200"/>
          </a:xfrm>
          <a:prstGeom prst="rect">
            <a:avLst/>
          </a:prstGeom>
          <a:noFill/>
        </p:spPr>
      </p:pic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"/>
            <a:ext cx="3791088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8600" y="586800"/>
            <a:ext cx="530991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Hi! I’m Baymax. 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 you guess 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what’s i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nside my box?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 can ask me questions, b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ut I can only answer with “Yes” or “No”. 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Ready? Let’s start!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4724400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743200"/>
          </a:xfrm>
          <a:prstGeom prst="rect">
            <a:avLst/>
          </a:prstGeom>
          <a:noFill/>
        </p:spPr>
      </p:pic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"/>
            <a:ext cx="3791088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8881" y="457200"/>
            <a:ext cx="53099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Baymax, is it something _______?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it is.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it isn’t.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4724400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80125"/>
            <a:ext cx="361791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big, small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round, square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hard, soft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yellow, green</a:t>
            </a:r>
          </a:p>
          <a:p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352800"/>
            <a:ext cx="3505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4876800" cy="3657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1281" y="152400"/>
            <a:ext cx="73700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a TENNIS BALL!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972634" cy="5486400"/>
          </a:xfrm>
          <a:prstGeom prst="rect">
            <a:avLst/>
          </a:prstGeom>
          <a:noFill/>
        </p:spPr>
      </p:pic>
      <p:sp>
        <p:nvSpPr>
          <p:cNvPr id="2050" name="AutoShape 2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CJ\Desktop\tennis_PNG104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9400" y="2120900"/>
            <a:ext cx="310515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743200"/>
          </a:xfrm>
          <a:prstGeom prst="rect">
            <a:avLst/>
          </a:prstGeom>
          <a:noFill/>
        </p:spPr>
      </p:pic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"/>
            <a:ext cx="3791088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8881" y="457200"/>
            <a:ext cx="53099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Baymax, does it 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have ______?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it does.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it doesn’t.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4724400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80125"/>
            <a:ext cx="319100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legs, eyes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fur, feathers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wings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 sound 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352800"/>
            <a:ext cx="3505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4876800" cy="3657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1281" y="152400"/>
            <a:ext cx="50585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a PUPPY!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972634" cy="5486400"/>
          </a:xfrm>
          <a:prstGeom prst="rect">
            <a:avLst/>
          </a:prstGeom>
          <a:noFill/>
        </p:spPr>
      </p:pic>
      <p:sp>
        <p:nvSpPr>
          <p:cNvPr id="2050" name="AutoShape 2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" descr="C:\Users\CJ\Downloads\Cute_Puppy_PNG_Clipart_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222253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743200"/>
          </a:xfrm>
          <a:prstGeom prst="rect">
            <a:avLst/>
          </a:prstGeom>
          <a:noFill/>
        </p:spPr>
      </p:pic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"/>
            <a:ext cx="3791088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8881" y="457200"/>
            <a:ext cx="53099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Baymax, can I _______ it?</a:t>
            </a:r>
          </a:p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you can.</a:t>
            </a:r>
          </a:p>
          <a:p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you can’t.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4724400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80125"/>
            <a:ext cx="25550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eat, drink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sleep on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ride on</a:t>
            </a:r>
          </a:p>
          <a:p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play with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352800"/>
            <a:ext cx="3505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4876800" cy="3657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1281" y="152400"/>
            <a:ext cx="55332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It’s a BICYCLE!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972634" cy="5486400"/>
          </a:xfrm>
          <a:prstGeom prst="rect">
            <a:avLst/>
          </a:prstGeom>
          <a:noFill/>
        </p:spPr>
      </p:pic>
      <p:sp>
        <p:nvSpPr>
          <p:cNvPr id="2050" name="AutoShape 2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pngimg.com/uploads/tennis/tennis_PNG104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republicbike.com/images/republic_gbike_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3600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textures4photoshop.com/tex/thumbs/wooden-box-PNG-free-thumb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743200"/>
          </a:xfrm>
          <a:prstGeom prst="rect">
            <a:avLst/>
          </a:prstGeom>
          <a:noFill/>
        </p:spPr>
      </p:pic>
      <p:pic>
        <p:nvPicPr>
          <p:cNvPr id="7175" name="Picture 7" descr="Image result for baymax png 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"/>
            <a:ext cx="3791088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8881" y="182940"/>
            <a:ext cx="53099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It’s your turn!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Think of something.</a:t>
            </a:r>
          </a:p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will try to guess what it 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4200" y="4724400"/>
            <a:ext cx="8675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881" y="1905000"/>
            <a:ext cx="530991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I ______  it?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you can.</a:t>
            </a:r>
          </a:p>
          <a:p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you can’t.</a:t>
            </a:r>
          </a:p>
          <a:p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Does it have _____?</a:t>
            </a:r>
          </a:p>
          <a:p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it does.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it doesn’t.</a:t>
            </a:r>
          </a:p>
          <a:p>
            <a:endParaRPr lang="en-US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it _________?</a:t>
            </a:r>
          </a:p>
          <a:p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Yes, it is.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No, it isn’t.</a:t>
            </a:r>
            <a:endParaRPr lang="en-US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202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CJ</cp:lastModifiedBy>
  <cp:revision>58</cp:revision>
  <dcterms:created xsi:type="dcterms:W3CDTF">2006-08-16T00:00:00Z</dcterms:created>
  <dcterms:modified xsi:type="dcterms:W3CDTF">2018-01-31T22:04:29Z</dcterms:modified>
</cp:coreProperties>
</file>