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E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D2E19-EB05-4E64-AFC6-3B8DDBCC9D46}" type="datetimeFigureOut">
              <a:rPr lang="en-GB" smtClean="0"/>
              <a:t>26/09/2011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7FBF3-6C3D-4657-AF84-8FB5ADF359EE}" type="slidenum">
              <a:rPr lang="en-GB" smtClean="0"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FBF3-6C3D-4657-AF84-8FB5ADF359EE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FBF3-6C3D-4657-AF84-8FB5ADF359E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FBF3-6C3D-4657-AF84-8FB5ADF359E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FBF3-6C3D-4657-AF84-8FB5ADF359E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FBF3-6C3D-4657-AF84-8FB5ADF359EE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FBF3-6C3D-4657-AF84-8FB5ADF359EE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FBF3-6C3D-4657-AF84-8FB5ADF359EE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FBF3-6C3D-4657-AF84-8FB5ADF359EE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FBF3-6C3D-4657-AF84-8FB5ADF359E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FBF3-6C3D-4657-AF84-8FB5ADF359EE}" type="slidenum">
              <a:rPr lang="en-GB" smtClean="0"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FBF3-6C3D-4657-AF84-8FB5ADF359EE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FBF3-6C3D-4657-AF84-8FB5ADF359EE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FBF3-6C3D-4657-AF84-8FB5ADF359E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FBF3-6C3D-4657-AF84-8FB5ADF359E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FBF3-6C3D-4657-AF84-8FB5ADF359EE}" type="slidenum">
              <a:rPr lang="en-GB" smtClean="0"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FBF3-6C3D-4657-AF84-8FB5ADF359EE}" type="slidenum">
              <a:rPr lang="en-GB" smtClean="0"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FBF3-6C3D-4657-AF84-8FB5ADF359EE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FBF3-6C3D-4657-AF84-8FB5ADF359E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FBF3-6C3D-4657-AF84-8FB5ADF359E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FBF3-6C3D-4657-AF84-8FB5ADF359E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FBF3-6C3D-4657-AF84-8FB5ADF359E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FBF3-6C3D-4657-AF84-8FB5ADF359EE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7FBF3-6C3D-4657-AF84-8FB5ADF359EE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A971-EA7D-4F3C-8CFC-88AF2D1C0363}" type="datetimeFigureOut">
              <a:rPr lang="en-GB" smtClean="0"/>
              <a:t>26/09/2011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E372-7D42-4E1C-8F93-064783E11CA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A971-EA7D-4F3C-8CFC-88AF2D1C0363}" type="datetimeFigureOut">
              <a:rPr lang="en-GB" smtClean="0"/>
              <a:t>26/09/2011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E372-7D42-4E1C-8F93-064783E11CA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A971-EA7D-4F3C-8CFC-88AF2D1C0363}" type="datetimeFigureOut">
              <a:rPr lang="en-GB" smtClean="0"/>
              <a:t>26/09/2011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E372-7D42-4E1C-8F93-064783E11CA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A971-EA7D-4F3C-8CFC-88AF2D1C0363}" type="datetimeFigureOut">
              <a:rPr lang="en-GB" smtClean="0"/>
              <a:t>26/09/2011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E372-7D42-4E1C-8F93-064783E11CA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A971-EA7D-4F3C-8CFC-88AF2D1C0363}" type="datetimeFigureOut">
              <a:rPr lang="en-GB" smtClean="0"/>
              <a:t>26/09/2011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E372-7D42-4E1C-8F93-064783E11CA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A971-EA7D-4F3C-8CFC-88AF2D1C0363}" type="datetimeFigureOut">
              <a:rPr lang="en-GB" smtClean="0"/>
              <a:t>26/09/2011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E372-7D42-4E1C-8F93-064783E11CA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A971-EA7D-4F3C-8CFC-88AF2D1C0363}" type="datetimeFigureOut">
              <a:rPr lang="en-GB" smtClean="0"/>
              <a:t>26/09/2011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E372-7D42-4E1C-8F93-064783E11CA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A971-EA7D-4F3C-8CFC-88AF2D1C0363}" type="datetimeFigureOut">
              <a:rPr lang="en-GB" smtClean="0"/>
              <a:t>26/09/2011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E372-7D42-4E1C-8F93-064783E11CA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A971-EA7D-4F3C-8CFC-88AF2D1C0363}" type="datetimeFigureOut">
              <a:rPr lang="en-GB" smtClean="0"/>
              <a:t>26/09/2011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E372-7D42-4E1C-8F93-064783E11CA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A971-EA7D-4F3C-8CFC-88AF2D1C0363}" type="datetimeFigureOut">
              <a:rPr lang="en-GB" smtClean="0"/>
              <a:t>26/09/2011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E372-7D42-4E1C-8F93-064783E11CA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A971-EA7D-4F3C-8CFC-88AF2D1C0363}" type="datetimeFigureOut">
              <a:rPr lang="en-GB" smtClean="0"/>
              <a:t>26/09/2011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8E372-7D42-4E1C-8F93-064783E11CA8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6E0A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7A971-EA7D-4F3C-8CFC-88AF2D1C0363}" type="datetimeFigureOut">
              <a:rPr lang="en-GB" smtClean="0"/>
              <a:t>26/09/2011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8E372-7D42-4E1C-8F93-064783E11CA8}" type="slidenum">
              <a:rPr lang="en-GB" smtClean="0"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Rectángulo"/>
          <p:cNvSpPr/>
          <p:nvPr/>
        </p:nvSpPr>
        <p:spPr>
          <a:xfrm>
            <a:off x="611560" y="260648"/>
            <a:ext cx="7848871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8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lephant" pitchFamily="18" charset="0"/>
              </a:rPr>
              <a:t>GAME:</a:t>
            </a:r>
          </a:p>
          <a:p>
            <a:pPr algn="ctr"/>
            <a:r>
              <a:rPr lang="en-GB" sz="88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lephant" pitchFamily="18" charset="0"/>
              </a:rPr>
              <a:t>DISCOVER </a:t>
            </a:r>
          </a:p>
          <a:p>
            <a:pPr algn="ctr"/>
            <a:r>
              <a:rPr lang="en-GB" sz="88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lephant" pitchFamily="18" charset="0"/>
              </a:rPr>
              <a:t>THE </a:t>
            </a:r>
          </a:p>
          <a:p>
            <a:pPr algn="ctr"/>
            <a:r>
              <a:rPr lang="en-GB" sz="88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lephant" pitchFamily="18" charset="0"/>
              </a:rPr>
              <a:t>ANIMALS!</a:t>
            </a:r>
            <a:endParaRPr lang="en-GB" sz="88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3 Marcador de contenido" descr="Eagle and cocodril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8681"/>
          <a:stretch>
            <a:fillRect/>
          </a:stretch>
        </p:blipFill>
        <p:spPr>
          <a:xfrm>
            <a:off x="683568" y="260648"/>
            <a:ext cx="7844096" cy="5185930"/>
          </a:xfrm>
        </p:spPr>
      </p:pic>
      <p:sp>
        <p:nvSpPr>
          <p:cNvPr id="5" name="4 CuadroTexto"/>
          <p:cNvSpPr txBox="1"/>
          <p:nvPr/>
        </p:nvSpPr>
        <p:spPr>
          <a:xfrm>
            <a:off x="539552" y="5373216"/>
            <a:ext cx="8604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400" dirty="0" smtClean="0"/>
              <a:t>COCODRILES AND EAGLE</a:t>
            </a:r>
            <a:endParaRPr lang="en-GB" sz="6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Elephants and Snak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7561"/>
          <a:stretch>
            <a:fillRect/>
          </a:stretch>
        </p:blipFill>
        <p:spPr>
          <a:xfrm>
            <a:off x="1043608" y="1412776"/>
            <a:ext cx="7858764" cy="5257560"/>
          </a:xfrm>
        </p:spPr>
      </p:pic>
      <p:sp>
        <p:nvSpPr>
          <p:cNvPr id="5" name="4 CuadroTexto"/>
          <p:cNvSpPr txBox="1"/>
          <p:nvPr/>
        </p:nvSpPr>
        <p:spPr>
          <a:xfrm>
            <a:off x="251520" y="188640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ELEPHANTS AND SNAKE</a:t>
            </a:r>
            <a:endParaRPr lang="en-GB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onkeys and Shee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8681"/>
          <a:stretch>
            <a:fillRect/>
          </a:stretch>
        </p:blipFill>
        <p:spPr>
          <a:xfrm>
            <a:off x="323528" y="1484784"/>
            <a:ext cx="7876727" cy="5213176"/>
          </a:xfrm>
        </p:spPr>
      </p:pic>
      <p:sp>
        <p:nvSpPr>
          <p:cNvPr id="5" name="4 CuadroTexto"/>
          <p:cNvSpPr txBox="1"/>
          <p:nvPr/>
        </p:nvSpPr>
        <p:spPr>
          <a:xfrm>
            <a:off x="251520" y="188640"/>
            <a:ext cx="86409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dirty="0" smtClean="0"/>
              <a:t>MONKEYS AND SHEEP</a:t>
            </a:r>
            <a:endParaRPr lang="en-GB" sz="7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3 Marcador de contenido" descr="Pigs and Ba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1254" t="-3166" b="9332"/>
          <a:stretch>
            <a:fillRect/>
          </a:stretch>
        </p:blipFill>
        <p:spPr>
          <a:xfrm>
            <a:off x="179512" y="0"/>
            <a:ext cx="8226058" cy="5517232"/>
          </a:xfrm>
        </p:spPr>
      </p:pic>
      <p:sp>
        <p:nvSpPr>
          <p:cNvPr id="5" name="4 CuadroTexto"/>
          <p:cNvSpPr txBox="1"/>
          <p:nvPr/>
        </p:nvSpPr>
        <p:spPr>
          <a:xfrm>
            <a:off x="467544" y="537321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PIGS AND BAT</a:t>
            </a:r>
            <a:endParaRPr lang="en-GB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8000" dirty="0" smtClean="0"/>
              <a:t>LOOK FOR</a:t>
            </a:r>
          </a:p>
          <a:p>
            <a:pPr algn="ctr">
              <a:buNone/>
            </a:pPr>
            <a:r>
              <a:rPr lang="en-GB" sz="8000" b="1" dirty="0" smtClean="0"/>
              <a:t>6</a:t>
            </a:r>
            <a:r>
              <a:rPr lang="en-GB" sz="8000" dirty="0" smtClean="0"/>
              <a:t> </a:t>
            </a:r>
          </a:p>
          <a:p>
            <a:pPr algn="ctr">
              <a:buNone/>
            </a:pPr>
            <a:r>
              <a:rPr lang="en-GB" sz="8000" dirty="0" smtClean="0"/>
              <a:t>ANIMALS</a:t>
            </a:r>
            <a:endParaRPr lang="en-GB" sz="8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3 Marcador de contenido" descr="6animale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692696"/>
            <a:ext cx="8424936" cy="56110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GB" sz="8000" dirty="0" smtClean="0"/>
              <a:t>LOOK FOR</a:t>
            </a:r>
          </a:p>
          <a:p>
            <a:pPr algn="ctr">
              <a:buNone/>
            </a:pPr>
            <a:r>
              <a:rPr lang="en-GB" sz="8000" b="1" dirty="0" smtClean="0"/>
              <a:t>6</a:t>
            </a:r>
            <a:r>
              <a:rPr lang="en-GB" sz="8000" dirty="0" smtClean="0"/>
              <a:t> </a:t>
            </a:r>
          </a:p>
          <a:p>
            <a:pPr algn="ctr">
              <a:buNone/>
            </a:pPr>
            <a:r>
              <a:rPr lang="en-GB" sz="8000" dirty="0" smtClean="0"/>
              <a:t>ANIMALS</a:t>
            </a:r>
          </a:p>
          <a:p>
            <a:pPr algn="ctr">
              <a:buNone/>
            </a:pPr>
            <a:r>
              <a:rPr lang="en-GB" sz="8000" dirty="0" smtClean="0"/>
              <a:t>IN THE FOREST</a:t>
            </a:r>
            <a:endParaRPr lang="en-GB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3 Marcador de contenido" descr="In the fore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34842"/>
            <a:ext cx="6394923" cy="63181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8000" dirty="0" smtClean="0"/>
              <a:t>LOOK FOR</a:t>
            </a:r>
          </a:p>
          <a:p>
            <a:pPr algn="ctr">
              <a:buNone/>
            </a:pPr>
            <a:r>
              <a:rPr lang="en-GB" sz="8000" b="1" dirty="0" smtClean="0"/>
              <a:t>COLOURED</a:t>
            </a:r>
          </a:p>
          <a:p>
            <a:pPr algn="ctr">
              <a:buNone/>
            </a:pPr>
            <a:r>
              <a:rPr lang="en-GB" sz="8000" dirty="0" smtClean="0"/>
              <a:t>ANIMALS</a:t>
            </a:r>
            <a:endParaRPr lang="en-GB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3 Marcador de contenido" descr="Revoltijo de color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39137"/>
            <a:ext cx="8352928" cy="60767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en-GB" b="1" dirty="0" smtClean="0"/>
              <a:t>WHAT ANIMALS CAN YOU SEE IN THE FOLLOWING IMAGES?</a:t>
            </a:r>
            <a:endParaRPr lang="en-GB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WIN  A  HAPPY  FACE  FOR  EACH!</a:t>
            </a:r>
          </a:p>
          <a:p>
            <a:pPr algn="ctr">
              <a:buNone/>
            </a:pPr>
            <a:r>
              <a:rPr lang="en-GB" sz="9600" dirty="0" smtClean="0">
                <a:sym typeface="Wingdings" pitchFamily="2" charset="2"/>
              </a:rPr>
              <a:t></a:t>
            </a:r>
            <a:endParaRPr lang="en-GB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8000" dirty="0" smtClean="0"/>
              <a:t>TRY TO FIND</a:t>
            </a:r>
          </a:p>
          <a:p>
            <a:pPr algn="ctr">
              <a:buNone/>
            </a:pPr>
            <a:r>
              <a:rPr lang="en-GB" sz="8000" dirty="0" smtClean="0"/>
              <a:t>SOME ANIMALS</a:t>
            </a:r>
            <a:endParaRPr lang="en-GB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3 Marcador de contenido" descr="animalmons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8042097" cy="6232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3 Marcador de contenido" descr="KingOfBeast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7920880" cy="63401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en-GB" sz="8000" b="1" dirty="0" smtClean="0"/>
              <a:t>THE END</a:t>
            </a:r>
            <a:endParaRPr lang="en-GB" sz="8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77728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sz="7200" dirty="0" smtClean="0"/>
          </a:p>
          <a:p>
            <a:pPr algn="ctr">
              <a:buNone/>
            </a:pPr>
            <a:r>
              <a:rPr lang="en-GB" sz="7200" dirty="0" smtClean="0"/>
              <a:t>HAVE YOU ENJOYED THE GAME?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8000" dirty="0" smtClean="0"/>
              <a:t>LOOK FOR </a:t>
            </a:r>
          </a:p>
          <a:p>
            <a:pPr algn="ctr">
              <a:buNone/>
            </a:pPr>
            <a:r>
              <a:rPr lang="en-GB" sz="8000" b="1" dirty="0" smtClean="0"/>
              <a:t>1 </a:t>
            </a:r>
          </a:p>
          <a:p>
            <a:pPr algn="ctr">
              <a:buNone/>
            </a:pPr>
            <a:r>
              <a:rPr lang="en-GB" sz="8000" dirty="0" smtClean="0"/>
              <a:t>ANIMAL</a:t>
            </a:r>
            <a:endParaRPr lang="en-GB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3 Marcador de contenido" descr="Butterfl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7163"/>
          <a:stretch>
            <a:fillRect/>
          </a:stretch>
        </p:blipFill>
        <p:spPr>
          <a:xfrm>
            <a:off x="1187624" y="260648"/>
            <a:ext cx="6635999" cy="6336704"/>
          </a:xfrm>
        </p:spPr>
      </p:pic>
      <p:sp>
        <p:nvSpPr>
          <p:cNvPr id="5" name="4 CuadroTexto"/>
          <p:cNvSpPr txBox="1"/>
          <p:nvPr/>
        </p:nvSpPr>
        <p:spPr>
          <a:xfrm>
            <a:off x="395536" y="5301208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solidFill>
                  <a:schemeClr val="bg1"/>
                </a:solidFill>
              </a:rPr>
              <a:t>A BUTTERFLY</a:t>
            </a:r>
            <a:endParaRPr lang="en-GB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3 Marcador de contenido" descr="Bir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7926"/>
          <a:stretch>
            <a:fillRect/>
          </a:stretch>
        </p:blipFill>
        <p:spPr>
          <a:xfrm>
            <a:off x="1259632" y="260648"/>
            <a:ext cx="6543188" cy="6190464"/>
          </a:xfrm>
        </p:spPr>
      </p:pic>
      <p:sp>
        <p:nvSpPr>
          <p:cNvPr id="5" name="4 CuadroTexto"/>
          <p:cNvSpPr txBox="1"/>
          <p:nvPr/>
        </p:nvSpPr>
        <p:spPr>
          <a:xfrm>
            <a:off x="4355976" y="4437112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solidFill>
                  <a:schemeClr val="bg1"/>
                </a:solidFill>
              </a:rPr>
              <a:t>A BIRD</a:t>
            </a:r>
            <a:endParaRPr lang="en-GB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3 Marcador de contenido" descr="Tig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9053"/>
          <a:stretch>
            <a:fillRect/>
          </a:stretch>
        </p:blipFill>
        <p:spPr>
          <a:xfrm>
            <a:off x="1475656" y="293909"/>
            <a:ext cx="6755366" cy="6303443"/>
          </a:xfrm>
        </p:spPr>
      </p:pic>
      <p:sp>
        <p:nvSpPr>
          <p:cNvPr id="5" name="4 CuadroTexto"/>
          <p:cNvSpPr txBox="1"/>
          <p:nvPr/>
        </p:nvSpPr>
        <p:spPr>
          <a:xfrm>
            <a:off x="1547664" y="548680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solidFill>
                  <a:schemeClr val="bg1"/>
                </a:solidFill>
              </a:rPr>
              <a:t>A TIGER</a:t>
            </a:r>
            <a:endParaRPr lang="en-GB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8000" dirty="0" smtClean="0"/>
              <a:t>LOOK FOR </a:t>
            </a:r>
          </a:p>
          <a:p>
            <a:pPr algn="ctr">
              <a:buNone/>
            </a:pPr>
            <a:r>
              <a:rPr lang="en-GB" sz="8000" b="1" dirty="0" smtClean="0"/>
              <a:t>2 </a:t>
            </a:r>
          </a:p>
          <a:p>
            <a:pPr algn="ctr">
              <a:buNone/>
            </a:pPr>
            <a:r>
              <a:rPr lang="en-GB" sz="8000" dirty="0" smtClean="0"/>
              <a:t>ANIMALS</a:t>
            </a:r>
            <a:endParaRPr lang="en-GB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3 Marcador de contenido" descr="Birds and fis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8376"/>
          <a:stretch>
            <a:fillRect/>
          </a:stretch>
        </p:blipFill>
        <p:spPr>
          <a:xfrm>
            <a:off x="467544" y="260648"/>
            <a:ext cx="7583633" cy="5040560"/>
          </a:xfrm>
        </p:spPr>
      </p:pic>
      <p:sp>
        <p:nvSpPr>
          <p:cNvPr id="5" name="4 CuadroTexto"/>
          <p:cNvSpPr txBox="1"/>
          <p:nvPr/>
        </p:nvSpPr>
        <p:spPr>
          <a:xfrm>
            <a:off x="539552" y="537321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BIRDS AND FISH</a:t>
            </a:r>
            <a:endParaRPr lang="en-GB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5 Marcador de contenido" descr="Butterfly and seahorse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8681"/>
          <a:stretch>
            <a:fillRect/>
          </a:stretch>
        </p:blipFill>
        <p:spPr>
          <a:xfrm>
            <a:off x="827584" y="188640"/>
            <a:ext cx="8066239" cy="5328592"/>
          </a:xfrm>
        </p:spPr>
      </p:pic>
      <p:sp>
        <p:nvSpPr>
          <p:cNvPr id="7" name="6 CuadroTexto"/>
          <p:cNvSpPr txBox="1"/>
          <p:nvPr/>
        </p:nvSpPr>
        <p:spPr>
          <a:xfrm>
            <a:off x="179512" y="5373216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BUTTERFLY AND SEAHORSES</a:t>
            </a:r>
            <a:endParaRPr lang="en-GB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107</Words>
  <Application>Microsoft Office PowerPoint</Application>
  <PresentationFormat>Presentación en pantalla (4:3)</PresentationFormat>
  <Paragraphs>61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Diapositiva 1</vt:lpstr>
      <vt:lpstr>WHAT ANIMALS CAN YOU SEE IN THE FOLLOWING IMAGES?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Beatriz Peludo Bardera</dc:creator>
  <cp:lastModifiedBy>Beatriz Peludo Bardera</cp:lastModifiedBy>
  <cp:revision>21</cp:revision>
  <dcterms:created xsi:type="dcterms:W3CDTF">2011-09-26T16:13:48Z</dcterms:created>
  <dcterms:modified xsi:type="dcterms:W3CDTF">2011-09-26T16:56:57Z</dcterms:modified>
</cp:coreProperties>
</file>