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2" r:id="rId16"/>
    <p:sldId id="274" r:id="rId17"/>
    <p:sldId id="276" r:id="rId18"/>
    <p:sldId id="277" r:id="rId19"/>
    <p:sldId id="278" r:id="rId20"/>
    <p:sldId id="279" r:id="rId21"/>
    <p:sldId id="280" r:id="rId22"/>
    <p:sldId id="275" r:id="rId23"/>
    <p:sldId id="258" r:id="rId24"/>
    <p:sldId id="259" r:id="rId2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E8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992" autoAdjust="0"/>
    <p:restoredTop sz="94660"/>
  </p:normalViewPr>
  <p:slideViewPr>
    <p:cSldViewPr>
      <p:cViewPr varScale="1">
        <p:scale>
          <a:sx n="46" d="100"/>
          <a:sy n="46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44D53-97B3-4041-AB7F-8B487EF0D4EF}" type="datetimeFigureOut">
              <a:rPr lang="id-ID" smtClean="0"/>
              <a:pPr/>
              <a:t>13/04/2012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151C8-2A8A-4435-AF7F-6C2637E2B90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214422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latin typeface="Cooper Black" pitchFamily="18" charset="0"/>
              </a:rPr>
              <a:t>Guessing Game</a:t>
            </a:r>
            <a:endParaRPr lang="id-ID" sz="6600" dirty="0">
              <a:latin typeface="Cooper Black" pitchFamily="18" charset="0"/>
            </a:endParaRPr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143224"/>
            <a:ext cx="8229600" cy="3714776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part of body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have to brush me everyday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in mouth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use me for biting the foods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357166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Teeth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2071678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Nails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1214422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Tongue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00348"/>
            <a:ext cx="8229600" cy="3857652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one of drinks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taste is sweet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many vitamin and mineral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produced from cow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143108" y="2000240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Milk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143108" y="285728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Water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143108" y="1142984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Juice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11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71786"/>
            <a:ext cx="8229600" cy="3786214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family member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woman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husband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son and daughter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1142984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Mother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285728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Grandmother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2000240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Sister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00348"/>
            <a:ext cx="8229600" cy="3857652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means of telecommunication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body is small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used for calling someone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send messages too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71670" y="285728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Handphone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71670" y="1142984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Computer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71670" y="2000240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Calculator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13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143224"/>
            <a:ext cx="8229600" cy="3714776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bird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two big eyes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sleep in the afternoon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twit and look for food in the night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2000240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Owl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285728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Eagle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1142984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Cockatoo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14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71786"/>
            <a:ext cx="8229600" cy="3786214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furniture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made from wood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four legs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sit on me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857356" y="1142984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Chair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857356" y="2000240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bookcase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857356" y="285728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Table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15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928910"/>
            <a:ext cx="8229600" cy="392909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food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made from bread, meat, and vegetables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shape is thin and circle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find me in Pizza Hut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857356" y="1142984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Pizza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857356" y="285728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Spaghetti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857356" y="2000240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Burger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16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928910"/>
            <a:ext cx="8229600" cy="392909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huge animal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live a very long time ago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friends are </a:t>
            </a:r>
            <a:r>
              <a:rPr lang="en-US" sz="3600" dirty="0" err="1" smtClean="0"/>
              <a:t>Tyrex</a:t>
            </a:r>
            <a:r>
              <a:rPr lang="en-US" sz="3600" dirty="0" smtClean="0"/>
              <a:t> and Brontosaurs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But we are extinct now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857356" y="2071678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Dinosaurs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857356" y="1142984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Crocodile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857356" y="285728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Komodo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17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143224"/>
            <a:ext cx="8229600" cy="3714776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school equipment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thin and long body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use me to make lines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used for measuring something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357166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Ruler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2071678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Sharpener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1214422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Rubber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18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000348"/>
            <a:ext cx="8229600" cy="3857652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small animal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body is black and white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live in polar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food is fish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143108" y="2000240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Penguin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143108" y="285728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Fox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143108" y="1142984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Bear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928934"/>
            <a:ext cx="8229600" cy="3643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part of the house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a room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find pillow and bed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used for sleeping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285984" y="1142984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Bedroom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285984" y="285728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Bathroom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285984" y="2000240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Living room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19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928910"/>
            <a:ext cx="8229600" cy="392909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a useful and colorful thing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a handle in my body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an arched cover too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protect you from the rain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71670" y="2000240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Umbrella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71670" y="1142984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Raincoat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71670" y="285728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Roof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68" y="5286388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20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071786"/>
            <a:ext cx="8229600" cy="3786214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a useful thing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Usually, I am in the kitchen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can make your food and drinks cold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can produce ice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285728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Refrigerator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1142984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Stove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2000240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Microwave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714348" y="928670"/>
            <a:ext cx="6000792" cy="2643206"/>
          </a:xfrm>
          <a:prstGeom prst="wedgeEllipseCallout">
            <a:avLst>
              <a:gd name="adj1" fmla="val 41158"/>
              <a:gd name="adj2" fmla="val 4992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urlz MT" pitchFamily="82" charset="0"/>
              </a:rPr>
              <a:t>CONGRATULATION!!!</a:t>
            </a:r>
          </a:p>
          <a:p>
            <a:pPr algn="ctr"/>
            <a:r>
              <a:rPr lang="en-US" sz="3200" b="1" dirty="0" smtClean="0">
                <a:latin typeface="Curlz MT" pitchFamily="82" charset="0"/>
              </a:rPr>
              <a:t>YOU DID IT VERY WELL.</a:t>
            </a:r>
          </a:p>
          <a:p>
            <a:pPr algn="ctr"/>
            <a:r>
              <a:rPr lang="en-US" sz="3200" b="1" dirty="0" smtClean="0">
                <a:latin typeface="Curlz MT" pitchFamily="82" charset="0"/>
              </a:rPr>
              <a:t>GOOD JOB!</a:t>
            </a:r>
            <a:endParaRPr lang="id-ID" sz="3200" b="1" dirty="0">
              <a:latin typeface="Curlz MT" pitchFamily="82" charset="0"/>
            </a:endParaRPr>
          </a:p>
        </p:txBody>
      </p:sp>
    </p:spTree>
  </p:cSld>
  <p:clrMapOvr>
    <a:masterClrMapping/>
  </p:clrMapOvr>
  <p:transition>
    <p:random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CE81C"/>
                </a:solidFill>
              </a:rPr>
              <a:t>Great</a:t>
            </a:r>
            <a:endParaRPr lang="id-ID" dirty="0">
              <a:solidFill>
                <a:srgbClr val="BCE81C"/>
              </a:solidFill>
            </a:endParaRPr>
          </a:p>
        </p:txBody>
      </p:sp>
      <p:pic>
        <p:nvPicPr>
          <p:cNvPr id="4" name="Content Placeholder 3" descr="byebye.ico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285852" y="1609708"/>
            <a:ext cx="4214842" cy="4214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loud Callout 4"/>
          <p:cNvSpPr/>
          <p:nvPr/>
        </p:nvSpPr>
        <p:spPr>
          <a:xfrm>
            <a:off x="5286380" y="357166"/>
            <a:ext cx="3071802" cy="2000264"/>
          </a:xfrm>
          <a:prstGeom prst="cloudCallout">
            <a:avLst>
              <a:gd name="adj1" fmla="val -45188"/>
              <a:gd name="adj2" fmla="val 7600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GREAT!</a:t>
            </a:r>
            <a:endParaRPr lang="id-ID" sz="3600" b="1" dirty="0"/>
          </a:p>
        </p:txBody>
      </p:sp>
    </p:spTree>
  </p:cSld>
  <p:clrMapOvr>
    <a:masterClrMapping/>
  </p:clrMapOvr>
  <p:transition>
    <p:random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CE81C"/>
                </a:solidFill>
              </a:rPr>
              <a:t>sorry</a:t>
            </a:r>
            <a:endParaRPr lang="id-ID" dirty="0">
              <a:solidFill>
                <a:srgbClr val="BCE81C"/>
              </a:solidFill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5286380" y="357166"/>
            <a:ext cx="3071802" cy="2000264"/>
          </a:xfrm>
          <a:prstGeom prst="cloudCallout">
            <a:avLst>
              <a:gd name="adj1" fmla="val -45188"/>
              <a:gd name="adj2" fmla="val 7600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UPS, SORRY!</a:t>
            </a:r>
            <a:endParaRPr lang="id-ID" sz="3600" b="1" dirty="0"/>
          </a:p>
        </p:txBody>
      </p:sp>
      <p:pic>
        <p:nvPicPr>
          <p:cNvPr id="7" name="Content Placeholder 6" descr="sad.ico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500166" y="1643050"/>
            <a:ext cx="4143404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  <p:sndAc>
      <p:stSnd>
        <p:snd r:embed="rId2" name="explod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000372"/>
            <a:ext cx="8229600" cy="3429024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human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work in hospital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treat the sick people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give injection and medicine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00232" y="357166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Doctor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00232" y="1214422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Chef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00232" y="2071678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Architect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928910"/>
            <a:ext cx="8229600" cy="392909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wild animal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live under the sea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big body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sharp teeth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71670" y="2000240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Shark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71670" y="1142984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Jellyfish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71670" y="285728"/>
            <a:ext cx="2786082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Clown fish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857496"/>
            <a:ext cx="8229600" cy="3625857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means of transportation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long body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have many iron wheels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run in a railway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928794" y="285728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Train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928794" y="1142984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Bus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928794" y="2000240"/>
            <a:ext cx="2786082" cy="71438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Truck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928934"/>
            <a:ext cx="8229600" cy="3643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food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Children like me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sweet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color is brown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357422" y="2071678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Chocolate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357422" y="1214422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Candy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357422" y="357166"/>
            <a:ext cx="2786082" cy="71438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Chips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6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928934"/>
            <a:ext cx="8229600" cy="3500462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cartoon character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live in the sea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SpongeBob's friend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shape is star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928794" y="1214422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Patrick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928794" y="2071678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Sandy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928794" y="357166"/>
            <a:ext cx="278608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Squidward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7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28" y="2928934"/>
            <a:ext cx="8229600" cy="3643338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classroom equipment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am in front of the students in the class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My color is white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can write and draw anything in me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714480" y="285728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Whiteboard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1714480" y="2000240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Bookcase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1714480" y="1142984"/>
            <a:ext cx="2786082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Table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206" y="5357826"/>
            <a:ext cx="161447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8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857496"/>
            <a:ext cx="8229600" cy="3714776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3600" dirty="0" smtClean="0"/>
              <a:t>Who am I?</a:t>
            </a:r>
            <a:endParaRPr lang="id-ID" sz="3600" dirty="0" smtClean="0"/>
          </a:p>
          <a:p>
            <a:pPr>
              <a:buBlip>
                <a:blip r:embed="rId3"/>
              </a:buBlip>
            </a:pPr>
            <a:r>
              <a:rPr lang="en-US" sz="3600" dirty="0" smtClean="0"/>
              <a:t>I am clothes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I consists of shirt and pants</a:t>
            </a:r>
          </a:p>
          <a:p>
            <a:pPr>
              <a:buBlip>
                <a:blip r:embed="rId3"/>
              </a:buBlip>
            </a:pPr>
            <a:r>
              <a:rPr lang="en-US" sz="3600" dirty="0" smtClean="0"/>
              <a:t>You wear me when you are going to sleep</a:t>
            </a:r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2071670" y="2000240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Pajamas</a:t>
            </a:r>
            <a:endParaRPr lang="id-ID" sz="2800" dirty="0"/>
          </a:p>
        </p:txBody>
      </p:sp>
      <p:sp>
        <p:nvSpPr>
          <p:cNvPr id="5" name="Rounded Rectangle 4">
            <a:hlinkClick r:id="rId5" action="ppaction://hlinksldjump"/>
          </p:cNvPr>
          <p:cNvSpPr/>
          <p:nvPr/>
        </p:nvSpPr>
        <p:spPr>
          <a:xfrm>
            <a:off x="2071670" y="285728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Coat</a:t>
            </a:r>
            <a:endParaRPr lang="id-ID" sz="2800" dirty="0"/>
          </a:p>
        </p:txBody>
      </p:sp>
      <p:sp>
        <p:nvSpPr>
          <p:cNvPr id="6" name="Rounded Rectangle 5">
            <a:hlinkClick r:id="rId5" action="ppaction://hlinksldjump"/>
          </p:cNvPr>
          <p:cNvSpPr/>
          <p:nvPr/>
        </p:nvSpPr>
        <p:spPr>
          <a:xfrm>
            <a:off x="2071670" y="1142984"/>
            <a:ext cx="2786082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Swimsuit</a:t>
            </a:r>
            <a:endParaRPr lang="id-ID" sz="2800" dirty="0"/>
          </a:p>
        </p:txBody>
      </p:sp>
    </p:spTree>
  </p:cSld>
  <p:clrMapOvr>
    <a:masterClrMapping/>
  </p:clrMapOvr>
  <p:transition>
    <p:random/>
    <p:sndAc>
      <p:stSnd>
        <p:snd r:embed="rId2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238</TotalTime>
  <Words>584</Words>
  <Application>Microsoft Office PowerPoint</Application>
  <PresentationFormat>On-screen Show (4:3)</PresentationFormat>
  <Paragraphs>187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Guessing Game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20</vt:lpstr>
      <vt:lpstr>Slide 22</vt:lpstr>
      <vt:lpstr>Great</vt:lpstr>
      <vt:lpstr>sorry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Guessing Game</dc:title>
  <dc:creator>HP</dc:creator>
  <cp:lastModifiedBy>HP</cp:lastModifiedBy>
  <cp:revision>33</cp:revision>
  <dcterms:created xsi:type="dcterms:W3CDTF">2012-04-11T15:07:44Z</dcterms:created>
  <dcterms:modified xsi:type="dcterms:W3CDTF">2012-04-13T08:49:30Z</dcterms:modified>
</cp:coreProperties>
</file>