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336" r:id="rId4"/>
    <p:sldId id="372" r:id="rId5"/>
    <p:sldId id="346" r:id="rId6"/>
    <p:sldId id="370" r:id="rId7"/>
    <p:sldId id="310" r:id="rId8"/>
    <p:sldId id="311" r:id="rId9"/>
    <p:sldId id="335" r:id="rId10"/>
    <p:sldId id="369" r:id="rId11"/>
    <p:sldId id="308" r:id="rId12"/>
    <p:sldId id="299" r:id="rId13"/>
    <p:sldId id="349" r:id="rId14"/>
    <p:sldId id="289" r:id="rId15"/>
    <p:sldId id="332" r:id="rId16"/>
    <p:sldId id="303" r:id="rId17"/>
    <p:sldId id="325" r:id="rId18"/>
    <p:sldId id="321" r:id="rId19"/>
    <p:sldId id="354" r:id="rId20"/>
    <p:sldId id="307" r:id="rId21"/>
    <p:sldId id="357" r:id="rId22"/>
    <p:sldId id="315" r:id="rId23"/>
    <p:sldId id="30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ko-KR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ko-KR" altLang="ko-KR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ko-KR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</a:defRPr>
            </a:lvl1pPr>
          </a:lstStyle>
          <a:p>
            <a:fld id="{322F5E4F-AD7D-4916-BF39-E533C5B241C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2621DC-DEE9-48CD-A094-35BF76F31AF5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7"/>
              </a:rPr>
              <a:t>Find the conversation question sheets (on many topics!) by clicking the Pass the Paper picture!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92AE4-225F-4C0B-A3FA-8482304E45C8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5F8DF-2242-4A47-BB7C-2D0AF49525FC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88130-F291-42D4-860F-1DC6D3FD2D62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09831-44F7-47E9-842B-19399D142DCF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3DAA3-0165-41D7-91B5-D46EC0D39F74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28DE0-EFD4-4B14-A53F-134EF53B3CAC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76F16-1250-481C-BA37-E2F490D96560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6B66F-7130-4B1F-9ED8-EBC291D455EF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BAA56C-2722-48B3-AC35-D2A3876EC3CC}" type="slidenum">
              <a:rPr lang="en-US" altLang="ko-KR"/>
              <a:pPr/>
              <a:t>18</a:t>
            </a:fld>
            <a:endParaRPr lang="en-US" altLang="ko-KR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ED317-113B-43E0-9F77-7C93130F5714}" type="slidenum">
              <a:rPr lang="en-US" altLang="ko-KR"/>
              <a:pPr/>
              <a:t>19</a:t>
            </a:fld>
            <a:endParaRPr lang="en-US" altLang="ko-KR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C211C-05F2-433D-B4A7-BD940679A9F2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D55C4-B8B9-47D5-983C-005AF11838F3}" type="slidenum">
              <a:rPr lang="en-US" altLang="ko-KR"/>
              <a:pPr/>
              <a:t>20</a:t>
            </a:fld>
            <a:endParaRPr lang="en-US" altLang="ko-K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17C54-E16D-4F3F-A4ED-486DD02C4D6D}" type="slidenum">
              <a:rPr lang="en-US" altLang="ko-KR"/>
              <a:pPr/>
              <a:t>21</a:t>
            </a:fld>
            <a:endParaRPr lang="en-US" altLang="ko-K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03A3F-E767-453F-909A-17B8C08C3A7E}" type="slidenum">
              <a:rPr lang="en-US" altLang="ko-KR"/>
              <a:pPr/>
              <a:t>22</a:t>
            </a:fld>
            <a:endParaRPr lang="en-US" altLang="ko-K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9460F-97DE-4547-98DB-C254CC0920C7}" type="slidenum">
              <a:rPr lang="en-US" altLang="ko-KR"/>
              <a:pPr/>
              <a:t>23</a:t>
            </a:fld>
            <a:endParaRPr lang="en-US" altLang="ko-K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95BDE-A9CC-43B1-BB3D-D13E7690561E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AA994-3098-4FF5-846A-C1981B5D8862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41A48-BE5D-4E6A-B9D8-8128B831F1B3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3295C1-6E87-4C27-9AB4-056453DF28B7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852C5-64C1-473D-8BDF-7E0119B7DB3D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5EE8BF-74CB-48D1-BCB9-B5E43341C742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1437F-BF6A-4F33-A021-773079408F8B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0A8A6-6F15-46D9-8459-992BC34193F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D4A0F-8DA0-4DD1-A9EC-3547871694D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BB023-FA7D-457E-AD24-FFFACD7F775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DA611-81A9-4FD1-8156-74B8B3A1CF5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B4ACD-A292-4D28-82E2-AB1FB920AB6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43ECE-E5D7-4CFF-A8E7-2B76F4A649B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C9D77-C954-4EDC-A657-E6B4148AC96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5CC29-1FE9-47AF-8128-37B3C478B4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B6199-2A1E-4600-BC98-9C0CF07795A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51F6D-543A-4FDA-9523-56176ECE34F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939D9-CCEC-4A81-97A1-043953EB560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굴림" pitchFamily="50" charset="-127"/>
              </a:defRPr>
            </a:lvl1pPr>
          </a:lstStyle>
          <a:p>
            <a:endParaRPr lang="ko-KR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굴림" pitchFamily="50" charset="-127"/>
              </a:defRPr>
            </a:lvl1pPr>
          </a:lstStyle>
          <a:p>
            <a:endParaRPr lang="ko-KR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itchFamily="50" charset="-127"/>
              </a:defRPr>
            </a:lvl1pPr>
          </a:lstStyle>
          <a:p>
            <a:fld id="{FA849C96-F7D1-415B-9C0D-5D114F6242A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flclassroom.ning.com/resources/topics/discussion-questions-them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28600" y="3441700"/>
            <a:ext cx="8763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b="1" i="1" dirty="0">
                <a:latin typeface="Comic Sans MS" pitchFamily="66" charset="0"/>
                <a:ea typeface="굴림" pitchFamily="50" charset="-127"/>
              </a:rPr>
              <a:t>Pass the ball. When the music stops – whoever has the ball must </a:t>
            </a:r>
            <a:r>
              <a:rPr lang="en-US" altLang="ko-KR" sz="3600" b="1" i="1" dirty="0" smtClean="0">
                <a:latin typeface="Comic Sans MS" pitchFamily="66" charset="0"/>
                <a:ea typeface="굴림" pitchFamily="50" charset="-127"/>
              </a:rPr>
              <a:t>name the instrument!</a:t>
            </a:r>
            <a:r>
              <a:rPr lang="en-US" altLang="ko-KR" sz="3600" b="1" i="1" dirty="0" smtClean="0">
                <a:latin typeface="Comic Sans MS" pitchFamily="66" charset="0"/>
                <a:ea typeface="굴림" pitchFamily="50" charset="-127"/>
                <a:hlinkClick r:id="rId3"/>
              </a:rPr>
              <a:t> </a:t>
            </a:r>
            <a:endParaRPr lang="en-US" altLang="ko-KR" sz="3600" b="1" i="1" dirty="0"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048000" y="990600"/>
            <a:ext cx="5867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5400" b="1" dirty="0" smtClean="0">
                <a:latin typeface="Comic Sans MS" pitchFamily="66" charset="0"/>
                <a:ea typeface="Gulim" pitchFamily="50" charset="-127"/>
              </a:rPr>
              <a:t>Instruments</a:t>
            </a:r>
            <a:endParaRPr lang="en-US" altLang="ko-KR" sz="5400" b="1" dirty="0">
              <a:latin typeface="Comic Sans MS" pitchFamily="66" charset="0"/>
              <a:ea typeface="Gulim" pitchFamily="50" charset="-127"/>
            </a:endParaRPr>
          </a:p>
        </p:txBody>
      </p:sp>
      <p:pic>
        <p:nvPicPr>
          <p:cNvPr id="2052" name="Picture 6" descr="http://www.ikon-gallery.co.uk/Repository/Media/A5583259-7E5F-4268-8DE4-90AEA87EE133/A5583259-7E5F-4268-8DE4-90AEA87EE133_t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876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5400" b="1" smtClean="0">
                <a:latin typeface="Arial Rounded MT Bold" pitchFamily="34" charset="0"/>
                <a:ea typeface="굴림" pitchFamily="50" charset="-127"/>
              </a:rPr>
              <a:t>Pass the BALL!</a:t>
            </a:r>
          </a:p>
        </p:txBody>
      </p:sp>
      <p:pic>
        <p:nvPicPr>
          <p:cNvPr id="21508" name="Picture 7" descr="http://www.ikon-gallery.co.uk/Repository/Media/A5583259-7E5F-4268-8DE4-90AEA87EE133/A5583259-7E5F-4268-8DE4-90AEA87EE133_t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676400"/>
            <a:ext cx="29876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06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618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127" y="2514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b="1" smtClean="0">
                <a:latin typeface="Comic Sans MS" pitchFamily="66" charset="0"/>
                <a:ea typeface="굴림" pitchFamily="50" charset="-127"/>
              </a:rPr>
              <a:t>hen</a:t>
            </a:r>
            <a:endParaRPr lang="en-US" altLang="ko-KR" dirty="0" smtClean="0">
              <a:latin typeface="Bodoni MT Black" pitchFamily="18" charset="0"/>
              <a:ea typeface="굴림" pitchFamily="50" charset="-127"/>
            </a:endParaRPr>
          </a:p>
        </p:txBody>
      </p:sp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0" y="5715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2800" dirty="0">
              <a:solidFill>
                <a:schemeClr val="tx2"/>
              </a:solidFill>
              <a:latin typeface="Bodoni MT Black" pitchFamily="18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5400" b="1" smtClean="0">
                <a:latin typeface="Arial Rounded MT Bold" pitchFamily="34" charset="0"/>
                <a:ea typeface="굴림" pitchFamily="50" charset="-127"/>
              </a:rPr>
              <a:t>Pass the BALL!</a:t>
            </a:r>
          </a:p>
        </p:txBody>
      </p:sp>
      <p:pic>
        <p:nvPicPr>
          <p:cNvPr id="13316" name="Picture 6" descr="http://www.ikon-gallery.co.uk/Repository/Media/A5583259-7E5F-4268-8DE4-90AEA87EE133/A5583259-7E5F-4268-8DE4-90AEA87EE133_t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676400"/>
            <a:ext cx="29876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348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485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b="1" dirty="0" smtClean="0">
                <a:latin typeface="Comic Sans MS" pitchFamily="66" charset="0"/>
                <a:ea typeface="굴림" pitchFamily="50" charset="-127"/>
              </a:rPr>
              <a:t>What is it?</a:t>
            </a:r>
            <a:endParaRPr lang="en-US" altLang="ko-KR" dirty="0" smtClean="0">
              <a:latin typeface="Bodoni MT Black" pitchFamily="18" charset="0"/>
              <a:ea typeface="굴림" pitchFamily="50" charset="-127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58674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2800" dirty="0">
              <a:solidFill>
                <a:schemeClr val="tx2"/>
              </a:solidFill>
              <a:latin typeface="Bodoni MT Black" pitchFamily="18" charset="0"/>
              <a:ea typeface="굴림" pitchFamily="50" charset="-127"/>
            </a:endParaRPr>
          </a:p>
        </p:txBody>
      </p:sp>
      <p:pic>
        <p:nvPicPr>
          <p:cNvPr id="5" name="Picture 4" descr="rec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3910" y="2209800"/>
            <a:ext cx="5739890" cy="261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5400" b="1" smtClean="0">
                <a:latin typeface="Arial Rounded MT Bold" pitchFamily="34" charset="0"/>
                <a:ea typeface="굴림" pitchFamily="50" charset="-127"/>
              </a:rPr>
              <a:t>Pass the BALL!</a:t>
            </a:r>
          </a:p>
        </p:txBody>
      </p:sp>
      <p:pic>
        <p:nvPicPr>
          <p:cNvPr id="35844" name="Picture 7" descr="http://www.ikon-gallery.co.uk/Repository/Media/A5583259-7E5F-4268-8DE4-90AEA87EE133/A5583259-7E5F-4268-8DE4-90AEA87EE133_t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676400"/>
            <a:ext cx="29876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14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437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ko-KR" b="1" dirty="0" smtClean="0">
                <a:latin typeface="Comic Sans MS" pitchFamily="66" charset="0"/>
                <a:ea typeface="굴림" pitchFamily="50" charset="-127"/>
              </a:rPr>
              <a:t>What is it?</a:t>
            </a:r>
            <a:endParaRPr lang="en-US" altLang="ko-KR" dirty="0" smtClean="0">
              <a:latin typeface="Bodoni MT Black" pitchFamily="18" charset="0"/>
              <a:ea typeface="굴림" pitchFamily="50" charset="-127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2800" dirty="0">
              <a:solidFill>
                <a:schemeClr val="tx2"/>
              </a:solidFill>
              <a:latin typeface="Bodoni MT Black" pitchFamily="18" charset="0"/>
              <a:ea typeface="굴림" pitchFamily="50" charset="-127"/>
            </a:endParaRPr>
          </a:p>
        </p:txBody>
      </p:sp>
      <p:pic>
        <p:nvPicPr>
          <p:cNvPr id="5" name="Picture 4" descr="tambouri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5900" y="1223962"/>
            <a:ext cx="6172200" cy="441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5400" b="1" smtClean="0">
                <a:latin typeface="Arial Rounded MT Bold" pitchFamily="34" charset="0"/>
                <a:ea typeface="굴림" pitchFamily="50" charset="-127"/>
              </a:rPr>
              <a:t>Pass the BALL!</a:t>
            </a:r>
          </a:p>
        </p:txBody>
      </p:sp>
      <p:pic>
        <p:nvPicPr>
          <p:cNvPr id="11268" name="Picture 6" descr="http://www.ikon-gallery.co.uk/Repository/Media/A5583259-7E5F-4268-8DE4-90AEA87EE133/A5583259-7E5F-4268-8DE4-90AEA87EE133_t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905000"/>
            <a:ext cx="29876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430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304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b="1" dirty="0" smtClean="0">
                <a:latin typeface="Comic Sans MS" pitchFamily="66" charset="0"/>
                <a:ea typeface="굴림" pitchFamily="50" charset="-127"/>
              </a:rPr>
              <a:t>What is it?</a:t>
            </a:r>
            <a:endParaRPr lang="en-US" altLang="ko-KR" dirty="0" smtClean="0">
              <a:latin typeface="Bodoni MT Black" pitchFamily="18" charset="0"/>
              <a:ea typeface="굴림" pitchFamily="50" charset="-127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09600" y="571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2800" dirty="0">
              <a:solidFill>
                <a:schemeClr val="tx2"/>
              </a:solidFill>
              <a:latin typeface="Bodoni MT Black" pitchFamily="18" charset="0"/>
              <a:ea typeface="굴림" pitchFamily="50" charset="-127"/>
            </a:endParaRPr>
          </a:p>
        </p:txBody>
      </p:sp>
      <p:pic>
        <p:nvPicPr>
          <p:cNvPr id="5" name="Picture 4" descr="triangle-clip-art-percussion_triang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838200"/>
            <a:ext cx="5373561" cy="519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10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5400" b="1" smtClean="0">
                <a:latin typeface="Arial Rounded MT Bold" pitchFamily="34" charset="0"/>
                <a:ea typeface="굴림" pitchFamily="50" charset="-127"/>
              </a:rPr>
              <a:t>Pass the BALL!</a:t>
            </a:r>
          </a:p>
        </p:txBody>
      </p:sp>
      <p:pic>
        <p:nvPicPr>
          <p:cNvPr id="46084" name="Picture 7" descr="http://www.ikon-gallery.co.uk/Repository/Media/A5583259-7E5F-4268-8DE4-90AEA87EE133/A5583259-7E5F-4268-8DE4-90AEA87EE133_t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676400"/>
            <a:ext cx="29876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88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810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b="1" dirty="0" smtClean="0">
                <a:latin typeface="Comic Sans MS" pitchFamily="66" charset="0"/>
                <a:ea typeface="굴림" pitchFamily="50" charset="-127"/>
              </a:rPr>
              <a:t>What is it?</a:t>
            </a:r>
            <a:endParaRPr lang="en-US" altLang="ko-KR" dirty="0" smtClean="0">
              <a:latin typeface="Bodoni MT Black" pitchFamily="18" charset="0"/>
              <a:ea typeface="굴림" pitchFamily="50" charset="-127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52400" y="5562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2800" dirty="0">
              <a:solidFill>
                <a:schemeClr val="tx2"/>
              </a:solidFill>
              <a:latin typeface="Bodoni MT Black" pitchFamily="18" charset="0"/>
              <a:ea typeface="굴림" pitchFamily="50" charset="-127"/>
            </a:endParaRPr>
          </a:p>
        </p:txBody>
      </p:sp>
      <p:pic>
        <p:nvPicPr>
          <p:cNvPr id="5" name="Picture 4" descr="trumpet-clip-art-clip-art-trumpet-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057400"/>
            <a:ext cx="7345525" cy="2308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5400" b="1" smtClean="0">
                <a:latin typeface="Arial Rounded MT Bold" pitchFamily="34" charset="0"/>
                <a:ea typeface="굴림" pitchFamily="50" charset="-127"/>
              </a:rPr>
              <a:t>Pass the BALL!</a:t>
            </a:r>
          </a:p>
        </p:txBody>
      </p:sp>
      <p:pic>
        <p:nvPicPr>
          <p:cNvPr id="615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http://www.ikon-gallery.co.uk/Repository/Media/A5583259-7E5F-4268-8DE4-90AEA87EE133/A5583259-7E5F-4268-8DE4-90AEA87EE133_t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828800"/>
            <a:ext cx="29876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6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5400" b="1" smtClean="0">
                <a:latin typeface="Arial Rounded MT Bold" pitchFamily="34" charset="0"/>
                <a:ea typeface="굴림" pitchFamily="50" charset="-127"/>
              </a:rPr>
              <a:t>Pass the BALL!</a:t>
            </a:r>
          </a:p>
        </p:txBody>
      </p:sp>
      <p:pic>
        <p:nvPicPr>
          <p:cNvPr id="9220" name="Picture 6" descr="http://www.ikon-gallery.co.uk/Repository/Media/A5583259-7E5F-4268-8DE4-90AEA87EE133/A5583259-7E5F-4268-8DE4-90AEA87EE133_t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981200"/>
            <a:ext cx="29876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51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123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b="1" dirty="0" smtClean="0">
                <a:latin typeface="Comic Sans MS" pitchFamily="66" charset="0"/>
                <a:ea typeface="굴림" pitchFamily="50" charset="-127"/>
              </a:rPr>
              <a:t>What is it?</a:t>
            </a:r>
            <a:endParaRPr lang="en-US" altLang="ko-KR" dirty="0" smtClean="0">
              <a:latin typeface="Bodoni MT Black" pitchFamily="18" charset="0"/>
              <a:ea typeface="굴림" pitchFamily="50" charset="-127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09600" y="533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2800" dirty="0">
              <a:solidFill>
                <a:schemeClr val="tx2"/>
              </a:solidFill>
              <a:latin typeface="Bodoni MT Black" pitchFamily="18" charset="0"/>
              <a:ea typeface="굴림" pitchFamily="50" charset="-127"/>
            </a:endParaRPr>
          </a:p>
        </p:txBody>
      </p:sp>
      <p:pic>
        <p:nvPicPr>
          <p:cNvPr id="5" name="Picture 4" descr="violin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276350"/>
            <a:ext cx="47244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2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5400" b="1" smtClean="0">
                <a:latin typeface="Arial Rounded MT Bold" pitchFamily="34" charset="0"/>
                <a:ea typeface="굴림" pitchFamily="50" charset="-127"/>
              </a:rPr>
              <a:t>Pass the BALL!</a:t>
            </a:r>
          </a:p>
        </p:txBody>
      </p:sp>
      <p:pic>
        <p:nvPicPr>
          <p:cNvPr id="5124" name="Picture 6" descr="http://www.ikon-gallery.co.uk/Repository/Media/A5583259-7E5F-4268-8DE4-90AEA87EE133/A5583259-7E5F-4268-8DE4-90AEA87EE133_t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981200"/>
            <a:ext cx="29876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676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762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b="1" dirty="0" smtClean="0">
                <a:latin typeface="Comic Sans MS" pitchFamily="66" charset="0"/>
                <a:ea typeface="굴림" pitchFamily="50" charset="-127"/>
              </a:rPr>
              <a:t>What is it?</a:t>
            </a:r>
            <a:endParaRPr lang="en-US" altLang="ko-KR" dirty="0" smtClean="0">
              <a:latin typeface="Bodoni MT Black" pitchFamily="18" charset="0"/>
              <a:ea typeface="굴림" pitchFamily="50" charset="-127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09600" y="533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2800" dirty="0">
              <a:solidFill>
                <a:schemeClr val="tx2"/>
              </a:solidFill>
              <a:latin typeface="Bodoni MT Black" pitchFamily="18" charset="0"/>
              <a:ea typeface="굴림" pitchFamily="50" charset="-127"/>
            </a:endParaRPr>
          </a:p>
        </p:txBody>
      </p:sp>
      <p:pic>
        <p:nvPicPr>
          <p:cNvPr id="5" name="Picture 4" descr="xylophone-clipart-black-and-white-xyloph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8549" y="1047417"/>
            <a:ext cx="4486902" cy="4763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3400" y="571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2800" dirty="0">
              <a:solidFill>
                <a:schemeClr val="tx2"/>
              </a:solidFill>
              <a:latin typeface="Bodoni MT Black" pitchFamily="18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5400" b="1" smtClean="0">
                <a:latin typeface="Arial Rounded MT Bold" pitchFamily="34" charset="0"/>
                <a:ea typeface="굴림" pitchFamily="50" charset="-127"/>
              </a:rPr>
              <a:t>Pass the BALL!</a:t>
            </a:r>
          </a:p>
        </p:txBody>
      </p:sp>
      <p:pic>
        <p:nvPicPr>
          <p:cNvPr id="15364" name="Picture 6" descr="http://www.ikon-gallery.co.uk/Repository/Media/A5583259-7E5F-4268-8DE4-90AEA87EE133/A5583259-7E5F-4268-8DE4-90AEA87EE133_t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676400"/>
            <a:ext cx="29876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225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256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b="1" dirty="0" smtClean="0">
                <a:latin typeface="Comic Sans MS" pitchFamily="66" charset="0"/>
                <a:ea typeface="굴림" pitchFamily="50" charset="-127"/>
              </a:rPr>
              <a:t>hen</a:t>
            </a:r>
            <a:endParaRPr lang="en-US" altLang="ko-KR" dirty="0" smtClean="0">
              <a:latin typeface="Bodoni MT Black" pitchFamily="18" charset="0"/>
              <a:ea typeface="굴림" pitchFamily="50" charset="-127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58674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2800" dirty="0">
              <a:solidFill>
                <a:schemeClr val="tx2"/>
              </a:solidFill>
              <a:latin typeface="Bodoni MT Black" pitchFamily="18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5400" b="1" smtClean="0">
                <a:latin typeface="Arial Rounded MT Bold" pitchFamily="34" charset="0"/>
                <a:ea typeface="굴림" pitchFamily="50" charset="-127"/>
              </a:rPr>
              <a:t>Pass the BALL!</a:t>
            </a:r>
          </a:p>
        </p:txBody>
      </p:sp>
      <p:pic>
        <p:nvPicPr>
          <p:cNvPr id="19460" name="Picture 7" descr="http://www.ikon-gallery.co.uk/Repository/Media/A5583259-7E5F-4268-8DE4-90AEA87EE133/A5583259-7E5F-4268-8DE4-90AEA87EE133_t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676400"/>
            <a:ext cx="29876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06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618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b="1" dirty="0" smtClean="0">
                <a:latin typeface="Comic Sans MS" pitchFamily="66" charset="0"/>
                <a:ea typeface="굴림" pitchFamily="50" charset="-127"/>
              </a:rPr>
              <a:t>hit</a:t>
            </a:r>
            <a:endParaRPr lang="en-US" altLang="ko-KR" dirty="0" smtClean="0">
              <a:latin typeface="Bodoni MT Black" pitchFamily="18" charset="0"/>
              <a:ea typeface="굴림" pitchFamily="50" charset="-127"/>
            </a:endParaRPr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914400" y="548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2800" dirty="0">
              <a:solidFill>
                <a:schemeClr val="tx2"/>
              </a:solidFill>
              <a:latin typeface="Bodoni MT Black" pitchFamily="18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ppetshowshort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5400" b="1" smtClean="0">
                <a:latin typeface="Arial Rounded MT Bold" pitchFamily="34" charset="0"/>
                <a:ea typeface="굴림" pitchFamily="50" charset="-127"/>
              </a:rPr>
              <a:t>Pass the BALL!</a:t>
            </a:r>
          </a:p>
        </p:txBody>
      </p:sp>
      <p:pic>
        <p:nvPicPr>
          <p:cNvPr id="7172" name="Picture 6" descr="http://www.ikon-gallery.co.uk/Repository/Media/A5583259-7E5F-4268-8DE4-90AEA87EE133/A5583259-7E5F-4268-8DE4-90AEA87EE133_t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828800"/>
            <a:ext cx="29876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594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942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95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b="1" dirty="0" smtClean="0">
                <a:latin typeface="Comic Sans MS" pitchFamily="66" charset="0"/>
                <a:ea typeface="굴림" pitchFamily="50" charset="-127"/>
              </a:rPr>
              <a:t>hand</a:t>
            </a:r>
            <a:endParaRPr lang="en-US" altLang="ko-KR" dirty="0" smtClean="0">
              <a:latin typeface="Bodoni MT Black" pitchFamily="18" charset="0"/>
              <a:ea typeface="굴림" pitchFamily="50" charset="-127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3400" y="571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2800" dirty="0">
              <a:solidFill>
                <a:schemeClr val="tx2"/>
              </a:solidFill>
              <a:latin typeface="Bodoni MT Black" pitchFamily="18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132</Words>
  <Application>Microsoft Office PowerPoint</Application>
  <PresentationFormat>On-screen Show (4:3)</PresentationFormat>
  <Paragraphs>47</Paragraphs>
  <Slides>23</Slides>
  <Notes>23</Notes>
  <HiddenSlides>0</HiddenSlides>
  <MMClips>11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Gulim</vt:lpstr>
      <vt:lpstr>Gulim</vt:lpstr>
      <vt:lpstr>맑은 고딕</vt:lpstr>
      <vt:lpstr>Arial</vt:lpstr>
      <vt:lpstr>Arial Rounded MT Bold</vt:lpstr>
      <vt:lpstr>Bodoni MT Black</vt:lpstr>
      <vt:lpstr>Calibri</vt:lpstr>
      <vt:lpstr>Cambria</vt:lpstr>
      <vt:lpstr>Comic Sans MS</vt:lpstr>
      <vt:lpstr>Default Design</vt:lpstr>
      <vt:lpstr>PowerPoint Presentation</vt:lpstr>
      <vt:lpstr>Pass the BALL!</vt:lpstr>
      <vt:lpstr>PowerPoint Presentation</vt:lpstr>
      <vt:lpstr>Pass the BALL!</vt:lpstr>
      <vt:lpstr>hen</vt:lpstr>
      <vt:lpstr>Pass the BALL!</vt:lpstr>
      <vt:lpstr>hit</vt:lpstr>
      <vt:lpstr>Pass the BALL!</vt:lpstr>
      <vt:lpstr>hand</vt:lpstr>
      <vt:lpstr>Pass the BALL!</vt:lpstr>
      <vt:lpstr>hen</vt:lpstr>
      <vt:lpstr>Pass the BALL!</vt:lpstr>
      <vt:lpstr>What is it?</vt:lpstr>
      <vt:lpstr>Pass the BALL!</vt:lpstr>
      <vt:lpstr>What is it?</vt:lpstr>
      <vt:lpstr>Pass the BALL!</vt:lpstr>
      <vt:lpstr>What is it?</vt:lpstr>
      <vt:lpstr>Pass the BALL!</vt:lpstr>
      <vt:lpstr>What is it?</vt:lpstr>
      <vt:lpstr>Pass the BALL!</vt:lpstr>
      <vt:lpstr>What is it?</vt:lpstr>
      <vt:lpstr>Pass the BALL!</vt:lpstr>
      <vt:lpstr>What is it?</vt:lpstr>
    </vt:vector>
  </TitlesOfParts>
  <Company>TEFList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passthepaperjustdoit</dc:title>
  <dc:creator>David</dc:creator>
  <cp:lastModifiedBy>AVIJEH</cp:lastModifiedBy>
  <cp:revision>65</cp:revision>
  <dcterms:created xsi:type="dcterms:W3CDTF">2010-01-24T02:02:50Z</dcterms:created>
  <dcterms:modified xsi:type="dcterms:W3CDTF">2022-02-27T11:27:17Z</dcterms:modified>
</cp:coreProperties>
</file>