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9" r:id="rId4"/>
    <p:sldId id="274" r:id="rId5"/>
    <p:sldId id="271" r:id="rId6"/>
    <p:sldId id="270" r:id="rId7"/>
    <p:sldId id="272" r:id="rId8"/>
    <p:sldId id="273" r:id="rId9"/>
    <p:sldId id="275" r:id="rId10"/>
    <p:sldId id="276" r:id="rId11"/>
    <p:sldId id="277" r:id="rId12"/>
    <p:sldId id="283" r:id="rId13"/>
    <p:sldId id="282" r:id="rId14"/>
    <p:sldId id="280" r:id="rId15"/>
    <p:sldId id="281" r:id="rId16"/>
    <p:sldId id="268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1638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6278" autoAdjust="0"/>
    <p:restoredTop sz="94660"/>
  </p:normalViewPr>
  <p:slideViewPr>
    <p:cSldViewPr>
      <p:cViewPr varScale="1">
        <p:scale>
          <a:sx n="68" d="100"/>
          <a:sy n="68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26/08/2021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2696"/>
            <a:ext cx="9144000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800" b="1" spc="300" dirty="0" smtClean="0">
                <a:ln w="11430" cmpd="sng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PETS</a:t>
            </a:r>
            <a:endParaRPr lang="fr-FR" sz="8800" b="1" spc="300" dirty="0">
              <a:ln w="11430" cmpd="sng">
                <a:solidFill>
                  <a:srgbClr val="7030A0"/>
                </a:solidFill>
                <a:prstDash val="solid"/>
                <a:miter lim="800000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80312" y="6021288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14338" name="Picture 2" descr="http://www.formerfatguy.com/sunrider-foods/products/pet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852936"/>
            <a:ext cx="3165187" cy="2880320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TRELUT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 _ _ _ _Y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304" y="5949280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L _ _ _ _D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304" y="5949280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 _ _ _ _Y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304" y="5949280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R _ _ _ _T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304" y="5949280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 _ _ _ _E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304" y="5949280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32856"/>
            <a:ext cx="9144000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800" b="1" spc="300" dirty="0" smtClean="0">
                <a:ln w="11430" cmpd="sng">
                  <a:solidFill>
                    <a:srgbClr val="7030A0"/>
                  </a:solidFill>
                  <a:prstDash val="solid"/>
                  <a:miter lim="800000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END</a:t>
            </a:r>
            <a:endParaRPr lang="fr-FR" sz="8800" b="1" spc="300" dirty="0">
              <a:ln w="11430" cmpd="sng">
                <a:solidFill>
                  <a:srgbClr val="7030A0"/>
                </a:solidFill>
                <a:prstDash val="solid"/>
                <a:miter lim="800000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80312" y="6021288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ROHES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TETKIN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ENSAK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TRAPOR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HEMTARS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FLOGHIDS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GANUIGIPE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276872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SIPRED</a:t>
            </a:r>
            <a:endParaRPr lang="fr-FR" sz="100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1374094" cy="461665"/>
          </a:xfrm>
          <a:prstGeom prst="rect">
            <a:avLst/>
          </a:prstGeom>
          <a:solidFill>
            <a:srgbClr val="7030A0"/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err="1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</a:rPr>
              <a:t>cmdemol</a:t>
            </a:r>
            <a:endParaRPr lang="fr-FR" sz="2400" b="1" cap="none" spc="0" dirty="0">
              <a:ln w="10541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58</Words>
  <Application>Microsoft Office PowerPoint</Application>
  <PresentationFormat>On-screen Show (4:3)</PresentationFormat>
  <Paragraphs>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CMDEMOL</dc:creator>
  <cp:lastModifiedBy>AVIJEH</cp:lastModifiedBy>
  <cp:revision>52</cp:revision>
  <dcterms:modified xsi:type="dcterms:W3CDTF">2021-08-26T04:53:40Z</dcterms:modified>
</cp:coreProperties>
</file>