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3" r:id="rId13"/>
    <p:sldId id="262" r:id="rId14"/>
    <p:sldId id="272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3009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11716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19743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3025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04686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9282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396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3573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209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9061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200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210467" y="0"/>
            <a:ext cx="5357813" cy="4859681"/>
            <a:chOff x="2123764" y="772880"/>
            <a:chExt cx="5357813" cy="4859681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845" y="5087379"/>
            <a:ext cx="3312368" cy="1427745"/>
            <a:chOff x="5808730" y="4697957"/>
            <a:chExt cx="3312368" cy="1427745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808730" y="5114320"/>
              <a:ext cx="3312368" cy="1011382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 rot="763770">
              <a:off x="7188616" y="4697957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067636" y="5229200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by</a:t>
              </a:r>
              <a:r>
                <a:rPr lang="es-ES_tradnl" sz="3600" b="1" dirty="0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 Richard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sp>
        <p:nvSpPr>
          <p:cNvPr id="12" name="14 Rectángulo"/>
          <p:cNvSpPr/>
          <p:nvPr/>
        </p:nvSpPr>
        <p:spPr>
          <a:xfrm rot="21351562">
            <a:off x="1468190" y="751894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Riddles</a:t>
            </a:r>
            <a:endParaRPr lang="es-ES" sz="72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443">
            <a:off x="2933365" y="2684809"/>
            <a:ext cx="1912015" cy="1848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4528" r="5333" b="9655"/>
          <a:stretch/>
        </p:blipFill>
        <p:spPr>
          <a:xfrm>
            <a:off x="6631902" y="525766"/>
            <a:ext cx="2029114" cy="1887548"/>
          </a:xfrm>
          <a:prstGeom prst="ellipse">
            <a:avLst/>
          </a:prstGeom>
        </p:spPr>
      </p:pic>
      <p:sp>
        <p:nvSpPr>
          <p:cNvPr id="17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20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5" y="920957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belongs only to you and yet is used more by others than by yourself?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8" y="2410093"/>
            <a:ext cx="27717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5" y="1221959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have cities but no houses, forests but no trees; rivers but no water; what am 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20" y="2741274"/>
            <a:ext cx="2910429" cy="16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4" y="57568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man cannot live inside a house?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2" y="2108452"/>
            <a:ext cx="2402969" cy="247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992">
            <a:off x="8055784" y="2870101"/>
            <a:ext cx="341477" cy="1427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8" y="2432530"/>
            <a:ext cx="1770530" cy="12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My uncle's sister is not my aunt: who is she?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885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97184" y="1532144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Mrs. Smith has nine children, half of them are girls. How many girls does she have?</a:t>
            </a:r>
          </a:p>
          <a:p>
            <a:pPr lvl="0"/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0"/>
          <a:stretch/>
        </p:blipFill>
        <p:spPr>
          <a:xfrm>
            <a:off x="6591068" y="2088138"/>
            <a:ext cx="1895475" cy="14430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3" b="3104"/>
          <a:stretch/>
        </p:blipFill>
        <p:spPr>
          <a:xfrm>
            <a:off x="6591068" y="3607617"/>
            <a:ext cx="1895475" cy="12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0984" y="76253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How can a net hold water?</a:t>
            </a:r>
          </a:p>
          <a:p>
            <a:pPr lvl="0"/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2193870"/>
            <a:ext cx="3888133" cy="23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07956" y="-87292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01753" y="1689653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I’m a green house. Inside me is a white house. Inside my white house is a red house and inside my red house are my babies. What am 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535670" y="506782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19294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</a:p>
        </p:txBody>
      </p:sp>
      <p:sp>
        <p:nvSpPr>
          <p:cNvPr id="23" name="Freeform 3"/>
          <p:cNvSpPr/>
          <p:nvPr/>
        </p:nvSpPr>
        <p:spPr>
          <a:xfrm>
            <a:off x="460574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4" name="Freeform 3"/>
          <p:cNvSpPr/>
          <p:nvPr/>
        </p:nvSpPr>
        <p:spPr>
          <a:xfrm>
            <a:off x="511349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5" name="Freeform 3"/>
          <p:cNvSpPr/>
          <p:nvPr/>
        </p:nvSpPr>
        <p:spPr>
          <a:xfrm>
            <a:off x="1704383" y="533983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6" name="Freeform 3"/>
          <p:cNvSpPr/>
          <p:nvPr/>
        </p:nvSpPr>
        <p:spPr>
          <a:xfrm>
            <a:off x="2159962" y="533983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7" name="Freeform 3"/>
          <p:cNvSpPr/>
          <p:nvPr/>
        </p:nvSpPr>
        <p:spPr>
          <a:xfrm>
            <a:off x="266970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8" name="Freeform 3"/>
          <p:cNvSpPr/>
          <p:nvPr/>
        </p:nvSpPr>
        <p:spPr>
          <a:xfrm>
            <a:off x="3139268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  <p:sp>
        <p:nvSpPr>
          <p:cNvPr id="29" name="Freeform 3"/>
          <p:cNvSpPr/>
          <p:nvPr/>
        </p:nvSpPr>
        <p:spPr>
          <a:xfrm>
            <a:off x="3612610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30" name="Freeform 3"/>
          <p:cNvSpPr/>
          <p:nvPr/>
        </p:nvSpPr>
        <p:spPr>
          <a:xfrm>
            <a:off x="4130763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31" name="Freeform 3"/>
          <p:cNvSpPr/>
          <p:nvPr/>
        </p:nvSpPr>
        <p:spPr>
          <a:xfrm>
            <a:off x="56066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8" y="2408157"/>
            <a:ext cx="2487154" cy="22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</a:p>
        </p:txBody>
      </p:sp>
      <p:sp>
        <p:nvSpPr>
          <p:cNvPr id="23" name="Freeform 3"/>
          <p:cNvSpPr/>
          <p:nvPr/>
        </p:nvSpPr>
        <p:spPr>
          <a:xfrm>
            <a:off x="5290826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4" name="Freeform 3"/>
          <p:cNvSpPr/>
          <p:nvPr/>
        </p:nvSpPr>
        <p:spPr>
          <a:xfrm>
            <a:off x="5872255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1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5642151" y="784586"/>
            <a:ext cx="3312368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647878" y="1034052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Help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Which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 </a:t>
            </a:r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table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 has no </a:t>
            </a:r>
            <a:r>
              <a:rPr lang="es-ES_tradnl" sz="4000" dirty="0" err="1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legs</a:t>
            </a:r>
            <a:r>
              <a:rPr lang="es-ES_tradnl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?</a:t>
            </a:r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8" y="867617"/>
            <a:ext cx="1072441" cy="1036693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 rot="763770">
            <a:off x="7359148" y="579585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</a:p>
        </p:txBody>
      </p:sp>
      <p:sp>
        <p:nvSpPr>
          <p:cNvPr id="23" name="Freeform 3"/>
          <p:cNvSpPr/>
          <p:nvPr/>
        </p:nvSpPr>
        <p:spPr>
          <a:xfrm>
            <a:off x="5290826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4" name="Freeform 3"/>
          <p:cNvSpPr/>
          <p:nvPr/>
        </p:nvSpPr>
        <p:spPr>
          <a:xfrm>
            <a:off x="5872255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30" name="Freeform 3"/>
          <p:cNvSpPr/>
          <p:nvPr/>
        </p:nvSpPr>
        <p:spPr>
          <a:xfrm>
            <a:off x="4720972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485">
            <a:off x="1264169" y="2649370"/>
            <a:ext cx="3807739" cy="20307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65" y="1340426"/>
            <a:ext cx="1886691" cy="14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43885" y="79561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Which kind of dog never bites?</a:t>
            </a:r>
          </a:p>
          <a:p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0" y="3049699"/>
            <a:ext cx="2686393" cy="1758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1" y="2325558"/>
            <a:ext cx="2965111" cy="18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97183" y="1130519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It is black, but you say it is clean. It is white, but you say it is dirty. What is it?</a:t>
            </a:r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52797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</a:p>
        </p:txBody>
      </p:sp>
      <p:sp>
        <p:nvSpPr>
          <p:cNvPr id="23" name="Freeform 3"/>
          <p:cNvSpPr/>
          <p:nvPr/>
        </p:nvSpPr>
        <p:spPr>
          <a:xfrm>
            <a:off x="466595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4" name="Freeform 3"/>
          <p:cNvSpPr/>
          <p:nvPr/>
        </p:nvSpPr>
        <p:spPr>
          <a:xfrm>
            <a:off x="5659785" y="5318361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d</a:t>
            </a:r>
          </a:p>
        </p:txBody>
      </p:sp>
      <p:sp>
        <p:nvSpPr>
          <p:cNvPr id="25" name="Freeform 3"/>
          <p:cNvSpPr/>
          <p:nvPr/>
        </p:nvSpPr>
        <p:spPr>
          <a:xfrm>
            <a:off x="1712645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6" name="Freeform 3"/>
          <p:cNvSpPr/>
          <p:nvPr/>
        </p:nvSpPr>
        <p:spPr>
          <a:xfrm>
            <a:off x="2221839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7" name="Freeform 3"/>
          <p:cNvSpPr/>
          <p:nvPr/>
        </p:nvSpPr>
        <p:spPr>
          <a:xfrm>
            <a:off x="2729264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8" name="Freeform 3"/>
          <p:cNvSpPr/>
          <p:nvPr/>
        </p:nvSpPr>
        <p:spPr>
          <a:xfrm>
            <a:off x="321852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k</a:t>
            </a:r>
          </a:p>
        </p:txBody>
      </p:sp>
      <p:sp>
        <p:nvSpPr>
          <p:cNvPr id="29" name="Freeform 3"/>
          <p:cNvSpPr/>
          <p:nvPr/>
        </p:nvSpPr>
        <p:spPr>
          <a:xfrm>
            <a:off x="3707778" y="5309204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</a:p>
        </p:txBody>
      </p:sp>
      <p:sp>
        <p:nvSpPr>
          <p:cNvPr id="30" name="Freeform 3"/>
          <p:cNvSpPr/>
          <p:nvPr/>
        </p:nvSpPr>
        <p:spPr>
          <a:xfrm>
            <a:off x="4186443" y="5318361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31" name="Freeform 3"/>
          <p:cNvSpPr/>
          <p:nvPr/>
        </p:nvSpPr>
        <p:spPr>
          <a:xfrm>
            <a:off x="5155208" y="5309204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30" y="2111975"/>
            <a:ext cx="3157659" cy="26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82094" y="942013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is the largest ant in the world?</a:t>
            </a:r>
          </a:p>
          <a:p>
            <a:endParaRPr lang="es-ES" sz="4000" dirty="0">
              <a:solidFill>
                <a:prstClr val="black"/>
              </a:solidFill>
              <a:latin typeface="Chaparral Pro Light" panose="02060403030505090203" pitchFamily="18" charset="0"/>
              <a:ea typeface="PassingNotes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3" name="Freeform 3"/>
          <p:cNvSpPr/>
          <p:nvPr/>
        </p:nvSpPr>
        <p:spPr>
          <a:xfrm>
            <a:off x="473263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4" name="Freeform 3"/>
          <p:cNvSpPr/>
          <p:nvPr/>
        </p:nvSpPr>
        <p:spPr>
          <a:xfrm>
            <a:off x="532614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8" name="Freeform 3"/>
          <p:cNvSpPr/>
          <p:nvPr/>
        </p:nvSpPr>
        <p:spPr>
          <a:xfrm>
            <a:off x="302498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</a:p>
        </p:txBody>
      </p:sp>
      <p:sp>
        <p:nvSpPr>
          <p:cNvPr id="29" name="Freeform 3"/>
          <p:cNvSpPr/>
          <p:nvPr/>
        </p:nvSpPr>
        <p:spPr>
          <a:xfrm>
            <a:off x="3574585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30" name="Freeform 3"/>
          <p:cNvSpPr/>
          <p:nvPr/>
        </p:nvSpPr>
        <p:spPr>
          <a:xfrm>
            <a:off x="416808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15" y="2284591"/>
            <a:ext cx="2441015" cy="2993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1" t="44424" b="10065"/>
          <a:stretch/>
        </p:blipFill>
        <p:spPr>
          <a:xfrm>
            <a:off x="1697766" y="2432508"/>
            <a:ext cx="2914591" cy="195072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361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From what number can you take half and leave nothing?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49655" r="22416" b="17193"/>
          <a:stretch/>
        </p:blipFill>
        <p:spPr>
          <a:xfrm>
            <a:off x="5950171" y="3416692"/>
            <a:ext cx="2260951" cy="1114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6033" r="22416" b="50099"/>
          <a:stretch/>
        </p:blipFill>
        <p:spPr>
          <a:xfrm>
            <a:off x="5954246" y="2294693"/>
            <a:ext cx="2260951" cy="11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47786" y="153214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has hands but no feet, a face but no eyes, no body, tells but does not talk?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11233" r="23191" b="29718"/>
          <a:stretch/>
        </p:blipFill>
        <p:spPr>
          <a:xfrm>
            <a:off x="6399431" y="2566938"/>
            <a:ext cx="1508760" cy="1522085"/>
          </a:xfrm>
          <a:prstGeom prst="roundRect">
            <a:avLst>
              <a:gd name="adj" fmla="val 50000"/>
            </a:avLst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89" y="2342806"/>
            <a:ext cx="2465579" cy="24655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68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939018" y="502108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How many months have 28 days?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19" name="Picture 424" descr="H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v</a:t>
            </a:r>
          </a:p>
        </p:txBody>
      </p:sp>
      <p:sp>
        <p:nvSpPr>
          <p:cNvPr id="29" name="Freeform 3"/>
          <p:cNvSpPr/>
          <p:nvPr/>
        </p:nvSpPr>
        <p:spPr>
          <a:xfrm>
            <a:off x="4163359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99" y="2415889"/>
            <a:ext cx="2096923" cy="1999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342">
            <a:off x="3404135" y="2205861"/>
            <a:ext cx="1649072" cy="20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24" descr="Ho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741263" y="5017068"/>
            <a:ext cx="6153879" cy="1178229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512219" y="-121920"/>
            <a:ext cx="5295573" cy="4807763"/>
            <a:chOff x="2184176" y="772880"/>
            <a:chExt cx="5295573" cy="4807763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84176" y="1344185"/>
              <a:ext cx="5295573" cy="4236458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4 Rectángulo"/>
          <p:cNvSpPr/>
          <p:nvPr/>
        </p:nvSpPr>
        <p:spPr>
          <a:xfrm rot="21351562">
            <a:off x="1001554" y="762535"/>
            <a:ext cx="4458040" cy="1917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Chaparral Pro Light" panose="02060403030505090203" pitchFamily="18" charset="0"/>
                <a:ea typeface="PassingNotes" panose="02000603000000000000" pitchFamily="2" charset="0"/>
              </a:rPr>
              <a:t>What 5-letter word has six left when you take 2 letters away?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42151" y="579585"/>
            <a:ext cx="3312368" cy="1383230"/>
            <a:chOff x="5642151" y="579585"/>
            <a:chExt cx="3312368" cy="1383230"/>
          </a:xfrm>
        </p:grpSpPr>
        <p:pic>
          <p:nvPicPr>
            <p:cNvPr id="7" name="Picture 424" descr="Hoj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 r="-2940" b="73268"/>
            <a:stretch/>
          </p:blipFill>
          <p:spPr bwMode="auto">
            <a:xfrm>
              <a:off x="5642151" y="784586"/>
              <a:ext cx="3312368" cy="1178229"/>
            </a:xfrm>
            <a:prstGeom prst="rect">
              <a:avLst/>
            </a:prstGeom>
            <a:noFill/>
            <a:ln>
              <a:noFill/>
            </a:ln>
            <a:effectLst>
              <a:outerShdw blurRad="266700" sx="106000" sy="106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6647878" y="1034052"/>
              <a:ext cx="2248780" cy="7200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5400" b="1" dirty="0" err="1" smtClean="0">
                  <a:solidFill>
                    <a:prstClr val="black"/>
                  </a:solidFill>
                  <a:latin typeface="PassingNotes" panose="02000603000000000000" pitchFamily="2" charset="0"/>
                  <a:ea typeface="PassingNotes" panose="02000603000000000000" pitchFamily="2" charset="0"/>
                </a:rPr>
                <a:t>Help</a:t>
              </a:r>
              <a:endParaRPr lang="es-ES" sz="4000" b="1" dirty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08" y="867617"/>
              <a:ext cx="1072441" cy="1036693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 rot="763770">
              <a:off x="7359148" y="579585"/>
              <a:ext cx="216024" cy="57606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763770">
            <a:off x="7800115" y="516949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Picture 424" descr="Hoj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6656412" y="5525114"/>
            <a:ext cx="2306641" cy="820486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>
            <a:hlinkClick r:id="" action="ppaction://hlinkshowjump?jump=nextslide"/>
          </p:cNvPr>
          <p:cNvSpPr/>
          <p:nvPr/>
        </p:nvSpPr>
        <p:spPr>
          <a:xfrm>
            <a:off x="6660996" y="5486783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prstClr val="black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next</a:t>
            </a:r>
            <a:endParaRPr lang="es-ES" sz="4000" b="1" dirty="0">
              <a:solidFill>
                <a:prstClr val="black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297171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</a:p>
        </p:txBody>
      </p:sp>
      <p:sp>
        <p:nvSpPr>
          <p:cNvPr id="25" name="Freeform 3"/>
          <p:cNvSpPr/>
          <p:nvPr/>
        </p:nvSpPr>
        <p:spPr>
          <a:xfrm>
            <a:off x="1878600" y="5330046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</a:t>
            </a:r>
          </a:p>
        </p:txBody>
      </p:sp>
      <p:sp>
        <p:nvSpPr>
          <p:cNvPr id="26" name="Freeform 3"/>
          <p:cNvSpPr/>
          <p:nvPr/>
        </p:nvSpPr>
        <p:spPr>
          <a:xfrm>
            <a:off x="245035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x</a:t>
            </a:r>
          </a:p>
        </p:txBody>
      </p:sp>
      <p:sp>
        <p:nvSpPr>
          <p:cNvPr id="27" name="Freeform 3"/>
          <p:cNvSpPr/>
          <p:nvPr/>
        </p:nvSpPr>
        <p:spPr>
          <a:xfrm>
            <a:off x="3049017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8" name="Freeform 3"/>
          <p:cNvSpPr/>
          <p:nvPr/>
        </p:nvSpPr>
        <p:spPr>
          <a:xfrm>
            <a:off x="3613271" y="5313982"/>
            <a:ext cx="455579" cy="677508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225">
            <a:off x="3249671" y="2683618"/>
            <a:ext cx="2159711" cy="17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10181</TotalTime>
  <Words>355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Chaparral Pro Light</vt:lpstr>
      <vt:lpstr>PassingNotes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AVIJEH</cp:lastModifiedBy>
  <cp:revision>18</cp:revision>
  <dcterms:created xsi:type="dcterms:W3CDTF">2016-01-14T06:29:47Z</dcterms:created>
  <dcterms:modified xsi:type="dcterms:W3CDTF">2021-08-26T05:16:32Z</dcterms:modified>
</cp:coreProperties>
</file>