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3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663300"/>
    <a:srgbClr val="FF99FF"/>
    <a:srgbClr val="33CC33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9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49CC-EA81-40F0-B7CA-D0121987B97B}" type="datetimeFigureOut">
              <a:rPr lang="es-ES" smtClean="0"/>
              <a:pPr/>
              <a:t>01/09/2013</a:t>
            </a:fld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B0C8FE-2F4C-4A18-B7EF-97CF656DD82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49CC-EA81-40F0-B7CA-D0121987B97B}" type="datetimeFigureOut">
              <a:rPr lang="es-ES" smtClean="0"/>
              <a:pPr/>
              <a:t>01/09/2013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C8FE-2F4C-4A18-B7EF-97CF656DD82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49CC-EA81-40F0-B7CA-D0121987B97B}" type="datetimeFigureOut">
              <a:rPr lang="es-ES" smtClean="0"/>
              <a:pPr/>
              <a:t>01/09/2013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C8FE-2F4C-4A18-B7EF-97CF656DD82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0649CC-EA81-40F0-B7CA-D0121987B97B}" type="datetimeFigureOut">
              <a:rPr lang="es-ES" smtClean="0"/>
              <a:pPr/>
              <a:t>01/09/2013</a:t>
            </a:fld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1B0C8FE-2F4C-4A18-B7EF-97CF656DD82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49CC-EA81-40F0-B7CA-D0121987B97B}" type="datetimeFigureOut">
              <a:rPr lang="es-ES" smtClean="0"/>
              <a:pPr/>
              <a:t>01/09/2013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C8FE-2F4C-4A18-B7EF-97CF656DD82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49CC-EA81-40F0-B7CA-D0121987B97B}" type="datetimeFigureOut">
              <a:rPr lang="es-ES" smtClean="0"/>
              <a:pPr/>
              <a:t>01/09/2013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C8FE-2F4C-4A18-B7EF-97CF656DD82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C8FE-2F4C-4A18-B7EF-97CF656DD82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49CC-EA81-40F0-B7CA-D0121987B97B}" type="datetimeFigureOut">
              <a:rPr lang="es-ES" smtClean="0"/>
              <a:pPr/>
              <a:t>01/09/2013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49CC-EA81-40F0-B7CA-D0121987B97B}" type="datetimeFigureOut">
              <a:rPr lang="es-ES" smtClean="0"/>
              <a:pPr/>
              <a:t>01/09/2013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C8FE-2F4C-4A18-B7EF-97CF656DD82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49CC-EA81-40F0-B7CA-D0121987B97B}" type="datetimeFigureOut">
              <a:rPr lang="es-ES" smtClean="0"/>
              <a:pPr/>
              <a:t>01/09/2013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C8FE-2F4C-4A18-B7EF-97CF656DD82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0649CC-EA81-40F0-B7CA-D0121987B97B}" type="datetimeFigureOut">
              <a:rPr lang="es-ES" smtClean="0"/>
              <a:pPr/>
              <a:t>01/09/2013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1B0C8FE-2F4C-4A18-B7EF-97CF656DD82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49CC-EA81-40F0-B7CA-D0121987B97B}" type="datetimeFigureOut">
              <a:rPr lang="es-ES" smtClean="0"/>
              <a:pPr/>
              <a:t>01/09/2013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B0C8FE-2F4C-4A18-B7EF-97CF656DD82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B0649CC-EA81-40F0-B7CA-D0121987B97B}" type="datetimeFigureOut">
              <a:rPr lang="es-ES" smtClean="0"/>
              <a:pPr/>
              <a:t>01/09/2013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1B0C8FE-2F4C-4A18-B7EF-97CF656DD82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2"/>
          <a:stretch>
            <a:fillRect/>
          </a:stretch>
        </p:blipFill>
        <p:spPr bwMode="auto">
          <a:xfrm>
            <a:off x="6372200" y="5519316"/>
            <a:ext cx="23352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"/>
          <a:stretch/>
        </p:blipFill>
        <p:spPr>
          <a:xfrm>
            <a:off x="751197" y="2248130"/>
            <a:ext cx="2029800" cy="367642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709"/>
          <a:stretch/>
        </p:blipFill>
        <p:spPr>
          <a:xfrm>
            <a:off x="2780997" y="1268760"/>
            <a:ext cx="5627419" cy="1804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6" name="15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419"/>
            </a:avLst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70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1004535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What has a head,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a 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tail, is brown, </a:t>
            </a:r>
            <a:endParaRPr lang="en-US" sz="3600" b="1" dirty="0" smtClean="0">
              <a:solidFill>
                <a:schemeClr val="accent3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and 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has no legs?</a:t>
            </a:r>
            <a:endParaRPr lang="es-ES" sz="3600" b="1" dirty="0">
              <a:solidFill>
                <a:schemeClr val="accent3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051720" y="2228671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C0099"/>
                </a:solidFill>
                <a:latin typeface="Aharoni" pitchFamily="2" charset="-79"/>
                <a:cs typeface="Aharoni" pitchFamily="2" charset="-79"/>
              </a:rPr>
              <a:t>A penny</a:t>
            </a:r>
            <a:endParaRPr lang="es-ES" sz="7200" b="1" dirty="0">
              <a:solidFill>
                <a:srgbClr val="CC0099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390" y="3477096"/>
            <a:ext cx="2598738" cy="2616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709"/>
          <a:stretch/>
        </p:blipFill>
        <p:spPr>
          <a:xfrm>
            <a:off x="467544" y="322924"/>
            <a:ext cx="1656184" cy="531054"/>
          </a:xfrm>
          <a:prstGeom prst="rect">
            <a:avLst/>
          </a:prstGeom>
          <a:effectLst/>
        </p:spPr>
      </p:pic>
      <p:sp>
        <p:nvSpPr>
          <p:cNvPr id="10" name="9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CC0099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596336" y="188640"/>
            <a:ext cx="1143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9/20</a:t>
            </a:r>
            <a:endParaRPr lang="es-ES" sz="3200" dirty="0">
              <a:solidFill>
                <a:schemeClr val="accent3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12" name="11 Botón de acción: Personalizar">
            <a:hlinkClick r:id="" action="ppaction://noaction" highlightClick="1"/>
          </p:cNvPr>
          <p:cNvSpPr/>
          <p:nvPr/>
        </p:nvSpPr>
        <p:spPr>
          <a:xfrm>
            <a:off x="611560" y="5877272"/>
            <a:ext cx="1080120" cy="504056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Flecha derecha">
            <a:hlinkClick r:id="" action="ppaction://hlinkshowjump?jump=nextslide"/>
          </p:cNvPr>
          <p:cNvSpPr/>
          <p:nvPr/>
        </p:nvSpPr>
        <p:spPr>
          <a:xfrm>
            <a:off x="7596336" y="5877272"/>
            <a:ext cx="1052711" cy="6480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9798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1004535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I'm full of holes, yet I'm full of water. What am I?</a:t>
            </a:r>
            <a:endParaRPr lang="es-ES" sz="3600" b="1" dirty="0">
              <a:solidFill>
                <a:schemeClr val="accent3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2132856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C0099"/>
                </a:solidFill>
                <a:latin typeface="Aharoni" pitchFamily="2" charset="-79"/>
                <a:cs typeface="Aharoni" pitchFamily="2" charset="-79"/>
              </a:rPr>
              <a:t>A sponge</a:t>
            </a:r>
            <a:endParaRPr lang="es-ES" sz="7200" b="1" dirty="0">
              <a:solidFill>
                <a:srgbClr val="CC0099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Picture 42" descr="Espon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733021"/>
            <a:ext cx="4942083" cy="321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709"/>
          <a:stretch/>
        </p:blipFill>
        <p:spPr>
          <a:xfrm>
            <a:off x="467544" y="322924"/>
            <a:ext cx="1656184" cy="531054"/>
          </a:xfrm>
          <a:prstGeom prst="rect">
            <a:avLst/>
          </a:prstGeom>
          <a:effectLst/>
        </p:spPr>
      </p:pic>
      <p:sp>
        <p:nvSpPr>
          <p:cNvPr id="10" name="9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CC0099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596336" y="188640"/>
            <a:ext cx="1143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10/20</a:t>
            </a:r>
            <a:endParaRPr lang="es-ES" sz="3200" dirty="0">
              <a:solidFill>
                <a:schemeClr val="accent3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11" name="10 Botón de acción: Personalizar">
            <a:hlinkClick r:id="" action="ppaction://noaction" highlightClick="1"/>
          </p:cNvPr>
          <p:cNvSpPr/>
          <p:nvPr/>
        </p:nvSpPr>
        <p:spPr>
          <a:xfrm>
            <a:off x="611560" y="5877272"/>
            <a:ext cx="1080120" cy="504056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596336" y="5877272"/>
            <a:ext cx="1052711" cy="6480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46832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882586"/>
            <a:ext cx="73360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It's red, blue,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purple and 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green, </a:t>
            </a:r>
            <a:endParaRPr lang="en-US" sz="3600" b="1" dirty="0" smtClean="0">
              <a:solidFill>
                <a:schemeClr val="accent3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no 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one can reach it, </a:t>
            </a:r>
            <a:endParaRPr lang="en-US" sz="3600" b="1" dirty="0" smtClean="0">
              <a:solidFill>
                <a:schemeClr val="accent3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not 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even the queen. </a:t>
            </a:r>
            <a:endParaRPr lang="en-US" sz="3600" b="1" dirty="0" smtClean="0">
              <a:solidFill>
                <a:schemeClr val="accent3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What 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is it?</a:t>
            </a:r>
            <a:endParaRPr lang="es-ES" sz="3600" b="1" dirty="0">
              <a:solidFill>
                <a:schemeClr val="accent3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563888" y="2636912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C0099"/>
                </a:solidFill>
                <a:latin typeface="Aharoni" pitchFamily="2" charset="-79"/>
                <a:cs typeface="Aharoni" pitchFamily="2" charset="-79"/>
              </a:rPr>
              <a:t>The rainbow</a:t>
            </a:r>
            <a:endParaRPr lang="es-ES" sz="6000" b="1" dirty="0">
              <a:solidFill>
                <a:srgbClr val="CC0099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124" name="Picture 4" descr="https://fbcdn-sphotos-a-a.akamaihd.net/hphotos-ak-prn1/s720x720/1013439_529640610406851_724924703_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5" y="3676676"/>
            <a:ext cx="5364597" cy="270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709"/>
          <a:stretch/>
        </p:blipFill>
        <p:spPr>
          <a:xfrm>
            <a:off x="467544" y="322924"/>
            <a:ext cx="1656184" cy="531054"/>
          </a:xfrm>
          <a:prstGeom prst="rect">
            <a:avLst/>
          </a:prstGeom>
          <a:effectLst/>
        </p:spPr>
      </p:pic>
      <p:sp>
        <p:nvSpPr>
          <p:cNvPr id="10" name="9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CC0099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596336" y="188640"/>
            <a:ext cx="1143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11/20</a:t>
            </a:r>
            <a:endParaRPr lang="es-ES" sz="3200" dirty="0">
              <a:solidFill>
                <a:schemeClr val="accent3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11" name="10 Botón de acción: Personalizar">
            <a:hlinkClick r:id="" action="ppaction://noaction" highlightClick="1"/>
          </p:cNvPr>
          <p:cNvSpPr/>
          <p:nvPr/>
        </p:nvSpPr>
        <p:spPr>
          <a:xfrm>
            <a:off x="611560" y="5877272"/>
            <a:ext cx="1080120" cy="504056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596336" y="5877272"/>
            <a:ext cx="1052711" cy="6480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5193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932527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The more you take, the more you leave behind.</a:t>
            </a:r>
            <a:endParaRPr lang="es-ES" sz="3600" b="1" dirty="0">
              <a:solidFill>
                <a:schemeClr val="accent3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304118" y="2132426"/>
            <a:ext cx="4428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C0099"/>
                </a:solidFill>
                <a:latin typeface="Aharoni" pitchFamily="2" charset="-79"/>
                <a:cs typeface="Aharoni" pitchFamily="2" charset="-79"/>
              </a:rPr>
              <a:t>Footsteps</a:t>
            </a:r>
            <a:endParaRPr lang="es-ES" sz="6000" b="1" dirty="0">
              <a:solidFill>
                <a:srgbClr val="CC0099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8194" name="Picture 2" descr="http://lovelyloralie.webstarts.com/uploads/foot_prints_walking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4653">
            <a:off x="1385924" y="3839152"/>
            <a:ext cx="6084615" cy="140462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709"/>
          <a:stretch/>
        </p:blipFill>
        <p:spPr>
          <a:xfrm>
            <a:off x="467544" y="322924"/>
            <a:ext cx="1656184" cy="531054"/>
          </a:xfrm>
          <a:prstGeom prst="rect">
            <a:avLst/>
          </a:prstGeom>
          <a:effectLst/>
        </p:spPr>
      </p:pic>
      <p:sp>
        <p:nvSpPr>
          <p:cNvPr id="9" name="8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CC0099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596336" y="188640"/>
            <a:ext cx="1143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12/20</a:t>
            </a:r>
            <a:endParaRPr lang="es-ES" sz="3200" dirty="0">
              <a:solidFill>
                <a:schemeClr val="accent3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11" name="10 Botón de acción: Personalizar">
            <a:hlinkClick r:id="" action="ppaction://noaction" highlightClick="1"/>
          </p:cNvPr>
          <p:cNvSpPr/>
          <p:nvPr/>
        </p:nvSpPr>
        <p:spPr>
          <a:xfrm>
            <a:off x="611560" y="5877272"/>
            <a:ext cx="1080120" cy="504056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596336" y="5877272"/>
            <a:ext cx="1052711" cy="6480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886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932527"/>
            <a:ext cx="7128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If you drop me I'm sure to crack </a:t>
            </a:r>
            <a:endParaRPr lang="en-US" sz="3600" b="1" dirty="0" smtClean="0">
              <a:solidFill>
                <a:schemeClr val="accent3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but 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give me a smile </a:t>
            </a:r>
            <a:endParaRPr lang="en-US" sz="3600" b="1" dirty="0" smtClean="0">
              <a:solidFill>
                <a:schemeClr val="accent3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and 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I'll always smile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back.</a:t>
            </a:r>
            <a:endParaRPr lang="es-ES" sz="3600" b="1" dirty="0">
              <a:solidFill>
                <a:schemeClr val="accent3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860032" y="3284984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 smtClean="0">
                <a:solidFill>
                  <a:srgbClr val="CC0099"/>
                </a:solidFill>
                <a:latin typeface="Aharoni" pitchFamily="2" charset="-79"/>
                <a:cs typeface="Aharoni" pitchFamily="2" charset="-79"/>
              </a:rPr>
              <a:t>A </a:t>
            </a:r>
            <a:r>
              <a:rPr lang="es-ES_tradnl" sz="6000" b="1" dirty="0" err="1" smtClean="0">
                <a:solidFill>
                  <a:srgbClr val="CC0099"/>
                </a:solidFill>
                <a:latin typeface="Aharoni" pitchFamily="2" charset="-79"/>
                <a:cs typeface="Aharoni" pitchFamily="2" charset="-79"/>
              </a:rPr>
              <a:t>mirror</a:t>
            </a:r>
            <a:endParaRPr lang="es-ES" sz="6000" b="1" dirty="0">
              <a:solidFill>
                <a:srgbClr val="CC0099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709"/>
          <a:stretch/>
        </p:blipFill>
        <p:spPr>
          <a:xfrm>
            <a:off x="467544" y="322924"/>
            <a:ext cx="1656184" cy="531054"/>
          </a:xfrm>
          <a:prstGeom prst="rect">
            <a:avLst/>
          </a:prstGeom>
          <a:effectLst/>
        </p:spPr>
      </p:pic>
      <p:sp>
        <p:nvSpPr>
          <p:cNvPr id="9" name="8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CC0099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9220" name="Picture 4" descr="http://toonclips.com/600/70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333" y="2686853"/>
            <a:ext cx="3845989" cy="39741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7596336" y="188640"/>
            <a:ext cx="1143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13/20</a:t>
            </a:r>
            <a:endParaRPr lang="es-ES" sz="3200" dirty="0">
              <a:solidFill>
                <a:schemeClr val="accent3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11" name="10 Botón de acción: Personalizar">
            <a:hlinkClick r:id="" action="ppaction://noaction" highlightClick="1"/>
          </p:cNvPr>
          <p:cNvSpPr/>
          <p:nvPr/>
        </p:nvSpPr>
        <p:spPr>
          <a:xfrm>
            <a:off x="611560" y="5877272"/>
            <a:ext cx="1080120" cy="504056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596336" y="5877272"/>
            <a:ext cx="1052711" cy="6480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3653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1055638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Round like an apple, deep like a cup,</a:t>
            </a:r>
          </a:p>
          <a:p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yet all the king's horses </a:t>
            </a:r>
            <a:endParaRPr lang="en-US" sz="3600" b="1" dirty="0" smtClean="0">
              <a:solidFill>
                <a:schemeClr val="accent3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cannot 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pull it up.</a:t>
            </a:r>
            <a:endParaRPr lang="es-ES" sz="3600" b="1" dirty="0">
              <a:solidFill>
                <a:schemeClr val="accent3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87624" y="3789040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7200" b="1" dirty="0" smtClean="0">
                <a:solidFill>
                  <a:srgbClr val="CC0099"/>
                </a:solidFill>
                <a:latin typeface="Aharoni" pitchFamily="2" charset="-79"/>
                <a:cs typeface="Aharoni" pitchFamily="2" charset="-79"/>
              </a:rPr>
              <a:t>A </a:t>
            </a:r>
            <a:r>
              <a:rPr lang="es-ES_tradnl" sz="7200" b="1" dirty="0" err="1" smtClean="0">
                <a:solidFill>
                  <a:srgbClr val="CC0099"/>
                </a:solidFill>
                <a:latin typeface="Aharoni" pitchFamily="2" charset="-79"/>
                <a:cs typeface="Aharoni" pitchFamily="2" charset="-79"/>
              </a:rPr>
              <a:t>well</a:t>
            </a:r>
            <a:endParaRPr lang="es-ES" sz="7200" b="1" dirty="0">
              <a:solidFill>
                <a:srgbClr val="CC0099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709"/>
          <a:stretch/>
        </p:blipFill>
        <p:spPr>
          <a:xfrm>
            <a:off x="467544" y="322924"/>
            <a:ext cx="1656184" cy="531054"/>
          </a:xfrm>
          <a:prstGeom prst="rect">
            <a:avLst/>
          </a:prstGeom>
          <a:effectLst/>
        </p:spPr>
      </p:pic>
      <p:sp>
        <p:nvSpPr>
          <p:cNvPr id="9" name="8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CC0099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0242" name="Picture 2" descr="http://www.clker.com/cliparts/2/1/e/b/12065705851576124673nicubunu_RPG_map_symbols_Wishing_Well.svg.hi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99" r="100000">
                        <a14:foregroundMark x1="34615" y1="67887" x2="35714" y2="89018"/>
                        <a14:foregroundMark x1="49267" y1="44093" x2="67399" y2="40765"/>
                        <a14:foregroundMark x1="86447" y1="46256" x2="84615" y2="56406"/>
                        <a14:foregroundMark x1="36630" y1="91681" x2="47802" y2="95840"/>
                        <a14:foregroundMark x1="27656" y1="50083" x2="28205" y2="56905"/>
                        <a14:foregroundMark x1="28388" y1="57404" x2="28571" y2="59900"/>
                        <a14:foregroundMark x1="28938" y1="60566" x2="30952" y2="63561"/>
                        <a14:foregroundMark x1="28571" y1="60899" x2="30952" y2="63727"/>
                        <a14:foregroundMark x1="31502" y1="64393" x2="34432" y2="66389"/>
                        <a14:foregroundMark x1="33883" y1="66223" x2="34615" y2="71714"/>
                        <a14:foregroundMark x1="34066" y1="72712" x2="34799" y2="89850"/>
                        <a14:foregroundMark x1="35165" y1="90183" x2="34982" y2="91514"/>
                        <a14:foregroundMark x1="35531" y1="91514" x2="42308" y2="95674"/>
                        <a14:foregroundMark x1="42308" y1="95674" x2="48352" y2="98003"/>
                        <a14:foregroundMark x1="80952" y1="96339" x2="70879" y2="98336"/>
                        <a14:foregroundMark x1="49267" y1="97671" x2="55495" y2="99334"/>
                        <a14:foregroundMark x1="64835" y1="99334" x2="73993" y2="98003"/>
                        <a14:foregroundMark x1="36081" y1="93511" x2="50916" y2="98336"/>
                        <a14:backgroundMark x1="34615" y1="93511" x2="44505" y2="99834"/>
                        <a14:backgroundMark x1="45238" y1="98336" x2="49634" y2="99667"/>
                        <a14:backgroundMark x1="76740" y1="98003" x2="73077" y2="99834"/>
                        <a14:backgroundMark x1="74359" y1="99168" x2="72344" y2="99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14"/>
          <a:stretch/>
        </p:blipFill>
        <p:spPr bwMode="auto">
          <a:xfrm rot="180821">
            <a:off x="4868074" y="2348880"/>
            <a:ext cx="2960370" cy="37204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7596336" y="188640"/>
            <a:ext cx="1143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14/20</a:t>
            </a:r>
            <a:endParaRPr lang="es-ES" sz="3200" dirty="0">
              <a:solidFill>
                <a:schemeClr val="accent3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11" name="10 Botón de acción: Personalizar">
            <a:hlinkClick r:id="" action="ppaction://noaction" highlightClick="1"/>
          </p:cNvPr>
          <p:cNvSpPr/>
          <p:nvPr/>
        </p:nvSpPr>
        <p:spPr>
          <a:xfrm>
            <a:off x="611560" y="5877272"/>
            <a:ext cx="1080120" cy="504056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596336" y="5877272"/>
            <a:ext cx="1052711" cy="6480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2502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1055638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Tall in the morning, short at noon, gone at night but I'll be back soon. What am I?</a:t>
            </a:r>
            <a:endParaRPr lang="es-ES" sz="3600" b="1" dirty="0">
              <a:solidFill>
                <a:schemeClr val="accent3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27584" y="2828835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7200" b="1" dirty="0" smtClean="0">
                <a:solidFill>
                  <a:srgbClr val="CC0099"/>
                </a:solidFill>
                <a:latin typeface="Aharoni" pitchFamily="2" charset="-79"/>
                <a:cs typeface="Aharoni" pitchFamily="2" charset="-79"/>
              </a:rPr>
              <a:t>A </a:t>
            </a:r>
            <a:r>
              <a:rPr lang="es-ES_tradnl" sz="7200" b="1" dirty="0" err="1" smtClean="0">
                <a:solidFill>
                  <a:srgbClr val="CC0099"/>
                </a:solidFill>
                <a:latin typeface="Aharoni" pitchFamily="2" charset="-79"/>
                <a:cs typeface="Aharoni" pitchFamily="2" charset="-79"/>
              </a:rPr>
              <a:t>shadow</a:t>
            </a:r>
            <a:endParaRPr lang="es-ES" sz="7200" b="1" dirty="0">
              <a:solidFill>
                <a:srgbClr val="CC0099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709"/>
          <a:stretch/>
        </p:blipFill>
        <p:spPr>
          <a:xfrm>
            <a:off x="467544" y="322924"/>
            <a:ext cx="1656184" cy="531054"/>
          </a:xfrm>
          <a:prstGeom prst="rect">
            <a:avLst/>
          </a:prstGeom>
          <a:effectLst/>
        </p:spPr>
      </p:pic>
      <p:sp>
        <p:nvSpPr>
          <p:cNvPr id="9" name="8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CC0099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1266" name="Picture 2" descr="http://www.architetturaziendale.it/wp-content/uploads/2012/07/9701559_l-296x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8716" y1="3000" x2="74324" y2="11000"/>
                        <a14:foregroundMark x1="79054" y1="23667" x2="77703" y2="3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36912"/>
            <a:ext cx="3529879" cy="357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7596336" y="188640"/>
            <a:ext cx="1143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15/20</a:t>
            </a:r>
            <a:endParaRPr lang="es-ES" sz="3200" dirty="0">
              <a:solidFill>
                <a:schemeClr val="accent3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11" name="10 Botón de acción: Personalizar">
            <a:hlinkClick r:id="" action="ppaction://noaction" highlightClick="1"/>
          </p:cNvPr>
          <p:cNvSpPr/>
          <p:nvPr/>
        </p:nvSpPr>
        <p:spPr>
          <a:xfrm>
            <a:off x="611560" y="5877272"/>
            <a:ext cx="1080120" cy="504056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596336" y="5877272"/>
            <a:ext cx="1052711" cy="6480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4034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126876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663300"/>
                </a:solidFill>
              </a:rPr>
              <a:t>What comes down but never goes up?</a:t>
            </a:r>
            <a:endParaRPr lang="es-ES" sz="3600" b="1" dirty="0">
              <a:solidFill>
                <a:srgbClr val="663300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331640" y="2828835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7200" b="1" dirty="0" smtClean="0">
                <a:solidFill>
                  <a:srgbClr val="CC0099"/>
                </a:solidFill>
                <a:latin typeface="Aharoni" pitchFamily="2" charset="-79"/>
                <a:cs typeface="Aharoni" pitchFamily="2" charset="-79"/>
              </a:rPr>
              <a:t>Rain</a:t>
            </a:r>
            <a:endParaRPr lang="es-ES" sz="7200" b="1" dirty="0">
              <a:solidFill>
                <a:srgbClr val="CC0099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709"/>
          <a:stretch/>
        </p:blipFill>
        <p:spPr>
          <a:xfrm>
            <a:off x="467544" y="322924"/>
            <a:ext cx="1656184" cy="531054"/>
          </a:xfrm>
          <a:prstGeom prst="rect">
            <a:avLst/>
          </a:prstGeom>
          <a:effectLst/>
        </p:spPr>
      </p:pic>
      <p:sp>
        <p:nvSpPr>
          <p:cNvPr id="9" name="8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CC0099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596336" y="188640"/>
            <a:ext cx="1143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16/20</a:t>
            </a:r>
            <a:endParaRPr lang="es-ES" sz="3200" dirty="0">
              <a:solidFill>
                <a:schemeClr val="accent3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1026" name="Picture 2" descr="http://kreview.com/attachment.php?aid=109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2634" y="2234034"/>
            <a:ext cx="3456384" cy="35902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10 Botón de acción: Personalizar">
            <a:hlinkClick r:id="" action="ppaction://noaction" highlightClick="1"/>
          </p:cNvPr>
          <p:cNvSpPr/>
          <p:nvPr/>
        </p:nvSpPr>
        <p:spPr>
          <a:xfrm>
            <a:off x="611560" y="5877272"/>
            <a:ext cx="1080120" cy="504056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596336" y="5877272"/>
            <a:ext cx="1052711" cy="6480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4034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119675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663300"/>
                </a:solidFill>
              </a:rPr>
              <a:t>Poor people have it. Rich people need it. If you eat it you die. What is it?</a:t>
            </a:r>
            <a:endParaRPr lang="es-ES" sz="3200" b="1" dirty="0">
              <a:solidFill>
                <a:srgbClr val="663300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339752" y="2492896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7200" b="1" dirty="0" err="1" smtClean="0">
                <a:solidFill>
                  <a:srgbClr val="CC0099"/>
                </a:solidFill>
                <a:latin typeface="Aharoni" pitchFamily="2" charset="-79"/>
                <a:cs typeface="Aharoni" pitchFamily="2" charset="-79"/>
              </a:rPr>
              <a:t>Nothing</a:t>
            </a:r>
            <a:endParaRPr lang="es-ES" sz="7200" b="1" dirty="0">
              <a:solidFill>
                <a:srgbClr val="CC0099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709"/>
          <a:stretch/>
        </p:blipFill>
        <p:spPr>
          <a:xfrm>
            <a:off x="467544" y="322924"/>
            <a:ext cx="1656184" cy="531054"/>
          </a:xfrm>
          <a:prstGeom prst="rect">
            <a:avLst/>
          </a:prstGeom>
          <a:effectLst/>
        </p:spPr>
      </p:pic>
      <p:sp>
        <p:nvSpPr>
          <p:cNvPr id="9" name="8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CC0099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596336" y="188640"/>
            <a:ext cx="1143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17/20</a:t>
            </a:r>
            <a:endParaRPr lang="es-ES" sz="3200" dirty="0">
              <a:solidFill>
                <a:schemeClr val="accent3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13" name="12 Explosión 2"/>
          <p:cNvSpPr/>
          <p:nvPr/>
        </p:nvSpPr>
        <p:spPr>
          <a:xfrm rot="798594">
            <a:off x="2679778" y="3588446"/>
            <a:ext cx="4173513" cy="2689237"/>
          </a:xfrm>
          <a:prstGeom prst="irregularSeal2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Botón de acción: Personalizar">
            <a:hlinkClick r:id="" action="ppaction://noaction" highlightClick="1"/>
          </p:cNvPr>
          <p:cNvSpPr/>
          <p:nvPr/>
        </p:nvSpPr>
        <p:spPr>
          <a:xfrm>
            <a:off x="611560" y="5877272"/>
            <a:ext cx="1080120" cy="504056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596336" y="5877272"/>
            <a:ext cx="1052711" cy="6480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4034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119675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663300"/>
                </a:solidFill>
              </a:rPr>
              <a:t>I’m tall when I’m young and I’m short when I’m old. What am I?</a:t>
            </a:r>
            <a:endParaRPr lang="es-ES" sz="3600" b="1" dirty="0">
              <a:solidFill>
                <a:srgbClr val="663300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99592" y="3356992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7200" b="1" dirty="0" smtClean="0">
                <a:solidFill>
                  <a:srgbClr val="CC0099"/>
                </a:solidFill>
                <a:latin typeface="Aharoni" pitchFamily="2" charset="-79"/>
                <a:cs typeface="Aharoni" pitchFamily="2" charset="-79"/>
              </a:rPr>
              <a:t>A </a:t>
            </a:r>
            <a:r>
              <a:rPr lang="es-ES_tradnl" sz="7200" b="1" dirty="0" err="1" smtClean="0">
                <a:solidFill>
                  <a:srgbClr val="CC0099"/>
                </a:solidFill>
                <a:latin typeface="Aharoni" pitchFamily="2" charset="-79"/>
                <a:cs typeface="Aharoni" pitchFamily="2" charset="-79"/>
              </a:rPr>
              <a:t>candle</a:t>
            </a:r>
            <a:endParaRPr lang="es-ES" sz="7200" b="1" dirty="0">
              <a:solidFill>
                <a:srgbClr val="CC0099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709"/>
          <a:stretch/>
        </p:blipFill>
        <p:spPr>
          <a:xfrm>
            <a:off x="467544" y="322924"/>
            <a:ext cx="1656184" cy="531054"/>
          </a:xfrm>
          <a:prstGeom prst="rect">
            <a:avLst/>
          </a:prstGeom>
          <a:effectLst/>
        </p:spPr>
      </p:pic>
      <p:sp>
        <p:nvSpPr>
          <p:cNvPr id="9" name="8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CC0099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596336" y="188640"/>
            <a:ext cx="1143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18/20</a:t>
            </a:r>
            <a:endParaRPr lang="es-ES" sz="3200" dirty="0">
              <a:solidFill>
                <a:schemeClr val="accent3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31746" name="Picture 2" descr="http://webaucarre.com/site/25/candle-clip-art-free-78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204864"/>
            <a:ext cx="2479938" cy="39665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10 Botón de acción: Personalizar">
            <a:hlinkClick r:id="" action="ppaction://noaction" highlightClick="1"/>
          </p:cNvPr>
          <p:cNvSpPr/>
          <p:nvPr/>
        </p:nvSpPr>
        <p:spPr>
          <a:xfrm>
            <a:off x="611560" y="5877272"/>
            <a:ext cx="1080120" cy="504056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596336" y="5877272"/>
            <a:ext cx="1052711" cy="6480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4034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28166" y="1267019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What can you catch but not throw?</a:t>
            </a:r>
            <a:endParaRPr lang="es-ES" sz="3600" b="1" dirty="0">
              <a:solidFill>
                <a:schemeClr val="accent3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6" name="Picture 2" descr="http://2.bp.blogspot.com/-FY0aoRRyCzU/USPJi96XdpI/AAAAAAAAEps/kvjaA9ew7zs/s1600/cold_flu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8606" y="2324828"/>
            <a:ext cx="3179981" cy="38281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7" name="6 CuadroTexto"/>
          <p:cNvSpPr txBox="1"/>
          <p:nvPr/>
        </p:nvSpPr>
        <p:spPr>
          <a:xfrm>
            <a:off x="1478106" y="2204864"/>
            <a:ext cx="35490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CC0099"/>
                </a:solidFill>
                <a:latin typeface="Aharoni" pitchFamily="2" charset="-79"/>
                <a:cs typeface="Aharoni" pitchFamily="2" charset="-79"/>
              </a:rPr>
              <a:t>A cold</a:t>
            </a:r>
            <a:endParaRPr lang="es-ES" sz="8800" b="1" dirty="0">
              <a:solidFill>
                <a:srgbClr val="CC0099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709"/>
          <a:stretch/>
        </p:blipFill>
        <p:spPr>
          <a:xfrm>
            <a:off x="467544" y="322924"/>
            <a:ext cx="1656184" cy="531054"/>
          </a:xfrm>
          <a:prstGeom prst="rect">
            <a:avLst/>
          </a:prstGeom>
          <a:effectLst/>
        </p:spPr>
      </p:pic>
      <p:sp>
        <p:nvSpPr>
          <p:cNvPr id="8" name="7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CC0099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596336" y="188640"/>
            <a:ext cx="1143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1/20</a:t>
            </a:r>
            <a:endParaRPr lang="es-ES" sz="3200" dirty="0">
              <a:solidFill>
                <a:schemeClr val="accent3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2" name="1 Botón de acción: Personalizar">
            <a:hlinkClick r:id="" action="ppaction://noaction" highlightClick="1"/>
          </p:cNvPr>
          <p:cNvSpPr/>
          <p:nvPr/>
        </p:nvSpPr>
        <p:spPr>
          <a:xfrm>
            <a:off x="611560" y="5877272"/>
            <a:ext cx="1080120" cy="504056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Flecha derecha">
            <a:hlinkClick r:id="" action="ppaction://hlinkshowjump?jump=nextslide"/>
          </p:cNvPr>
          <p:cNvSpPr/>
          <p:nvPr/>
        </p:nvSpPr>
        <p:spPr>
          <a:xfrm>
            <a:off x="7596336" y="5877272"/>
            <a:ext cx="1052711" cy="6480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0269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1196752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663300"/>
                </a:solidFill>
              </a:rPr>
              <a:t>Mary’s father has 5 daughters – Nana, Nene, </a:t>
            </a:r>
            <a:r>
              <a:rPr lang="en-US" sz="3600" b="1" dirty="0" err="1" smtClean="0">
                <a:solidFill>
                  <a:srgbClr val="663300"/>
                </a:solidFill>
              </a:rPr>
              <a:t>Nini</a:t>
            </a:r>
            <a:r>
              <a:rPr lang="en-US" sz="3600" b="1" dirty="0" smtClean="0">
                <a:solidFill>
                  <a:srgbClr val="663300"/>
                </a:solidFill>
              </a:rPr>
              <a:t>, </a:t>
            </a:r>
            <a:r>
              <a:rPr lang="en-US" sz="3600" b="1" dirty="0" err="1" smtClean="0">
                <a:solidFill>
                  <a:srgbClr val="663300"/>
                </a:solidFill>
              </a:rPr>
              <a:t>Nono</a:t>
            </a:r>
            <a:r>
              <a:rPr lang="en-US" sz="3600" b="1" dirty="0" smtClean="0">
                <a:solidFill>
                  <a:srgbClr val="663300"/>
                </a:solidFill>
              </a:rPr>
              <a:t>. What is the fifth daughter’s name?</a:t>
            </a:r>
            <a:endParaRPr lang="es-ES" sz="3600" b="1" dirty="0">
              <a:solidFill>
                <a:srgbClr val="663300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635896" y="4293096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7200" b="1" dirty="0" smtClean="0">
                <a:solidFill>
                  <a:srgbClr val="CC0099"/>
                </a:solidFill>
                <a:latin typeface="Aharoni" pitchFamily="2" charset="-79"/>
                <a:cs typeface="Aharoni" pitchFamily="2" charset="-79"/>
              </a:rPr>
              <a:t>Mary</a:t>
            </a:r>
            <a:endParaRPr lang="es-ES" sz="7200" b="1" dirty="0">
              <a:solidFill>
                <a:srgbClr val="CC0099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709"/>
          <a:stretch/>
        </p:blipFill>
        <p:spPr>
          <a:xfrm>
            <a:off x="467544" y="322924"/>
            <a:ext cx="1656184" cy="531054"/>
          </a:xfrm>
          <a:prstGeom prst="rect">
            <a:avLst/>
          </a:prstGeom>
          <a:effectLst/>
        </p:spPr>
      </p:pic>
      <p:sp>
        <p:nvSpPr>
          <p:cNvPr id="9" name="8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CC0099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596336" y="188640"/>
            <a:ext cx="1143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19/20</a:t>
            </a:r>
            <a:endParaRPr lang="es-ES" sz="3200" dirty="0">
              <a:solidFill>
                <a:schemeClr val="accent3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2051720" y="3068960"/>
            <a:ext cx="3960440" cy="3201171"/>
            <a:chOff x="1475656" y="3068960"/>
            <a:chExt cx="3960440" cy="3201171"/>
          </a:xfrm>
        </p:grpSpPr>
        <p:pic>
          <p:nvPicPr>
            <p:cNvPr id="11" name="1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63"/>
            <a:stretch/>
          </p:blipFill>
          <p:spPr>
            <a:xfrm>
              <a:off x="1475656" y="3645024"/>
              <a:ext cx="1449356" cy="2625107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2" name="11 Llamada de nube"/>
            <p:cNvSpPr/>
            <p:nvPr/>
          </p:nvSpPr>
          <p:spPr>
            <a:xfrm>
              <a:off x="3131840" y="3068960"/>
              <a:ext cx="2304256" cy="1008112"/>
            </a:xfrm>
            <a:prstGeom prst="cloudCallout">
              <a:avLst>
                <a:gd name="adj1" fmla="val -55477"/>
                <a:gd name="adj2" fmla="val 68702"/>
              </a:avLst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800" dirty="0" err="1" smtClean="0">
                  <a:solidFill>
                    <a:schemeClr val="bg1"/>
                  </a:solidFill>
                </a:rPr>
                <a:t>Nunu</a:t>
              </a:r>
              <a:r>
                <a:rPr lang="es-ES" sz="2800" dirty="0" smtClean="0">
                  <a:solidFill>
                    <a:schemeClr val="bg1"/>
                  </a:solidFill>
                </a:rPr>
                <a:t>?</a:t>
              </a:r>
              <a:endParaRPr lang="es-E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13 Forma libre"/>
          <p:cNvSpPr/>
          <p:nvPr/>
        </p:nvSpPr>
        <p:spPr>
          <a:xfrm>
            <a:off x="4211960" y="3284984"/>
            <a:ext cx="864096" cy="576064"/>
          </a:xfrm>
          <a:custGeom>
            <a:avLst/>
            <a:gdLst>
              <a:gd name="connsiteX0" fmla="*/ 38728 w 967642"/>
              <a:gd name="connsiteY0" fmla="*/ 16598 h 655227"/>
              <a:gd name="connsiteX1" fmla="*/ 140328 w 967642"/>
              <a:gd name="connsiteY1" fmla="*/ 60141 h 655227"/>
              <a:gd name="connsiteX2" fmla="*/ 198385 w 967642"/>
              <a:gd name="connsiteY2" fmla="*/ 74655 h 655227"/>
              <a:gd name="connsiteX3" fmla="*/ 256442 w 967642"/>
              <a:gd name="connsiteY3" fmla="*/ 103684 h 655227"/>
              <a:gd name="connsiteX4" fmla="*/ 358042 w 967642"/>
              <a:gd name="connsiteY4" fmla="*/ 205284 h 655227"/>
              <a:gd name="connsiteX5" fmla="*/ 401585 w 967642"/>
              <a:gd name="connsiteY5" fmla="*/ 248827 h 655227"/>
              <a:gd name="connsiteX6" fmla="*/ 532213 w 967642"/>
              <a:gd name="connsiteY6" fmla="*/ 335912 h 655227"/>
              <a:gd name="connsiteX7" fmla="*/ 561242 w 967642"/>
              <a:gd name="connsiteY7" fmla="*/ 379455 h 655227"/>
              <a:gd name="connsiteX8" fmla="*/ 691871 w 967642"/>
              <a:gd name="connsiteY8" fmla="*/ 466541 h 655227"/>
              <a:gd name="connsiteX9" fmla="*/ 793471 w 967642"/>
              <a:gd name="connsiteY9" fmla="*/ 524598 h 655227"/>
              <a:gd name="connsiteX10" fmla="*/ 851528 w 967642"/>
              <a:gd name="connsiteY10" fmla="*/ 582655 h 655227"/>
              <a:gd name="connsiteX11" fmla="*/ 967642 w 967642"/>
              <a:gd name="connsiteY11" fmla="*/ 655227 h 65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7642" h="655227">
                <a:moveTo>
                  <a:pt x="38728" y="16598"/>
                </a:moveTo>
                <a:cubicBezTo>
                  <a:pt x="205405" y="58266"/>
                  <a:pt x="0" y="0"/>
                  <a:pt x="140328" y="60141"/>
                </a:cubicBezTo>
                <a:cubicBezTo>
                  <a:pt x="158663" y="67999"/>
                  <a:pt x="179033" y="69817"/>
                  <a:pt x="198385" y="74655"/>
                </a:cubicBezTo>
                <a:cubicBezTo>
                  <a:pt x="217737" y="84331"/>
                  <a:pt x="239696" y="89983"/>
                  <a:pt x="256442" y="103684"/>
                </a:cubicBezTo>
                <a:cubicBezTo>
                  <a:pt x="293510" y="134013"/>
                  <a:pt x="324175" y="171417"/>
                  <a:pt x="358042" y="205284"/>
                </a:cubicBezTo>
                <a:cubicBezTo>
                  <a:pt x="372556" y="219798"/>
                  <a:pt x="385164" y="236511"/>
                  <a:pt x="401585" y="248827"/>
                </a:cubicBezTo>
                <a:cubicBezTo>
                  <a:pt x="482210" y="309296"/>
                  <a:pt x="438899" y="279924"/>
                  <a:pt x="532213" y="335912"/>
                </a:cubicBezTo>
                <a:cubicBezTo>
                  <a:pt x="541889" y="350426"/>
                  <a:pt x="547741" y="368409"/>
                  <a:pt x="561242" y="379455"/>
                </a:cubicBezTo>
                <a:cubicBezTo>
                  <a:pt x="601745" y="412594"/>
                  <a:pt x="648328" y="437512"/>
                  <a:pt x="691871" y="466541"/>
                </a:cubicBezTo>
                <a:cubicBezTo>
                  <a:pt x="753422" y="507575"/>
                  <a:pt x="719803" y="487765"/>
                  <a:pt x="793471" y="524598"/>
                </a:cubicBezTo>
                <a:cubicBezTo>
                  <a:pt x="812823" y="543950"/>
                  <a:pt x="830157" y="565558"/>
                  <a:pt x="851528" y="582655"/>
                </a:cubicBezTo>
                <a:cubicBezTo>
                  <a:pt x="904908" y="625359"/>
                  <a:pt x="920652" y="631731"/>
                  <a:pt x="967642" y="655227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orma libre"/>
          <p:cNvSpPr/>
          <p:nvPr/>
        </p:nvSpPr>
        <p:spPr>
          <a:xfrm>
            <a:off x="4378807" y="3284983"/>
            <a:ext cx="625241" cy="619359"/>
          </a:xfrm>
          <a:custGeom>
            <a:avLst/>
            <a:gdLst>
              <a:gd name="connsiteX0" fmla="*/ 725714 w 725714"/>
              <a:gd name="connsiteY0" fmla="*/ 0 h 798286"/>
              <a:gd name="connsiteX1" fmla="*/ 711200 w 725714"/>
              <a:gd name="connsiteY1" fmla="*/ 43543 h 798286"/>
              <a:gd name="connsiteX2" fmla="*/ 667657 w 725714"/>
              <a:gd name="connsiteY2" fmla="*/ 87086 h 798286"/>
              <a:gd name="connsiteX3" fmla="*/ 624114 w 725714"/>
              <a:gd name="connsiteY3" fmla="*/ 145143 h 798286"/>
              <a:gd name="connsiteX4" fmla="*/ 566057 w 725714"/>
              <a:gd name="connsiteY4" fmla="*/ 232229 h 798286"/>
              <a:gd name="connsiteX5" fmla="*/ 522514 w 725714"/>
              <a:gd name="connsiteY5" fmla="*/ 275772 h 798286"/>
              <a:gd name="connsiteX6" fmla="*/ 420914 w 725714"/>
              <a:gd name="connsiteY6" fmla="*/ 391886 h 798286"/>
              <a:gd name="connsiteX7" fmla="*/ 275771 w 725714"/>
              <a:gd name="connsiteY7" fmla="*/ 566057 h 798286"/>
              <a:gd name="connsiteX8" fmla="*/ 188686 w 725714"/>
              <a:gd name="connsiteY8" fmla="*/ 624114 h 798286"/>
              <a:gd name="connsiteX9" fmla="*/ 145143 w 725714"/>
              <a:gd name="connsiteY9" fmla="*/ 667657 h 798286"/>
              <a:gd name="connsiteX10" fmla="*/ 101600 w 725714"/>
              <a:gd name="connsiteY10" fmla="*/ 696686 h 798286"/>
              <a:gd name="connsiteX11" fmla="*/ 0 w 725714"/>
              <a:gd name="connsiteY11" fmla="*/ 798286 h 7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5714" h="798286">
                <a:moveTo>
                  <a:pt x="725714" y="0"/>
                </a:moveTo>
                <a:cubicBezTo>
                  <a:pt x="720876" y="14514"/>
                  <a:pt x="719687" y="30813"/>
                  <a:pt x="711200" y="43543"/>
                </a:cubicBezTo>
                <a:cubicBezTo>
                  <a:pt x="699814" y="60622"/>
                  <a:pt x="681015" y="71501"/>
                  <a:pt x="667657" y="87086"/>
                </a:cubicBezTo>
                <a:cubicBezTo>
                  <a:pt x="651914" y="105453"/>
                  <a:pt x="637986" y="125325"/>
                  <a:pt x="624114" y="145143"/>
                </a:cubicBezTo>
                <a:cubicBezTo>
                  <a:pt x="604107" y="173724"/>
                  <a:pt x="590727" y="207559"/>
                  <a:pt x="566057" y="232229"/>
                </a:cubicBezTo>
                <a:cubicBezTo>
                  <a:pt x="551543" y="246743"/>
                  <a:pt x="535116" y="259569"/>
                  <a:pt x="522514" y="275772"/>
                </a:cubicBezTo>
                <a:cubicBezTo>
                  <a:pt x="431334" y="393002"/>
                  <a:pt x="505209" y="335689"/>
                  <a:pt x="420914" y="391886"/>
                </a:cubicBezTo>
                <a:cubicBezTo>
                  <a:pt x="340085" y="513131"/>
                  <a:pt x="387528" y="454301"/>
                  <a:pt x="275771" y="566057"/>
                </a:cubicBezTo>
                <a:cubicBezTo>
                  <a:pt x="221409" y="620418"/>
                  <a:pt x="251701" y="603109"/>
                  <a:pt x="188686" y="624114"/>
                </a:cubicBezTo>
                <a:cubicBezTo>
                  <a:pt x="174172" y="638628"/>
                  <a:pt x="160912" y="654516"/>
                  <a:pt x="145143" y="667657"/>
                </a:cubicBezTo>
                <a:cubicBezTo>
                  <a:pt x="131742" y="678824"/>
                  <a:pt x="114638" y="685097"/>
                  <a:pt x="101600" y="696686"/>
                </a:cubicBezTo>
                <a:lnTo>
                  <a:pt x="0" y="798286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Botón de acción: Personalizar">
            <a:hlinkClick r:id="" action="ppaction://noaction" highlightClick="1"/>
          </p:cNvPr>
          <p:cNvSpPr/>
          <p:nvPr/>
        </p:nvSpPr>
        <p:spPr>
          <a:xfrm>
            <a:off x="611560" y="5877272"/>
            <a:ext cx="1080120" cy="504056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Flecha derecha">
            <a:hlinkClick r:id="" action="ppaction://hlinkshowjump?jump=nextslide"/>
          </p:cNvPr>
          <p:cNvSpPr/>
          <p:nvPr/>
        </p:nvSpPr>
        <p:spPr>
          <a:xfrm>
            <a:off x="7596336" y="5877272"/>
            <a:ext cx="1052711" cy="6480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4034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1196752"/>
            <a:ext cx="8748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663300"/>
                </a:solidFill>
              </a:rPr>
              <a:t> If I have it, I don’t share it. If I share it, I don’t have it. What is it?</a:t>
            </a:r>
            <a:endParaRPr lang="es-ES" sz="3600" b="1" dirty="0">
              <a:solidFill>
                <a:srgbClr val="663300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709"/>
          <a:stretch/>
        </p:blipFill>
        <p:spPr>
          <a:xfrm>
            <a:off x="467544" y="322924"/>
            <a:ext cx="1656184" cy="531054"/>
          </a:xfrm>
          <a:prstGeom prst="rect">
            <a:avLst/>
          </a:prstGeom>
          <a:effectLst/>
        </p:spPr>
      </p:pic>
      <p:sp>
        <p:nvSpPr>
          <p:cNvPr id="9" name="8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CC0099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452320" y="188640"/>
            <a:ext cx="1287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20/20</a:t>
            </a:r>
            <a:endParaRPr lang="es-ES" sz="3200" dirty="0">
              <a:solidFill>
                <a:schemeClr val="accent3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9512" y="2636912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7200" b="1" dirty="0" smtClean="0">
                <a:solidFill>
                  <a:srgbClr val="CC0099"/>
                </a:solidFill>
                <a:latin typeface="Aharoni" pitchFamily="2" charset="-79"/>
                <a:cs typeface="Aharoni" pitchFamily="2" charset="-79"/>
              </a:rPr>
              <a:t>A </a:t>
            </a:r>
            <a:r>
              <a:rPr lang="es-ES_tradnl" sz="7200" b="1" dirty="0" err="1" smtClean="0">
                <a:solidFill>
                  <a:srgbClr val="CC0099"/>
                </a:solidFill>
                <a:latin typeface="Aharoni" pitchFamily="2" charset="-79"/>
                <a:cs typeface="Aharoni" pitchFamily="2" charset="-79"/>
              </a:rPr>
              <a:t>secret</a:t>
            </a:r>
            <a:endParaRPr lang="es-ES" sz="7200" b="1" dirty="0">
              <a:solidFill>
                <a:srgbClr val="CC0099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3794" name="Picture 2" descr="http://talentbitsandbytes.files.wordpress.com/2013/03/whispering-secret-man-woman.png?w=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708920"/>
            <a:ext cx="4420226" cy="3462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11 Botón de acción: Personalizar">
            <a:hlinkClick r:id="" action="ppaction://noaction" highlightClick="1"/>
          </p:cNvPr>
          <p:cNvSpPr/>
          <p:nvPr/>
        </p:nvSpPr>
        <p:spPr>
          <a:xfrm>
            <a:off x="611560" y="5877272"/>
            <a:ext cx="1080120" cy="504056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Flecha derecha">
            <a:hlinkClick r:id="" action="ppaction://hlinkshowjump?jump=nextslide"/>
          </p:cNvPr>
          <p:cNvSpPr/>
          <p:nvPr/>
        </p:nvSpPr>
        <p:spPr>
          <a:xfrm>
            <a:off x="7596336" y="5877272"/>
            <a:ext cx="1052711" cy="6480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4034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583668" y="2708920"/>
            <a:ext cx="5976664" cy="176419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9600" b="1" dirty="0" smtClean="0">
                <a:solidFill>
                  <a:srgbClr val="CC0099"/>
                </a:solidFill>
                <a:latin typeface="Aharoni" pitchFamily="2" charset="-79"/>
                <a:cs typeface="Aharoni" pitchFamily="2" charset="-79"/>
              </a:rPr>
              <a:t>THE END</a:t>
            </a:r>
            <a:endParaRPr lang="es-ES" sz="9600" b="1" dirty="0">
              <a:solidFill>
                <a:srgbClr val="CC0099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709"/>
          <a:stretch/>
        </p:blipFill>
        <p:spPr>
          <a:xfrm>
            <a:off x="467544" y="322924"/>
            <a:ext cx="1656184" cy="531054"/>
          </a:xfrm>
          <a:prstGeom prst="rect">
            <a:avLst/>
          </a:prstGeom>
          <a:effectLst/>
        </p:spPr>
      </p:pic>
      <p:sp>
        <p:nvSpPr>
          <p:cNvPr id="9" name="8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CC0099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71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CC0099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16968" y="932527"/>
            <a:ext cx="6996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What goes around the world but stays in a corner?</a:t>
            </a:r>
            <a:endParaRPr lang="es-ES" sz="3600" b="1" dirty="0">
              <a:solidFill>
                <a:schemeClr val="accent3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2050" name="Picture 2" descr="http://www.veerchina.com/images/front/h/pic2/a1/14/2137927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3531">
            <a:off x="3887083" y="2794098"/>
            <a:ext cx="4093331" cy="27834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Flecha abajo"/>
          <p:cNvSpPr/>
          <p:nvPr/>
        </p:nvSpPr>
        <p:spPr>
          <a:xfrm>
            <a:off x="6156176" y="1916832"/>
            <a:ext cx="576064" cy="72008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3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709"/>
          <a:stretch/>
        </p:blipFill>
        <p:spPr>
          <a:xfrm>
            <a:off x="467544" y="322924"/>
            <a:ext cx="1656184" cy="531054"/>
          </a:xfrm>
          <a:prstGeom prst="rect">
            <a:avLst/>
          </a:prstGeom>
          <a:effectLst/>
        </p:spPr>
      </p:pic>
      <p:sp>
        <p:nvSpPr>
          <p:cNvPr id="10" name="9 CuadroTexto"/>
          <p:cNvSpPr txBox="1"/>
          <p:nvPr/>
        </p:nvSpPr>
        <p:spPr>
          <a:xfrm>
            <a:off x="7596336" y="188640"/>
            <a:ext cx="1143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2/20</a:t>
            </a:r>
            <a:endParaRPr lang="es-ES" sz="3200" dirty="0">
              <a:solidFill>
                <a:schemeClr val="accent3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43608" y="2196149"/>
            <a:ext cx="3660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C0099"/>
                </a:solidFill>
                <a:latin typeface="Aharoni" pitchFamily="2" charset="-79"/>
                <a:cs typeface="Aharoni" pitchFamily="2" charset="-79"/>
              </a:rPr>
              <a:t>A stamp</a:t>
            </a:r>
            <a:endParaRPr lang="es-ES" sz="6600" b="1" dirty="0">
              <a:solidFill>
                <a:srgbClr val="CC0099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Botón de acción: Personalizar">
            <a:hlinkClick r:id="" action="ppaction://noaction" highlightClick="1"/>
          </p:cNvPr>
          <p:cNvSpPr/>
          <p:nvPr/>
        </p:nvSpPr>
        <p:spPr>
          <a:xfrm>
            <a:off x="611560" y="5877272"/>
            <a:ext cx="1080120" cy="504056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596336" y="5877272"/>
            <a:ext cx="1052711" cy="6480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9869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24120" y="913944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Give me food, and I will live; give me water, and I will die. What am I?</a:t>
            </a:r>
            <a:endParaRPr lang="es-ES" sz="4000" b="1" dirty="0">
              <a:solidFill>
                <a:schemeClr val="accent3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95636" y="2990562"/>
            <a:ext cx="3289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CC0099"/>
                </a:solidFill>
                <a:latin typeface="Aharoni" pitchFamily="2" charset="-79"/>
                <a:cs typeface="Aharoni" pitchFamily="2" charset="-79"/>
              </a:rPr>
              <a:t>Fire</a:t>
            </a:r>
            <a:endParaRPr lang="es-ES" sz="8800" b="1" dirty="0">
              <a:solidFill>
                <a:srgbClr val="CC0099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098" name="Picture 2" descr="http://static.freepik.com/foto-gratis/vector-de-dibujos-animados-de-llama_34-521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75" b="100000" l="3355" r="97125">
                        <a14:foregroundMark x1="26198" y1="35304" x2="26198" y2="35304"/>
                        <a14:foregroundMark x1="31150" y1="16294" x2="31150" y2="16294"/>
                        <a14:foregroundMark x1="49042" y1="5591" x2="49042" y2="5591"/>
                        <a14:foregroundMark x1="52236" y1="8147" x2="52236" y2="8147"/>
                        <a14:foregroundMark x1="43770" y1="4952" x2="43770" y2="4952"/>
                        <a14:backgroundMark x1="71565" y1="37061" x2="71565" y2="37061"/>
                        <a14:backgroundMark x1="68051" y1="40895" x2="68051" y2="40895"/>
                        <a14:backgroundMark x1="50479" y1="19808" x2="50479" y2="19808"/>
                        <a14:backgroundMark x1="40256" y1="37220" x2="40256" y2="37220"/>
                        <a14:backgroundMark x1="31789" y1="40415" x2="31789" y2="40415"/>
                        <a14:backgroundMark x1="33067" y1="33866" x2="33067" y2="33866"/>
                        <a14:backgroundMark x1="49361" y1="13898" x2="49361" y2="13898"/>
                        <a14:backgroundMark x1="63419" y1="23482" x2="63419" y2="234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36" r="9329"/>
          <a:stretch/>
        </p:blipFill>
        <p:spPr bwMode="auto">
          <a:xfrm>
            <a:off x="4139952" y="1942095"/>
            <a:ext cx="3472026" cy="42952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709"/>
          <a:stretch/>
        </p:blipFill>
        <p:spPr>
          <a:xfrm>
            <a:off x="467544" y="322924"/>
            <a:ext cx="1656184" cy="531054"/>
          </a:xfrm>
          <a:prstGeom prst="rect">
            <a:avLst/>
          </a:prstGeom>
          <a:effectLst/>
        </p:spPr>
      </p:pic>
      <p:sp>
        <p:nvSpPr>
          <p:cNvPr id="8" name="7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CC0099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596336" y="188640"/>
            <a:ext cx="1143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3/20</a:t>
            </a:r>
            <a:endParaRPr lang="es-ES" sz="3200" dirty="0">
              <a:solidFill>
                <a:schemeClr val="accent3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10" name="9 Botón de acción: Personalizar">
            <a:hlinkClick r:id="" action="ppaction://noaction" highlightClick="1"/>
          </p:cNvPr>
          <p:cNvSpPr/>
          <p:nvPr/>
        </p:nvSpPr>
        <p:spPr>
          <a:xfrm>
            <a:off x="611560" y="5877272"/>
            <a:ext cx="1080120" cy="504056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Flecha derecha">
            <a:hlinkClick r:id="" action="ppaction://hlinkshowjump?jump=nextslide"/>
          </p:cNvPr>
          <p:cNvSpPr/>
          <p:nvPr/>
        </p:nvSpPr>
        <p:spPr>
          <a:xfrm>
            <a:off x="7596336" y="5877272"/>
            <a:ext cx="1052711" cy="6480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7245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1026602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You use a knife to slice my head </a:t>
            </a:r>
          </a:p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and weep beside me when I am dead. </a:t>
            </a:r>
          </a:p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What am I?</a:t>
            </a:r>
            <a:endParaRPr lang="es-ES" sz="3600" b="1" dirty="0">
              <a:solidFill>
                <a:schemeClr val="accent3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707904" y="2372687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C0099"/>
                </a:solidFill>
                <a:latin typeface="Aharoni" pitchFamily="2" charset="-79"/>
                <a:cs typeface="Aharoni" pitchFamily="2" charset="-79"/>
              </a:rPr>
              <a:t>An onion</a:t>
            </a:r>
            <a:endParaRPr lang="es-ES" sz="7200" b="1" dirty="0">
              <a:solidFill>
                <a:srgbClr val="CC0099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51" descr="Cebol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5" t="10689" r="5753" b="15872"/>
          <a:stretch>
            <a:fillRect/>
          </a:stretch>
        </p:blipFill>
        <p:spPr bwMode="auto">
          <a:xfrm>
            <a:off x="1259086" y="2765942"/>
            <a:ext cx="4753074" cy="31113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709"/>
          <a:stretch/>
        </p:blipFill>
        <p:spPr>
          <a:xfrm>
            <a:off x="467544" y="322924"/>
            <a:ext cx="1656184" cy="531054"/>
          </a:xfrm>
          <a:prstGeom prst="rect">
            <a:avLst/>
          </a:prstGeom>
          <a:effectLst/>
        </p:spPr>
      </p:pic>
      <p:sp>
        <p:nvSpPr>
          <p:cNvPr id="9" name="8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CC0099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596336" y="188640"/>
            <a:ext cx="1143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4/20</a:t>
            </a:r>
            <a:endParaRPr lang="es-ES" sz="3200" dirty="0">
              <a:solidFill>
                <a:schemeClr val="accent3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11" name="10 Botón de acción: Personalizar">
            <a:hlinkClick r:id="" action="ppaction://noaction" highlightClick="1"/>
          </p:cNvPr>
          <p:cNvSpPr/>
          <p:nvPr/>
        </p:nvSpPr>
        <p:spPr>
          <a:xfrm>
            <a:off x="611560" y="5877272"/>
            <a:ext cx="1080120" cy="504056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596336" y="5877272"/>
            <a:ext cx="1052711" cy="6480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0841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904652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All about, but cannot be seen,</a:t>
            </a:r>
          </a:p>
          <a:p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Can be captured, cannot be held,</a:t>
            </a:r>
          </a:p>
          <a:p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No throat, but can be heard.</a:t>
            </a:r>
          </a:p>
          <a:p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What is it?</a:t>
            </a:r>
            <a:endParaRPr lang="es-ES" sz="3600" b="1" dirty="0">
              <a:solidFill>
                <a:schemeClr val="accent3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79195" y="3113673"/>
            <a:ext cx="472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CC0099"/>
                </a:solidFill>
                <a:latin typeface="Aharoni" pitchFamily="2" charset="-79"/>
                <a:cs typeface="Aharoni" pitchFamily="2" charset="-79"/>
              </a:rPr>
              <a:t>The wind</a:t>
            </a:r>
            <a:endParaRPr lang="es-ES" sz="8000" b="1" dirty="0">
              <a:solidFill>
                <a:srgbClr val="CC0099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 descr="http://www2.vobs.at/ball-online/Topics/WEATHER/wpe18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4219" y1="27540" x2="46450" y2="31016"/>
                        <a14:foregroundMark x1="58824" y1="26203" x2="58824" y2="3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98108"/>
            <a:ext cx="4327879" cy="328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709"/>
          <a:stretch/>
        </p:blipFill>
        <p:spPr>
          <a:xfrm>
            <a:off x="467544" y="322924"/>
            <a:ext cx="1656184" cy="531054"/>
          </a:xfrm>
          <a:prstGeom prst="rect">
            <a:avLst/>
          </a:prstGeom>
          <a:effectLst/>
        </p:spPr>
      </p:pic>
      <p:sp>
        <p:nvSpPr>
          <p:cNvPr id="9" name="8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CC0099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596336" y="188640"/>
            <a:ext cx="1143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5/20</a:t>
            </a:r>
            <a:endParaRPr lang="es-ES" sz="3200" dirty="0">
              <a:solidFill>
                <a:schemeClr val="accent3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11" name="10 Botón de acción: Personalizar">
            <a:hlinkClick r:id="" action="ppaction://noaction" highlightClick="1"/>
          </p:cNvPr>
          <p:cNvSpPr/>
          <p:nvPr/>
        </p:nvSpPr>
        <p:spPr>
          <a:xfrm>
            <a:off x="611560" y="5877272"/>
            <a:ext cx="1080120" cy="504056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596336" y="5877272"/>
            <a:ext cx="1052711" cy="6480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47042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854710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When 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I am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filled, I 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can point the way;</a:t>
            </a:r>
          </a:p>
          <a:p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When I am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empty, nothing 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moves me.</a:t>
            </a:r>
          </a:p>
          <a:p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I have two skins,</a:t>
            </a:r>
          </a:p>
          <a:p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One without and one within.</a:t>
            </a:r>
          </a:p>
          <a:p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What am I?</a:t>
            </a:r>
            <a:endParaRPr lang="es-ES" sz="3600" b="1" dirty="0">
              <a:solidFill>
                <a:schemeClr val="accent3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55576" y="3812847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C0099"/>
                </a:solidFill>
                <a:latin typeface="Aharoni" pitchFamily="2" charset="-79"/>
                <a:cs typeface="Aharoni" pitchFamily="2" charset="-79"/>
              </a:rPr>
              <a:t>A glove</a:t>
            </a:r>
            <a:endParaRPr lang="es-ES" sz="7200" b="1" dirty="0">
              <a:solidFill>
                <a:srgbClr val="CC0099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2" name="Picture 4" descr="https://encrypted-tbn1.gstatic.com/images?q=tbn:ANd9GcTfnvq5KhqE3xmmoL-shtrsrqEGPeJUnH6-bIAdvR2sJHLR0ch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7785" y1="87600" x2="79195" y2="960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3131">
            <a:off x="5137219" y="2687633"/>
            <a:ext cx="2177733" cy="36539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709"/>
          <a:stretch/>
        </p:blipFill>
        <p:spPr>
          <a:xfrm>
            <a:off x="467544" y="322924"/>
            <a:ext cx="1656184" cy="531054"/>
          </a:xfrm>
          <a:prstGeom prst="rect">
            <a:avLst/>
          </a:prstGeom>
          <a:effectLst/>
        </p:spPr>
      </p:pic>
      <p:sp>
        <p:nvSpPr>
          <p:cNvPr id="10" name="9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CC0099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596336" y="188640"/>
            <a:ext cx="1143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6/20</a:t>
            </a:r>
            <a:endParaRPr lang="es-ES" sz="3200" dirty="0">
              <a:solidFill>
                <a:schemeClr val="accent3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11" name="10 Botón de acción: Personalizar">
            <a:hlinkClick r:id="" action="ppaction://noaction" highlightClick="1"/>
          </p:cNvPr>
          <p:cNvSpPr/>
          <p:nvPr/>
        </p:nvSpPr>
        <p:spPr>
          <a:xfrm>
            <a:off x="611560" y="5877272"/>
            <a:ext cx="1080120" cy="504056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596336" y="5877272"/>
            <a:ext cx="1052711" cy="6480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1616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902330"/>
            <a:ext cx="7344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The more you have of it, the less you see. What is it?</a:t>
            </a:r>
            <a:endParaRPr lang="es-ES" sz="4400" b="1" dirty="0">
              <a:solidFill>
                <a:schemeClr val="accent3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411759" y="2269321"/>
            <a:ext cx="4224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C0099"/>
                </a:solidFill>
                <a:latin typeface="Aharoni" pitchFamily="2" charset="-79"/>
                <a:cs typeface="Aharoni" pitchFamily="2" charset="-79"/>
              </a:rPr>
              <a:t>Darkness</a:t>
            </a:r>
            <a:endParaRPr lang="es-ES" sz="6000" b="1" dirty="0">
              <a:solidFill>
                <a:srgbClr val="CC0099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6" name="Picture 4" descr="http://www.syncleadership.co.uk/domains/getaplan.org.uk/local/cache/79eyes_in_the_dark.gif200x20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66548"/>
            <a:ext cx="2862223" cy="2862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709"/>
          <a:stretch/>
        </p:blipFill>
        <p:spPr>
          <a:xfrm>
            <a:off x="467544" y="322924"/>
            <a:ext cx="1656184" cy="531054"/>
          </a:xfrm>
          <a:prstGeom prst="rect">
            <a:avLst/>
          </a:prstGeom>
          <a:effectLst/>
        </p:spPr>
      </p:pic>
      <p:sp>
        <p:nvSpPr>
          <p:cNvPr id="10" name="9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CC0099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596336" y="188640"/>
            <a:ext cx="1143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7/20</a:t>
            </a:r>
            <a:endParaRPr lang="es-ES" sz="3200" dirty="0">
              <a:solidFill>
                <a:schemeClr val="accent3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11" name="10 Botón de acción: Personalizar">
            <a:hlinkClick r:id="" action="ppaction://noaction" highlightClick="1"/>
          </p:cNvPr>
          <p:cNvSpPr/>
          <p:nvPr/>
        </p:nvSpPr>
        <p:spPr>
          <a:xfrm>
            <a:off x="611560" y="5877272"/>
            <a:ext cx="1080120" cy="504056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596336" y="5877272"/>
            <a:ext cx="1052711" cy="6480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3735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954594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What is in seasons, seconds, centuries and minutes but not in decades, years or days?</a:t>
            </a:r>
            <a:endParaRPr lang="es-ES" sz="3600" b="1" dirty="0">
              <a:solidFill>
                <a:schemeClr val="accent3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4365104"/>
            <a:ext cx="5589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C0099"/>
                </a:solidFill>
              </a:rPr>
              <a:t>The </a:t>
            </a:r>
            <a:r>
              <a:rPr lang="en-US" sz="6000" b="1" dirty="0" smtClean="0">
                <a:solidFill>
                  <a:srgbClr val="CC0099"/>
                </a:solidFill>
              </a:rPr>
              <a:t>letter “N”</a:t>
            </a:r>
            <a:endParaRPr lang="es-ES" sz="6000" b="1" dirty="0"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709"/>
          <a:stretch/>
        </p:blipFill>
        <p:spPr>
          <a:xfrm>
            <a:off x="467544" y="322924"/>
            <a:ext cx="1656184" cy="531054"/>
          </a:xfrm>
          <a:prstGeom prst="rect">
            <a:avLst/>
          </a:prstGeom>
          <a:effectLst/>
        </p:spPr>
      </p:pic>
      <p:sp>
        <p:nvSpPr>
          <p:cNvPr id="8" name="7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CC0099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596336" y="188640"/>
            <a:ext cx="1143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8/20</a:t>
            </a:r>
            <a:endParaRPr lang="es-ES" sz="3200" dirty="0">
              <a:solidFill>
                <a:schemeClr val="accent3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10" name="9 Botón de acción: Personalizar">
            <a:hlinkClick r:id="" action="ppaction://noaction" highlightClick="1"/>
          </p:cNvPr>
          <p:cNvSpPr/>
          <p:nvPr/>
        </p:nvSpPr>
        <p:spPr>
          <a:xfrm>
            <a:off x="611560" y="5877272"/>
            <a:ext cx="1080120" cy="504056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Flecha derecha">
            <a:hlinkClick r:id="" action="ppaction://hlinkshowjump?jump=nextslide"/>
          </p:cNvPr>
          <p:cNvSpPr/>
          <p:nvPr/>
        </p:nvSpPr>
        <p:spPr>
          <a:xfrm>
            <a:off x="7596336" y="5877272"/>
            <a:ext cx="1052711" cy="6480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4221832" y="2102881"/>
            <a:ext cx="3630958" cy="3736494"/>
            <a:chOff x="4221832" y="2102881"/>
            <a:chExt cx="3630958" cy="3736494"/>
          </a:xfrm>
        </p:grpSpPr>
        <p:pic>
          <p:nvPicPr>
            <p:cNvPr id="1026" name="Picture 2" descr="http://icons.iconarchive.com/icons/iconexpo/speech-balloon-orange/256/speech-balloon-orange-n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1832" y="2102881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1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63"/>
            <a:stretch/>
          </p:blipFill>
          <p:spPr>
            <a:xfrm flipH="1">
              <a:off x="6660232" y="3680058"/>
              <a:ext cx="1192558" cy="2159317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768693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254</TotalTime>
  <Words>454</Words>
  <Application>Microsoft Office PowerPoint</Application>
  <PresentationFormat>Presentación en pantalla (4:3)</PresentationFormat>
  <Paragraphs>119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Papel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PACKARD</cp:lastModifiedBy>
  <cp:revision>31</cp:revision>
  <dcterms:created xsi:type="dcterms:W3CDTF">2013-08-15T17:58:55Z</dcterms:created>
  <dcterms:modified xsi:type="dcterms:W3CDTF">2013-09-01T17:21:06Z</dcterms:modified>
</cp:coreProperties>
</file>