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57" r:id="rId4"/>
    <p:sldId id="260" r:id="rId5"/>
    <p:sldId id="261" r:id="rId6"/>
    <p:sldId id="266" r:id="rId7"/>
    <p:sldId id="268" r:id="rId8"/>
    <p:sldId id="270" r:id="rId9"/>
    <p:sldId id="271" r:id="rId10"/>
    <p:sldId id="275" r:id="rId11"/>
    <p:sldId id="276" r:id="rId12"/>
    <p:sldId id="279" r:id="rId13"/>
    <p:sldId id="280" r:id="rId14"/>
    <p:sldId id="28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D0FB"/>
    <a:srgbClr val="0084A5"/>
    <a:srgbClr val="3059A2"/>
    <a:srgbClr val="FF8FC7"/>
    <a:srgbClr val="D59C0E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89937" autoAdjust="0"/>
  </p:normalViewPr>
  <p:slideViewPr>
    <p:cSldViewPr snapToGrid="0" showGuides="1">
      <p:cViewPr varScale="1">
        <p:scale>
          <a:sx n="66" d="100"/>
          <a:sy n="66" d="100"/>
        </p:scale>
        <p:origin x="77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F498B-B2E1-4CFB-B623-70DEF9855D1E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9B328-75EF-4903-B932-E7F60FD8E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45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129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14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490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16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2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18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465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649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4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60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5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15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6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86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7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540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8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75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9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193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10 Segments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70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12 Segments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85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2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9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42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3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47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9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77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3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tx1">
                <a:lumMod val="75000"/>
                <a:lumOff val="2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57A-D7FC-45AC-8CA1-2EB472E1DDA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14D561-ADC4-446D-ACB4-B45A5F0B0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3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Spinning Wheel 12">
            <a:extLst>
              <a:ext uri="{FF2B5EF4-FFF2-40B4-BE49-F238E27FC236}">
                <a16:creationId xmlns:a16="http://schemas.microsoft.com/office/drawing/2014/main" id="{8A2FCFB8-1830-4BB1-A6B6-34CC08504E63}"/>
              </a:ext>
            </a:extLst>
          </p:cNvPr>
          <p:cNvGrpSpPr/>
          <p:nvPr/>
        </p:nvGrpSpPr>
        <p:grpSpPr>
          <a:xfrm>
            <a:off x="2885164" y="213310"/>
            <a:ext cx="6423041" cy="6428207"/>
            <a:chOff x="2885164" y="213310"/>
            <a:chExt cx="6423041" cy="6428207"/>
          </a:xfrm>
        </p:grpSpPr>
        <p:sp>
          <p:nvSpPr>
            <p:cNvPr id="37" name="Segment 12">
              <a:extLst>
                <a:ext uri="{FF2B5EF4-FFF2-40B4-BE49-F238E27FC236}">
                  <a16:creationId xmlns:a16="http://schemas.microsoft.com/office/drawing/2014/main" id="{54AF13DE-2F2F-4984-884D-A2DE034455F9}"/>
                </a:ext>
              </a:extLst>
            </p:cNvPr>
            <p:cNvSpPr/>
            <p:nvPr/>
          </p:nvSpPr>
          <p:spPr>
            <a:xfrm rot="19800000">
              <a:off x="5017209" y="249467"/>
              <a:ext cx="1552980" cy="2310475"/>
            </a:xfrm>
            <a:custGeom>
              <a:avLst/>
              <a:gdLst>
                <a:gd name="connsiteX0" fmla="*/ 1552980 w 1552980"/>
                <a:gd name="connsiteY0" fmla="*/ 407722 h 2310475"/>
                <a:gd name="connsiteX1" fmla="*/ 454425 w 1552980"/>
                <a:gd name="connsiteY1" fmla="*/ 2310475 h 2310475"/>
                <a:gd name="connsiteX2" fmla="*/ 378992 w 1552980"/>
                <a:gd name="connsiteY2" fmla="*/ 2271858 h 2310475"/>
                <a:gd name="connsiteX3" fmla="*/ 132817 w 1552980"/>
                <a:gd name="connsiteY3" fmla="*/ 2202893 h 2310475"/>
                <a:gd name="connsiteX4" fmla="*/ 0 w 1552980"/>
                <a:gd name="connsiteY4" fmla="*/ 2199398 h 2310475"/>
                <a:gd name="connsiteX5" fmla="*/ 0 w 1552980"/>
                <a:gd name="connsiteY5" fmla="*/ 2418 h 2310475"/>
                <a:gd name="connsiteX6" fmla="*/ 108314 w 1552980"/>
                <a:gd name="connsiteY6" fmla="*/ 0 h 2310475"/>
                <a:gd name="connsiteX7" fmla="*/ 1417781 w 1552980"/>
                <a:gd name="connsiteY7" fmla="*/ 334158 h 2310475"/>
                <a:gd name="connsiteX8" fmla="*/ 1552980 w 1552980"/>
                <a:gd name="connsiteY8" fmla="*/ 407722 h 2310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980" h="2310475">
                  <a:moveTo>
                    <a:pt x="1552980" y="407722"/>
                  </a:moveTo>
                  <a:lnTo>
                    <a:pt x="454425" y="2310475"/>
                  </a:lnTo>
                  <a:lnTo>
                    <a:pt x="378992" y="2271858"/>
                  </a:lnTo>
                  <a:cubicBezTo>
                    <a:pt x="299200" y="2235997"/>
                    <a:pt x="216253" y="2213246"/>
                    <a:pt x="132817" y="2202893"/>
                  </a:cubicBezTo>
                  <a:lnTo>
                    <a:pt x="0" y="2199398"/>
                  </a:lnTo>
                  <a:lnTo>
                    <a:pt x="0" y="2418"/>
                  </a:lnTo>
                  <a:lnTo>
                    <a:pt x="108314" y="0"/>
                  </a:lnTo>
                  <a:cubicBezTo>
                    <a:pt x="552249" y="11529"/>
                    <a:pt x="999375" y="120065"/>
                    <a:pt x="1417781" y="334158"/>
                  </a:cubicBezTo>
                  <a:lnTo>
                    <a:pt x="1552980" y="40772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11">
              <a:extLst>
                <a:ext uri="{FF2B5EF4-FFF2-40B4-BE49-F238E27FC236}">
                  <a16:creationId xmlns:a16="http://schemas.microsoft.com/office/drawing/2014/main" id="{D6CAB828-A570-4668-9AD7-A4848B490781}"/>
                </a:ext>
              </a:extLst>
            </p:cNvPr>
            <p:cNvSpPr/>
            <p:nvPr/>
          </p:nvSpPr>
          <p:spPr>
            <a:xfrm rot="19800000">
              <a:off x="3706688" y="1020202"/>
              <a:ext cx="1517681" cy="2323810"/>
            </a:xfrm>
            <a:custGeom>
              <a:avLst/>
              <a:gdLst>
                <a:gd name="connsiteX0" fmla="*/ 1517681 w 1517681"/>
                <a:gd name="connsiteY0" fmla="*/ 0 h 2323810"/>
                <a:gd name="connsiteX1" fmla="*/ 1517681 w 1517681"/>
                <a:gd name="connsiteY1" fmla="*/ 2196804 h 2323810"/>
                <a:gd name="connsiteX2" fmla="*/ 1487364 w 1517681"/>
                <a:gd name="connsiteY2" fmla="*/ 2196006 h 2323810"/>
                <a:gd name="connsiteX3" fmla="*/ 1168949 w 1517681"/>
                <a:gd name="connsiteY3" fmla="*/ 2281325 h 2323810"/>
                <a:gd name="connsiteX4" fmla="*/ 1099641 w 1517681"/>
                <a:gd name="connsiteY4" fmla="*/ 2323810 h 2323810"/>
                <a:gd name="connsiteX5" fmla="*/ 0 w 1517681"/>
                <a:gd name="connsiteY5" fmla="*/ 419175 h 2323810"/>
                <a:gd name="connsiteX6" fmla="*/ 205408 w 1517681"/>
                <a:gd name="connsiteY6" fmla="*/ 306621 h 2323810"/>
                <a:gd name="connsiteX7" fmla="*/ 1334463 w 1517681"/>
                <a:gd name="connsiteY7" fmla="*/ 4091 h 2323810"/>
                <a:gd name="connsiteX8" fmla="*/ 1517681 w 1517681"/>
                <a:gd name="connsiteY8" fmla="*/ 0 h 232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7681" h="2323810">
                  <a:moveTo>
                    <a:pt x="1517681" y="0"/>
                  </a:moveTo>
                  <a:lnTo>
                    <a:pt x="1517681" y="2196804"/>
                  </a:lnTo>
                  <a:lnTo>
                    <a:pt x="1487364" y="2196006"/>
                  </a:lnTo>
                  <a:cubicBezTo>
                    <a:pt x="1376828" y="2203818"/>
                    <a:pt x="1268582" y="2232822"/>
                    <a:pt x="1168949" y="2281325"/>
                  </a:cubicBezTo>
                  <a:lnTo>
                    <a:pt x="1099641" y="2323810"/>
                  </a:lnTo>
                  <a:lnTo>
                    <a:pt x="0" y="419175"/>
                  </a:lnTo>
                  <a:lnTo>
                    <a:pt x="205408" y="306621"/>
                  </a:lnTo>
                  <a:cubicBezTo>
                    <a:pt x="558694" y="134636"/>
                    <a:pt x="942516" y="31791"/>
                    <a:pt x="1334463" y="4091"/>
                  </a:cubicBezTo>
                  <a:lnTo>
                    <a:pt x="151768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0">
              <a:extLst>
                <a:ext uri="{FF2B5EF4-FFF2-40B4-BE49-F238E27FC236}">
                  <a16:creationId xmlns:a16="http://schemas.microsoft.com/office/drawing/2014/main" id="{5E442D61-C742-4967-97B7-FC1DCBEC0CB1}"/>
                </a:ext>
              </a:extLst>
            </p:cNvPr>
            <p:cNvSpPr/>
            <p:nvPr/>
          </p:nvSpPr>
          <p:spPr>
            <a:xfrm rot="19800000">
              <a:off x="2885164" y="1774071"/>
              <a:ext cx="2202670" cy="2211083"/>
            </a:xfrm>
            <a:custGeom>
              <a:avLst/>
              <a:gdLst>
                <a:gd name="connsiteX0" fmla="*/ 1102942 w 2202670"/>
                <a:gd name="connsiteY0" fmla="*/ 0 h 2211083"/>
                <a:gd name="connsiteX1" fmla="*/ 2202670 w 2202670"/>
                <a:gd name="connsiteY1" fmla="*/ 1904786 h 2211083"/>
                <a:gd name="connsiteX2" fmla="*/ 2132846 w 2202670"/>
                <a:gd name="connsiteY2" fmla="*/ 1947587 h 2211083"/>
                <a:gd name="connsiteX3" fmla="*/ 1906159 w 2202670"/>
                <a:gd name="connsiteY3" fmla="*/ 2204586 h 2211083"/>
                <a:gd name="connsiteX4" fmla="*/ 1902833 w 2202670"/>
                <a:gd name="connsiteY4" fmla="*/ 2211083 h 2211083"/>
                <a:gd name="connsiteX5" fmla="*/ 0 w 2202670"/>
                <a:gd name="connsiteY5" fmla="*/ 1112481 h 2211083"/>
                <a:gd name="connsiteX6" fmla="*/ 3485 w 2202670"/>
                <a:gd name="connsiteY6" fmla="*/ 1106077 h 2211083"/>
                <a:gd name="connsiteX7" fmla="*/ 1052620 w 2202670"/>
                <a:gd name="connsiteY7" fmla="*/ 27574 h 2211083"/>
                <a:gd name="connsiteX8" fmla="*/ 1102942 w 2202670"/>
                <a:gd name="connsiteY8" fmla="*/ 0 h 221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70" h="2211083">
                  <a:moveTo>
                    <a:pt x="1102942" y="0"/>
                  </a:moveTo>
                  <a:lnTo>
                    <a:pt x="2202670" y="1904786"/>
                  </a:lnTo>
                  <a:lnTo>
                    <a:pt x="2132846" y="1947587"/>
                  </a:lnTo>
                  <a:cubicBezTo>
                    <a:pt x="2043405" y="2015166"/>
                    <a:pt x="1965736" y="2101397"/>
                    <a:pt x="1906159" y="2204586"/>
                  </a:cubicBezTo>
                  <a:lnTo>
                    <a:pt x="1902833" y="2211083"/>
                  </a:lnTo>
                  <a:lnTo>
                    <a:pt x="0" y="1112481"/>
                  </a:lnTo>
                  <a:lnTo>
                    <a:pt x="3485" y="1106077"/>
                  </a:lnTo>
                  <a:cubicBezTo>
                    <a:pt x="267546" y="648709"/>
                    <a:pt x="631849" y="285299"/>
                    <a:pt x="1052620" y="27574"/>
                  </a:cubicBezTo>
                  <a:lnTo>
                    <a:pt x="110294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9">
              <a:extLst>
                <a:ext uri="{FF2B5EF4-FFF2-40B4-BE49-F238E27FC236}">
                  <a16:creationId xmlns:a16="http://schemas.microsoft.com/office/drawing/2014/main" id="{3C0B60F7-5EC8-4712-811B-FA0C4CE42366}"/>
                </a:ext>
              </a:extLst>
            </p:cNvPr>
            <p:cNvSpPr/>
            <p:nvPr/>
          </p:nvSpPr>
          <p:spPr>
            <a:xfrm rot="19800000">
              <a:off x="2912759" y="2963102"/>
              <a:ext cx="2307149" cy="1524450"/>
            </a:xfrm>
            <a:custGeom>
              <a:avLst/>
              <a:gdLst>
                <a:gd name="connsiteX0" fmla="*/ 404237 w 2307149"/>
                <a:gd name="connsiteY0" fmla="*/ 0 h 1524450"/>
                <a:gd name="connsiteX1" fmla="*/ 2307149 w 2307149"/>
                <a:gd name="connsiteY1" fmla="*/ 1098646 h 1524450"/>
                <a:gd name="connsiteX2" fmla="*/ 2271858 w 2307149"/>
                <a:gd name="connsiteY2" fmla="*/ 1167582 h 1524450"/>
                <a:gd name="connsiteX3" fmla="*/ 2202893 w 2307149"/>
                <a:gd name="connsiteY3" fmla="*/ 1413757 h 1524450"/>
                <a:gd name="connsiteX4" fmla="*/ 2199980 w 2307149"/>
                <a:gd name="connsiteY4" fmla="*/ 1524450 h 1524450"/>
                <a:gd name="connsiteX5" fmla="*/ 1924 w 2307149"/>
                <a:gd name="connsiteY5" fmla="*/ 1524450 h 1524450"/>
                <a:gd name="connsiteX6" fmla="*/ 0 w 2307149"/>
                <a:gd name="connsiteY6" fmla="*/ 1438260 h 1524450"/>
                <a:gd name="connsiteX7" fmla="*/ 334158 w 2307149"/>
                <a:gd name="connsiteY7" fmla="*/ 128793 h 1524450"/>
                <a:gd name="connsiteX8" fmla="*/ 404237 w 2307149"/>
                <a:gd name="connsiteY8" fmla="*/ 0 h 152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7149" h="1524450">
                  <a:moveTo>
                    <a:pt x="404237" y="0"/>
                  </a:moveTo>
                  <a:lnTo>
                    <a:pt x="2307149" y="1098646"/>
                  </a:lnTo>
                  <a:lnTo>
                    <a:pt x="2271858" y="1167582"/>
                  </a:lnTo>
                  <a:cubicBezTo>
                    <a:pt x="2235996" y="1247374"/>
                    <a:pt x="2213247" y="1330321"/>
                    <a:pt x="2202893" y="1413757"/>
                  </a:cubicBezTo>
                  <a:lnTo>
                    <a:pt x="2199980" y="1524450"/>
                  </a:lnTo>
                  <a:lnTo>
                    <a:pt x="1924" y="1524450"/>
                  </a:lnTo>
                  <a:lnTo>
                    <a:pt x="0" y="1438260"/>
                  </a:lnTo>
                  <a:cubicBezTo>
                    <a:pt x="11529" y="994326"/>
                    <a:pt x="120065" y="547200"/>
                    <a:pt x="334158" y="128793"/>
                  </a:cubicBezTo>
                  <a:lnTo>
                    <a:pt x="404237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egment 8">
              <a:extLst>
                <a:ext uri="{FF2B5EF4-FFF2-40B4-BE49-F238E27FC236}">
                  <a16:creationId xmlns:a16="http://schemas.microsoft.com/office/drawing/2014/main" id="{06F646A7-61BE-4812-AB1C-4CD34C28F5B2}"/>
                </a:ext>
              </a:extLst>
            </p:cNvPr>
            <p:cNvSpPr/>
            <p:nvPr/>
          </p:nvSpPr>
          <p:spPr>
            <a:xfrm rot="19800000">
              <a:off x="3677634" y="4283788"/>
              <a:ext cx="2314159" cy="1522784"/>
            </a:xfrm>
            <a:custGeom>
              <a:avLst/>
              <a:gdLst>
                <a:gd name="connsiteX0" fmla="*/ 2197880 w 2314159"/>
                <a:gd name="connsiteY0" fmla="*/ 0 h 1522784"/>
                <a:gd name="connsiteX1" fmla="*/ 2196500 w 2314159"/>
                <a:gd name="connsiteY1" fmla="*/ 52441 h 1522784"/>
                <a:gd name="connsiteX2" fmla="*/ 2281819 w 2314159"/>
                <a:gd name="connsiteY2" fmla="*/ 370856 h 1522784"/>
                <a:gd name="connsiteX3" fmla="*/ 2314159 w 2314159"/>
                <a:gd name="connsiteY3" fmla="*/ 423614 h 1522784"/>
                <a:gd name="connsiteX4" fmla="*/ 410342 w 2314159"/>
                <a:gd name="connsiteY4" fmla="*/ 1522784 h 1522784"/>
                <a:gd name="connsiteX5" fmla="*/ 307115 w 2314159"/>
                <a:gd name="connsiteY5" fmla="*/ 1334397 h 1522784"/>
                <a:gd name="connsiteX6" fmla="*/ 4585 w 2314159"/>
                <a:gd name="connsiteY6" fmla="*/ 205343 h 1522784"/>
                <a:gd name="connsiteX7" fmla="*/ 0 w 2314159"/>
                <a:gd name="connsiteY7" fmla="*/ 0 h 1522784"/>
                <a:gd name="connsiteX8" fmla="*/ 2197880 w 2314159"/>
                <a:gd name="connsiteY8" fmla="*/ 0 h 1522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14159" h="1522784">
                  <a:moveTo>
                    <a:pt x="2197880" y="0"/>
                  </a:moveTo>
                  <a:lnTo>
                    <a:pt x="2196500" y="52441"/>
                  </a:lnTo>
                  <a:cubicBezTo>
                    <a:pt x="2204312" y="162978"/>
                    <a:pt x="2233316" y="271223"/>
                    <a:pt x="2281819" y="370856"/>
                  </a:cubicBezTo>
                  <a:lnTo>
                    <a:pt x="2314159" y="423614"/>
                  </a:lnTo>
                  <a:lnTo>
                    <a:pt x="410342" y="1522784"/>
                  </a:lnTo>
                  <a:lnTo>
                    <a:pt x="307115" y="1334397"/>
                  </a:lnTo>
                  <a:cubicBezTo>
                    <a:pt x="135130" y="981112"/>
                    <a:pt x="32285" y="597290"/>
                    <a:pt x="4585" y="205343"/>
                  </a:cubicBezTo>
                  <a:lnTo>
                    <a:pt x="0" y="0"/>
                  </a:lnTo>
                  <a:lnTo>
                    <a:pt x="219788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ergment 7">
              <a:extLst>
                <a:ext uri="{FF2B5EF4-FFF2-40B4-BE49-F238E27FC236}">
                  <a16:creationId xmlns:a16="http://schemas.microsoft.com/office/drawing/2014/main" id="{1DC68BC9-E739-4EDD-859D-CA7427F94F17}"/>
                </a:ext>
              </a:extLst>
            </p:cNvPr>
            <p:cNvSpPr/>
            <p:nvPr/>
          </p:nvSpPr>
          <p:spPr>
            <a:xfrm rot="19800000">
              <a:off x="4427759" y="4426034"/>
              <a:ext cx="2213507" cy="2215483"/>
            </a:xfrm>
            <a:custGeom>
              <a:avLst/>
              <a:gdLst>
                <a:gd name="connsiteX0" fmla="*/ 1903969 w 2213507"/>
                <a:gd name="connsiteY0" fmla="*/ 0 h 2215483"/>
                <a:gd name="connsiteX1" fmla="*/ 1956914 w 2213507"/>
                <a:gd name="connsiteY1" fmla="*/ 86373 h 2215483"/>
                <a:gd name="connsiteX2" fmla="*/ 2139727 w 2213507"/>
                <a:gd name="connsiteY2" fmla="*/ 265085 h 2215483"/>
                <a:gd name="connsiteX3" fmla="*/ 2213507 w 2213507"/>
                <a:gd name="connsiteY3" fmla="*/ 312797 h 2215483"/>
                <a:gd name="connsiteX4" fmla="*/ 1114991 w 2213507"/>
                <a:gd name="connsiteY4" fmla="*/ 2215483 h 2215483"/>
                <a:gd name="connsiteX5" fmla="*/ 981024 w 2213507"/>
                <a:gd name="connsiteY5" fmla="*/ 2133552 h 2215483"/>
                <a:gd name="connsiteX6" fmla="*/ 36901 w 2213507"/>
                <a:gd name="connsiteY6" fmla="*/ 1166600 h 2215483"/>
                <a:gd name="connsiteX7" fmla="*/ 0 w 2213507"/>
                <a:gd name="connsiteY7" fmla="*/ 1099256 h 2215483"/>
                <a:gd name="connsiteX8" fmla="*/ 1903969 w 2213507"/>
                <a:gd name="connsiteY8" fmla="*/ 0 h 2215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3507" h="2215483">
                  <a:moveTo>
                    <a:pt x="1903969" y="0"/>
                  </a:moveTo>
                  <a:lnTo>
                    <a:pt x="1956914" y="86373"/>
                  </a:lnTo>
                  <a:cubicBezTo>
                    <a:pt x="2007598" y="153454"/>
                    <a:pt x="2068774" y="213914"/>
                    <a:pt x="2139727" y="265085"/>
                  </a:cubicBezTo>
                  <a:lnTo>
                    <a:pt x="2213507" y="312797"/>
                  </a:lnTo>
                  <a:lnTo>
                    <a:pt x="1114991" y="2215483"/>
                  </a:lnTo>
                  <a:lnTo>
                    <a:pt x="981024" y="2133552"/>
                  </a:lnTo>
                  <a:cubicBezTo>
                    <a:pt x="586411" y="1878248"/>
                    <a:pt x="268853" y="1545294"/>
                    <a:pt x="36901" y="1166600"/>
                  </a:cubicBezTo>
                  <a:lnTo>
                    <a:pt x="0" y="1099256"/>
                  </a:lnTo>
                  <a:lnTo>
                    <a:pt x="1903969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egment 6">
              <a:extLst>
                <a:ext uri="{FF2B5EF4-FFF2-40B4-BE49-F238E27FC236}">
                  <a16:creationId xmlns:a16="http://schemas.microsoft.com/office/drawing/2014/main" id="{712DC6AD-2399-41EE-B7B8-AFA9808DCD92}"/>
                </a:ext>
              </a:extLst>
            </p:cNvPr>
            <p:cNvSpPr/>
            <p:nvPr/>
          </p:nvSpPr>
          <p:spPr>
            <a:xfrm rot="19800000">
              <a:off x="5624438" y="4309442"/>
              <a:ext cx="1507471" cy="2310696"/>
            </a:xfrm>
            <a:custGeom>
              <a:avLst/>
              <a:gdLst>
                <a:gd name="connsiteX0" fmla="*/ 1507471 w 1507471"/>
                <a:gd name="connsiteY0" fmla="*/ 110089 h 2310696"/>
                <a:gd name="connsiteX1" fmla="*/ 1507470 w 1507471"/>
                <a:gd name="connsiteY1" fmla="*/ 2309303 h 2310696"/>
                <a:gd name="connsiteX2" fmla="*/ 1445089 w 1507471"/>
                <a:gd name="connsiteY2" fmla="*/ 2310696 h 2310696"/>
                <a:gd name="connsiteX3" fmla="*/ 135622 w 1507471"/>
                <a:gd name="connsiteY3" fmla="*/ 1976537 h 2310696"/>
                <a:gd name="connsiteX4" fmla="*/ 0 w 1507471"/>
                <a:gd name="connsiteY4" fmla="*/ 1902743 h 2310696"/>
                <a:gd name="connsiteX5" fmla="*/ 1098548 w 1507471"/>
                <a:gd name="connsiteY5" fmla="*/ 0 h 2310696"/>
                <a:gd name="connsiteX6" fmla="*/ 1174411 w 1507471"/>
                <a:gd name="connsiteY6" fmla="*/ 38838 h 2310696"/>
                <a:gd name="connsiteX7" fmla="*/ 1420586 w 1507471"/>
                <a:gd name="connsiteY7" fmla="*/ 107802 h 2310696"/>
                <a:gd name="connsiteX8" fmla="*/ 1507471 w 1507471"/>
                <a:gd name="connsiteY8" fmla="*/ 110089 h 231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7471" h="2310696">
                  <a:moveTo>
                    <a:pt x="1507471" y="110089"/>
                  </a:moveTo>
                  <a:lnTo>
                    <a:pt x="1507470" y="2309303"/>
                  </a:lnTo>
                  <a:lnTo>
                    <a:pt x="1445089" y="2310696"/>
                  </a:lnTo>
                  <a:cubicBezTo>
                    <a:pt x="1001155" y="2299166"/>
                    <a:pt x="554029" y="2190630"/>
                    <a:pt x="135622" y="1976537"/>
                  </a:cubicBezTo>
                  <a:lnTo>
                    <a:pt x="0" y="1902743"/>
                  </a:lnTo>
                  <a:lnTo>
                    <a:pt x="1098548" y="0"/>
                  </a:lnTo>
                  <a:lnTo>
                    <a:pt x="1174411" y="38838"/>
                  </a:lnTo>
                  <a:cubicBezTo>
                    <a:pt x="1254203" y="74699"/>
                    <a:pt x="1337151" y="97449"/>
                    <a:pt x="1420586" y="107802"/>
                  </a:cubicBezTo>
                  <a:lnTo>
                    <a:pt x="1507471" y="110089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5">
              <a:extLst>
                <a:ext uri="{FF2B5EF4-FFF2-40B4-BE49-F238E27FC236}">
                  <a16:creationId xmlns:a16="http://schemas.microsoft.com/office/drawing/2014/main" id="{F7D8B1BD-D1A2-44D6-8F5B-C11C0099E251}"/>
                </a:ext>
              </a:extLst>
            </p:cNvPr>
            <p:cNvSpPr/>
            <p:nvPr/>
          </p:nvSpPr>
          <p:spPr>
            <a:xfrm rot="19800000">
              <a:off x="6929297" y="3541321"/>
              <a:ext cx="1543866" cy="2313066"/>
            </a:xfrm>
            <a:custGeom>
              <a:avLst/>
              <a:gdLst>
                <a:gd name="connsiteX0" fmla="*/ 444773 w 1543866"/>
                <a:gd name="connsiteY0" fmla="*/ 0 h 2313066"/>
                <a:gd name="connsiteX1" fmla="*/ 1543866 w 1543866"/>
                <a:gd name="connsiteY1" fmla="*/ 1903686 h 2313066"/>
                <a:gd name="connsiteX2" fmla="*/ 1358205 w 1543866"/>
                <a:gd name="connsiteY2" fmla="*/ 2005420 h 2313066"/>
                <a:gd name="connsiteX3" fmla="*/ 229151 w 1543866"/>
                <a:gd name="connsiteY3" fmla="*/ 2307949 h 2313066"/>
                <a:gd name="connsiteX4" fmla="*/ 0 w 1543866"/>
                <a:gd name="connsiteY4" fmla="*/ 2313066 h 2313066"/>
                <a:gd name="connsiteX5" fmla="*/ 0 w 1543866"/>
                <a:gd name="connsiteY5" fmla="*/ 114028 h 2313066"/>
                <a:gd name="connsiteX6" fmla="*/ 76249 w 1543866"/>
                <a:gd name="connsiteY6" fmla="*/ 116034 h 2313066"/>
                <a:gd name="connsiteX7" fmla="*/ 394664 w 1543866"/>
                <a:gd name="connsiteY7" fmla="*/ 30715 h 2313066"/>
                <a:gd name="connsiteX8" fmla="*/ 444773 w 1543866"/>
                <a:gd name="connsiteY8" fmla="*/ 0 h 23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3866" h="2313066">
                  <a:moveTo>
                    <a:pt x="444773" y="0"/>
                  </a:moveTo>
                  <a:lnTo>
                    <a:pt x="1543866" y="1903686"/>
                  </a:lnTo>
                  <a:lnTo>
                    <a:pt x="1358205" y="2005420"/>
                  </a:lnTo>
                  <a:cubicBezTo>
                    <a:pt x="1004919" y="2177405"/>
                    <a:pt x="621097" y="2280250"/>
                    <a:pt x="229151" y="2307949"/>
                  </a:cubicBezTo>
                  <a:lnTo>
                    <a:pt x="0" y="2313066"/>
                  </a:lnTo>
                  <a:lnTo>
                    <a:pt x="0" y="114028"/>
                  </a:lnTo>
                  <a:lnTo>
                    <a:pt x="76249" y="116034"/>
                  </a:lnTo>
                  <a:cubicBezTo>
                    <a:pt x="186786" y="108223"/>
                    <a:pt x="295031" y="79218"/>
                    <a:pt x="394664" y="30715"/>
                  </a:cubicBezTo>
                  <a:lnTo>
                    <a:pt x="444773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4">
              <a:extLst>
                <a:ext uri="{FF2B5EF4-FFF2-40B4-BE49-F238E27FC236}">
                  <a16:creationId xmlns:a16="http://schemas.microsoft.com/office/drawing/2014/main" id="{1E13AAAA-A35D-4E13-A1CF-66F77CBEDFA4}"/>
                </a:ext>
              </a:extLst>
            </p:cNvPr>
            <p:cNvSpPr/>
            <p:nvPr/>
          </p:nvSpPr>
          <p:spPr>
            <a:xfrm rot="19800000">
              <a:off x="7091699" y="2887148"/>
              <a:ext cx="2216506" cy="2212380"/>
            </a:xfrm>
            <a:custGeom>
              <a:avLst/>
              <a:gdLst>
                <a:gd name="connsiteX0" fmla="*/ 313753 w 2216506"/>
                <a:gd name="connsiteY0" fmla="*/ 0 h 2212380"/>
                <a:gd name="connsiteX1" fmla="*/ 2216506 w 2216506"/>
                <a:gd name="connsiteY1" fmla="*/ 1098555 h 2212380"/>
                <a:gd name="connsiteX2" fmla="*/ 2136202 w 2216506"/>
                <a:gd name="connsiteY2" fmla="*/ 1229862 h 2212380"/>
                <a:gd name="connsiteX3" fmla="*/ 1169250 w 2216506"/>
                <a:gd name="connsiteY3" fmla="*/ 2173985 h 2212380"/>
                <a:gd name="connsiteX4" fmla="*/ 1099181 w 2216506"/>
                <a:gd name="connsiteY4" fmla="*/ 2212380 h 2212380"/>
                <a:gd name="connsiteX5" fmla="*/ 0 w 2216506"/>
                <a:gd name="connsiteY5" fmla="*/ 308542 h 2212380"/>
                <a:gd name="connsiteX6" fmla="*/ 89023 w 2216506"/>
                <a:gd name="connsiteY6" fmla="*/ 253972 h 2212380"/>
                <a:gd name="connsiteX7" fmla="*/ 267735 w 2216506"/>
                <a:gd name="connsiteY7" fmla="*/ 71159 h 2212380"/>
                <a:gd name="connsiteX8" fmla="*/ 313753 w 2216506"/>
                <a:gd name="connsiteY8" fmla="*/ 0 h 2212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6506" h="2212380">
                  <a:moveTo>
                    <a:pt x="313753" y="0"/>
                  </a:moveTo>
                  <a:lnTo>
                    <a:pt x="2216506" y="1098555"/>
                  </a:lnTo>
                  <a:lnTo>
                    <a:pt x="2136202" y="1229862"/>
                  </a:lnTo>
                  <a:cubicBezTo>
                    <a:pt x="1880899" y="1624475"/>
                    <a:pt x="1547943" y="1942033"/>
                    <a:pt x="1169250" y="2173985"/>
                  </a:cubicBezTo>
                  <a:lnTo>
                    <a:pt x="1099181" y="2212380"/>
                  </a:lnTo>
                  <a:lnTo>
                    <a:pt x="0" y="308542"/>
                  </a:lnTo>
                  <a:lnTo>
                    <a:pt x="89023" y="253972"/>
                  </a:lnTo>
                  <a:cubicBezTo>
                    <a:pt x="156104" y="203288"/>
                    <a:pt x="216564" y="142112"/>
                    <a:pt x="267735" y="71159"/>
                  </a:cubicBezTo>
                  <a:lnTo>
                    <a:pt x="313753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Segment 3">
              <a:extLst>
                <a:ext uri="{FF2B5EF4-FFF2-40B4-BE49-F238E27FC236}">
                  <a16:creationId xmlns:a16="http://schemas.microsoft.com/office/drawing/2014/main" id="{B16D7BB5-F9F8-41DF-B0FD-B8AD17EAB60E}"/>
                </a:ext>
              </a:extLst>
            </p:cNvPr>
            <p:cNvSpPr/>
            <p:nvPr/>
          </p:nvSpPr>
          <p:spPr>
            <a:xfrm rot="19800000">
              <a:off x="6970628" y="2373957"/>
              <a:ext cx="2312118" cy="1530902"/>
            </a:xfrm>
            <a:custGeom>
              <a:avLst/>
              <a:gdLst>
                <a:gd name="connsiteX0" fmla="*/ 2310263 w 2312118"/>
                <a:gd name="connsiteY0" fmla="*/ 0 h 1530902"/>
                <a:gd name="connsiteX1" fmla="*/ 2312118 w 2312118"/>
                <a:gd name="connsiteY1" fmla="*/ 83073 h 1530902"/>
                <a:gd name="connsiteX2" fmla="*/ 1902674 w 2312118"/>
                <a:gd name="connsiteY2" fmla="*/ 1530902 h 1530902"/>
                <a:gd name="connsiteX3" fmla="*/ 0 w 2312118"/>
                <a:gd name="connsiteY3" fmla="*/ 432392 h 1530902"/>
                <a:gd name="connsiteX4" fmla="*/ 109224 w 2312118"/>
                <a:gd name="connsiteY4" fmla="*/ 107576 h 1530902"/>
                <a:gd name="connsiteX5" fmla="*/ 112056 w 2312118"/>
                <a:gd name="connsiteY5" fmla="*/ 0 h 1530902"/>
                <a:gd name="connsiteX6" fmla="*/ 2310263 w 2312118"/>
                <a:gd name="connsiteY6" fmla="*/ 0 h 1530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2118" h="1530902">
                  <a:moveTo>
                    <a:pt x="2310263" y="0"/>
                  </a:moveTo>
                  <a:lnTo>
                    <a:pt x="2312118" y="83073"/>
                  </a:lnTo>
                  <a:cubicBezTo>
                    <a:pt x="2299307" y="576334"/>
                    <a:pt x="2166736" y="1073534"/>
                    <a:pt x="1902674" y="1530902"/>
                  </a:cubicBezTo>
                  <a:lnTo>
                    <a:pt x="0" y="432392"/>
                  </a:lnTo>
                  <a:cubicBezTo>
                    <a:pt x="59577" y="329203"/>
                    <a:pt x="95420" y="218824"/>
                    <a:pt x="109224" y="107576"/>
                  </a:cubicBezTo>
                  <a:lnTo>
                    <a:pt x="112056" y="0"/>
                  </a:lnTo>
                  <a:lnTo>
                    <a:pt x="2310263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FA06254C-FD79-484E-A891-DEDBB1E55C96}"/>
                </a:ext>
              </a:extLst>
            </p:cNvPr>
            <p:cNvSpPr/>
            <p:nvPr/>
          </p:nvSpPr>
          <p:spPr>
            <a:xfrm rot="19800000">
              <a:off x="6213111" y="1062999"/>
              <a:ext cx="2305260" cy="1510854"/>
            </a:xfrm>
            <a:custGeom>
              <a:avLst/>
              <a:gdLst>
                <a:gd name="connsiteX0" fmla="*/ 1903094 w 2305260"/>
                <a:gd name="connsiteY0" fmla="*/ 0 h 1510854"/>
                <a:gd name="connsiteX1" fmla="*/ 1998076 w 2305260"/>
                <a:gd name="connsiteY1" fmla="*/ 173339 h 1510854"/>
                <a:gd name="connsiteX2" fmla="*/ 2300605 w 2305260"/>
                <a:gd name="connsiteY2" fmla="*/ 1302394 h 1510854"/>
                <a:gd name="connsiteX3" fmla="*/ 2305260 w 2305260"/>
                <a:gd name="connsiteY3" fmla="*/ 1510854 h 1510854"/>
                <a:gd name="connsiteX4" fmla="*/ 107228 w 2305260"/>
                <a:gd name="connsiteY4" fmla="*/ 1510854 h 1510854"/>
                <a:gd name="connsiteX5" fmla="*/ 108690 w 2305260"/>
                <a:gd name="connsiteY5" fmla="*/ 1455295 h 1510854"/>
                <a:gd name="connsiteX6" fmla="*/ 23371 w 2305260"/>
                <a:gd name="connsiteY6" fmla="*/ 1136880 h 1510854"/>
                <a:gd name="connsiteX7" fmla="*/ 0 w 2305260"/>
                <a:gd name="connsiteY7" fmla="*/ 1098752 h 1510854"/>
                <a:gd name="connsiteX8" fmla="*/ 1903094 w 2305260"/>
                <a:gd name="connsiteY8" fmla="*/ 0 h 151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5260" h="1510854">
                  <a:moveTo>
                    <a:pt x="1903094" y="0"/>
                  </a:moveTo>
                  <a:lnTo>
                    <a:pt x="1998076" y="173339"/>
                  </a:lnTo>
                  <a:cubicBezTo>
                    <a:pt x="2170061" y="526625"/>
                    <a:pt x="2272905" y="910447"/>
                    <a:pt x="2300605" y="1302394"/>
                  </a:cubicBezTo>
                  <a:lnTo>
                    <a:pt x="2305260" y="1510854"/>
                  </a:lnTo>
                  <a:lnTo>
                    <a:pt x="107228" y="1510854"/>
                  </a:lnTo>
                  <a:lnTo>
                    <a:pt x="108690" y="1455295"/>
                  </a:lnTo>
                  <a:cubicBezTo>
                    <a:pt x="100879" y="1344759"/>
                    <a:pt x="71874" y="1236513"/>
                    <a:pt x="23371" y="1136880"/>
                  </a:cubicBezTo>
                  <a:lnTo>
                    <a:pt x="0" y="1098752"/>
                  </a:lnTo>
                  <a:lnTo>
                    <a:pt x="1903094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Segment 1">
              <a:extLst>
                <a:ext uri="{FF2B5EF4-FFF2-40B4-BE49-F238E27FC236}">
                  <a16:creationId xmlns:a16="http://schemas.microsoft.com/office/drawing/2014/main" id="{CA9536F3-A9E2-471A-859F-8624299EC139}"/>
                </a:ext>
              </a:extLst>
            </p:cNvPr>
            <p:cNvSpPr/>
            <p:nvPr/>
          </p:nvSpPr>
          <p:spPr>
            <a:xfrm rot="19800000">
              <a:off x="5553398" y="213310"/>
              <a:ext cx="2222159" cy="2230365"/>
            </a:xfrm>
            <a:custGeom>
              <a:avLst/>
              <a:gdLst>
                <a:gd name="connsiteX0" fmla="*/ 1098510 w 2222159"/>
                <a:gd name="connsiteY0" fmla="*/ 0 h 2230365"/>
                <a:gd name="connsiteX1" fmla="*/ 2177012 w 2222159"/>
                <a:gd name="connsiteY1" fmla="*/ 1049135 h 2230365"/>
                <a:gd name="connsiteX2" fmla="*/ 2222159 w 2222159"/>
                <a:gd name="connsiteY2" fmla="*/ 1131525 h 2230365"/>
                <a:gd name="connsiteX3" fmla="*/ 318913 w 2222159"/>
                <a:gd name="connsiteY3" fmla="*/ 2230365 h 2230365"/>
                <a:gd name="connsiteX4" fmla="*/ 256999 w 2222159"/>
                <a:gd name="connsiteY4" fmla="*/ 2129361 h 2230365"/>
                <a:gd name="connsiteX5" fmla="*/ 0 w 2222159"/>
                <a:gd name="connsiteY5" fmla="*/ 1902674 h 2230365"/>
                <a:gd name="connsiteX6" fmla="*/ 1098510 w 2222159"/>
                <a:gd name="connsiteY6" fmla="*/ 0 h 223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22159" h="2230365">
                  <a:moveTo>
                    <a:pt x="1098510" y="0"/>
                  </a:moveTo>
                  <a:cubicBezTo>
                    <a:pt x="1555877" y="264061"/>
                    <a:pt x="1919287" y="628363"/>
                    <a:pt x="2177012" y="1049135"/>
                  </a:cubicBezTo>
                  <a:lnTo>
                    <a:pt x="2222159" y="1131525"/>
                  </a:lnTo>
                  <a:lnTo>
                    <a:pt x="318913" y="2230365"/>
                  </a:lnTo>
                  <a:lnTo>
                    <a:pt x="256999" y="2129361"/>
                  </a:lnTo>
                  <a:cubicBezTo>
                    <a:pt x="189420" y="2039920"/>
                    <a:pt x="103190" y="1962251"/>
                    <a:pt x="0" y="1902674"/>
                  </a:cubicBezTo>
                  <a:lnTo>
                    <a:pt x="109851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12 Text">
              <a:extLst>
                <a:ext uri="{FF2B5EF4-FFF2-40B4-BE49-F238E27FC236}">
                  <a16:creationId xmlns:a16="http://schemas.microsoft.com/office/drawing/2014/main" id="{4B1DDD7E-8BDB-4D1F-BB9A-3D9CEE23754C}"/>
                </a:ext>
              </a:extLst>
            </p:cNvPr>
            <p:cNvSpPr/>
            <p:nvPr/>
          </p:nvSpPr>
          <p:spPr>
            <a:xfrm rot="15094825">
              <a:off x="4463267" y="114444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0" name="Segment 11 Text">
              <a:extLst>
                <a:ext uri="{FF2B5EF4-FFF2-40B4-BE49-F238E27FC236}">
                  <a16:creationId xmlns:a16="http://schemas.microsoft.com/office/drawing/2014/main" id="{FEA8BDF8-7D2E-44E1-88E7-8E5918C791FA}"/>
                </a:ext>
              </a:extLst>
            </p:cNvPr>
            <p:cNvSpPr/>
            <p:nvPr/>
          </p:nvSpPr>
          <p:spPr>
            <a:xfrm rot="13372475">
              <a:off x="3598843" y="1691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1" name="Segment 10 Text">
              <a:extLst>
                <a:ext uri="{FF2B5EF4-FFF2-40B4-BE49-F238E27FC236}">
                  <a16:creationId xmlns:a16="http://schemas.microsoft.com/office/drawing/2014/main" id="{5ED905A6-A039-4FD3-ADF7-ADEA4B3BBD50}"/>
                </a:ext>
              </a:extLst>
            </p:cNvPr>
            <p:cNvSpPr/>
            <p:nvPr/>
          </p:nvSpPr>
          <p:spPr>
            <a:xfrm rot="11488962">
              <a:off x="3137292" y="256650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2" name="Segment 9 Text">
              <a:extLst>
                <a:ext uri="{FF2B5EF4-FFF2-40B4-BE49-F238E27FC236}">
                  <a16:creationId xmlns:a16="http://schemas.microsoft.com/office/drawing/2014/main" id="{EE63C8E8-E688-445E-B50A-1A9C690DE77D}"/>
                </a:ext>
              </a:extLst>
            </p:cNvPr>
            <p:cNvSpPr/>
            <p:nvPr/>
          </p:nvSpPr>
          <p:spPr>
            <a:xfrm rot="9928268">
              <a:off x="3174221" y="35709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3" name="Segment 8 Text">
              <a:extLst>
                <a:ext uri="{FF2B5EF4-FFF2-40B4-BE49-F238E27FC236}">
                  <a16:creationId xmlns:a16="http://schemas.microsoft.com/office/drawing/2014/main" id="{10687200-51C0-4CEF-8623-B947CA41F204}"/>
                </a:ext>
              </a:extLst>
            </p:cNvPr>
            <p:cNvSpPr/>
            <p:nvPr/>
          </p:nvSpPr>
          <p:spPr>
            <a:xfrm rot="8011487">
              <a:off x="3668031" y="443066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4" name="Segment 7 Text">
              <a:extLst>
                <a:ext uri="{FF2B5EF4-FFF2-40B4-BE49-F238E27FC236}">
                  <a16:creationId xmlns:a16="http://schemas.microsoft.com/office/drawing/2014/main" id="{EBFF6283-2405-4BAB-A2A8-60CAA1B058EB}"/>
                </a:ext>
              </a:extLst>
            </p:cNvPr>
            <p:cNvSpPr/>
            <p:nvPr/>
          </p:nvSpPr>
          <p:spPr>
            <a:xfrm rot="6200893">
              <a:off x="4544228" y="49267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5" name="Segment 6 Text">
              <a:extLst>
                <a:ext uri="{FF2B5EF4-FFF2-40B4-BE49-F238E27FC236}">
                  <a16:creationId xmlns:a16="http://schemas.microsoft.com/office/drawing/2014/main" id="{490C904E-25FA-4B67-AEC5-B2F8136DA55F}"/>
                </a:ext>
              </a:extLst>
            </p:cNvPr>
            <p:cNvSpPr/>
            <p:nvPr/>
          </p:nvSpPr>
          <p:spPr>
            <a:xfrm rot="4481382">
              <a:off x="5514398" y="488631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6" name="Segment 5 Text">
              <a:extLst>
                <a:ext uri="{FF2B5EF4-FFF2-40B4-BE49-F238E27FC236}">
                  <a16:creationId xmlns:a16="http://schemas.microsoft.com/office/drawing/2014/main" id="{04E07933-07DC-4A50-AF94-68CEDCF07656}"/>
                </a:ext>
              </a:extLst>
            </p:cNvPr>
            <p:cNvSpPr/>
            <p:nvPr/>
          </p:nvSpPr>
          <p:spPr>
            <a:xfrm rot="2699573">
              <a:off x="6396327" y="440156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4 Text">
              <a:extLst>
                <a:ext uri="{FF2B5EF4-FFF2-40B4-BE49-F238E27FC236}">
                  <a16:creationId xmlns:a16="http://schemas.microsoft.com/office/drawing/2014/main" id="{1F77009D-9539-410E-B129-9A03AF091CD7}"/>
                </a:ext>
              </a:extLst>
            </p:cNvPr>
            <p:cNvSpPr/>
            <p:nvPr/>
          </p:nvSpPr>
          <p:spPr>
            <a:xfrm rot="906046">
              <a:off x="6916382" y="35313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3 Text">
              <a:extLst>
                <a:ext uri="{FF2B5EF4-FFF2-40B4-BE49-F238E27FC236}">
                  <a16:creationId xmlns:a16="http://schemas.microsoft.com/office/drawing/2014/main" id="{9C761F5C-8CD0-4888-B71F-ABB96AA6C077}"/>
                </a:ext>
              </a:extLst>
            </p:cNvPr>
            <p:cNvSpPr/>
            <p:nvPr/>
          </p:nvSpPr>
          <p:spPr>
            <a:xfrm rot="20849754">
              <a:off x="6922781" y="253745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2 Text">
              <a:extLst>
                <a:ext uri="{FF2B5EF4-FFF2-40B4-BE49-F238E27FC236}">
                  <a16:creationId xmlns:a16="http://schemas.microsoft.com/office/drawing/2014/main" id="{D48B315C-714E-4DFD-ACB0-3F7A1DA7042C}"/>
                </a:ext>
              </a:extLst>
            </p:cNvPr>
            <p:cNvSpPr/>
            <p:nvPr/>
          </p:nvSpPr>
          <p:spPr>
            <a:xfrm rot="18962840">
              <a:off x="6404623" y="163252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1 Text">
              <a:extLst>
                <a:ext uri="{FF2B5EF4-FFF2-40B4-BE49-F238E27FC236}">
                  <a16:creationId xmlns:a16="http://schemas.microsoft.com/office/drawing/2014/main" id="{3F4B9156-2086-4D8C-A68F-CEA5507DD04F}"/>
                </a:ext>
              </a:extLst>
            </p:cNvPr>
            <p:cNvSpPr/>
            <p:nvPr/>
          </p:nvSpPr>
          <p:spPr>
            <a:xfrm rot="17067617">
              <a:off x="5510755" y="110567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8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Spinning Wheel 14">
            <a:extLst>
              <a:ext uri="{FF2B5EF4-FFF2-40B4-BE49-F238E27FC236}">
                <a16:creationId xmlns:a16="http://schemas.microsoft.com/office/drawing/2014/main" id="{A016A8DC-A085-4061-9A70-B9C735A2C54E}"/>
              </a:ext>
            </a:extLst>
          </p:cNvPr>
          <p:cNvGrpSpPr/>
          <p:nvPr/>
        </p:nvGrpSpPr>
        <p:grpSpPr>
          <a:xfrm>
            <a:off x="2841717" y="228004"/>
            <a:ext cx="6498967" cy="6393282"/>
            <a:chOff x="2841717" y="228004"/>
            <a:chExt cx="6498967" cy="6393282"/>
          </a:xfrm>
        </p:grpSpPr>
        <p:sp>
          <p:nvSpPr>
            <p:cNvPr id="62" name="Segment 14">
              <a:extLst>
                <a:ext uri="{FF2B5EF4-FFF2-40B4-BE49-F238E27FC236}">
                  <a16:creationId xmlns:a16="http://schemas.microsoft.com/office/drawing/2014/main" id="{5D138D38-B963-4A59-BFC9-60B1DF2188EE}"/>
                </a:ext>
              </a:extLst>
            </p:cNvPr>
            <p:cNvSpPr/>
            <p:nvPr/>
          </p:nvSpPr>
          <p:spPr>
            <a:xfrm rot="12300000" flipH="1">
              <a:off x="4513748" y="228004"/>
              <a:ext cx="2025260" cy="2260838"/>
            </a:xfrm>
            <a:custGeom>
              <a:avLst/>
              <a:gdLst>
                <a:gd name="connsiteX0" fmla="*/ 1096591 w 2025260"/>
                <a:gd name="connsiteY0" fmla="*/ 2260838 h 2260838"/>
                <a:gd name="connsiteX1" fmla="*/ 2025260 w 2025260"/>
                <a:gd name="connsiteY1" fmla="*/ 269301 h 2260838"/>
                <a:gd name="connsiteX2" fmla="*/ 1961150 w 2025260"/>
                <a:gd name="connsiteY2" fmla="*/ 235371 h 2260838"/>
                <a:gd name="connsiteX3" fmla="*/ 1763457 w 2025260"/>
                <a:gd name="connsiteY3" fmla="*/ 73273 h 2260838"/>
                <a:gd name="connsiteX4" fmla="*/ 1709223 w 2025260"/>
                <a:gd name="connsiteY4" fmla="*/ 0 h 2260838"/>
                <a:gd name="connsiteX5" fmla="*/ 0 w 2025260"/>
                <a:gd name="connsiteY5" fmla="*/ 1384101 h 2260838"/>
                <a:gd name="connsiteX6" fmla="*/ 132868 w 2025260"/>
                <a:gd name="connsiteY6" fmla="*/ 1546557 h 2260838"/>
                <a:gd name="connsiteX7" fmla="*/ 969704 w 2025260"/>
                <a:gd name="connsiteY7" fmla="*/ 2197716 h 2260838"/>
                <a:gd name="connsiteX8" fmla="*/ 1096591 w 2025260"/>
                <a:gd name="connsiteY8" fmla="*/ 2260838 h 226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260" h="2260838">
                  <a:moveTo>
                    <a:pt x="1096591" y="2260838"/>
                  </a:moveTo>
                  <a:lnTo>
                    <a:pt x="2025260" y="269301"/>
                  </a:lnTo>
                  <a:lnTo>
                    <a:pt x="1961150" y="235371"/>
                  </a:lnTo>
                  <a:cubicBezTo>
                    <a:pt x="1886007" y="190578"/>
                    <a:pt x="1819795" y="135681"/>
                    <a:pt x="1763457" y="73273"/>
                  </a:cubicBezTo>
                  <a:lnTo>
                    <a:pt x="1709223" y="0"/>
                  </a:lnTo>
                  <a:lnTo>
                    <a:pt x="0" y="1384101"/>
                  </a:lnTo>
                  <a:lnTo>
                    <a:pt x="132868" y="1546557"/>
                  </a:lnTo>
                  <a:cubicBezTo>
                    <a:pt x="365927" y="1804730"/>
                    <a:pt x="646644" y="2026652"/>
                    <a:pt x="969704" y="2197716"/>
                  </a:cubicBezTo>
                  <a:lnTo>
                    <a:pt x="1096591" y="2260838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Segment 13">
              <a:extLst>
                <a:ext uri="{FF2B5EF4-FFF2-40B4-BE49-F238E27FC236}">
                  <a16:creationId xmlns:a16="http://schemas.microsoft.com/office/drawing/2014/main" id="{0121B3F3-2A00-4305-A5E5-5AF5E4D78A8E}"/>
                </a:ext>
              </a:extLst>
            </p:cNvPr>
            <p:cNvSpPr/>
            <p:nvPr/>
          </p:nvSpPr>
          <p:spPr>
            <a:xfrm rot="12300000" flipH="1">
              <a:off x="3716079" y="860149"/>
              <a:ext cx="2288600" cy="1724155"/>
            </a:xfrm>
            <a:custGeom>
              <a:avLst/>
              <a:gdLst>
                <a:gd name="connsiteX0" fmla="*/ 579241 w 2288600"/>
                <a:gd name="connsiteY0" fmla="*/ 1724155 h 1724155"/>
                <a:gd name="connsiteX1" fmla="*/ 2288600 w 2288600"/>
                <a:gd name="connsiteY1" fmla="*/ 339944 h 1724155"/>
                <a:gd name="connsiteX2" fmla="*/ 2245748 w 2288600"/>
                <a:gd name="connsiteY2" fmla="*/ 282049 h 1724155"/>
                <a:gd name="connsiteX3" fmla="*/ 2174530 w 2288600"/>
                <a:gd name="connsiteY3" fmla="*/ 132569 h 1724155"/>
                <a:gd name="connsiteX4" fmla="*/ 2140183 w 2288600"/>
                <a:gd name="connsiteY4" fmla="*/ 0 h 1724155"/>
                <a:gd name="connsiteX5" fmla="*/ 0 w 2288600"/>
                <a:gd name="connsiteY5" fmla="*/ 494101 h 1724155"/>
                <a:gd name="connsiteX6" fmla="*/ 22849 w 2288600"/>
                <a:gd name="connsiteY6" fmla="*/ 603584 h 1724155"/>
                <a:gd name="connsiteX7" fmla="*/ 526418 w 2288600"/>
                <a:gd name="connsiteY7" fmla="*/ 1659569 h 1724155"/>
                <a:gd name="connsiteX8" fmla="*/ 579241 w 2288600"/>
                <a:gd name="connsiteY8" fmla="*/ 1724155 h 172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8600" h="1724155">
                  <a:moveTo>
                    <a:pt x="579241" y="1724155"/>
                  </a:moveTo>
                  <a:lnTo>
                    <a:pt x="2288600" y="339944"/>
                  </a:lnTo>
                  <a:lnTo>
                    <a:pt x="2245748" y="282049"/>
                  </a:lnTo>
                  <a:cubicBezTo>
                    <a:pt x="2217247" y="234536"/>
                    <a:pt x="2193414" y="184453"/>
                    <a:pt x="2174530" y="132569"/>
                  </a:cubicBezTo>
                  <a:lnTo>
                    <a:pt x="2140183" y="0"/>
                  </a:lnTo>
                  <a:lnTo>
                    <a:pt x="0" y="494101"/>
                  </a:lnTo>
                  <a:lnTo>
                    <a:pt x="22849" y="603584"/>
                  </a:lnTo>
                  <a:cubicBezTo>
                    <a:pt x="121184" y="982941"/>
                    <a:pt x="291685" y="1342204"/>
                    <a:pt x="526418" y="1659569"/>
                  </a:cubicBezTo>
                  <a:lnTo>
                    <a:pt x="579241" y="172415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Segment 12">
              <a:extLst>
                <a:ext uri="{FF2B5EF4-FFF2-40B4-BE49-F238E27FC236}">
                  <a16:creationId xmlns:a16="http://schemas.microsoft.com/office/drawing/2014/main" id="{362B200A-9458-46FF-BBE8-4E367DB1B64A}"/>
                </a:ext>
              </a:extLst>
            </p:cNvPr>
            <p:cNvSpPr/>
            <p:nvPr/>
          </p:nvSpPr>
          <p:spPr>
            <a:xfrm rot="12300000" flipH="1">
              <a:off x="3208443" y="1949783"/>
              <a:ext cx="2222204" cy="1351250"/>
            </a:xfrm>
            <a:custGeom>
              <a:avLst/>
              <a:gdLst>
                <a:gd name="connsiteX0" fmla="*/ 74527 w 2222204"/>
                <a:gd name="connsiteY0" fmla="*/ 1351250 h 1351250"/>
                <a:gd name="connsiteX1" fmla="*/ 2214543 w 2222204"/>
                <a:gd name="connsiteY1" fmla="*/ 857189 h 1351250"/>
                <a:gd name="connsiteX2" fmla="*/ 2208265 w 2222204"/>
                <a:gd name="connsiteY2" fmla="*/ 832956 h 1351250"/>
                <a:gd name="connsiteX3" fmla="*/ 2220991 w 2222204"/>
                <a:gd name="connsiteY3" fmla="*/ 498410 h 1351250"/>
                <a:gd name="connsiteX4" fmla="*/ 2222204 w 2222204"/>
                <a:gd name="connsiteY4" fmla="*/ 494270 h 1351250"/>
                <a:gd name="connsiteX5" fmla="*/ 81288 w 2222204"/>
                <a:gd name="connsiteY5" fmla="*/ 0 h 1351250"/>
                <a:gd name="connsiteX6" fmla="*/ 27549 w 2222204"/>
                <a:gd name="connsiteY6" fmla="*/ 287709 h 1351250"/>
                <a:gd name="connsiteX7" fmla="*/ 38017 w 2222204"/>
                <a:gd name="connsiteY7" fmla="*/ 1176313 h 1351250"/>
                <a:gd name="connsiteX8" fmla="*/ 74527 w 2222204"/>
                <a:gd name="connsiteY8" fmla="*/ 1351250 h 1351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204" h="1351250">
                  <a:moveTo>
                    <a:pt x="74527" y="1351250"/>
                  </a:moveTo>
                  <a:lnTo>
                    <a:pt x="2214543" y="857189"/>
                  </a:lnTo>
                  <a:lnTo>
                    <a:pt x="2208265" y="832956"/>
                  </a:lnTo>
                  <a:cubicBezTo>
                    <a:pt x="2190849" y="723520"/>
                    <a:pt x="2194345" y="609955"/>
                    <a:pt x="2220991" y="498410"/>
                  </a:cubicBezTo>
                  <a:lnTo>
                    <a:pt x="2222204" y="494270"/>
                  </a:lnTo>
                  <a:lnTo>
                    <a:pt x="81288" y="0"/>
                  </a:lnTo>
                  <a:lnTo>
                    <a:pt x="27549" y="287709"/>
                  </a:lnTo>
                  <a:cubicBezTo>
                    <a:pt x="-12904" y="586015"/>
                    <a:pt x="-8298" y="885283"/>
                    <a:pt x="38017" y="1176313"/>
                  </a:cubicBezTo>
                  <a:lnTo>
                    <a:pt x="74527" y="135125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Segment 11">
              <a:extLst>
                <a:ext uri="{FF2B5EF4-FFF2-40B4-BE49-F238E27FC236}">
                  <a16:creationId xmlns:a16="http://schemas.microsoft.com/office/drawing/2014/main" id="{648EEC74-D4CF-4D34-A4F9-3C3E0DEB6890}"/>
                </a:ext>
              </a:extLst>
            </p:cNvPr>
            <p:cNvSpPr/>
            <p:nvPr/>
          </p:nvSpPr>
          <p:spPr>
            <a:xfrm rot="12300000" flipH="1">
              <a:off x="2841717" y="2768004"/>
              <a:ext cx="2316537" cy="1696439"/>
            </a:xfrm>
            <a:custGeom>
              <a:avLst/>
              <a:gdLst>
                <a:gd name="connsiteX0" fmla="*/ 0 w 2316537"/>
                <a:gd name="connsiteY0" fmla="*/ 1202088 h 1696439"/>
                <a:gd name="connsiteX1" fmla="*/ 2141267 w 2316537"/>
                <a:gd name="connsiteY1" fmla="*/ 1696439 h 1696439"/>
                <a:gd name="connsiteX2" fmla="*/ 2163401 w 2316537"/>
                <a:gd name="connsiteY2" fmla="*/ 1620855 h 1696439"/>
                <a:gd name="connsiteX3" fmla="*/ 2196653 w 2316537"/>
                <a:gd name="connsiteY3" fmla="*/ 1539004 h 1696439"/>
                <a:gd name="connsiteX4" fmla="*/ 2286046 w 2316537"/>
                <a:gd name="connsiteY4" fmla="*/ 1388788 h 1696439"/>
                <a:gd name="connsiteX5" fmla="*/ 2316537 w 2316537"/>
                <a:gd name="connsiteY5" fmla="*/ 1351693 h 1696439"/>
                <a:gd name="connsiteX6" fmla="*/ 586449 w 2316537"/>
                <a:gd name="connsiteY6" fmla="*/ 0 h 1696439"/>
                <a:gd name="connsiteX7" fmla="*/ 522449 w 2316537"/>
                <a:gd name="connsiteY7" fmla="*/ 77860 h 1696439"/>
                <a:gd name="connsiteX8" fmla="*/ 205478 w 2316537"/>
                <a:gd name="connsiteY8" fmla="*/ 610504 h 1696439"/>
                <a:gd name="connsiteX9" fmla="*/ 1194 w 2316537"/>
                <a:gd name="connsiteY9" fmla="*/ 1195694 h 1696439"/>
                <a:gd name="connsiteX10" fmla="*/ 0 w 2316537"/>
                <a:gd name="connsiteY10" fmla="*/ 1202088 h 1696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537" h="1696439">
                  <a:moveTo>
                    <a:pt x="0" y="1202088"/>
                  </a:moveTo>
                  <a:lnTo>
                    <a:pt x="2141267" y="1696439"/>
                  </a:lnTo>
                  <a:lnTo>
                    <a:pt x="2163401" y="1620855"/>
                  </a:lnTo>
                  <a:cubicBezTo>
                    <a:pt x="2172992" y="1593317"/>
                    <a:pt x="2184064" y="1566001"/>
                    <a:pt x="2196653" y="1539004"/>
                  </a:cubicBezTo>
                  <a:cubicBezTo>
                    <a:pt x="2221831" y="1485009"/>
                    <a:pt x="2251885" y="1434844"/>
                    <a:pt x="2286046" y="1388788"/>
                  </a:cubicBezTo>
                  <a:lnTo>
                    <a:pt x="2316537" y="1351693"/>
                  </a:lnTo>
                  <a:lnTo>
                    <a:pt x="586449" y="0"/>
                  </a:lnTo>
                  <a:lnTo>
                    <a:pt x="522449" y="77860"/>
                  </a:lnTo>
                  <a:cubicBezTo>
                    <a:pt x="401321" y="241169"/>
                    <a:pt x="294756" y="419047"/>
                    <a:pt x="205478" y="610504"/>
                  </a:cubicBezTo>
                  <a:cubicBezTo>
                    <a:pt x="116200" y="801960"/>
                    <a:pt x="48437" y="997932"/>
                    <a:pt x="1194" y="1195694"/>
                  </a:cubicBezTo>
                  <a:lnTo>
                    <a:pt x="0" y="1202088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Segment 10">
              <a:extLst>
                <a:ext uri="{FF2B5EF4-FFF2-40B4-BE49-F238E27FC236}">
                  <a16:creationId xmlns:a16="http://schemas.microsoft.com/office/drawing/2014/main" id="{ACF1DF28-BC17-496A-920C-EF09A240F409}"/>
                </a:ext>
              </a:extLst>
            </p:cNvPr>
            <p:cNvSpPr/>
            <p:nvPr/>
          </p:nvSpPr>
          <p:spPr>
            <a:xfrm rot="12300000" flipH="1">
              <a:off x="3136899" y="3244951"/>
              <a:ext cx="2016397" cy="2196097"/>
            </a:xfrm>
            <a:custGeom>
              <a:avLst/>
              <a:gdLst>
                <a:gd name="connsiteX0" fmla="*/ 1730089 w 2016397"/>
                <a:gd name="connsiteY0" fmla="*/ 2196097 h 2196097"/>
                <a:gd name="connsiteX1" fmla="*/ 1751535 w 2016397"/>
                <a:gd name="connsiteY1" fmla="*/ 2170005 h 2196097"/>
                <a:gd name="connsiteX2" fmla="*/ 1945407 w 2016397"/>
                <a:gd name="connsiteY2" fmla="*/ 2011182 h 2196097"/>
                <a:gd name="connsiteX3" fmla="*/ 2016397 w 2016397"/>
                <a:gd name="connsiteY3" fmla="*/ 1977360 h 2196097"/>
                <a:gd name="connsiteX4" fmla="*/ 1051974 w 2016397"/>
                <a:gd name="connsiteY4" fmla="*/ 0 h 2196097"/>
                <a:gd name="connsiteX5" fmla="*/ 813426 w 2016397"/>
                <a:gd name="connsiteY5" fmla="*/ 127970 h 2196097"/>
                <a:gd name="connsiteX6" fmla="*/ 125987 w 2016397"/>
                <a:gd name="connsiteY6" fmla="*/ 691134 h 2196097"/>
                <a:gd name="connsiteX7" fmla="*/ 0 w 2016397"/>
                <a:gd name="connsiteY7" fmla="*/ 844404 h 2196097"/>
                <a:gd name="connsiteX8" fmla="*/ 1730089 w 2016397"/>
                <a:gd name="connsiteY8" fmla="*/ 2196097 h 21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6397" h="2196097">
                  <a:moveTo>
                    <a:pt x="1730089" y="2196097"/>
                  </a:moveTo>
                  <a:lnTo>
                    <a:pt x="1751535" y="2170005"/>
                  </a:lnTo>
                  <a:cubicBezTo>
                    <a:pt x="1808648" y="2107189"/>
                    <a:pt x="1874137" y="2053934"/>
                    <a:pt x="1945407" y="2011182"/>
                  </a:cubicBezTo>
                  <a:lnTo>
                    <a:pt x="2016397" y="1977360"/>
                  </a:lnTo>
                  <a:lnTo>
                    <a:pt x="1051974" y="0"/>
                  </a:lnTo>
                  <a:lnTo>
                    <a:pt x="813426" y="127970"/>
                  </a:lnTo>
                  <a:cubicBezTo>
                    <a:pt x="560713" y="279561"/>
                    <a:pt x="328500" y="468398"/>
                    <a:pt x="125987" y="691134"/>
                  </a:cubicBezTo>
                  <a:lnTo>
                    <a:pt x="0" y="844404"/>
                  </a:lnTo>
                  <a:lnTo>
                    <a:pt x="1730089" y="2196097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Segment 9">
              <a:extLst>
                <a:ext uri="{FF2B5EF4-FFF2-40B4-BE49-F238E27FC236}">
                  <a16:creationId xmlns:a16="http://schemas.microsoft.com/office/drawing/2014/main" id="{9B2C82BC-8EF3-41A4-A71C-CE3A7FD0DA27}"/>
                </a:ext>
              </a:extLst>
            </p:cNvPr>
            <p:cNvSpPr/>
            <p:nvPr/>
          </p:nvSpPr>
          <p:spPr>
            <a:xfrm rot="12300000" flipH="1">
              <a:off x="4015357" y="3735915"/>
              <a:ext cx="1303741" cy="2281845"/>
            </a:xfrm>
            <a:custGeom>
              <a:avLst/>
              <a:gdLst>
                <a:gd name="connsiteX0" fmla="*/ 964499 w 1303741"/>
                <a:gd name="connsiteY0" fmla="*/ 2281845 h 2281845"/>
                <a:gd name="connsiteX1" fmla="*/ 1039740 w 1303741"/>
                <a:gd name="connsiteY1" fmla="*/ 2245997 h 2281845"/>
                <a:gd name="connsiteX2" fmla="*/ 1200027 w 1303741"/>
                <a:gd name="connsiteY2" fmla="*/ 2204470 h 2281845"/>
                <a:gd name="connsiteX3" fmla="*/ 1303741 w 1303741"/>
                <a:gd name="connsiteY3" fmla="*/ 2198140 h 2281845"/>
                <a:gd name="connsiteX4" fmla="*/ 1303741 w 1303741"/>
                <a:gd name="connsiteY4" fmla="*/ 0 h 2281845"/>
                <a:gd name="connsiteX5" fmla="*/ 1150104 w 1303741"/>
                <a:gd name="connsiteY5" fmla="*/ 1934 h 2281845"/>
                <a:gd name="connsiteX6" fmla="*/ 17485 w 1303741"/>
                <a:gd name="connsiteY6" fmla="*/ 294952 h 2281845"/>
                <a:gd name="connsiteX7" fmla="*/ 0 w 1303741"/>
                <a:gd name="connsiteY7" fmla="*/ 304332 h 2281845"/>
                <a:gd name="connsiteX8" fmla="*/ 964499 w 1303741"/>
                <a:gd name="connsiteY8" fmla="*/ 2281845 h 2281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3741" h="2281845">
                  <a:moveTo>
                    <a:pt x="964499" y="2281845"/>
                  </a:moveTo>
                  <a:lnTo>
                    <a:pt x="1039740" y="2245997"/>
                  </a:lnTo>
                  <a:cubicBezTo>
                    <a:pt x="1091624" y="2227114"/>
                    <a:pt x="1145310" y="2213178"/>
                    <a:pt x="1200027" y="2204470"/>
                  </a:cubicBezTo>
                  <a:lnTo>
                    <a:pt x="1303741" y="2198140"/>
                  </a:lnTo>
                  <a:lnTo>
                    <a:pt x="1303741" y="0"/>
                  </a:lnTo>
                  <a:lnTo>
                    <a:pt x="1150104" y="1934"/>
                  </a:lnTo>
                  <a:cubicBezTo>
                    <a:pt x="756105" y="26117"/>
                    <a:pt x="371297" y="126434"/>
                    <a:pt x="17485" y="294952"/>
                  </a:cubicBezTo>
                  <a:lnTo>
                    <a:pt x="0" y="304332"/>
                  </a:lnTo>
                  <a:lnTo>
                    <a:pt x="964499" y="2281845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Segment 8">
              <a:extLst>
                <a:ext uri="{FF2B5EF4-FFF2-40B4-BE49-F238E27FC236}">
                  <a16:creationId xmlns:a16="http://schemas.microsoft.com/office/drawing/2014/main" id="{011D3736-054B-4C52-82EF-5346900A2DB2}"/>
                </a:ext>
              </a:extLst>
            </p:cNvPr>
            <p:cNvSpPr/>
            <p:nvPr/>
          </p:nvSpPr>
          <p:spPr>
            <a:xfrm rot="12300000" flipH="1">
              <a:off x="5196797" y="4302012"/>
              <a:ext cx="1302083" cy="2268934"/>
            </a:xfrm>
            <a:custGeom>
              <a:avLst/>
              <a:gdLst>
                <a:gd name="connsiteX0" fmla="*/ 0 w 1302083"/>
                <a:gd name="connsiteY0" fmla="*/ 2199724 h 2268934"/>
                <a:gd name="connsiteX1" fmla="*/ 59168 w 1302083"/>
                <a:gd name="connsiteY1" fmla="*/ 2196113 h 2268934"/>
                <a:gd name="connsiteX2" fmla="*/ 310416 w 1302083"/>
                <a:gd name="connsiteY2" fmla="*/ 2243360 h 2268934"/>
                <a:gd name="connsiteX3" fmla="*/ 373366 w 1302083"/>
                <a:gd name="connsiteY3" fmla="*/ 2268934 h 2268934"/>
                <a:gd name="connsiteX4" fmla="*/ 1302083 w 1302083"/>
                <a:gd name="connsiteY4" fmla="*/ 277293 h 2268934"/>
                <a:gd name="connsiteX5" fmla="*/ 1176371 w 1302083"/>
                <a:gd name="connsiteY5" fmla="*/ 222497 h 2268934"/>
                <a:gd name="connsiteX6" fmla="*/ 139646 w 1302083"/>
                <a:gd name="connsiteY6" fmla="*/ 0 h 2268934"/>
                <a:gd name="connsiteX7" fmla="*/ 0 w 1302083"/>
                <a:gd name="connsiteY7" fmla="*/ 1758 h 2268934"/>
                <a:gd name="connsiteX8" fmla="*/ 0 w 1302083"/>
                <a:gd name="connsiteY8" fmla="*/ 2199724 h 226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2083" h="2268934">
                  <a:moveTo>
                    <a:pt x="0" y="2199724"/>
                  </a:moveTo>
                  <a:lnTo>
                    <a:pt x="59168" y="2196113"/>
                  </a:lnTo>
                  <a:cubicBezTo>
                    <a:pt x="143188" y="2199155"/>
                    <a:pt x="227803" y="2214589"/>
                    <a:pt x="310416" y="2243360"/>
                  </a:cubicBezTo>
                  <a:lnTo>
                    <a:pt x="373366" y="2268934"/>
                  </a:lnTo>
                  <a:lnTo>
                    <a:pt x="1302083" y="277293"/>
                  </a:lnTo>
                  <a:lnTo>
                    <a:pt x="1176371" y="222497"/>
                  </a:lnTo>
                  <a:cubicBezTo>
                    <a:pt x="837670" y="84977"/>
                    <a:pt x="487226" y="12583"/>
                    <a:pt x="139646" y="0"/>
                  </a:cubicBezTo>
                  <a:lnTo>
                    <a:pt x="0" y="1758"/>
                  </a:lnTo>
                  <a:lnTo>
                    <a:pt x="0" y="2199724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Segment 7">
              <a:extLst>
                <a:ext uri="{FF2B5EF4-FFF2-40B4-BE49-F238E27FC236}">
                  <a16:creationId xmlns:a16="http://schemas.microsoft.com/office/drawing/2014/main" id="{CCAA6E25-9D0C-4024-BE71-7D5C35A6663B}"/>
                </a:ext>
              </a:extLst>
            </p:cNvPr>
            <p:cNvSpPr/>
            <p:nvPr/>
          </p:nvSpPr>
          <p:spPr>
            <a:xfrm rot="12300000" flipH="1">
              <a:off x="5614528" y="4395682"/>
              <a:ext cx="1991988" cy="2225604"/>
            </a:xfrm>
            <a:custGeom>
              <a:avLst/>
              <a:gdLst>
                <a:gd name="connsiteX0" fmla="*/ 309325 w 1991988"/>
                <a:gd name="connsiteY0" fmla="*/ 2225604 h 2225604"/>
                <a:gd name="connsiteX1" fmla="*/ 1991988 w 1991988"/>
                <a:gd name="connsiteY1" fmla="*/ 813682 h 2225604"/>
                <a:gd name="connsiteX2" fmla="*/ 1921930 w 1991988"/>
                <a:gd name="connsiteY2" fmla="*/ 728022 h 2225604"/>
                <a:gd name="connsiteX3" fmla="*/ 944063 w 1991988"/>
                <a:gd name="connsiteY3" fmla="*/ 6706 h 2225604"/>
                <a:gd name="connsiteX4" fmla="*/ 928679 w 1991988"/>
                <a:gd name="connsiteY4" fmla="*/ 0 h 2225604"/>
                <a:gd name="connsiteX5" fmla="*/ 0 w 1991988"/>
                <a:gd name="connsiteY5" fmla="*/ 1991559 h 2225604"/>
                <a:gd name="connsiteX6" fmla="*/ 15562 w 1991988"/>
                <a:gd name="connsiteY6" fmla="*/ 1997881 h 2225604"/>
                <a:gd name="connsiteX7" fmla="*/ 291340 w 1991988"/>
                <a:gd name="connsiteY7" fmla="*/ 2201306 h 2225604"/>
                <a:gd name="connsiteX8" fmla="*/ 309325 w 1991988"/>
                <a:gd name="connsiteY8" fmla="*/ 2225604 h 2225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1988" h="2225604">
                  <a:moveTo>
                    <a:pt x="309325" y="2225604"/>
                  </a:moveTo>
                  <a:lnTo>
                    <a:pt x="1991988" y="813682"/>
                  </a:lnTo>
                  <a:lnTo>
                    <a:pt x="1921930" y="728022"/>
                  </a:lnTo>
                  <a:cubicBezTo>
                    <a:pt x="1655577" y="432967"/>
                    <a:pt x="1326976" y="185261"/>
                    <a:pt x="944063" y="6706"/>
                  </a:cubicBezTo>
                  <a:lnTo>
                    <a:pt x="928679" y="0"/>
                  </a:lnTo>
                  <a:lnTo>
                    <a:pt x="0" y="1991559"/>
                  </a:lnTo>
                  <a:lnTo>
                    <a:pt x="15562" y="1997881"/>
                  </a:lnTo>
                  <a:cubicBezTo>
                    <a:pt x="123552" y="2048237"/>
                    <a:pt x="216223" y="2118095"/>
                    <a:pt x="291340" y="2201306"/>
                  </a:cubicBezTo>
                  <a:lnTo>
                    <a:pt x="309325" y="2225604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Segment 6">
              <a:extLst>
                <a:ext uri="{FF2B5EF4-FFF2-40B4-BE49-F238E27FC236}">
                  <a16:creationId xmlns:a16="http://schemas.microsoft.com/office/drawing/2014/main" id="{2D0FEC5A-A5AA-42A9-B057-AACF14D48A1C}"/>
                </a:ext>
              </a:extLst>
            </p:cNvPr>
            <p:cNvSpPr/>
            <p:nvPr/>
          </p:nvSpPr>
          <p:spPr>
            <a:xfrm rot="12300000" flipH="1">
              <a:off x="6123128" y="4322958"/>
              <a:ext cx="2302558" cy="1732515"/>
            </a:xfrm>
            <a:custGeom>
              <a:avLst/>
              <a:gdLst>
                <a:gd name="connsiteX0" fmla="*/ 166934 w 2302558"/>
                <a:gd name="connsiteY0" fmla="*/ 1732515 h 1732515"/>
                <a:gd name="connsiteX1" fmla="*/ 2302558 w 2302558"/>
                <a:gd name="connsiteY1" fmla="*/ 1200045 h 1732515"/>
                <a:gd name="connsiteX2" fmla="*/ 2301998 w 2302558"/>
                <a:gd name="connsiteY2" fmla="*/ 1197366 h 1732515"/>
                <a:gd name="connsiteX3" fmla="*/ 1798429 w 2302558"/>
                <a:gd name="connsiteY3" fmla="*/ 141381 h 1732515"/>
                <a:gd name="connsiteX4" fmla="*/ 1682798 w 2302558"/>
                <a:gd name="connsiteY4" fmla="*/ 0 h 1732515"/>
                <a:gd name="connsiteX5" fmla="*/ 0 w 2302558"/>
                <a:gd name="connsiteY5" fmla="*/ 1412034 h 1732515"/>
                <a:gd name="connsiteX6" fmla="*/ 79100 w 2302558"/>
                <a:gd name="connsiteY6" fmla="*/ 1518901 h 1732515"/>
                <a:gd name="connsiteX7" fmla="*/ 150318 w 2302558"/>
                <a:gd name="connsiteY7" fmla="*/ 1668382 h 1732515"/>
                <a:gd name="connsiteX8" fmla="*/ 166934 w 2302558"/>
                <a:gd name="connsiteY8" fmla="*/ 1732515 h 1732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2558" h="1732515">
                  <a:moveTo>
                    <a:pt x="166934" y="1732515"/>
                  </a:moveTo>
                  <a:lnTo>
                    <a:pt x="2302558" y="1200045"/>
                  </a:lnTo>
                  <a:lnTo>
                    <a:pt x="2301998" y="1197366"/>
                  </a:lnTo>
                  <a:cubicBezTo>
                    <a:pt x="2203664" y="818009"/>
                    <a:pt x="2033162" y="458747"/>
                    <a:pt x="1798429" y="141381"/>
                  </a:cubicBezTo>
                  <a:lnTo>
                    <a:pt x="1682798" y="0"/>
                  </a:lnTo>
                  <a:lnTo>
                    <a:pt x="0" y="1412034"/>
                  </a:lnTo>
                  <a:lnTo>
                    <a:pt x="79100" y="1518901"/>
                  </a:lnTo>
                  <a:cubicBezTo>
                    <a:pt x="107600" y="1566414"/>
                    <a:pt x="131433" y="1616498"/>
                    <a:pt x="150318" y="1668382"/>
                  </a:cubicBezTo>
                  <a:lnTo>
                    <a:pt x="166934" y="173251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Segment 5">
              <a:extLst>
                <a:ext uri="{FF2B5EF4-FFF2-40B4-BE49-F238E27FC236}">
                  <a16:creationId xmlns:a16="http://schemas.microsoft.com/office/drawing/2014/main" id="{6B50D07A-D44E-4CBF-B06D-D424424FE111}"/>
                </a:ext>
              </a:extLst>
            </p:cNvPr>
            <p:cNvSpPr/>
            <p:nvPr/>
          </p:nvSpPr>
          <p:spPr>
            <a:xfrm rot="12300000" flipH="1">
              <a:off x="6709245" y="3639795"/>
              <a:ext cx="2232273" cy="1363673"/>
            </a:xfrm>
            <a:custGeom>
              <a:avLst/>
              <a:gdLst>
                <a:gd name="connsiteX0" fmla="*/ 21078 w 2232273"/>
                <a:gd name="connsiteY0" fmla="*/ 907200 h 1363673"/>
                <a:gd name="connsiteX1" fmla="*/ 2168614 w 2232273"/>
                <a:gd name="connsiteY1" fmla="*/ 1363673 h 1363673"/>
                <a:gd name="connsiteX2" fmla="*/ 2204725 w 2232273"/>
                <a:gd name="connsiteY2" fmla="*/ 1170344 h 1363673"/>
                <a:gd name="connsiteX3" fmla="*/ 2194256 w 2232273"/>
                <a:gd name="connsiteY3" fmla="*/ 281740 h 1363673"/>
                <a:gd name="connsiteX4" fmla="*/ 2135456 w 2232273"/>
                <a:gd name="connsiteY4" fmla="*/ 0 h 1363673"/>
                <a:gd name="connsiteX5" fmla="*/ 0 w 2232273"/>
                <a:gd name="connsiteY5" fmla="*/ 532429 h 1363673"/>
                <a:gd name="connsiteX6" fmla="*/ 24009 w 2232273"/>
                <a:gd name="connsiteY6" fmla="*/ 625098 h 1363673"/>
                <a:gd name="connsiteX7" fmla="*/ 26961 w 2232273"/>
                <a:gd name="connsiteY7" fmla="*/ 875702 h 1363673"/>
                <a:gd name="connsiteX8" fmla="*/ 21078 w 2232273"/>
                <a:gd name="connsiteY8" fmla="*/ 907200 h 1363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273" h="1363673">
                  <a:moveTo>
                    <a:pt x="21078" y="907200"/>
                  </a:moveTo>
                  <a:lnTo>
                    <a:pt x="2168614" y="1363673"/>
                  </a:lnTo>
                  <a:lnTo>
                    <a:pt x="2204725" y="1170344"/>
                  </a:lnTo>
                  <a:cubicBezTo>
                    <a:pt x="2245177" y="872038"/>
                    <a:pt x="2240572" y="572770"/>
                    <a:pt x="2194256" y="281740"/>
                  </a:cubicBezTo>
                  <a:lnTo>
                    <a:pt x="2135456" y="0"/>
                  </a:lnTo>
                  <a:lnTo>
                    <a:pt x="0" y="532429"/>
                  </a:lnTo>
                  <a:lnTo>
                    <a:pt x="24009" y="625098"/>
                  </a:lnTo>
                  <a:cubicBezTo>
                    <a:pt x="37071" y="707174"/>
                    <a:pt x="38370" y="791574"/>
                    <a:pt x="26961" y="875702"/>
                  </a:cubicBezTo>
                  <a:lnTo>
                    <a:pt x="21078" y="90720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Segment 4">
              <a:extLst>
                <a:ext uri="{FF2B5EF4-FFF2-40B4-BE49-F238E27FC236}">
                  <a16:creationId xmlns:a16="http://schemas.microsoft.com/office/drawing/2014/main" id="{4DFB1688-34FF-49A6-8BD3-4468BDCB7826}"/>
                </a:ext>
              </a:extLst>
            </p:cNvPr>
            <p:cNvSpPr/>
            <p:nvPr/>
          </p:nvSpPr>
          <p:spPr>
            <a:xfrm rot="12300000" flipH="1">
              <a:off x="7033511" y="2459880"/>
              <a:ext cx="2307173" cy="1690477"/>
            </a:xfrm>
            <a:custGeom>
              <a:avLst/>
              <a:gdLst>
                <a:gd name="connsiteX0" fmla="*/ 1754442 w 2307173"/>
                <a:gd name="connsiteY0" fmla="*/ 1690477 h 1690477"/>
                <a:gd name="connsiteX1" fmla="*/ 1767095 w 2307173"/>
                <a:gd name="connsiteY1" fmla="*/ 1675083 h 1690477"/>
                <a:gd name="connsiteX2" fmla="*/ 2084066 w 2307173"/>
                <a:gd name="connsiteY2" fmla="*/ 1142439 h 1690477"/>
                <a:gd name="connsiteX3" fmla="*/ 2288350 w 2307173"/>
                <a:gd name="connsiteY3" fmla="*/ 557249 h 1690477"/>
                <a:gd name="connsiteX4" fmla="*/ 2307173 w 2307173"/>
                <a:gd name="connsiteY4" fmla="*/ 456473 h 1690477"/>
                <a:gd name="connsiteX5" fmla="*/ 159636 w 2307173"/>
                <a:gd name="connsiteY5" fmla="*/ 0 h 1690477"/>
                <a:gd name="connsiteX6" fmla="*/ 150502 w 2307173"/>
                <a:gd name="connsiteY6" fmla="*/ 48903 h 1690477"/>
                <a:gd name="connsiteX7" fmla="*/ 92890 w 2307173"/>
                <a:gd name="connsiteY7" fmla="*/ 213939 h 1690477"/>
                <a:gd name="connsiteX8" fmla="*/ 3498 w 2307173"/>
                <a:gd name="connsiteY8" fmla="*/ 364155 h 1690477"/>
                <a:gd name="connsiteX9" fmla="*/ 0 w 2307173"/>
                <a:gd name="connsiteY9" fmla="*/ 368410 h 1690477"/>
                <a:gd name="connsiteX10" fmla="*/ 1754442 w 2307173"/>
                <a:gd name="connsiteY10" fmla="*/ 1690477 h 1690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07173" h="1690477">
                  <a:moveTo>
                    <a:pt x="1754442" y="1690477"/>
                  </a:moveTo>
                  <a:lnTo>
                    <a:pt x="1767095" y="1675083"/>
                  </a:lnTo>
                  <a:cubicBezTo>
                    <a:pt x="1888223" y="1511775"/>
                    <a:pt x="1994788" y="1333896"/>
                    <a:pt x="2084066" y="1142439"/>
                  </a:cubicBezTo>
                  <a:cubicBezTo>
                    <a:pt x="2173343" y="950983"/>
                    <a:pt x="2241107" y="755011"/>
                    <a:pt x="2288350" y="557249"/>
                  </a:cubicBezTo>
                  <a:lnTo>
                    <a:pt x="2307173" y="456473"/>
                  </a:lnTo>
                  <a:lnTo>
                    <a:pt x="159636" y="0"/>
                  </a:lnTo>
                  <a:lnTo>
                    <a:pt x="150502" y="48903"/>
                  </a:lnTo>
                  <a:cubicBezTo>
                    <a:pt x="137179" y="104677"/>
                    <a:pt x="118068" y="159944"/>
                    <a:pt x="92890" y="213939"/>
                  </a:cubicBezTo>
                  <a:cubicBezTo>
                    <a:pt x="67712" y="267934"/>
                    <a:pt x="37659" y="318099"/>
                    <a:pt x="3498" y="364155"/>
                  </a:cubicBezTo>
                  <a:lnTo>
                    <a:pt x="0" y="368410"/>
                  </a:lnTo>
                  <a:lnTo>
                    <a:pt x="1754442" y="1690477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Segment 3">
              <a:extLst>
                <a:ext uri="{FF2B5EF4-FFF2-40B4-BE49-F238E27FC236}">
                  <a16:creationId xmlns:a16="http://schemas.microsoft.com/office/drawing/2014/main" id="{7FD9090D-9F86-4502-9535-4BE2BEAB3169}"/>
                </a:ext>
              </a:extLst>
            </p:cNvPr>
            <p:cNvSpPr/>
            <p:nvPr/>
          </p:nvSpPr>
          <p:spPr>
            <a:xfrm rot="12300000" flipH="1">
              <a:off x="7046167" y="1460972"/>
              <a:ext cx="2043242" cy="2197952"/>
            </a:xfrm>
            <a:custGeom>
              <a:avLst/>
              <a:gdLst>
                <a:gd name="connsiteX0" fmla="*/ 997676 w 2043242"/>
                <a:gd name="connsiteY0" fmla="*/ 2197952 h 2197952"/>
                <a:gd name="connsiteX1" fmla="*/ 1178470 w 2043242"/>
                <a:gd name="connsiteY1" fmla="*/ 2100965 h 2197952"/>
                <a:gd name="connsiteX2" fmla="*/ 1865910 w 2043242"/>
                <a:gd name="connsiteY2" fmla="*/ 1537800 h 2197952"/>
                <a:gd name="connsiteX3" fmla="*/ 2043242 w 2043242"/>
                <a:gd name="connsiteY3" fmla="*/ 1322066 h 2197952"/>
                <a:gd name="connsiteX4" fmla="*/ 288800 w 2043242"/>
                <a:gd name="connsiteY4" fmla="*/ 0 h 2197952"/>
                <a:gd name="connsiteX5" fmla="*/ 240361 w 2043242"/>
                <a:gd name="connsiteY5" fmla="*/ 58929 h 2197952"/>
                <a:gd name="connsiteX6" fmla="*/ 46489 w 2043242"/>
                <a:gd name="connsiteY6" fmla="*/ 217752 h 2197952"/>
                <a:gd name="connsiteX7" fmla="*/ 0 w 2043242"/>
                <a:gd name="connsiteY7" fmla="*/ 239902 h 2197952"/>
                <a:gd name="connsiteX8" fmla="*/ 997676 w 2043242"/>
                <a:gd name="connsiteY8" fmla="*/ 2197952 h 2197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3242" h="2197952">
                  <a:moveTo>
                    <a:pt x="997676" y="2197952"/>
                  </a:moveTo>
                  <a:lnTo>
                    <a:pt x="1178470" y="2100965"/>
                  </a:lnTo>
                  <a:cubicBezTo>
                    <a:pt x="1431184" y="1949373"/>
                    <a:pt x="1663396" y="1760536"/>
                    <a:pt x="1865910" y="1537800"/>
                  </a:cubicBezTo>
                  <a:lnTo>
                    <a:pt x="2043242" y="1322066"/>
                  </a:lnTo>
                  <a:lnTo>
                    <a:pt x="288800" y="0"/>
                  </a:lnTo>
                  <a:lnTo>
                    <a:pt x="240361" y="58929"/>
                  </a:lnTo>
                  <a:cubicBezTo>
                    <a:pt x="183249" y="121745"/>
                    <a:pt x="117760" y="175001"/>
                    <a:pt x="46489" y="217752"/>
                  </a:cubicBezTo>
                  <a:lnTo>
                    <a:pt x="0" y="239902"/>
                  </a:lnTo>
                  <a:lnTo>
                    <a:pt x="997676" y="219795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Segment 2">
              <a:extLst>
                <a:ext uri="{FF2B5EF4-FFF2-40B4-BE49-F238E27FC236}">
                  <a16:creationId xmlns:a16="http://schemas.microsoft.com/office/drawing/2014/main" id="{FCB3ABAF-182F-47C2-9118-822028005866}"/>
                </a:ext>
              </a:extLst>
            </p:cNvPr>
            <p:cNvSpPr/>
            <p:nvPr/>
          </p:nvSpPr>
          <p:spPr>
            <a:xfrm rot="12300000" flipH="1">
              <a:off x="6865450" y="851846"/>
              <a:ext cx="1363788" cy="2293063"/>
            </a:xfrm>
            <a:custGeom>
              <a:avLst/>
              <a:gdLst>
                <a:gd name="connsiteX0" fmla="*/ 38358 w 1363788"/>
                <a:gd name="connsiteY0" fmla="*/ 2293063 h 2293063"/>
                <a:gd name="connsiteX1" fmla="*/ 155929 w 1363788"/>
                <a:gd name="connsiteY1" fmla="*/ 2291583 h 2293063"/>
                <a:gd name="connsiteX2" fmla="*/ 1288549 w 1363788"/>
                <a:gd name="connsiteY2" fmla="*/ 1998565 h 2293063"/>
                <a:gd name="connsiteX3" fmla="*/ 1363788 w 1363788"/>
                <a:gd name="connsiteY3" fmla="*/ 1958203 h 2293063"/>
                <a:gd name="connsiteX4" fmla="*/ 366034 w 1363788"/>
                <a:gd name="connsiteY4" fmla="*/ 0 h 2293063"/>
                <a:gd name="connsiteX5" fmla="*/ 266294 w 1363788"/>
                <a:gd name="connsiteY5" fmla="*/ 47520 h 2293063"/>
                <a:gd name="connsiteX6" fmla="*/ 106007 w 1363788"/>
                <a:gd name="connsiteY6" fmla="*/ 89047 h 2293063"/>
                <a:gd name="connsiteX7" fmla="*/ 0 w 1363788"/>
                <a:gd name="connsiteY7" fmla="*/ 95517 h 2293063"/>
                <a:gd name="connsiteX8" fmla="*/ 38358 w 1363788"/>
                <a:gd name="connsiteY8" fmla="*/ 2293063 h 229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788" h="2293063">
                  <a:moveTo>
                    <a:pt x="38358" y="2293063"/>
                  </a:moveTo>
                  <a:lnTo>
                    <a:pt x="155929" y="2291583"/>
                  </a:lnTo>
                  <a:cubicBezTo>
                    <a:pt x="549929" y="2267401"/>
                    <a:pt x="934736" y="2167083"/>
                    <a:pt x="1288549" y="1998565"/>
                  </a:cubicBezTo>
                  <a:lnTo>
                    <a:pt x="1363788" y="1958203"/>
                  </a:lnTo>
                  <a:lnTo>
                    <a:pt x="366034" y="0"/>
                  </a:lnTo>
                  <a:lnTo>
                    <a:pt x="266294" y="47520"/>
                  </a:lnTo>
                  <a:cubicBezTo>
                    <a:pt x="214410" y="66404"/>
                    <a:pt x="160724" y="80340"/>
                    <a:pt x="106007" y="89047"/>
                  </a:cubicBezTo>
                  <a:lnTo>
                    <a:pt x="0" y="95517"/>
                  </a:lnTo>
                  <a:lnTo>
                    <a:pt x="38358" y="2293063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5" name="Segment 1">
              <a:extLst>
                <a:ext uri="{FF2B5EF4-FFF2-40B4-BE49-F238E27FC236}">
                  <a16:creationId xmlns:a16="http://schemas.microsoft.com/office/drawing/2014/main" id="{92211CD4-F027-49AF-874A-AD607D4B7B6D}"/>
                </a:ext>
              </a:extLst>
            </p:cNvPr>
            <p:cNvSpPr/>
            <p:nvPr/>
          </p:nvSpPr>
          <p:spPr>
            <a:xfrm rot="12300000" flipH="1">
              <a:off x="5660384" y="287792"/>
              <a:ext cx="1367754" cy="2282322"/>
            </a:xfrm>
            <a:custGeom>
              <a:avLst/>
              <a:gdLst>
                <a:gd name="connsiteX0" fmla="*/ 10920 w 1367754"/>
                <a:gd name="connsiteY0" fmla="*/ 1996885 h 2282322"/>
                <a:gd name="connsiteX1" fmla="*/ 1192041 w 1367754"/>
                <a:gd name="connsiteY1" fmla="*/ 2282322 h 2282322"/>
                <a:gd name="connsiteX2" fmla="*/ 1367754 w 1367754"/>
                <a:gd name="connsiteY2" fmla="*/ 2280110 h 2282322"/>
                <a:gd name="connsiteX3" fmla="*/ 1329398 w 1367754"/>
                <a:gd name="connsiteY3" fmla="*/ 82738 h 2282322"/>
                <a:gd name="connsiteX4" fmla="*/ 1272520 w 1367754"/>
                <a:gd name="connsiteY4" fmla="*/ 86209 h 2282322"/>
                <a:gd name="connsiteX5" fmla="*/ 939420 w 1367754"/>
                <a:gd name="connsiteY5" fmla="*/ 5710 h 2282322"/>
                <a:gd name="connsiteX6" fmla="*/ 928631 w 1367754"/>
                <a:gd name="connsiteY6" fmla="*/ 0 h 2282322"/>
                <a:gd name="connsiteX7" fmla="*/ 0 w 1367754"/>
                <a:gd name="connsiteY7" fmla="*/ 1991453 h 2282322"/>
                <a:gd name="connsiteX8" fmla="*/ 10920 w 1367754"/>
                <a:gd name="connsiteY8" fmla="*/ 1996885 h 228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7754" h="2282322">
                  <a:moveTo>
                    <a:pt x="10920" y="1996885"/>
                  </a:moveTo>
                  <a:cubicBezTo>
                    <a:pt x="393833" y="2175441"/>
                    <a:pt x="794808" y="2267941"/>
                    <a:pt x="1192041" y="2282322"/>
                  </a:cubicBezTo>
                  <a:lnTo>
                    <a:pt x="1367754" y="2280110"/>
                  </a:lnTo>
                  <a:lnTo>
                    <a:pt x="1329398" y="82738"/>
                  </a:lnTo>
                  <a:lnTo>
                    <a:pt x="1272520" y="86209"/>
                  </a:lnTo>
                  <a:cubicBezTo>
                    <a:pt x="1160492" y="82153"/>
                    <a:pt x="1047410" y="56066"/>
                    <a:pt x="939420" y="5710"/>
                  </a:cubicBezTo>
                  <a:lnTo>
                    <a:pt x="928631" y="0"/>
                  </a:lnTo>
                  <a:lnTo>
                    <a:pt x="0" y="1991453"/>
                  </a:lnTo>
                  <a:lnTo>
                    <a:pt x="10920" y="1996885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Segment 14 Text">
              <a:extLst>
                <a:ext uri="{FF2B5EF4-FFF2-40B4-BE49-F238E27FC236}">
                  <a16:creationId xmlns:a16="http://schemas.microsoft.com/office/drawing/2014/main" id="{C3346640-4DA2-4CCE-8840-DFCE8B6D5DCA}"/>
                </a:ext>
              </a:extLst>
            </p:cNvPr>
            <p:cNvSpPr/>
            <p:nvPr/>
          </p:nvSpPr>
          <p:spPr>
            <a:xfrm rot="15405854">
              <a:off x="4539334" y="110881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7" name="Segment 13 Text">
              <a:extLst>
                <a:ext uri="{FF2B5EF4-FFF2-40B4-BE49-F238E27FC236}">
                  <a16:creationId xmlns:a16="http://schemas.microsoft.com/office/drawing/2014/main" id="{71BE2CD0-CB08-47BC-942D-F65449CB162A}"/>
                </a:ext>
              </a:extLst>
            </p:cNvPr>
            <p:cNvSpPr/>
            <p:nvPr/>
          </p:nvSpPr>
          <p:spPr>
            <a:xfrm rot="13810475">
              <a:off x="3720461" y="151798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8" name="Segment 12 Text">
              <a:extLst>
                <a:ext uri="{FF2B5EF4-FFF2-40B4-BE49-F238E27FC236}">
                  <a16:creationId xmlns:a16="http://schemas.microsoft.com/office/drawing/2014/main" id="{C6DC0926-BDBA-4E0B-A300-51EF0AC98BDA}"/>
                </a:ext>
              </a:extLst>
            </p:cNvPr>
            <p:cNvSpPr/>
            <p:nvPr/>
          </p:nvSpPr>
          <p:spPr>
            <a:xfrm rot="12216467">
              <a:off x="3186982" y="22255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9" name="Segment 11 Text">
              <a:extLst>
                <a:ext uri="{FF2B5EF4-FFF2-40B4-BE49-F238E27FC236}">
                  <a16:creationId xmlns:a16="http://schemas.microsoft.com/office/drawing/2014/main" id="{490EDB5A-98BC-4AC8-8093-5B7FA05DC956}"/>
                </a:ext>
              </a:extLst>
            </p:cNvPr>
            <p:cNvSpPr/>
            <p:nvPr/>
          </p:nvSpPr>
          <p:spPr>
            <a:xfrm rot="10800000">
              <a:off x="3041521" y="30742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0" name="Segment 10 Text">
              <a:extLst>
                <a:ext uri="{FF2B5EF4-FFF2-40B4-BE49-F238E27FC236}">
                  <a16:creationId xmlns:a16="http://schemas.microsoft.com/office/drawing/2014/main" id="{610F4F23-23CA-47F8-8D90-327C271BB5F0}"/>
                </a:ext>
              </a:extLst>
            </p:cNvPr>
            <p:cNvSpPr/>
            <p:nvPr/>
          </p:nvSpPr>
          <p:spPr>
            <a:xfrm rot="9243341">
              <a:off x="3264280" y="393007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1" name="Segment 9 Text">
              <a:extLst>
                <a:ext uri="{FF2B5EF4-FFF2-40B4-BE49-F238E27FC236}">
                  <a16:creationId xmlns:a16="http://schemas.microsoft.com/office/drawing/2014/main" id="{4673168D-E54C-445A-AD50-4DED3C4D3EA3}"/>
                </a:ext>
              </a:extLst>
            </p:cNvPr>
            <p:cNvSpPr/>
            <p:nvPr/>
          </p:nvSpPr>
          <p:spPr>
            <a:xfrm rot="7695509">
              <a:off x="3805728" y="4598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2" name="Segment 8 Text">
              <a:extLst>
                <a:ext uri="{FF2B5EF4-FFF2-40B4-BE49-F238E27FC236}">
                  <a16:creationId xmlns:a16="http://schemas.microsoft.com/office/drawing/2014/main" id="{6F89F95D-E048-4225-AAA0-637AEB6EA3F3}"/>
                </a:ext>
              </a:extLst>
            </p:cNvPr>
            <p:cNvSpPr/>
            <p:nvPr/>
          </p:nvSpPr>
          <p:spPr>
            <a:xfrm rot="6134713">
              <a:off x="4598826" y="494905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3" name="Segment 7 Text">
              <a:extLst>
                <a:ext uri="{FF2B5EF4-FFF2-40B4-BE49-F238E27FC236}">
                  <a16:creationId xmlns:a16="http://schemas.microsoft.com/office/drawing/2014/main" id="{D9B480BE-79E6-4928-9E15-DE692633212B}"/>
                </a:ext>
              </a:extLst>
            </p:cNvPr>
            <p:cNvSpPr/>
            <p:nvPr/>
          </p:nvSpPr>
          <p:spPr>
            <a:xfrm rot="4698571">
              <a:off x="5446127" y="49674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4" name="Segment 6 Text">
              <a:extLst>
                <a:ext uri="{FF2B5EF4-FFF2-40B4-BE49-F238E27FC236}">
                  <a16:creationId xmlns:a16="http://schemas.microsoft.com/office/drawing/2014/main" id="{484C69F3-53D3-4F27-9DAC-89BA79E7AB05}"/>
                </a:ext>
              </a:extLst>
            </p:cNvPr>
            <p:cNvSpPr/>
            <p:nvPr/>
          </p:nvSpPr>
          <p:spPr>
            <a:xfrm rot="3130310">
              <a:off x="6226859" y="46012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5" name="Segment 5 Text">
              <a:extLst>
                <a:ext uri="{FF2B5EF4-FFF2-40B4-BE49-F238E27FC236}">
                  <a16:creationId xmlns:a16="http://schemas.microsoft.com/office/drawing/2014/main" id="{9BDFDA13-F38D-4581-A088-F4B5E6FFC6EA}"/>
                </a:ext>
              </a:extLst>
            </p:cNvPr>
            <p:cNvSpPr/>
            <p:nvPr/>
          </p:nvSpPr>
          <p:spPr>
            <a:xfrm rot="1573302">
              <a:off x="6805054" y="39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6" name="Segment 4 Text">
              <a:extLst>
                <a:ext uri="{FF2B5EF4-FFF2-40B4-BE49-F238E27FC236}">
                  <a16:creationId xmlns:a16="http://schemas.microsoft.com/office/drawing/2014/main" id="{6EF633ED-945B-4A04-BFEC-B04C8BA94635}"/>
                </a:ext>
              </a:extLst>
            </p:cNvPr>
            <p:cNvSpPr/>
            <p:nvPr/>
          </p:nvSpPr>
          <p:spPr>
            <a:xfrm>
              <a:off x="7021357" y="30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7" name="Segment 3 Text">
              <a:extLst>
                <a:ext uri="{FF2B5EF4-FFF2-40B4-BE49-F238E27FC236}">
                  <a16:creationId xmlns:a16="http://schemas.microsoft.com/office/drawing/2014/main" id="{B80ECD18-83CC-4645-AAD5-5E4729F6CF96}"/>
                </a:ext>
              </a:extLst>
            </p:cNvPr>
            <p:cNvSpPr/>
            <p:nvPr/>
          </p:nvSpPr>
          <p:spPr>
            <a:xfrm rot="20101669">
              <a:off x="6828405" y="21861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8" name="Segment 2 Text">
              <a:extLst>
                <a:ext uri="{FF2B5EF4-FFF2-40B4-BE49-F238E27FC236}">
                  <a16:creationId xmlns:a16="http://schemas.microsoft.com/office/drawing/2014/main" id="{DAADD363-5DF5-495D-8251-B8F9755256AF}"/>
                </a:ext>
              </a:extLst>
            </p:cNvPr>
            <p:cNvSpPr/>
            <p:nvPr/>
          </p:nvSpPr>
          <p:spPr>
            <a:xfrm rot="18513593">
              <a:off x="6286688" y="14866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9" name="Segment 1 Text">
              <a:extLst>
                <a:ext uri="{FF2B5EF4-FFF2-40B4-BE49-F238E27FC236}">
                  <a16:creationId xmlns:a16="http://schemas.microsoft.com/office/drawing/2014/main" id="{C9FE1DFE-6308-4585-826F-D7B34AE0D39D}"/>
                </a:ext>
              </a:extLst>
            </p:cNvPr>
            <p:cNvSpPr/>
            <p:nvPr/>
          </p:nvSpPr>
          <p:spPr>
            <a:xfrm rot="16865877">
              <a:off x="5472644" y="107916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Spinning Wheel 16">
            <a:extLst>
              <a:ext uri="{FF2B5EF4-FFF2-40B4-BE49-F238E27FC236}">
                <a16:creationId xmlns:a16="http://schemas.microsoft.com/office/drawing/2014/main" id="{68919691-E1DA-48EF-B470-CC7A062A29ED}"/>
              </a:ext>
            </a:extLst>
          </p:cNvPr>
          <p:cNvGrpSpPr/>
          <p:nvPr/>
        </p:nvGrpSpPr>
        <p:grpSpPr>
          <a:xfrm>
            <a:off x="2923099" y="261475"/>
            <a:ext cx="6347654" cy="6335392"/>
            <a:chOff x="2923099" y="261475"/>
            <a:chExt cx="6347654" cy="6335392"/>
          </a:xfrm>
        </p:grpSpPr>
        <p:sp>
          <p:nvSpPr>
            <p:cNvPr id="44" name="Segment 16">
              <a:extLst>
                <a:ext uri="{FF2B5EF4-FFF2-40B4-BE49-F238E27FC236}">
                  <a16:creationId xmlns:a16="http://schemas.microsoft.com/office/drawing/2014/main" id="{00B366D2-46D0-4420-AB51-F84BACEAE3F6}"/>
                </a:ext>
              </a:extLst>
            </p:cNvPr>
            <p:cNvSpPr/>
            <p:nvPr/>
          </p:nvSpPr>
          <p:spPr>
            <a:xfrm rot="4020000" flipH="1" flipV="1">
              <a:off x="4770287" y="832635"/>
              <a:ext cx="2262438" cy="1171370"/>
            </a:xfrm>
            <a:custGeom>
              <a:avLst/>
              <a:gdLst>
                <a:gd name="connsiteX0" fmla="*/ 2022450 w 2262438"/>
                <a:gd name="connsiteY0" fmla="*/ 1171370 h 1171370"/>
                <a:gd name="connsiteX1" fmla="*/ 0 w 2262438"/>
                <a:gd name="connsiteY1" fmla="*/ 312891 h 1171370"/>
                <a:gd name="connsiteX2" fmla="*/ 29136 w 2262438"/>
                <a:gd name="connsiteY2" fmla="*/ 233314 h 1171370"/>
                <a:gd name="connsiteX3" fmla="*/ 63318 w 2262438"/>
                <a:gd name="connsiteY3" fmla="*/ 64893 h 1171370"/>
                <a:gd name="connsiteX4" fmla="*/ 66602 w 2262438"/>
                <a:gd name="connsiteY4" fmla="*/ 0 h 1171370"/>
                <a:gd name="connsiteX5" fmla="*/ 2262438 w 2262438"/>
                <a:gd name="connsiteY5" fmla="*/ 38328 h 1171370"/>
                <a:gd name="connsiteX6" fmla="*/ 2250038 w 2262438"/>
                <a:gd name="connsiteY6" fmla="*/ 283353 h 1171370"/>
                <a:gd name="connsiteX7" fmla="*/ 2078989 w 2262438"/>
                <a:gd name="connsiteY7" fmla="*/ 1028215 h 1171370"/>
                <a:gd name="connsiteX8" fmla="*/ 2022450 w 2262438"/>
                <a:gd name="connsiteY8" fmla="*/ 1171370 h 117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438" h="1171370">
                  <a:moveTo>
                    <a:pt x="2022450" y="1171370"/>
                  </a:moveTo>
                  <a:lnTo>
                    <a:pt x="0" y="312891"/>
                  </a:lnTo>
                  <a:lnTo>
                    <a:pt x="29136" y="233314"/>
                  </a:lnTo>
                  <a:cubicBezTo>
                    <a:pt x="46383" y="177603"/>
                    <a:pt x="57675" y="121209"/>
                    <a:pt x="63318" y="64893"/>
                  </a:cubicBezTo>
                  <a:lnTo>
                    <a:pt x="66602" y="0"/>
                  </a:lnTo>
                  <a:lnTo>
                    <a:pt x="2262438" y="38328"/>
                  </a:lnTo>
                  <a:lnTo>
                    <a:pt x="2250038" y="283353"/>
                  </a:lnTo>
                  <a:cubicBezTo>
                    <a:pt x="2225024" y="532966"/>
                    <a:pt x="2168715" y="783004"/>
                    <a:pt x="2078989" y="1028215"/>
                  </a:cubicBezTo>
                  <a:lnTo>
                    <a:pt x="2022450" y="117137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5" name="Segment 15">
              <a:extLst>
                <a:ext uri="{FF2B5EF4-FFF2-40B4-BE49-F238E27FC236}">
                  <a16:creationId xmlns:a16="http://schemas.microsoft.com/office/drawing/2014/main" id="{20A4F955-16F0-40CC-870E-DD8596116484}"/>
                </a:ext>
              </a:extLst>
            </p:cNvPr>
            <p:cNvSpPr/>
            <p:nvPr/>
          </p:nvSpPr>
          <p:spPr>
            <a:xfrm rot="4020000" flipH="1" flipV="1">
              <a:off x="3713672" y="1265376"/>
              <a:ext cx="2258314" cy="1194230"/>
            </a:xfrm>
            <a:custGeom>
              <a:avLst/>
              <a:gdLst>
                <a:gd name="connsiteX0" fmla="*/ 2255762 w 2258314"/>
                <a:gd name="connsiteY0" fmla="*/ 1194230 h 1194230"/>
                <a:gd name="connsiteX1" fmla="*/ 59927 w 2258314"/>
                <a:gd name="connsiteY1" fmla="*/ 1155902 h 1194230"/>
                <a:gd name="connsiteX2" fmla="*/ 60728 w 2258314"/>
                <a:gd name="connsiteY2" fmla="*/ 1140069 h 1194230"/>
                <a:gd name="connsiteX3" fmla="*/ 44763 w 2258314"/>
                <a:gd name="connsiteY3" fmla="*/ 974043 h 1194230"/>
                <a:gd name="connsiteX4" fmla="*/ 0 w 2258314"/>
                <a:gd name="connsiteY4" fmla="*/ 823165 h 1194230"/>
                <a:gd name="connsiteX5" fmla="*/ 2037404 w 2258314"/>
                <a:gd name="connsiteY5" fmla="*/ 0 h 1194230"/>
                <a:gd name="connsiteX6" fmla="*/ 2131598 w 2258314"/>
                <a:gd name="connsiteY6" fmla="*/ 269482 h 1194230"/>
                <a:gd name="connsiteX7" fmla="*/ 2258312 w 2258314"/>
                <a:gd name="connsiteY7" fmla="*/ 1143855 h 1194230"/>
                <a:gd name="connsiteX8" fmla="*/ 2255762 w 2258314"/>
                <a:gd name="connsiteY8" fmla="*/ 1194230 h 119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8314" h="1194230">
                  <a:moveTo>
                    <a:pt x="2255762" y="1194230"/>
                  </a:moveTo>
                  <a:lnTo>
                    <a:pt x="59927" y="1155902"/>
                  </a:lnTo>
                  <a:lnTo>
                    <a:pt x="60728" y="1140069"/>
                  </a:lnTo>
                  <a:cubicBezTo>
                    <a:pt x="60799" y="1084018"/>
                    <a:pt x="55376" y="1028424"/>
                    <a:pt x="44763" y="974043"/>
                  </a:cubicBezTo>
                  <a:lnTo>
                    <a:pt x="0" y="823165"/>
                  </a:lnTo>
                  <a:lnTo>
                    <a:pt x="2037404" y="0"/>
                  </a:lnTo>
                  <a:lnTo>
                    <a:pt x="2131598" y="269482"/>
                  </a:lnTo>
                  <a:cubicBezTo>
                    <a:pt x="2215233" y="551252"/>
                    <a:pt x="2258693" y="845735"/>
                    <a:pt x="2258312" y="1143855"/>
                  </a:cubicBezTo>
                  <a:lnTo>
                    <a:pt x="2255762" y="119423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6" name="Segment 14">
              <a:extLst>
                <a:ext uri="{FF2B5EF4-FFF2-40B4-BE49-F238E27FC236}">
                  <a16:creationId xmlns:a16="http://schemas.microsoft.com/office/drawing/2014/main" id="{C1141333-8C65-4A25-AABD-A973290F2AE1}"/>
                </a:ext>
              </a:extLst>
            </p:cNvPr>
            <p:cNvSpPr/>
            <p:nvPr/>
          </p:nvSpPr>
          <p:spPr>
            <a:xfrm rot="4020000" flipH="1" flipV="1">
              <a:off x="3182317" y="1411475"/>
              <a:ext cx="2222444" cy="1811943"/>
            </a:xfrm>
            <a:custGeom>
              <a:avLst/>
              <a:gdLst>
                <a:gd name="connsiteX0" fmla="*/ 2222444 w 2222444"/>
                <a:gd name="connsiteY0" fmla="*/ 988842 h 1811943"/>
                <a:gd name="connsiteX1" fmla="*/ 185200 w 2222444"/>
                <a:gd name="connsiteY1" fmla="*/ 1811943 h 1811943"/>
                <a:gd name="connsiteX2" fmla="*/ 183896 w 2222444"/>
                <a:gd name="connsiteY2" fmla="*/ 1807548 h 1811943"/>
                <a:gd name="connsiteX3" fmla="*/ 3657 w 2222444"/>
                <a:gd name="connsiteY3" fmla="*/ 1530125 h 1811943"/>
                <a:gd name="connsiteX4" fmla="*/ 0 w 2222444"/>
                <a:gd name="connsiteY4" fmla="*/ 1526703 h 1811943"/>
                <a:gd name="connsiteX5" fmla="*/ 1580948 w 2222444"/>
                <a:gd name="connsiteY5" fmla="*/ 0 h 1811943"/>
                <a:gd name="connsiteX6" fmla="*/ 1581836 w 2222444"/>
                <a:gd name="connsiteY6" fmla="*/ 831 h 1811943"/>
                <a:gd name="connsiteX7" fmla="*/ 2220937 w 2222444"/>
                <a:gd name="connsiteY7" fmla="*/ 984530 h 1811943"/>
                <a:gd name="connsiteX8" fmla="*/ 2222444 w 2222444"/>
                <a:gd name="connsiteY8" fmla="*/ 988842 h 1811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444" h="1811943">
                  <a:moveTo>
                    <a:pt x="2222444" y="988842"/>
                  </a:moveTo>
                  <a:lnTo>
                    <a:pt x="185200" y="1811943"/>
                  </a:lnTo>
                  <a:lnTo>
                    <a:pt x="183896" y="1807548"/>
                  </a:lnTo>
                  <a:cubicBezTo>
                    <a:pt x="142529" y="1705161"/>
                    <a:pt x="81632" y="1610664"/>
                    <a:pt x="3657" y="1530125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581836" y="831"/>
                  </a:lnTo>
                  <a:cubicBezTo>
                    <a:pt x="1858324" y="286410"/>
                    <a:pt x="2074255" y="621481"/>
                    <a:pt x="2220937" y="984530"/>
                  </a:cubicBezTo>
                  <a:lnTo>
                    <a:pt x="2222444" y="98884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7" name="Segment 13">
              <a:extLst>
                <a:ext uri="{FF2B5EF4-FFF2-40B4-BE49-F238E27FC236}">
                  <a16:creationId xmlns:a16="http://schemas.microsoft.com/office/drawing/2014/main" id="{3F09D152-C223-44F0-9665-25DF86957C33}"/>
                </a:ext>
              </a:extLst>
            </p:cNvPr>
            <p:cNvSpPr/>
            <p:nvPr/>
          </p:nvSpPr>
          <p:spPr>
            <a:xfrm rot="4020000" flipH="1" flipV="1">
              <a:off x="3102122" y="1824360"/>
              <a:ext cx="1847642" cy="2205688"/>
            </a:xfrm>
            <a:custGeom>
              <a:avLst/>
              <a:gdLst>
                <a:gd name="connsiteX0" fmla="*/ 1847642 w 1847642"/>
                <a:gd name="connsiteY0" fmla="*/ 678985 h 2205688"/>
                <a:gd name="connsiteX1" fmla="*/ 266695 w 1847642"/>
                <a:gd name="connsiteY1" fmla="*/ 2205688 h 2205688"/>
                <a:gd name="connsiteX2" fmla="*/ 211337 w 1847642"/>
                <a:gd name="connsiteY2" fmla="*/ 2153881 h 2205688"/>
                <a:gd name="connsiteX3" fmla="*/ 69753 w 1847642"/>
                <a:gd name="connsiteY3" fmla="*/ 2056473 h 2205688"/>
                <a:gd name="connsiteX4" fmla="*/ 0 w 1847642"/>
                <a:gd name="connsiteY4" fmla="*/ 2022617 h 2205688"/>
                <a:gd name="connsiteX5" fmla="*/ 858550 w 1847642"/>
                <a:gd name="connsiteY5" fmla="*/ 0 h 2205688"/>
                <a:gd name="connsiteX6" fmla="*/ 992110 w 1847642"/>
                <a:gd name="connsiteY6" fmla="*/ 60722 h 2205688"/>
                <a:gd name="connsiteX7" fmla="*/ 1632577 w 1847642"/>
                <a:gd name="connsiteY7" fmla="*/ 477711 h 2205688"/>
                <a:gd name="connsiteX8" fmla="*/ 1847642 w 1847642"/>
                <a:gd name="connsiteY8" fmla="*/ 678985 h 220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7642" h="2205688">
                  <a:moveTo>
                    <a:pt x="1847642" y="678985"/>
                  </a:moveTo>
                  <a:lnTo>
                    <a:pt x="266695" y="2205688"/>
                  </a:lnTo>
                  <a:lnTo>
                    <a:pt x="211337" y="2153881"/>
                  </a:lnTo>
                  <a:cubicBezTo>
                    <a:pt x="168157" y="2117290"/>
                    <a:pt x="120860" y="2084569"/>
                    <a:pt x="69753" y="2056473"/>
                  </a:cubicBezTo>
                  <a:lnTo>
                    <a:pt x="0" y="2022617"/>
                  </a:lnTo>
                  <a:lnTo>
                    <a:pt x="858550" y="0"/>
                  </a:lnTo>
                  <a:lnTo>
                    <a:pt x="992110" y="60722"/>
                  </a:lnTo>
                  <a:cubicBezTo>
                    <a:pt x="1226991" y="174783"/>
                    <a:pt x="1441187" y="315530"/>
                    <a:pt x="1632577" y="477711"/>
                  </a:cubicBezTo>
                  <a:lnTo>
                    <a:pt x="1847642" y="67898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8" name="Segment 12">
              <a:extLst>
                <a:ext uri="{FF2B5EF4-FFF2-40B4-BE49-F238E27FC236}">
                  <a16:creationId xmlns:a16="http://schemas.microsoft.com/office/drawing/2014/main" id="{63896CA2-B467-4F49-B943-E348E895655F}"/>
                </a:ext>
              </a:extLst>
            </p:cNvPr>
            <p:cNvSpPr/>
            <p:nvPr/>
          </p:nvSpPr>
          <p:spPr>
            <a:xfrm rot="4020000" flipH="1" flipV="1">
              <a:off x="3493580" y="2484472"/>
              <a:ext cx="1182165" cy="2268809"/>
            </a:xfrm>
            <a:custGeom>
              <a:avLst/>
              <a:gdLst>
                <a:gd name="connsiteX0" fmla="*/ 1182165 w 1182165"/>
                <a:gd name="connsiteY0" fmla="*/ 246276 h 2268809"/>
                <a:gd name="connsiteX1" fmla="*/ 323650 w 1182165"/>
                <a:gd name="connsiteY1" fmla="*/ 2268809 h 2268809"/>
                <a:gd name="connsiteX2" fmla="*/ 317166 w 1182165"/>
                <a:gd name="connsiteY2" fmla="*/ 2265662 h 2268809"/>
                <a:gd name="connsiteX3" fmla="*/ 65783 w 1182165"/>
                <a:gd name="connsiteY3" fmla="*/ 2201105 h 2268809"/>
                <a:gd name="connsiteX4" fmla="*/ 1 w 1182165"/>
                <a:gd name="connsiteY4" fmla="*/ 2197776 h 2268809"/>
                <a:gd name="connsiteX5" fmla="*/ 0 w 1182165"/>
                <a:gd name="connsiteY5" fmla="*/ 0 h 2268809"/>
                <a:gd name="connsiteX6" fmla="*/ 284243 w 1182165"/>
                <a:gd name="connsiteY6" fmla="*/ 14385 h 2268809"/>
                <a:gd name="connsiteX7" fmla="*/ 1175610 w 1182165"/>
                <a:gd name="connsiteY7" fmla="*/ 243296 h 2268809"/>
                <a:gd name="connsiteX8" fmla="*/ 1182165 w 1182165"/>
                <a:gd name="connsiteY8" fmla="*/ 246276 h 226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2165" h="2268809">
                  <a:moveTo>
                    <a:pt x="1182165" y="246276"/>
                  </a:moveTo>
                  <a:lnTo>
                    <a:pt x="323650" y="2268809"/>
                  </a:lnTo>
                  <a:lnTo>
                    <a:pt x="317166" y="2265662"/>
                  </a:lnTo>
                  <a:cubicBezTo>
                    <a:pt x="234906" y="2230745"/>
                    <a:pt x="150258" y="2209570"/>
                    <a:pt x="65783" y="2201105"/>
                  </a:cubicBezTo>
                  <a:lnTo>
                    <a:pt x="1" y="2197776"/>
                  </a:lnTo>
                  <a:lnTo>
                    <a:pt x="0" y="0"/>
                  </a:lnTo>
                  <a:lnTo>
                    <a:pt x="284243" y="14385"/>
                  </a:lnTo>
                  <a:cubicBezTo>
                    <a:pt x="583779" y="44402"/>
                    <a:pt x="883927" y="119483"/>
                    <a:pt x="1175610" y="243296"/>
                  </a:cubicBezTo>
                  <a:lnTo>
                    <a:pt x="1182165" y="246276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9" name="Segment 11">
              <a:extLst>
                <a:ext uri="{FF2B5EF4-FFF2-40B4-BE49-F238E27FC236}">
                  <a16:creationId xmlns:a16="http://schemas.microsoft.com/office/drawing/2014/main" id="{3326E6B6-C489-4F14-B789-84D6D6E655BA}"/>
                </a:ext>
              </a:extLst>
            </p:cNvPr>
            <p:cNvSpPr/>
            <p:nvPr/>
          </p:nvSpPr>
          <p:spPr>
            <a:xfrm rot="4020000" flipH="1" flipV="1">
              <a:off x="3958852" y="3572268"/>
              <a:ext cx="1159821" cy="2259770"/>
            </a:xfrm>
            <a:custGeom>
              <a:avLst/>
              <a:gdLst>
                <a:gd name="connsiteX0" fmla="*/ 1159821 w 1159821"/>
                <a:gd name="connsiteY0" fmla="*/ 2198343 h 2259770"/>
                <a:gd name="connsiteX1" fmla="*/ 1144880 w 1159821"/>
                <a:gd name="connsiteY1" fmla="*/ 2197587 h 2259770"/>
                <a:gd name="connsiteX2" fmla="*/ 978854 w 1159821"/>
                <a:gd name="connsiteY2" fmla="*/ 2213552 h 2259770"/>
                <a:gd name="connsiteX3" fmla="*/ 823073 w 1159821"/>
                <a:gd name="connsiteY3" fmla="*/ 2259770 h 2259770"/>
                <a:gd name="connsiteX4" fmla="*/ 0 w 1159821"/>
                <a:gd name="connsiteY4" fmla="*/ 222592 h 2259770"/>
                <a:gd name="connsiteX5" fmla="*/ 274294 w 1159821"/>
                <a:gd name="connsiteY5" fmla="*/ 126717 h 2259770"/>
                <a:gd name="connsiteX6" fmla="*/ 1148667 w 1159821"/>
                <a:gd name="connsiteY6" fmla="*/ 3 h 2259770"/>
                <a:gd name="connsiteX7" fmla="*/ 1159821 w 1159821"/>
                <a:gd name="connsiteY7" fmla="*/ 568 h 2259770"/>
                <a:gd name="connsiteX8" fmla="*/ 1159821 w 1159821"/>
                <a:gd name="connsiteY8" fmla="*/ 2198343 h 225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9821" h="2259770">
                  <a:moveTo>
                    <a:pt x="1159821" y="2198343"/>
                  </a:moveTo>
                  <a:lnTo>
                    <a:pt x="1144880" y="2197587"/>
                  </a:lnTo>
                  <a:cubicBezTo>
                    <a:pt x="1088830" y="2197516"/>
                    <a:pt x="1033235" y="2202939"/>
                    <a:pt x="978854" y="2213552"/>
                  </a:cubicBezTo>
                  <a:lnTo>
                    <a:pt x="823073" y="2259770"/>
                  </a:lnTo>
                  <a:lnTo>
                    <a:pt x="0" y="222592"/>
                  </a:lnTo>
                  <a:lnTo>
                    <a:pt x="274294" y="126717"/>
                  </a:lnTo>
                  <a:cubicBezTo>
                    <a:pt x="556064" y="43082"/>
                    <a:pt x="850547" y="-378"/>
                    <a:pt x="1148667" y="3"/>
                  </a:cubicBezTo>
                  <a:lnTo>
                    <a:pt x="1159821" y="568"/>
                  </a:lnTo>
                  <a:lnTo>
                    <a:pt x="1159821" y="2198343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0" name="Segment 10">
              <a:extLst>
                <a:ext uri="{FF2B5EF4-FFF2-40B4-BE49-F238E27FC236}">
                  <a16:creationId xmlns:a16="http://schemas.microsoft.com/office/drawing/2014/main" id="{A256DDB1-DD25-465F-A87E-CE62BA390C80}"/>
                </a:ext>
              </a:extLst>
            </p:cNvPr>
            <p:cNvSpPr/>
            <p:nvPr/>
          </p:nvSpPr>
          <p:spPr>
            <a:xfrm rot="4020000" flipH="1" flipV="1">
              <a:off x="4075535" y="4133761"/>
              <a:ext cx="1837945" cy="2225678"/>
            </a:xfrm>
            <a:custGeom>
              <a:avLst/>
              <a:gdLst>
                <a:gd name="connsiteX0" fmla="*/ 1837945 w 1837945"/>
                <a:gd name="connsiteY0" fmla="*/ 2037064 h 2225678"/>
                <a:gd name="connsiteX1" fmla="*/ 1691512 w 1837945"/>
                <a:gd name="connsiteY1" fmla="*/ 2113211 h 2225678"/>
                <a:gd name="connsiteX2" fmla="*/ 1560993 w 1837945"/>
                <a:gd name="connsiteY2" fmla="*/ 2217058 h 2225678"/>
                <a:gd name="connsiteX3" fmla="*/ 1552927 w 1837945"/>
                <a:gd name="connsiteY3" fmla="*/ 2225678 h 2225678"/>
                <a:gd name="connsiteX4" fmla="*/ 0 w 1837945"/>
                <a:gd name="connsiteY4" fmla="*/ 672752 h 2225678"/>
                <a:gd name="connsiteX5" fmla="*/ 31700 w 1837945"/>
                <a:gd name="connsiteY5" fmla="*/ 638879 h 2225678"/>
                <a:gd name="connsiteX6" fmla="*/ 748694 w 1837945"/>
                <a:gd name="connsiteY6" fmla="*/ 122638 h 2225678"/>
                <a:gd name="connsiteX7" fmla="*/ 1014918 w 1837945"/>
                <a:gd name="connsiteY7" fmla="*/ 0 h 2225678"/>
                <a:gd name="connsiteX8" fmla="*/ 1837945 w 1837945"/>
                <a:gd name="connsiteY8" fmla="*/ 2037064 h 222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7945" h="2225678">
                  <a:moveTo>
                    <a:pt x="1837945" y="2037064"/>
                  </a:moveTo>
                  <a:lnTo>
                    <a:pt x="1691512" y="2113211"/>
                  </a:lnTo>
                  <a:cubicBezTo>
                    <a:pt x="1645022" y="2143353"/>
                    <a:pt x="1601263" y="2178071"/>
                    <a:pt x="1560993" y="2217058"/>
                  </a:cubicBezTo>
                  <a:lnTo>
                    <a:pt x="1552927" y="2225678"/>
                  </a:lnTo>
                  <a:lnTo>
                    <a:pt x="0" y="672752"/>
                  </a:lnTo>
                  <a:lnTo>
                    <a:pt x="31700" y="638879"/>
                  </a:lnTo>
                  <a:cubicBezTo>
                    <a:pt x="245884" y="431513"/>
                    <a:pt x="487908" y="258210"/>
                    <a:pt x="748694" y="122638"/>
                  </a:cubicBezTo>
                  <a:lnTo>
                    <a:pt x="1014918" y="0"/>
                  </a:lnTo>
                  <a:lnTo>
                    <a:pt x="1837945" y="203706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1" name="Segment 9">
              <a:extLst>
                <a:ext uri="{FF2B5EF4-FFF2-40B4-BE49-F238E27FC236}">
                  <a16:creationId xmlns:a16="http://schemas.microsoft.com/office/drawing/2014/main" id="{C8370F95-B03A-414E-8B66-36B4B7832899}"/>
                </a:ext>
              </a:extLst>
            </p:cNvPr>
            <p:cNvSpPr/>
            <p:nvPr/>
          </p:nvSpPr>
          <p:spPr>
            <a:xfrm rot="4020000" flipH="1" flipV="1">
              <a:off x="4511846" y="4584283"/>
              <a:ext cx="2204025" cy="1821144"/>
            </a:xfrm>
            <a:custGeom>
              <a:avLst/>
              <a:gdLst>
                <a:gd name="connsiteX0" fmla="*/ 2204025 w 2204025"/>
                <a:gd name="connsiteY0" fmla="*/ 1552927 h 1821144"/>
                <a:gd name="connsiteX1" fmla="*/ 2156861 w 2204025"/>
                <a:gd name="connsiteY1" fmla="*/ 1603323 h 1821144"/>
                <a:gd name="connsiteX2" fmla="*/ 2059454 w 2204025"/>
                <a:gd name="connsiteY2" fmla="*/ 1744907 h 1821144"/>
                <a:gd name="connsiteX3" fmla="*/ 2022451 w 2204025"/>
                <a:gd name="connsiteY3" fmla="*/ 1821144 h 1821144"/>
                <a:gd name="connsiteX4" fmla="*/ 0 w 2204025"/>
                <a:gd name="connsiteY4" fmla="*/ 962665 h 1821144"/>
                <a:gd name="connsiteX5" fmla="*/ 63703 w 2204025"/>
                <a:gd name="connsiteY5" fmla="*/ 822550 h 1821144"/>
                <a:gd name="connsiteX6" fmla="*/ 480691 w 2204025"/>
                <a:gd name="connsiteY6" fmla="*/ 182083 h 1821144"/>
                <a:gd name="connsiteX7" fmla="*/ 651099 w 2204025"/>
                <a:gd name="connsiteY7" fmla="*/ 0 h 1821144"/>
                <a:gd name="connsiteX8" fmla="*/ 2204025 w 2204025"/>
                <a:gd name="connsiteY8" fmla="*/ 1552927 h 1821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025" h="1821144">
                  <a:moveTo>
                    <a:pt x="2204025" y="1552927"/>
                  </a:moveTo>
                  <a:lnTo>
                    <a:pt x="2156861" y="1603323"/>
                  </a:lnTo>
                  <a:cubicBezTo>
                    <a:pt x="2120271" y="1646503"/>
                    <a:pt x="2087549" y="1693800"/>
                    <a:pt x="2059454" y="1744907"/>
                  </a:cubicBezTo>
                  <a:lnTo>
                    <a:pt x="2022451" y="1821144"/>
                  </a:lnTo>
                  <a:lnTo>
                    <a:pt x="0" y="962665"/>
                  </a:lnTo>
                  <a:lnTo>
                    <a:pt x="63703" y="822550"/>
                  </a:lnTo>
                  <a:cubicBezTo>
                    <a:pt x="177764" y="587669"/>
                    <a:pt x="318510" y="373473"/>
                    <a:pt x="480691" y="182083"/>
                  </a:cubicBezTo>
                  <a:lnTo>
                    <a:pt x="651099" y="0"/>
                  </a:lnTo>
                  <a:lnTo>
                    <a:pt x="2204025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2" name="Segment 8">
              <a:extLst>
                <a:ext uri="{FF2B5EF4-FFF2-40B4-BE49-F238E27FC236}">
                  <a16:creationId xmlns:a16="http://schemas.microsoft.com/office/drawing/2014/main" id="{6DCA8499-5902-4D73-8C7A-8875EEC567F6}"/>
                </a:ext>
              </a:extLst>
            </p:cNvPr>
            <p:cNvSpPr/>
            <p:nvPr/>
          </p:nvSpPr>
          <p:spPr>
            <a:xfrm rot="4020000" flipH="1" flipV="1">
              <a:off x="5160174" y="4852637"/>
              <a:ext cx="2262540" cy="1173393"/>
            </a:xfrm>
            <a:custGeom>
              <a:avLst/>
              <a:gdLst>
                <a:gd name="connsiteX0" fmla="*/ 2195835 w 2262540"/>
                <a:gd name="connsiteY0" fmla="*/ 1173393 h 1173393"/>
                <a:gd name="connsiteX1" fmla="*/ 0 w 2262540"/>
                <a:gd name="connsiteY1" fmla="*/ 1135064 h 1173393"/>
                <a:gd name="connsiteX2" fmla="*/ 12503 w 2262540"/>
                <a:gd name="connsiteY2" fmla="*/ 888018 h 1173393"/>
                <a:gd name="connsiteX3" fmla="*/ 183551 w 2262540"/>
                <a:gd name="connsiteY3" fmla="*/ 143156 h 1173393"/>
                <a:gd name="connsiteX4" fmla="*/ 240090 w 2262540"/>
                <a:gd name="connsiteY4" fmla="*/ 0 h 1173393"/>
                <a:gd name="connsiteX5" fmla="*/ 2262540 w 2262540"/>
                <a:gd name="connsiteY5" fmla="*/ 858480 h 1173393"/>
                <a:gd name="connsiteX6" fmla="*/ 2233404 w 2262540"/>
                <a:gd name="connsiteY6" fmla="*/ 938056 h 1173393"/>
                <a:gd name="connsiteX7" fmla="*/ 2199222 w 2262540"/>
                <a:gd name="connsiteY7" fmla="*/ 1106478 h 1173393"/>
                <a:gd name="connsiteX8" fmla="*/ 2195835 w 2262540"/>
                <a:gd name="connsiteY8" fmla="*/ 1173393 h 1173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540" h="1173393">
                  <a:moveTo>
                    <a:pt x="2195835" y="1173393"/>
                  </a:moveTo>
                  <a:lnTo>
                    <a:pt x="0" y="1135064"/>
                  </a:lnTo>
                  <a:lnTo>
                    <a:pt x="12503" y="888018"/>
                  </a:lnTo>
                  <a:cubicBezTo>
                    <a:pt x="37517" y="638405"/>
                    <a:pt x="93825" y="388367"/>
                    <a:pt x="183551" y="143156"/>
                  </a:cubicBezTo>
                  <a:lnTo>
                    <a:pt x="240090" y="0"/>
                  </a:lnTo>
                  <a:lnTo>
                    <a:pt x="2262540" y="858480"/>
                  </a:lnTo>
                  <a:lnTo>
                    <a:pt x="2233404" y="938056"/>
                  </a:lnTo>
                  <a:cubicBezTo>
                    <a:pt x="2216158" y="993768"/>
                    <a:pt x="2204866" y="1050161"/>
                    <a:pt x="2199222" y="1106478"/>
                  </a:cubicBezTo>
                  <a:lnTo>
                    <a:pt x="2195835" y="1173393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3" name="Segment 7">
              <a:extLst>
                <a:ext uri="{FF2B5EF4-FFF2-40B4-BE49-F238E27FC236}">
                  <a16:creationId xmlns:a16="http://schemas.microsoft.com/office/drawing/2014/main" id="{F0698F70-D0B1-4B68-A3EA-110BAC0998C7}"/>
                </a:ext>
              </a:extLst>
            </p:cNvPr>
            <p:cNvSpPr/>
            <p:nvPr/>
          </p:nvSpPr>
          <p:spPr>
            <a:xfrm rot="4020000" flipH="1" flipV="1">
              <a:off x="6221846" y="4395999"/>
              <a:ext cx="2259405" cy="1195817"/>
            </a:xfrm>
            <a:custGeom>
              <a:avLst/>
              <a:gdLst>
                <a:gd name="connsiteX0" fmla="*/ 2259405 w 2259405"/>
                <a:gd name="connsiteY0" fmla="*/ 372721 h 1195817"/>
                <a:gd name="connsiteX1" fmla="*/ 222170 w 2259405"/>
                <a:gd name="connsiteY1" fmla="*/ 1195817 h 1195817"/>
                <a:gd name="connsiteX2" fmla="*/ 126715 w 2259405"/>
                <a:gd name="connsiteY2" fmla="*/ 922727 h 1195817"/>
                <a:gd name="connsiteX3" fmla="*/ 2 w 2259405"/>
                <a:gd name="connsiteY3" fmla="*/ 48353 h 1195817"/>
                <a:gd name="connsiteX4" fmla="*/ 2449 w 2259405"/>
                <a:gd name="connsiteY4" fmla="*/ 0 h 1195817"/>
                <a:gd name="connsiteX5" fmla="*/ 2198285 w 2259405"/>
                <a:gd name="connsiteY5" fmla="*/ 38328 h 1195817"/>
                <a:gd name="connsiteX6" fmla="*/ 2197586 w 2259405"/>
                <a:gd name="connsiteY6" fmla="*/ 52140 h 1195817"/>
                <a:gd name="connsiteX7" fmla="*/ 2213550 w 2259405"/>
                <a:gd name="connsiteY7" fmla="*/ 218166 h 1195817"/>
                <a:gd name="connsiteX8" fmla="*/ 2259405 w 2259405"/>
                <a:gd name="connsiteY8" fmla="*/ 372721 h 119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9405" h="1195817">
                  <a:moveTo>
                    <a:pt x="2259405" y="372721"/>
                  </a:moveTo>
                  <a:lnTo>
                    <a:pt x="222170" y="1195817"/>
                  </a:lnTo>
                  <a:lnTo>
                    <a:pt x="126715" y="922727"/>
                  </a:lnTo>
                  <a:cubicBezTo>
                    <a:pt x="43080" y="640957"/>
                    <a:pt x="-380" y="346473"/>
                    <a:pt x="2" y="48353"/>
                  </a:cubicBezTo>
                  <a:lnTo>
                    <a:pt x="2449" y="0"/>
                  </a:lnTo>
                  <a:lnTo>
                    <a:pt x="2198285" y="38328"/>
                  </a:lnTo>
                  <a:lnTo>
                    <a:pt x="2197586" y="52140"/>
                  </a:lnTo>
                  <a:cubicBezTo>
                    <a:pt x="2197514" y="108191"/>
                    <a:pt x="2202937" y="163785"/>
                    <a:pt x="2213550" y="218166"/>
                  </a:cubicBezTo>
                  <a:lnTo>
                    <a:pt x="2259405" y="372721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9DDB231E-2BA6-485F-8908-787632FDEC39}"/>
                </a:ext>
              </a:extLst>
            </p:cNvPr>
            <p:cNvSpPr/>
            <p:nvPr/>
          </p:nvSpPr>
          <p:spPr>
            <a:xfrm rot="4020000" flipH="1" flipV="1">
              <a:off x="6788353" y="3631088"/>
              <a:ext cx="2224816" cy="1811665"/>
            </a:xfrm>
            <a:custGeom>
              <a:avLst/>
              <a:gdLst>
                <a:gd name="connsiteX0" fmla="*/ 2224816 w 2224816"/>
                <a:gd name="connsiteY0" fmla="*/ 284963 h 1811665"/>
                <a:gd name="connsiteX1" fmla="*/ 643869 w 2224816"/>
                <a:gd name="connsiteY1" fmla="*/ 1811665 h 1811665"/>
                <a:gd name="connsiteX2" fmla="*/ 639347 w 2224816"/>
                <a:gd name="connsiteY2" fmla="*/ 1807434 h 1811665"/>
                <a:gd name="connsiteX3" fmla="*/ 247 w 2224816"/>
                <a:gd name="connsiteY3" fmla="*/ 823736 h 1811665"/>
                <a:gd name="connsiteX4" fmla="*/ 0 w 2224816"/>
                <a:gd name="connsiteY4" fmla="*/ 823031 h 1811665"/>
                <a:gd name="connsiteX5" fmla="*/ 2037074 w 2224816"/>
                <a:gd name="connsiteY5" fmla="*/ 0 h 1811665"/>
                <a:gd name="connsiteX6" fmla="*/ 2037287 w 2224816"/>
                <a:gd name="connsiteY6" fmla="*/ 718 h 1811665"/>
                <a:gd name="connsiteX7" fmla="*/ 2217527 w 2224816"/>
                <a:gd name="connsiteY7" fmla="*/ 278141 h 1811665"/>
                <a:gd name="connsiteX8" fmla="*/ 2224816 w 2224816"/>
                <a:gd name="connsiteY8" fmla="*/ 284963 h 181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4816" h="1811665">
                  <a:moveTo>
                    <a:pt x="2224816" y="284963"/>
                  </a:moveTo>
                  <a:lnTo>
                    <a:pt x="643869" y="1811665"/>
                  </a:lnTo>
                  <a:lnTo>
                    <a:pt x="639347" y="1807434"/>
                  </a:lnTo>
                  <a:cubicBezTo>
                    <a:pt x="362859" y="1521856"/>
                    <a:pt x="146929" y="1186785"/>
                    <a:pt x="247" y="823736"/>
                  </a:cubicBezTo>
                  <a:lnTo>
                    <a:pt x="0" y="823031"/>
                  </a:lnTo>
                  <a:lnTo>
                    <a:pt x="2037074" y="0"/>
                  </a:lnTo>
                  <a:lnTo>
                    <a:pt x="2037287" y="718"/>
                  </a:lnTo>
                  <a:cubicBezTo>
                    <a:pt x="2078655" y="103105"/>
                    <a:pt x="2139552" y="197601"/>
                    <a:pt x="2217527" y="278141"/>
                  </a:cubicBezTo>
                  <a:lnTo>
                    <a:pt x="2224816" y="284963"/>
                  </a:lnTo>
                  <a:close/>
                </a:path>
              </a:pathLst>
            </a:custGeom>
            <a:solidFill>
              <a:srgbClr val="00D0FB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264124D5-1B50-4E55-9F57-3A27BDF2707E}"/>
                </a:ext>
              </a:extLst>
            </p:cNvPr>
            <p:cNvSpPr/>
            <p:nvPr/>
          </p:nvSpPr>
          <p:spPr>
            <a:xfrm rot="4020000" flipH="1" flipV="1">
              <a:off x="7239329" y="2818492"/>
              <a:ext cx="1855428" cy="2207421"/>
            </a:xfrm>
            <a:custGeom>
              <a:avLst/>
              <a:gdLst>
                <a:gd name="connsiteX0" fmla="*/ 1855428 w 1855428"/>
                <a:gd name="connsiteY0" fmla="*/ 185012 h 2207421"/>
                <a:gd name="connsiteX1" fmla="*/ 996966 w 1855428"/>
                <a:gd name="connsiteY1" fmla="*/ 2207421 h 2207421"/>
                <a:gd name="connsiteX2" fmla="*/ 995292 w 1855428"/>
                <a:gd name="connsiteY2" fmla="*/ 2206759 h 2207421"/>
                <a:gd name="connsiteX3" fmla="*/ 211433 w 1855428"/>
                <a:gd name="connsiteY3" fmla="*/ 1724578 h 2207421"/>
                <a:gd name="connsiteX4" fmla="*/ 0 w 1855428"/>
                <a:gd name="connsiteY4" fmla="*/ 1526703 h 2207421"/>
                <a:gd name="connsiteX5" fmla="*/ 1580948 w 1855428"/>
                <a:gd name="connsiteY5" fmla="*/ 0 h 2207421"/>
                <a:gd name="connsiteX6" fmla="*/ 1632672 w 1855428"/>
                <a:gd name="connsiteY6" fmla="*/ 48408 h 2207421"/>
                <a:gd name="connsiteX7" fmla="*/ 1853736 w 1855428"/>
                <a:gd name="connsiteY7" fmla="*/ 184393 h 2207421"/>
                <a:gd name="connsiteX8" fmla="*/ 1855428 w 1855428"/>
                <a:gd name="connsiteY8" fmla="*/ 185012 h 220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428" h="2207421">
                  <a:moveTo>
                    <a:pt x="1855428" y="185012"/>
                  </a:moveTo>
                  <a:lnTo>
                    <a:pt x="996966" y="2207421"/>
                  </a:lnTo>
                  <a:lnTo>
                    <a:pt x="995292" y="2206759"/>
                  </a:lnTo>
                  <a:cubicBezTo>
                    <a:pt x="703609" y="2082947"/>
                    <a:pt x="441100" y="1919195"/>
                    <a:pt x="211433" y="1724578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632672" y="48408"/>
                  </a:lnTo>
                  <a:cubicBezTo>
                    <a:pt x="1697443" y="103294"/>
                    <a:pt x="1771476" y="149475"/>
                    <a:pt x="1853736" y="184393"/>
                  </a:cubicBezTo>
                  <a:lnTo>
                    <a:pt x="1855428" y="185012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6" name="Segment 4">
              <a:extLst>
                <a:ext uri="{FF2B5EF4-FFF2-40B4-BE49-F238E27FC236}">
                  <a16:creationId xmlns:a16="http://schemas.microsoft.com/office/drawing/2014/main" id="{96A908A8-1537-4E92-8AA8-A454338F9470}"/>
                </a:ext>
              </a:extLst>
            </p:cNvPr>
            <p:cNvSpPr/>
            <p:nvPr/>
          </p:nvSpPr>
          <p:spPr>
            <a:xfrm rot="4020000" flipH="1" flipV="1">
              <a:off x="7518746" y="2098454"/>
              <a:ext cx="1175555" cy="2264055"/>
            </a:xfrm>
            <a:custGeom>
              <a:avLst/>
              <a:gdLst>
                <a:gd name="connsiteX0" fmla="*/ 1175555 w 1175555"/>
                <a:gd name="connsiteY0" fmla="*/ 2264055 h 2264055"/>
                <a:gd name="connsiteX1" fmla="*/ 886344 w 1175555"/>
                <a:gd name="connsiteY1" fmla="*/ 2249418 h 2264055"/>
                <a:gd name="connsiteX2" fmla="*/ 141482 w 1175555"/>
                <a:gd name="connsiteY2" fmla="*/ 2078370 h 2264055"/>
                <a:gd name="connsiteX3" fmla="*/ 0 w 1175555"/>
                <a:gd name="connsiteY3" fmla="*/ 2022492 h 2264055"/>
                <a:gd name="connsiteX4" fmla="*/ 858496 w 1175555"/>
                <a:gd name="connsiteY4" fmla="*/ 0 h 2264055"/>
                <a:gd name="connsiteX5" fmla="*/ 936382 w 1175555"/>
                <a:gd name="connsiteY5" fmla="*/ 28517 h 2264055"/>
                <a:gd name="connsiteX6" fmla="*/ 1104803 w 1175555"/>
                <a:gd name="connsiteY6" fmla="*/ 62699 h 2264055"/>
                <a:gd name="connsiteX7" fmla="*/ 1175555 w 1175555"/>
                <a:gd name="connsiteY7" fmla="*/ 66280 h 2264055"/>
                <a:gd name="connsiteX8" fmla="*/ 1175555 w 1175555"/>
                <a:gd name="connsiteY8" fmla="*/ 2264055 h 22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555" h="2264055">
                  <a:moveTo>
                    <a:pt x="1175555" y="2264055"/>
                  </a:moveTo>
                  <a:lnTo>
                    <a:pt x="886344" y="2249418"/>
                  </a:lnTo>
                  <a:cubicBezTo>
                    <a:pt x="636730" y="2224404"/>
                    <a:pt x="386692" y="2168096"/>
                    <a:pt x="141482" y="2078370"/>
                  </a:cubicBezTo>
                  <a:lnTo>
                    <a:pt x="0" y="2022492"/>
                  </a:lnTo>
                  <a:lnTo>
                    <a:pt x="858496" y="0"/>
                  </a:lnTo>
                  <a:lnTo>
                    <a:pt x="936382" y="28517"/>
                  </a:lnTo>
                  <a:cubicBezTo>
                    <a:pt x="992093" y="45763"/>
                    <a:pt x="1048487" y="57055"/>
                    <a:pt x="1104803" y="62699"/>
                  </a:cubicBezTo>
                  <a:lnTo>
                    <a:pt x="1175555" y="66280"/>
                  </a:lnTo>
                  <a:lnTo>
                    <a:pt x="1175555" y="2264055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7" name="Segment 3">
              <a:extLst>
                <a:ext uri="{FF2B5EF4-FFF2-40B4-BE49-F238E27FC236}">
                  <a16:creationId xmlns:a16="http://schemas.microsoft.com/office/drawing/2014/main" id="{71C4568B-7554-4A61-97BC-6486386771CB}"/>
                </a:ext>
              </a:extLst>
            </p:cNvPr>
            <p:cNvSpPr/>
            <p:nvPr/>
          </p:nvSpPr>
          <p:spPr>
            <a:xfrm rot="4020000" flipH="1" flipV="1">
              <a:off x="7071787" y="1021654"/>
              <a:ext cx="1158433" cy="2260992"/>
            </a:xfrm>
            <a:custGeom>
              <a:avLst/>
              <a:gdLst>
                <a:gd name="connsiteX0" fmla="*/ 1158433 w 1158433"/>
                <a:gd name="connsiteY0" fmla="*/ 2037074 h 2260992"/>
                <a:gd name="connsiteX1" fmla="*/ 1157755 w 1158433"/>
                <a:gd name="connsiteY1" fmla="*/ 2037386 h 2260992"/>
                <a:gd name="connsiteX2" fmla="*/ 6185 w 1158433"/>
                <a:gd name="connsiteY2" fmla="*/ 2260990 h 2260992"/>
                <a:gd name="connsiteX3" fmla="*/ 0 w 1158433"/>
                <a:gd name="connsiteY3" fmla="*/ 2260677 h 2260992"/>
                <a:gd name="connsiteX4" fmla="*/ 0 w 1158433"/>
                <a:gd name="connsiteY4" fmla="*/ 62902 h 2260992"/>
                <a:gd name="connsiteX5" fmla="*/ 9971 w 1158433"/>
                <a:gd name="connsiteY5" fmla="*/ 63407 h 2260992"/>
                <a:gd name="connsiteX6" fmla="*/ 334737 w 1158433"/>
                <a:gd name="connsiteY6" fmla="*/ 346 h 2260992"/>
                <a:gd name="connsiteX7" fmla="*/ 335402 w 1158433"/>
                <a:gd name="connsiteY7" fmla="*/ 0 h 2260992"/>
                <a:gd name="connsiteX8" fmla="*/ 1158433 w 1158433"/>
                <a:gd name="connsiteY8" fmla="*/ 2037074 h 226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8433" h="2260992">
                  <a:moveTo>
                    <a:pt x="1158433" y="2037074"/>
                  </a:moveTo>
                  <a:lnTo>
                    <a:pt x="1157755" y="2037386"/>
                  </a:lnTo>
                  <a:cubicBezTo>
                    <a:pt x="794706" y="2184067"/>
                    <a:pt x="403678" y="2261500"/>
                    <a:pt x="6185" y="2260990"/>
                  </a:cubicBezTo>
                  <a:lnTo>
                    <a:pt x="0" y="2260677"/>
                  </a:lnTo>
                  <a:lnTo>
                    <a:pt x="0" y="62902"/>
                  </a:lnTo>
                  <a:lnTo>
                    <a:pt x="9971" y="63407"/>
                  </a:lnTo>
                  <a:cubicBezTo>
                    <a:pt x="122072" y="63550"/>
                    <a:pt x="232350" y="41712"/>
                    <a:pt x="334737" y="346"/>
                  </a:cubicBezTo>
                  <a:lnTo>
                    <a:pt x="335402" y="0"/>
                  </a:lnTo>
                  <a:lnTo>
                    <a:pt x="1158433" y="203707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Segment 2">
              <a:extLst>
                <a:ext uri="{FF2B5EF4-FFF2-40B4-BE49-F238E27FC236}">
                  <a16:creationId xmlns:a16="http://schemas.microsoft.com/office/drawing/2014/main" id="{B6DA1EA6-2BDC-47D6-9FA0-DA6755054F79}"/>
                </a:ext>
              </a:extLst>
            </p:cNvPr>
            <p:cNvSpPr/>
            <p:nvPr/>
          </p:nvSpPr>
          <p:spPr>
            <a:xfrm rot="4020000" flipH="1" flipV="1">
              <a:off x="6277179" y="497022"/>
              <a:ext cx="1835926" cy="2225557"/>
            </a:xfrm>
            <a:custGeom>
              <a:avLst/>
              <a:gdLst>
                <a:gd name="connsiteX0" fmla="*/ 1835926 w 1835926"/>
                <a:gd name="connsiteY0" fmla="*/ 1552927 h 2225557"/>
                <a:gd name="connsiteX1" fmla="*/ 1802844 w 1835926"/>
                <a:gd name="connsiteY1" fmla="*/ 1588277 h 2225557"/>
                <a:gd name="connsiteX2" fmla="*/ 1085850 w 1835926"/>
                <a:gd name="connsiteY2" fmla="*/ 2104517 h 2225557"/>
                <a:gd name="connsiteX3" fmla="*/ 823097 w 1835926"/>
                <a:gd name="connsiteY3" fmla="*/ 2225557 h 2225557"/>
                <a:gd name="connsiteX4" fmla="*/ 0 w 1835926"/>
                <a:gd name="connsiteY4" fmla="*/ 188323 h 2225557"/>
                <a:gd name="connsiteX5" fmla="*/ 143031 w 1835926"/>
                <a:gd name="connsiteY5" fmla="*/ 113945 h 2225557"/>
                <a:gd name="connsiteX6" fmla="*/ 273550 w 1835926"/>
                <a:gd name="connsiteY6" fmla="*/ 10097 h 2225557"/>
                <a:gd name="connsiteX7" fmla="*/ 283000 w 1835926"/>
                <a:gd name="connsiteY7" fmla="*/ 0 h 2225557"/>
                <a:gd name="connsiteX8" fmla="*/ 1835926 w 1835926"/>
                <a:gd name="connsiteY8" fmla="*/ 1552927 h 222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926" h="2225557">
                  <a:moveTo>
                    <a:pt x="1835926" y="1552927"/>
                  </a:moveTo>
                  <a:lnTo>
                    <a:pt x="1802844" y="1588277"/>
                  </a:lnTo>
                  <a:cubicBezTo>
                    <a:pt x="1588659" y="1795643"/>
                    <a:pt x="1346636" y="1968945"/>
                    <a:pt x="1085850" y="2104517"/>
                  </a:cubicBezTo>
                  <a:lnTo>
                    <a:pt x="823097" y="2225557"/>
                  </a:lnTo>
                  <a:lnTo>
                    <a:pt x="0" y="188323"/>
                  </a:lnTo>
                  <a:lnTo>
                    <a:pt x="143031" y="113945"/>
                  </a:lnTo>
                  <a:cubicBezTo>
                    <a:pt x="189521" y="83803"/>
                    <a:pt x="233280" y="49085"/>
                    <a:pt x="273550" y="10097"/>
                  </a:cubicBezTo>
                  <a:lnTo>
                    <a:pt x="283000" y="0"/>
                  </a:lnTo>
                  <a:lnTo>
                    <a:pt x="1835926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9" name="Segment 1">
              <a:extLst>
                <a:ext uri="{FF2B5EF4-FFF2-40B4-BE49-F238E27FC236}">
                  <a16:creationId xmlns:a16="http://schemas.microsoft.com/office/drawing/2014/main" id="{E2E51628-4BA7-4CBB-994E-3881792A3C11}"/>
                </a:ext>
              </a:extLst>
            </p:cNvPr>
            <p:cNvSpPr/>
            <p:nvPr/>
          </p:nvSpPr>
          <p:spPr>
            <a:xfrm rot="4020000" flipH="1" flipV="1">
              <a:off x="5475871" y="452964"/>
              <a:ext cx="2202643" cy="1819666"/>
            </a:xfrm>
            <a:custGeom>
              <a:avLst/>
              <a:gdLst>
                <a:gd name="connsiteX0" fmla="*/ 2202643 w 2202643"/>
                <a:gd name="connsiteY0" fmla="*/ 858479 h 1819666"/>
                <a:gd name="connsiteX1" fmla="*/ 2138941 w 2202643"/>
                <a:gd name="connsiteY1" fmla="*/ 998594 h 1819666"/>
                <a:gd name="connsiteX2" fmla="*/ 1721952 w 2202643"/>
                <a:gd name="connsiteY2" fmla="*/ 1639060 h 1819666"/>
                <a:gd name="connsiteX3" fmla="*/ 1552927 w 2202643"/>
                <a:gd name="connsiteY3" fmla="*/ 1819666 h 1819666"/>
                <a:gd name="connsiteX4" fmla="*/ 0 w 2202643"/>
                <a:gd name="connsiteY4" fmla="*/ 266740 h 1819666"/>
                <a:gd name="connsiteX5" fmla="*/ 45782 w 2202643"/>
                <a:gd name="connsiteY5" fmla="*/ 217821 h 1819666"/>
                <a:gd name="connsiteX6" fmla="*/ 143190 w 2202643"/>
                <a:gd name="connsiteY6" fmla="*/ 76237 h 1819666"/>
                <a:gd name="connsiteX7" fmla="*/ 180193 w 2202643"/>
                <a:gd name="connsiteY7" fmla="*/ 0 h 1819666"/>
                <a:gd name="connsiteX8" fmla="*/ 2202643 w 2202643"/>
                <a:gd name="connsiteY8" fmla="*/ 858479 h 18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43" h="1819666">
                  <a:moveTo>
                    <a:pt x="2202643" y="858479"/>
                  </a:moveTo>
                  <a:lnTo>
                    <a:pt x="2138941" y="998594"/>
                  </a:lnTo>
                  <a:cubicBezTo>
                    <a:pt x="2024880" y="1233475"/>
                    <a:pt x="1884133" y="1447671"/>
                    <a:pt x="1721952" y="1639060"/>
                  </a:cubicBezTo>
                  <a:lnTo>
                    <a:pt x="1552927" y="1819666"/>
                  </a:lnTo>
                  <a:lnTo>
                    <a:pt x="0" y="266740"/>
                  </a:lnTo>
                  <a:lnTo>
                    <a:pt x="45782" y="217821"/>
                  </a:lnTo>
                  <a:cubicBezTo>
                    <a:pt x="82373" y="174640"/>
                    <a:pt x="115095" y="127343"/>
                    <a:pt x="143190" y="76237"/>
                  </a:cubicBezTo>
                  <a:lnTo>
                    <a:pt x="180193" y="0"/>
                  </a:lnTo>
                  <a:lnTo>
                    <a:pt x="2202643" y="858479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Segment 16 Text">
              <a:extLst>
                <a:ext uri="{FF2B5EF4-FFF2-40B4-BE49-F238E27FC236}">
                  <a16:creationId xmlns:a16="http://schemas.microsoft.com/office/drawing/2014/main" id="{EE2B50CC-C6C8-4642-901D-2C414EECC6B7}"/>
                </a:ext>
              </a:extLst>
            </p:cNvPr>
            <p:cNvSpPr/>
            <p:nvPr/>
          </p:nvSpPr>
          <p:spPr>
            <a:xfrm rot="15505574">
              <a:off x="4640391" y="10932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0" name="Segment 15 Text">
              <a:extLst>
                <a:ext uri="{FF2B5EF4-FFF2-40B4-BE49-F238E27FC236}">
                  <a16:creationId xmlns:a16="http://schemas.microsoft.com/office/drawing/2014/main" id="{E48119DA-3856-4B3D-8946-090A63027C68}"/>
                </a:ext>
              </a:extLst>
            </p:cNvPr>
            <p:cNvSpPr/>
            <p:nvPr/>
          </p:nvSpPr>
          <p:spPr>
            <a:xfrm rot="14166677">
              <a:off x="3928993" y="13849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1" name="Segment 14 Text">
              <a:extLst>
                <a:ext uri="{FF2B5EF4-FFF2-40B4-BE49-F238E27FC236}">
                  <a16:creationId xmlns:a16="http://schemas.microsoft.com/office/drawing/2014/main" id="{A7790140-FA69-4D9B-A2F0-E524493F5333}"/>
                </a:ext>
              </a:extLst>
            </p:cNvPr>
            <p:cNvSpPr/>
            <p:nvPr/>
          </p:nvSpPr>
          <p:spPr>
            <a:xfrm rot="12785396">
              <a:off x="3378463" y="19178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2" name="Segment 13 Text">
              <a:extLst>
                <a:ext uri="{FF2B5EF4-FFF2-40B4-BE49-F238E27FC236}">
                  <a16:creationId xmlns:a16="http://schemas.microsoft.com/office/drawing/2014/main" id="{97190CA5-BB15-4AB2-953C-4E4A4F76E2D6}"/>
                </a:ext>
              </a:extLst>
            </p:cNvPr>
            <p:cNvSpPr/>
            <p:nvPr/>
          </p:nvSpPr>
          <p:spPr>
            <a:xfrm rot="11386427">
              <a:off x="3075437" y="26661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3" name="Segment 12 Text">
              <a:extLst>
                <a:ext uri="{FF2B5EF4-FFF2-40B4-BE49-F238E27FC236}">
                  <a16:creationId xmlns:a16="http://schemas.microsoft.com/office/drawing/2014/main" id="{FF440C35-142F-44D0-ADB4-1EC42123BAF3}"/>
                </a:ext>
              </a:extLst>
            </p:cNvPr>
            <p:cNvSpPr/>
            <p:nvPr/>
          </p:nvSpPr>
          <p:spPr>
            <a:xfrm rot="10087747">
              <a:off x="3085459" y="34391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4" name="Segment 11 Text">
              <a:extLst>
                <a:ext uri="{FF2B5EF4-FFF2-40B4-BE49-F238E27FC236}">
                  <a16:creationId xmlns:a16="http://schemas.microsoft.com/office/drawing/2014/main" id="{CCBB47C6-B12F-41C2-B8EB-55AB0880405C}"/>
                </a:ext>
              </a:extLst>
            </p:cNvPr>
            <p:cNvSpPr/>
            <p:nvPr/>
          </p:nvSpPr>
          <p:spPr>
            <a:xfrm rot="8841592">
              <a:off x="3373354" y="41632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5" name="Segment 10 Text">
              <a:extLst>
                <a:ext uri="{FF2B5EF4-FFF2-40B4-BE49-F238E27FC236}">
                  <a16:creationId xmlns:a16="http://schemas.microsoft.com/office/drawing/2014/main" id="{B77F9561-E5C1-4ADC-8E18-C59538E21A68}"/>
                </a:ext>
              </a:extLst>
            </p:cNvPr>
            <p:cNvSpPr/>
            <p:nvPr/>
          </p:nvSpPr>
          <p:spPr>
            <a:xfrm rot="7333906">
              <a:off x="3962803" y="468203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6" name="Segment 9 Text">
              <a:extLst>
                <a:ext uri="{FF2B5EF4-FFF2-40B4-BE49-F238E27FC236}">
                  <a16:creationId xmlns:a16="http://schemas.microsoft.com/office/drawing/2014/main" id="{E359340B-A9D9-4D1E-8B14-8B9C294BF8DD}"/>
                </a:ext>
              </a:extLst>
            </p:cNvPr>
            <p:cNvSpPr/>
            <p:nvPr/>
          </p:nvSpPr>
          <p:spPr>
            <a:xfrm rot="5979540">
              <a:off x="4695219" y="4996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7" name="Segment 8 Text">
              <a:extLst>
                <a:ext uri="{FF2B5EF4-FFF2-40B4-BE49-F238E27FC236}">
                  <a16:creationId xmlns:a16="http://schemas.microsoft.com/office/drawing/2014/main" id="{86BC43A5-8513-43F3-89AF-19DF2ACCF8F3}"/>
                </a:ext>
              </a:extLst>
            </p:cNvPr>
            <p:cNvSpPr/>
            <p:nvPr/>
          </p:nvSpPr>
          <p:spPr>
            <a:xfrm rot="4728951">
              <a:off x="5408038" y="496320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8" name="Segment 7 Text">
              <a:extLst>
                <a:ext uri="{FF2B5EF4-FFF2-40B4-BE49-F238E27FC236}">
                  <a16:creationId xmlns:a16="http://schemas.microsoft.com/office/drawing/2014/main" id="{9B434764-39A9-48BF-90D3-CC01E10BE653}"/>
                </a:ext>
              </a:extLst>
            </p:cNvPr>
            <p:cNvSpPr/>
            <p:nvPr/>
          </p:nvSpPr>
          <p:spPr>
            <a:xfrm rot="3407620">
              <a:off x="6096757" y="46776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99" name="Segment 6 Text">
              <a:extLst>
                <a:ext uri="{FF2B5EF4-FFF2-40B4-BE49-F238E27FC236}">
                  <a16:creationId xmlns:a16="http://schemas.microsoft.com/office/drawing/2014/main" id="{3039A514-6046-4EA9-9674-22DDCCE53616}"/>
                </a:ext>
              </a:extLst>
            </p:cNvPr>
            <p:cNvSpPr/>
            <p:nvPr/>
          </p:nvSpPr>
          <p:spPr>
            <a:xfrm rot="2005907">
              <a:off x="6670991" y="41382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0" name="Segment 5 Text">
              <a:extLst>
                <a:ext uri="{FF2B5EF4-FFF2-40B4-BE49-F238E27FC236}">
                  <a16:creationId xmlns:a16="http://schemas.microsoft.com/office/drawing/2014/main" id="{FEFC8BBE-FEB0-4576-BC5F-4664E5A825E7}"/>
                </a:ext>
              </a:extLst>
            </p:cNvPr>
            <p:cNvSpPr/>
            <p:nvPr/>
          </p:nvSpPr>
          <p:spPr>
            <a:xfrm rot="586734">
              <a:off x="6973268" y="33976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1" name="Segment 4 Text">
              <a:extLst>
                <a:ext uri="{FF2B5EF4-FFF2-40B4-BE49-F238E27FC236}">
                  <a16:creationId xmlns:a16="http://schemas.microsoft.com/office/drawing/2014/main" id="{8CA07F1A-459B-4629-ADAE-E34C8D2C0AD2}"/>
                </a:ext>
              </a:extLst>
            </p:cNvPr>
            <p:cNvSpPr/>
            <p:nvPr/>
          </p:nvSpPr>
          <p:spPr>
            <a:xfrm rot="20942613">
              <a:off x="6964624" y="26211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2" name="Segment 3 Text">
              <a:extLst>
                <a:ext uri="{FF2B5EF4-FFF2-40B4-BE49-F238E27FC236}">
                  <a16:creationId xmlns:a16="http://schemas.microsoft.com/office/drawing/2014/main" id="{7AA6A5F4-0E08-4852-8F6D-09BE6CEE53F9}"/>
                </a:ext>
              </a:extLst>
            </p:cNvPr>
            <p:cNvSpPr/>
            <p:nvPr/>
          </p:nvSpPr>
          <p:spPr>
            <a:xfrm rot="19553008">
              <a:off x="6692784" y="19196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3" name="Segment 2 Text">
              <a:extLst>
                <a:ext uri="{FF2B5EF4-FFF2-40B4-BE49-F238E27FC236}">
                  <a16:creationId xmlns:a16="http://schemas.microsoft.com/office/drawing/2014/main" id="{87E31AC5-D067-4835-B86E-0C9A8C9ADB9E}"/>
                </a:ext>
              </a:extLst>
            </p:cNvPr>
            <p:cNvSpPr/>
            <p:nvPr/>
          </p:nvSpPr>
          <p:spPr>
            <a:xfrm rot="18189939">
              <a:off x="6097232" y="1364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4" name="Segment 1 Text">
              <a:extLst>
                <a:ext uri="{FF2B5EF4-FFF2-40B4-BE49-F238E27FC236}">
                  <a16:creationId xmlns:a16="http://schemas.microsoft.com/office/drawing/2014/main" id="{14F92945-F402-4EC4-BAC2-658F5CF84143}"/>
                </a:ext>
              </a:extLst>
            </p:cNvPr>
            <p:cNvSpPr/>
            <p:nvPr/>
          </p:nvSpPr>
          <p:spPr>
            <a:xfrm rot="16822901">
              <a:off x="5371600" y="10872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73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Spinning Wheel 18">
            <a:extLst>
              <a:ext uri="{FF2B5EF4-FFF2-40B4-BE49-F238E27FC236}">
                <a16:creationId xmlns:a16="http://schemas.microsoft.com/office/drawing/2014/main" id="{9784EB3A-9651-418E-9821-5C8BB0C5E690}"/>
              </a:ext>
            </a:extLst>
          </p:cNvPr>
          <p:cNvGrpSpPr/>
          <p:nvPr/>
        </p:nvGrpSpPr>
        <p:grpSpPr>
          <a:xfrm>
            <a:off x="2905140" y="274208"/>
            <a:ext cx="6377869" cy="6311638"/>
            <a:chOff x="2905140" y="274208"/>
            <a:chExt cx="6377869" cy="6311638"/>
          </a:xfrm>
        </p:grpSpPr>
        <p:sp>
          <p:nvSpPr>
            <p:cNvPr id="62" name="Segment 18">
              <a:extLst>
                <a:ext uri="{FF2B5EF4-FFF2-40B4-BE49-F238E27FC236}">
                  <a16:creationId xmlns:a16="http://schemas.microsoft.com/office/drawing/2014/main" id="{672B3AAF-3101-438D-AF08-7AF5A5C83F5C}"/>
                </a:ext>
              </a:extLst>
            </p:cNvPr>
            <p:cNvSpPr/>
            <p:nvPr/>
          </p:nvSpPr>
          <p:spPr>
            <a:xfrm rot="20400000">
              <a:off x="5396800" y="310944"/>
              <a:ext cx="1049393" cy="2245408"/>
            </a:xfrm>
            <a:custGeom>
              <a:avLst/>
              <a:gdLst>
                <a:gd name="connsiteX0" fmla="*/ 1049393 w 1049393"/>
                <a:gd name="connsiteY0" fmla="*/ 180800 h 2245408"/>
                <a:gd name="connsiteX1" fmla="*/ 297938 w 1049393"/>
                <a:gd name="connsiteY1" fmla="*/ 2245408 h 2245408"/>
                <a:gd name="connsiteX2" fmla="*/ 216945 w 1049393"/>
                <a:gd name="connsiteY2" fmla="*/ 2220477 h 2245408"/>
                <a:gd name="connsiteX3" fmla="*/ 46965 w 1049393"/>
                <a:gd name="connsiteY3" fmla="*/ 2195156 h 2245408"/>
                <a:gd name="connsiteX4" fmla="*/ 0 w 1049393"/>
                <a:gd name="connsiteY4" fmla="*/ 2195240 h 2245408"/>
                <a:gd name="connsiteX5" fmla="*/ 0 w 1049393"/>
                <a:gd name="connsiteY5" fmla="*/ 271 h 2245408"/>
                <a:gd name="connsiteX6" fmla="*/ 150682 w 1049393"/>
                <a:gd name="connsiteY6" fmla="*/ 0 h 2245408"/>
                <a:gd name="connsiteX7" fmla="*/ 903475 w 1049393"/>
                <a:gd name="connsiteY7" fmla="*/ 131831 h 2245408"/>
                <a:gd name="connsiteX8" fmla="*/ 1049393 w 1049393"/>
                <a:gd name="connsiteY8" fmla="*/ 180800 h 2245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9393" h="2245408">
                  <a:moveTo>
                    <a:pt x="1049393" y="180800"/>
                  </a:moveTo>
                  <a:lnTo>
                    <a:pt x="297938" y="2245408"/>
                  </a:lnTo>
                  <a:lnTo>
                    <a:pt x="216945" y="2220477"/>
                  </a:lnTo>
                  <a:cubicBezTo>
                    <a:pt x="160407" y="2206170"/>
                    <a:pt x="103500" y="2197845"/>
                    <a:pt x="46965" y="2195156"/>
                  </a:cubicBezTo>
                  <a:lnTo>
                    <a:pt x="0" y="2195240"/>
                  </a:lnTo>
                  <a:lnTo>
                    <a:pt x="0" y="271"/>
                  </a:lnTo>
                  <a:lnTo>
                    <a:pt x="150682" y="0"/>
                  </a:lnTo>
                  <a:cubicBezTo>
                    <a:pt x="401262" y="11916"/>
                    <a:pt x="653905" y="55062"/>
                    <a:pt x="903475" y="131831"/>
                  </a:cubicBezTo>
                  <a:lnTo>
                    <a:pt x="1049393" y="18080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Segment 17">
              <a:extLst>
                <a:ext uri="{FF2B5EF4-FFF2-40B4-BE49-F238E27FC236}">
                  <a16:creationId xmlns:a16="http://schemas.microsoft.com/office/drawing/2014/main" id="{9D8EF602-DFC8-4BA2-9528-9490A27F3F5E}"/>
                </a:ext>
              </a:extLst>
            </p:cNvPr>
            <p:cNvSpPr/>
            <p:nvPr/>
          </p:nvSpPr>
          <p:spPr>
            <a:xfrm rot="20400000">
              <a:off x="4426019" y="668068"/>
              <a:ext cx="1030620" cy="2247783"/>
            </a:xfrm>
            <a:custGeom>
              <a:avLst/>
              <a:gdLst>
                <a:gd name="connsiteX0" fmla="*/ 1030619 w 1030620"/>
                <a:gd name="connsiteY0" fmla="*/ 0 h 2247783"/>
                <a:gd name="connsiteX1" fmla="*/ 1030620 w 1030620"/>
                <a:gd name="connsiteY1" fmla="*/ 2194970 h 2247783"/>
                <a:gd name="connsiteX2" fmla="*/ 996754 w 1030620"/>
                <a:gd name="connsiteY2" fmla="*/ 2195031 h 2247783"/>
                <a:gd name="connsiteX3" fmla="*/ 831791 w 1030620"/>
                <a:gd name="connsiteY3" fmla="*/ 2219662 h 2247783"/>
                <a:gd name="connsiteX4" fmla="*/ 752491 w 1030620"/>
                <a:gd name="connsiteY4" fmla="*/ 2247783 h 2247783"/>
                <a:gd name="connsiteX5" fmla="*/ 0 w 1030620"/>
                <a:gd name="connsiteY5" fmla="*/ 180332 h 2247783"/>
                <a:gd name="connsiteX6" fmla="*/ 18979 w 1030620"/>
                <a:gd name="connsiteY6" fmla="*/ 172561 h 2247783"/>
                <a:gd name="connsiteX7" fmla="*/ 885522 w 1030620"/>
                <a:gd name="connsiteY7" fmla="*/ 260 h 2247783"/>
                <a:gd name="connsiteX8" fmla="*/ 1030619 w 1030620"/>
                <a:gd name="connsiteY8" fmla="*/ 0 h 2247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620" h="2247783">
                  <a:moveTo>
                    <a:pt x="1030619" y="0"/>
                  </a:moveTo>
                  <a:lnTo>
                    <a:pt x="1030620" y="2194970"/>
                  </a:lnTo>
                  <a:lnTo>
                    <a:pt x="996754" y="2195031"/>
                  </a:lnTo>
                  <a:cubicBezTo>
                    <a:pt x="940776" y="2197893"/>
                    <a:pt x="885541" y="2206218"/>
                    <a:pt x="831791" y="2219662"/>
                  </a:cubicBezTo>
                  <a:lnTo>
                    <a:pt x="752491" y="2247783"/>
                  </a:lnTo>
                  <a:lnTo>
                    <a:pt x="0" y="180332"/>
                  </a:lnTo>
                  <a:lnTo>
                    <a:pt x="18979" y="172561"/>
                  </a:lnTo>
                  <a:cubicBezTo>
                    <a:pt x="295986" y="74294"/>
                    <a:pt x="587791" y="15482"/>
                    <a:pt x="885522" y="260"/>
                  </a:cubicBezTo>
                  <a:lnTo>
                    <a:pt x="1030619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Segment 16">
              <a:extLst>
                <a:ext uri="{FF2B5EF4-FFF2-40B4-BE49-F238E27FC236}">
                  <a16:creationId xmlns:a16="http://schemas.microsoft.com/office/drawing/2014/main" id="{654E8DCB-26F4-404E-B431-FE289B8CB2D3}"/>
                </a:ext>
              </a:extLst>
            </p:cNvPr>
            <p:cNvSpPr/>
            <p:nvPr/>
          </p:nvSpPr>
          <p:spPr>
            <a:xfrm rot="20400000">
              <a:off x="3607016" y="1043815"/>
              <a:ext cx="1658677" cy="2204020"/>
            </a:xfrm>
            <a:custGeom>
              <a:avLst/>
              <a:gdLst>
                <a:gd name="connsiteX0" fmla="*/ 906245 w 1658677"/>
                <a:gd name="connsiteY0" fmla="*/ 0 h 2204020"/>
                <a:gd name="connsiteX1" fmla="*/ 1658677 w 1658677"/>
                <a:gd name="connsiteY1" fmla="*/ 2067289 h 2204020"/>
                <a:gd name="connsiteX2" fmla="*/ 1585312 w 1658677"/>
                <a:gd name="connsiteY2" fmla="*/ 2093305 h 2204020"/>
                <a:gd name="connsiteX3" fmla="*/ 1442608 w 1658677"/>
                <a:gd name="connsiteY3" fmla="*/ 2177280 h 2204020"/>
                <a:gd name="connsiteX4" fmla="*/ 1412392 w 1658677"/>
                <a:gd name="connsiteY4" fmla="*/ 2204020 h 2204020"/>
                <a:gd name="connsiteX5" fmla="*/ 0 w 1658677"/>
                <a:gd name="connsiteY5" fmla="*/ 520797 h 2204020"/>
                <a:gd name="connsiteX6" fmla="*/ 150801 w 1658677"/>
                <a:gd name="connsiteY6" fmla="*/ 399893 h 2204020"/>
                <a:gd name="connsiteX7" fmla="*/ 656812 w 1658677"/>
                <a:gd name="connsiteY7" fmla="*/ 102129 h 2204020"/>
                <a:gd name="connsiteX8" fmla="*/ 906245 w 1658677"/>
                <a:gd name="connsiteY8" fmla="*/ 0 h 2204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8677" h="2204020">
                  <a:moveTo>
                    <a:pt x="906245" y="0"/>
                  </a:moveTo>
                  <a:lnTo>
                    <a:pt x="1658677" y="2067289"/>
                  </a:lnTo>
                  <a:lnTo>
                    <a:pt x="1585312" y="2093305"/>
                  </a:lnTo>
                  <a:cubicBezTo>
                    <a:pt x="1535271" y="2116640"/>
                    <a:pt x="1487456" y="2144747"/>
                    <a:pt x="1442608" y="2177280"/>
                  </a:cubicBezTo>
                  <a:lnTo>
                    <a:pt x="1412392" y="2204020"/>
                  </a:lnTo>
                  <a:lnTo>
                    <a:pt x="0" y="520797"/>
                  </a:lnTo>
                  <a:lnTo>
                    <a:pt x="150801" y="399893"/>
                  </a:lnTo>
                  <a:cubicBezTo>
                    <a:pt x="309828" y="284533"/>
                    <a:pt x="479374" y="184870"/>
                    <a:pt x="656812" y="102129"/>
                  </a:cubicBezTo>
                  <a:lnTo>
                    <a:pt x="90624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Segment 15">
              <a:extLst>
                <a:ext uri="{FF2B5EF4-FFF2-40B4-BE49-F238E27FC236}">
                  <a16:creationId xmlns:a16="http://schemas.microsoft.com/office/drawing/2014/main" id="{0EB6FFA6-2325-4CE7-ABA0-1A5747E0F8D6}"/>
                </a:ext>
              </a:extLst>
            </p:cNvPr>
            <p:cNvSpPr/>
            <p:nvPr/>
          </p:nvSpPr>
          <p:spPr>
            <a:xfrm rot="20400000">
              <a:off x="3075917" y="1704414"/>
              <a:ext cx="2095370" cy="1897014"/>
            </a:xfrm>
            <a:custGeom>
              <a:avLst/>
              <a:gdLst>
                <a:gd name="connsiteX0" fmla="*/ 682865 w 2095370"/>
                <a:gd name="connsiteY0" fmla="*/ 0 h 1897014"/>
                <a:gd name="connsiteX1" fmla="*/ 2095370 w 2095370"/>
                <a:gd name="connsiteY1" fmla="*/ 1683357 h 1897014"/>
                <a:gd name="connsiteX2" fmla="*/ 2003376 w 2095370"/>
                <a:gd name="connsiteY2" fmla="*/ 1764767 h 1897014"/>
                <a:gd name="connsiteX3" fmla="*/ 1948990 w 2095370"/>
                <a:gd name="connsiteY3" fmla="*/ 1829348 h 1897014"/>
                <a:gd name="connsiteX4" fmla="*/ 1902623 w 2095370"/>
                <a:gd name="connsiteY4" fmla="*/ 1897014 h 1897014"/>
                <a:gd name="connsiteX5" fmla="*/ 0 w 2095370"/>
                <a:gd name="connsiteY5" fmla="*/ 798534 h 1897014"/>
                <a:gd name="connsiteX6" fmla="*/ 29580 w 2095370"/>
                <a:gd name="connsiteY6" fmla="*/ 747558 h 1897014"/>
                <a:gd name="connsiteX7" fmla="*/ 606154 w 2095370"/>
                <a:gd name="connsiteY7" fmla="*/ 61503 h 1897014"/>
                <a:gd name="connsiteX8" fmla="*/ 682865 w 2095370"/>
                <a:gd name="connsiteY8" fmla="*/ 0 h 1897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5370" h="1897014">
                  <a:moveTo>
                    <a:pt x="682865" y="0"/>
                  </a:moveTo>
                  <a:lnTo>
                    <a:pt x="2095370" y="1683357"/>
                  </a:lnTo>
                  <a:lnTo>
                    <a:pt x="2003376" y="1764767"/>
                  </a:lnTo>
                  <a:cubicBezTo>
                    <a:pt x="1984290" y="1785288"/>
                    <a:pt x="1966130" y="1806830"/>
                    <a:pt x="1948990" y="1829348"/>
                  </a:cubicBezTo>
                  <a:lnTo>
                    <a:pt x="1902623" y="1897014"/>
                  </a:lnTo>
                  <a:lnTo>
                    <a:pt x="0" y="798534"/>
                  </a:lnTo>
                  <a:lnTo>
                    <a:pt x="29580" y="747558"/>
                  </a:lnTo>
                  <a:cubicBezTo>
                    <a:pt x="189230" y="487692"/>
                    <a:pt x="384379" y="257628"/>
                    <a:pt x="606154" y="61503"/>
                  </a:cubicBezTo>
                  <a:lnTo>
                    <a:pt x="68286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Segment 14">
              <a:extLst>
                <a:ext uri="{FF2B5EF4-FFF2-40B4-BE49-F238E27FC236}">
                  <a16:creationId xmlns:a16="http://schemas.microsoft.com/office/drawing/2014/main" id="{4C6A0439-09E1-48AA-BBC4-4FEBB0D8BCE2}"/>
                </a:ext>
              </a:extLst>
            </p:cNvPr>
            <p:cNvSpPr/>
            <p:nvPr/>
          </p:nvSpPr>
          <p:spPr>
            <a:xfrm rot="20400000">
              <a:off x="2905140" y="2570517"/>
              <a:ext cx="2277799" cy="1399920"/>
            </a:xfrm>
            <a:custGeom>
              <a:avLst/>
              <a:gdLst>
                <a:gd name="connsiteX0" fmla="*/ 375390 w 2277799"/>
                <a:gd name="connsiteY0" fmla="*/ 0 h 1399920"/>
                <a:gd name="connsiteX1" fmla="*/ 2277799 w 2277799"/>
                <a:gd name="connsiteY1" fmla="*/ 1098357 h 1399920"/>
                <a:gd name="connsiteX2" fmla="*/ 2236321 w 2277799"/>
                <a:gd name="connsiteY2" fmla="*/ 1174188 h 1399920"/>
                <a:gd name="connsiteX3" fmla="*/ 2201957 w 2277799"/>
                <a:gd name="connsiteY3" fmla="*/ 1255578 h 1399920"/>
                <a:gd name="connsiteX4" fmla="*/ 2175965 w 2277799"/>
                <a:gd name="connsiteY4" fmla="*/ 1340015 h 1399920"/>
                <a:gd name="connsiteX5" fmla="*/ 2163971 w 2277799"/>
                <a:gd name="connsiteY5" fmla="*/ 1399920 h 1399920"/>
                <a:gd name="connsiteX6" fmla="*/ 0 w 2277799"/>
                <a:gd name="connsiteY6" fmla="*/ 1018354 h 1399920"/>
                <a:gd name="connsiteX7" fmla="*/ 11182 w 2277799"/>
                <a:gd name="connsiteY7" fmla="*/ 954116 h 1399920"/>
                <a:gd name="connsiteX8" fmla="*/ 137434 w 2277799"/>
                <a:gd name="connsiteY8" fmla="*/ 504153 h 1399920"/>
                <a:gd name="connsiteX9" fmla="*/ 329950 w 2277799"/>
                <a:gd name="connsiteY9" fmla="*/ 78308 h 1399920"/>
                <a:gd name="connsiteX10" fmla="*/ 375390 w 2277799"/>
                <a:gd name="connsiteY10" fmla="*/ 0 h 139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77799" h="1399920">
                  <a:moveTo>
                    <a:pt x="375390" y="0"/>
                  </a:moveTo>
                  <a:lnTo>
                    <a:pt x="2277799" y="1098357"/>
                  </a:lnTo>
                  <a:lnTo>
                    <a:pt x="2236321" y="1174188"/>
                  </a:lnTo>
                  <a:cubicBezTo>
                    <a:pt x="2223631" y="1200442"/>
                    <a:pt x="2212145" y="1227586"/>
                    <a:pt x="2201957" y="1255578"/>
                  </a:cubicBezTo>
                  <a:cubicBezTo>
                    <a:pt x="2191769" y="1283570"/>
                    <a:pt x="2183120" y="1311746"/>
                    <a:pt x="2175965" y="1340015"/>
                  </a:cubicBezTo>
                  <a:lnTo>
                    <a:pt x="2163971" y="1399920"/>
                  </a:lnTo>
                  <a:lnTo>
                    <a:pt x="0" y="1018354"/>
                  </a:lnTo>
                  <a:lnTo>
                    <a:pt x="11182" y="954116"/>
                  </a:lnTo>
                  <a:cubicBezTo>
                    <a:pt x="41334" y="803392"/>
                    <a:pt x="83246" y="653035"/>
                    <a:pt x="137434" y="504153"/>
                  </a:cubicBezTo>
                  <a:cubicBezTo>
                    <a:pt x="191623" y="355271"/>
                    <a:pt x="256164" y="213150"/>
                    <a:pt x="329950" y="78308"/>
                  </a:cubicBezTo>
                  <a:lnTo>
                    <a:pt x="375390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Segment 13">
              <a:extLst>
                <a:ext uri="{FF2B5EF4-FFF2-40B4-BE49-F238E27FC236}">
                  <a16:creationId xmlns:a16="http://schemas.microsoft.com/office/drawing/2014/main" id="{11F9C182-DBA7-47AB-8C1C-2E6DDE699DFD}"/>
                </a:ext>
              </a:extLst>
            </p:cNvPr>
            <p:cNvSpPr/>
            <p:nvPr/>
          </p:nvSpPr>
          <p:spPr>
            <a:xfrm rot="20400000">
              <a:off x="3148395" y="3569721"/>
              <a:ext cx="2211203" cy="1030259"/>
            </a:xfrm>
            <a:custGeom>
              <a:avLst/>
              <a:gdLst>
                <a:gd name="connsiteX0" fmla="*/ 2211203 w 2211203"/>
                <a:gd name="connsiteY0" fmla="*/ 381551 h 1030259"/>
                <a:gd name="connsiteX1" fmla="*/ 2206887 w 2211203"/>
                <a:gd name="connsiteY1" fmla="*/ 403107 h 1030259"/>
                <a:gd name="connsiteX2" fmla="*/ 2198735 w 2211203"/>
                <a:gd name="connsiteY2" fmla="*/ 572526 h 1030259"/>
                <a:gd name="connsiteX3" fmla="*/ 2210047 w 2211203"/>
                <a:gd name="connsiteY3" fmla="*/ 648282 h 1030259"/>
                <a:gd name="connsiteX4" fmla="*/ 43749 w 2211203"/>
                <a:gd name="connsiteY4" fmla="*/ 1030259 h 1030259"/>
                <a:gd name="connsiteX5" fmla="*/ 33563 w 2211203"/>
                <a:gd name="connsiteY5" fmla="*/ 979185 h 1030259"/>
                <a:gd name="connsiteX6" fmla="*/ 32869 w 2211203"/>
                <a:gd name="connsiteY6" fmla="*/ 83021 h 1030259"/>
                <a:gd name="connsiteX7" fmla="*/ 47321 w 2211203"/>
                <a:gd name="connsiteY7" fmla="*/ 0 h 1030259"/>
                <a:gd name="connsiteX8" fmla="*/ 2211203 w 2211203"/>
                <a:gd name="connsiteY8" fmla="*/ 381551 h 1030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203" h="1030259">
                  <a:moveTo>
                    <a:pt x="2211203" y="381551"/>
                  </a:moveTo>
                  <a:lnTo>
                    <a:pt x="2206887" y="403107"/>
                  </a:lnTo>
                  <a:cubicBezTo>
                    <a:pt x="2198475" y="459828"/>
                    <a:pt x="2195873" y="516548"/>
                    <a:pt x="2198735" y="572526"/>
                  </a:cubicBezTo>
                  <a:lnTo>
                    <a:pt x="2210047" y="648282"/>
                  </a:lnTo>
                  <a:lnTo>
                    <a:pt x="43749" y="1030259"/>
                  </a:lnTo>
                  <a:lnTo>
                    <a:pt x="33563" y="979185"/>
                  </a:lnTo>
                  <a:cubicBezTo>
                    <a:pt x="-10260" y="686389"/>
                    <a:pt x="-11870" y="384711"/>
                    <a:pt x="32869" y="83021"/>
                  </a:cubicBezTo>
                  <a:lnTo>
                    <a:pt x="47321" y="0"/>
                  </a:lnTo>
                  <a:lnTo>
                    <a:pt x="2211203" y="38155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Segment 12">
              <a:extLst>
                <a:ext uri="{FF2B5EF4-FFF2-40B4-BE49-F238E27FC236}">
                  <a16:creationId xmlns:a16="http://schemas.microsoft.com/office/drawing/2014/main" id="{8A7B92B3-97EC-4873-8D8B-B0778122B18B}"/>
                </a:ext>
              </a:extLst>
            </p:cNvPr>
            <p:cNvSpPr/>
            <p:nvPr/>
          </p:nvSpPr>
          <p:spPr>
            <a:xfrm rot="20400000">
              <a:off x="3472382" y="4147920"/>
              <a:ext cx="2260421" cy="1385527"/>
            </a:xfrm>
            <a:custGeom>
              <a:avLst/>
              <a:gdLst>
                <a:gd name="connsiteX0" fmla="*/ 2166124 w 2260421"/>
                <a:gd name="connsiteY0" fmla="*/ 0 h 1385527"/>
                <a:gd name="connsiteX1" fmla="*/ 2178912 w 2260421"/>
                <a:gd name="connsiteY1" fmla="*/ 85646 h 1385527"/>
                <a:gd name="connsiteX2" fmla="*/ 2234252 w 2260421"/>
                <a:gd name="connsiteY2" fmla="*/ 241703 h 1385527"/>
                <a:gd name="connsiteX3" fmla="*/ 2260421 w 2260421"/>
                <a:gd name="connsiteY3" fmla="*/ 286174 h 1385527"/>
                <a:gd name="connsiteX4" fmla="*/ 356285 w 2260421"/>
                <a:gd name="connsiteY4" fmla="*/ 1385527 h 1385527"/>
                <a:gd name="connsiteX5" fmla="*/ 243077 w 2260421"/>
                <a:gd name="connsiteY5" fmla="*/ 1170204 h 1385527"/>
                <a:gd name="connsiteX6" fmla="*/ 46849 w 2260421"/>
                <a:gd name="connsiteY6" fmla="*/ 616846 h 1385527"/>
                <a:gd name="connsiteX7" fmla="*/ 0 w 2260421"/>
                <a:gd name="connsiteY7" fmla="*/ 381947 h 1385527"/>
                <a:gd name="connsiteX8" fmla="*/ 2166124 w 2260421"/>
                <a:gd name="connsiteY8" fmla="*/ 0 h 138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0421" h="1385527">
                  <a:moveTo>
                    <a:pt x="2166124" y="0"/>
                  </a:moveTo>
                  <a:lnTo>
                    <a:pt x="2178912" y="85646"/>
                  </a:lnTo>
                  <a:cubicBezTo>
                    <a:pt x="2192356" y="139396"/>
                    <a:pt x="2210918" y="191662"/>
                    <a:pt x="2234252" y="241703"/>
                  </a:cubicBezTo>
                  <a:lnTo>
                    <a:pt x="2260421" y="286174"/>
                  </a:lnTo>
                  <a:lnTo>
                    <a:pt x="356285" y="1385527"/>
                  </a:lnTo>
                  <a:lnTo>
                    <a:pt x="243077" y="1170204"/>
                  </a:lnTo>
                  <a:cubicBezTo>
                    <a:pt x="160336" y="992766"/>
                    <a:pt x="94519" y="807437"/>
                    <a:pt x="46849" y="616846"/>
                  </a:cubicBezTo>
                  <a:lnTo>
                    <a:pt x="0" y="381947"/>
                  </a:lnTo>
                  <a:lnTo>
                    <a:pt x="2166124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Segment 11">
              <a:extLst>
                <a:ext uri="{FF2B5EF4-FFF2-40B4-BE49-F238E27FC236}">
                  <a16:creationId xmlns:a16="http://schemas.microsoft.com/office/drawing/2014/main" id="{8123DA2E-2E3E-458C-BBD3-01440FD2EC6F}"/>
                </a:ext>
              </a:extLst>
            </p:cNvPr>
            <p:cNvSpPr/>
            <p:nvPr/>
          </p:nvSpPr>
          <p:spPr>
            <a:xfrm rot="20400000">
              <a:off x="4005106" y="4308217"/>
              <a:ext cx="2101204" cy="1927084"/>
            </a:xfrm>
            <a:custGeom>
              <a:avLst/>
              <a:gdLst>
                <a:gd name="connsiteX0" fmla="*/ 1904285 w 2101204"/>
                <a:gd name="connsiteY0" fmla="*/ 0 h 1927084"/>
                <a:gd name="connsiteX1" fmla="*/ 1960266 w 2101204"/>
                <a:gd name="connsiteY1" fmla="*/ 95132 h 1927084"/>
                <a:gd name="connsiteX2" fmla="*/ 2070802 w 2101204"/>
                <a:gd name="connsiteY2" fmla="*/ 220037 h 1927084"/>
                <a:gd name="connsiteX3" fmla="*/ 2101204 w 2101204"/>
                <a:gd name="connsiteY3" fmla="*/ 245640 h 1927084"/>
                <a:gd name="connsiteX4" fmla="*/ 690304 w 2101204"/>
                <a:gd name="connsiteY4" fmla="*/ 1927084 h 1927084"/>
                <a:gd name="connsiteX5" fmla="*/ 574823 w 2101204"/>
                <a:gd name="connsiteY5" fmla="*/ 1829830 h 1927084"/>
                <a:gd name="connsiteX6" fmla="*/ 21765 w 2101204"/>
                <a:gd name="connsiteY6" fmla="*/ 1140837 h 1927084"/>
                <a:gd name="connsiteX7" fmla="*/ 0 w 2101204"/>
                <a:gd name="connsiteY7" fmla="*/ 1099439 h 1927084"/>
                <a:gd name="connsiteX8" fmla="*/ 1904285 w 2101204"/>
                <a:gd name="connsiteY8" fmla="*/ 0 h 1927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01204" h="1927084">
                  <a:moveTo>
                    <a:pt x="1904285" y="0"/>
                  </a:moveTo>
                  <a:lnTo>
                    <a:pt x="1960266" y="95132"/>
                  </a:lnTo>
                  <a:cubicBezTo>
                    <a:pt x="1992800" y="139981"/>
                    <a:pt x="2029761" y="181863"/>
                    <a:pt x="2070802" y="220037"/>
                  </a:cubicBezTo>
                  <a:lnTo>
                    <a:pt x="2101204" y="245640"/>
                  </a:lnTo>
                  <a:lnTo>
                    <a:pt x="690304" y="1927084"/>
                  </a:lnTo>
                  <a:lnTo>
                    <a:pt x="574823" y="1829830"/>
                  </a:lnTo>
                  <a:cubicBezTo>
                    <a:pt x="356532" y="1626792"/>
                    <a:pt x="170800" y="1394170"/>
                    <a:pt x="21765" y="1140837"/>
                  </a:cubicBezTo>
                  <a:lnTo>
                    <a:pt x="0" y="1099439"/>
                  </a:lnTo>
                  <a:lnTo>
                    <a:pt x="190428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Segment 10">
              <a:extLst>
                <a:ext uri="{FF2B5EF4-FFF2-40B4-BE49-F238E27FC236}">
                  <a16:creationId xmlns:a16="http://schemas.microsoft.com/office/drawing/2014/main" id="{720B4C12-7B88-4D39-BC7E-E64FF4F277AE}"/>
                </a:ext>
              </a:extLst>
            </p:cNvPr>
            <p:cNvSpPr/>
            <p:nvPr/>
          </p:nvSpPr>
          <p:spPr>
            <a:xfrm rot="20400000">
              <a:off x="4803697" y="4367493"/>
              <a:ext cx="1679634" cy="2218353"/>
            </a:xfrm>
            <a:custGeom>
              <a:avLst/>
              <a:gdLst>
                <a:gd name="connsiteX0" fmla="*/ 1410899 w 1679634"/>
                <a:gd name="connsiteY0" fmla="*/ 0 h 2218353"/>
                <a:gd name="connsiteX1" fmla="*/ 1442325 w 1679634"/>
                <a:gd name="connsiteY1" fmla="*/ 26465 h 2218353"/>
                <a:gd name="connsiteX2" fmla="*/ 1670203 w 1679634"/>
                <a:gd name="connsiteY2" fmla="*/ 150693 h 2218353"/>
                <a:gd name="connsiteX3" fmla="*/ 1679634 w 1679634"/>
                <a:gd name="connsiteY3" fmla="*/ 153597 h 2218353"/>
                <a:gd name="connsiteX4" fmla="*/ 928124 w 1679634"/>
                <a:gd name="connsiteY4" fmla="*/ 2218353 h 2218353"/>
                <a:gd name="connsiteX5" fmla="*/ 918778 w 1679634"/>
                <a:gd name="connsiteY5" fmla="*/ 2215216 h 2218353"/>
                <a:gd name="connsiteX6" fmla="*/ 110757 w 1679634"/>
                <a:gd name="connsiteY6" fmla="*/ 1774719 h 2218353"/>
                <a:gd name="connsiteX7" fmla="*/ 0 w 1679634"/>
                <a:gd name="connsiteY7" fmla="*/ 1681444 h 2218353"/>
                <a:gd name="connsiteX8" fmla="*/ 1410899 w 1679634"/>
                <a:gd name="connsiteY8" fmla="*/ 0 h 2218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9634" h="2218353">
                  <a:moveTo>
                    <a:pt x="1410899" y="0"/>
                  </a:moveTo>
                  <a:lnTo>
                    <a:pt x="1442325" y="26465"/>
                  </a:lnTo>
                  <a:cubicBezTo>
                    <a:pt x="1509879" y="77885"/>
                    <a:pt x="1586228" y="120129"/>
                    <a:pt x="1670203" y="150693"/>
                  </a:cubicBezTo>
                  <a:lnTo>
                    <a:pt x="1679634" y="153597"/>
                  </a:lnTo>
                  <a:lnTo>
                    <a:pt x="928124" y="2218353"/>
                  </a:lnTo>
                  <a:lnTo>
                    <a:pt x="918778" y="2215216"/>
                  </a:lnTo>
                  <a:cubicBezTo>
                    <a:pt x="621014" y="2106839"/>
                    <a:pt x="350295" y="1957050"/>
                    <a:pt x="110757" y="1774719"/>
                  </a:cubicBezTo>
                  <a:lnTo>
                    <a:pt x="0" y="1681444"/>
                  </a:lnTo>
                  <a:lnTo>
                    <a:pt x="1410899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Segment 9">
              <a:extLst>
                <a:ext uri="{FF2B5EF4-FFF2-40B4-BE49-F238E27FC236}">
                  <a16:creationId xmlns:a16="http://schemas.microsoft.com/office/drawing/2014/main" id="{D9658F8D-5923-4D47-8BAD-2790E407CC70}"/>
                </a:ext>
              </a:extLst>
            </p:cNvPr>
            <p:cNvSpPr/>
            <p:nvPr/>
          </p:nvSpPr>
          <p:spPr>
            <a:xfrm rot="20400000">
              <a:off x="5755368" y="4302867"/>
              <a:ext cx="1040045" cy="2242505"/>
            </a:xfrm>
            <a:custGeom>
              <a:avLst/>
              <a:gdLst>
                <a:gd name="connsiteX0" fmla="*/ 1040045 w 1040045"/>
                <a:gd name="connsiteY0" fmla="*/ 47265 h 2242505"/>
                <a:gd name="connsiteX1" fmla="*/ 1040045 w 1040045"/>
                <a:gd name="connsiteY1" fmla="*/ 2242234 h 2242505"/>
                <a:gd name="connsiteX2" fmla="*/ 889366 w 1040045"/>
                <a:gd name="connsiteY2" fmla="*/ 2242505 h 2242505"/>
                <a:gd name="connsiteX3" fmla="*/ 136573 w 1040045"/>
                <a:gd name="connsiteY3" fmla="*/ 2110674 h 2242505"/>
                <a:gd name="connsiteX4" fmla="*/ 0 w 1040045"/>
                <a:gd name="connsiteY4" fmla="*/ 2064841 h 2242505"/>
                <a:gd name="connsiteX5" fmla="*/ 751541 w 1040045"/>
                <a:gd name="connsiteY5" fmla="*/ 0 h 2242505"/>
                <a:gd name="connsiteX6" fmla="*/ 823102 w 1040045"/>
                <a:gd name="connsiteY6" fmla="*/ 22028 h 2242505"/>
                <a:gd name="connsiteX7" fmla="*/ 993082 w 1040045"/>
                <a:gd name="connsiteY7" fmla="*/ 47349 h 2242505"/>
                <a:gd name="connsiteX8" fmla="*/ 1040045 w 1040045"/>
                <a:gd name="connsiteY8" fmla="*/ 47265 h 2242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0045" h="2242505">
                  <a:moveTo>
                    <a:pt x="1040045" y="47265"/>
                  </a:moveTo>
                  <a:lnTo>
                    <a:pt x="1040045" y="2242234"/>
                  </a:lnTo>
                  <a:lnTo>
                    <a:pt x="889366" y="2242505"/>
                  </a:lnTo>
                  <a:cubicBezTo>
                    <a:pt x="638785" y="2230589"/>
                    <a:pt x="386143" y="2187443"/>
                    <a:pt x="136573" y="2110674"/>
                  </a:cubicBezTo>
                  <a:lnTo>
                    <a:pt x="0" y="2064841"/>
                  </a:lnTo>
                  <a:lnTo>
                    <a:pt x="751541" y="0"/>
                  </a:lnTo>
                  <a:lnTo>
                    <a:pt x="823102" y="22028"/>
                  </a:lnTo>
                  <a:cubicBezTo>
                    <a:pt x="879640" y="36335"/>
                    <a:pt x="936547" y="44661"/>
                    <a:pt x="993082" y="47349"/>
                  </a:cubicBezTo>
                  <a:lnTo>
                    <a:pt x="1040045" y="47265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Segment 8">
              <a:extLst>
                <a:ext uri="{FF2B5EF4-FFF2-40B4-BE49-F238E27FC236}">
                  <a16:creationId xmlns:a16="http://schemas.microsoft.com/office/drawing/2014/main" id="{FF248436-4335-47CA-B019-D989DBCFD73C}"/>
                </a:ext>
              </a:extLst>
            </p:cNvPr>
            <p:cNvSpPr/>
            <p:nvPr/>
          </p:nvSpPr>
          <p:spPr>
            <a:xfrm rot="20400000">
              <a:off x="6734548" y="3937552"/>
              <a:ext cx="1039449" cy="2250968"/>
            </a:xfrm>
            <a:custGeom>
              <a:avLst/>
              <a:gdLst>
                <a:gd name="connsiteX0" fmla="*/ 287114 w 1039449"/>
                <a:gd name="connsiteY0" fmla="*/ 0 h 2250968"/>
                <a:gd name="connsiteX1" fmla="*/ 1039449 w 1039449"/>
                <a:gd name="connsiteY1" fmla="*/ 2067023 h 2250968"/>
                <a:gd name="connsiteX2" fmla="*/ 1011643 w 1039449"/>
                <a:gd name="connsiteY2" fmla="*/ 2078407 h 2250968"/>
                <a:gd name="connsiteX3" fmla="*/ 145100 w 1039449"/>
                <a:gd name="connsiteY3" fmla="*/ 2250708 h 2250968"/>
                <a:gd name="connsiteX4" fmla="*/ 0 w 1039449"/>
                <a:gd name="connsiteY4" fmla="*/ 2250968 h 2250968"/>
                <a:gd name="connsiteX5" fmla="*/ 0 w 1039449"/>
                <a:gd name="connsiteY5" fmla="*/ 55998 h 2250968"/>
                <a:gd name="connsiteX6" fmla="*/ 33869 w 1039449"/>
                <a:gd name="connsiteY6" fmla="*/ 55938 h 2250968"/>
                <a:gd name="connsiteX7" fmla="*/ 198832 w 1039449"/>
                <a:gd name="connsiteY7" fmla="*/ 31306 h 2250968"/>
                <a:gd name="connsiteX8" fmla="*/ 287114 w 1039449"/>
                <a:gd name="connsiteY8" fmla="*/ 0 h 2250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9449" h="2250968">
                  <a:moveTo>
                    <a:pt x="287114" y="0"/>
                  </a:moveTo>
                  <a:lnTo>
                    <a:pt x="1039449" y="2067023"/>
                  </a:lnTo>
                  <a:lnTo>
                    <a:pt x="1011643" y="2078407"/>
                  </a:lnTo>
                  <a:cubicBezTo>
                    <a:pt x="734637" y="2176674"/>
                    <a:pt x="442832" y="2235487"/>
                    <a:pt x="145100" y="2250708"/>
                  </a:cubicBezTo>
                  <a:lnTo>
                    <a:pt x="0" y="2250968"/>
                  </a:lnTo>
                  <a:lnTo>
                    <a:pt x="0" y="55998"/>
                  </a:lnTo>
                  <a:lnTo>
                    <a:pt x="33869" y="55938"/>
                  </a:lnTo>
                  <a:cubicBezTo>
                    <a:pt x="89846" y="53076"/>
                    <a:pt x="145081" y="44750"/>
                    <a:pt x="198832" y="31306"/>
                  </a:cubicBezTo>
                  <a:lnTo>
                    <a:pt x="28711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Segment 7">
              <a:extLst>
                <a:ext uri="{FF2B5EF4-FFF2-40B4-BE49-F238E27FC236}">
                  <a16:creationId xmlns:a16="http://schemas.microsoft.com/office/drawing/2014/main" id="{192CD84E-1FE1-4FA6-9A5C-F58B0CF729AB}"/>
                </a:ext>
              </a:extLst>
            </p:cNvPr>
            <p:cNvSpPr/>
            <p:nvPr/>
          </p:nvSpPr>
          <p:spPr>
            <a:xfrm rot="20400000">
              <a:off x="6931377" y="3591587"/>
              <a:ext cx="1666934" cy="2215051"/>
            </a:xfrm>
            <a:custGeom>
              <a:avLst/>
              <a:gdLst>
                <a:gd name="connsiteX0" fmla="*/ 253852 w 1666934"/>
                <a:gd name="connsiteY0" fmla="*/ 0 h 2215051"/>
                <a:gd name="connsiteX1" fmla="*/ 1666934 w 1666934"/>
                <a:gd name="connsiteY1" fmla="*/ 1684047 h 2215051"/>
                <a:gd name="connsiteX2" fmla="*/ 1498893 w 1666934"/>
                <a:gd name="connsiteY2" fmla="*/ 1818772 h 2215051"/>
                <a:gd name="connsiteX3" fmla="*/ 992883 w 1666934"/>
                <a:gd name="connsiteY3" fmla="*/ 2116536 h 2215051"/>
                <a:gd name="connsiteX4" fmla="*/ 752276 w 1666934"/>
                <a:gd name="connsiteY4" fmla="*/ 2215051 h 2215051"/>
                <a:gd name="connsiteX5" fmla="*/ 0 w 1666934"/>
                <a:gd name="connsiteY5" fmla="*/ 148191 h 2215051"/>
                <a:gd name="connsiteX6" fmla="*/ 64382 w 1666934"/>
                <a:gd name="connsiteY6" fmla="*/ 125360 h 2215051"/>
                <a:gd name="connsiteX7" fmla="*/ 207087 w 1666934"/>
                <a:gd name="connsiteY7" fmla="*/ 41385 h 2215051"/>
                <a:gd name="connsiteX8" fmla="*/ 253852 w 1666934"/>
                <a:gd name="connsiteY8" fmla="*/ 0 h 2215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6934" h="2215051">
                  <a:moveTo>
                    <a:pt x="253852" y="0"/>
                  </a:moveTo>
                  <a:lnTo>
                    <a:pt x="1666934" y="1684047"/>
                  </a:lnTo>
                  <a:lnTo>
                    <a:pt x="1498893" y="1818772"/>
                  </a:lnTo>
                  <a:cubicBezTo>
                    <a:pt x="1339866" y="1934132"/>
                    <a:pt x="1170320" y="2033795"/>
                    <a:pt x="992883" y="2116536"/>
                  </a:cubicBezTo>
                  <a:lnTo>
                    <a:pt x="752276" y="2215051"/>
                  </a:lnTo>
                  <a:lnTo>
                    <a:pt x="0" y="148191"/>
                  </a:lnTo>
                  <a:lnTo>
                    <a:pt x="64382" y="125360"/>
                  </a:lnTo>
                  <a:cubicBezTo>
                    <a:pt x="114423" y="102026"/>
                    <a:pt x="162238" y="73919"/>
                    <a:pt x="207087" y="41385"/>
                  </a:cubicBezTo>
                  <a:lnTo>
                    <a:pt x="253852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Segment 6">
              <a:extLst>
                <a:ext uri="{FF2B5EF4-FFF2-40B4-BE49-F238E27FC236}">
                  <a16:creationId xmlns:a16="http://schemas.microsoft.com/office/drawing/2014/main" id="{86236158-BB37-409A-965B-A3A6AE2331F4}"/>
                </a:ext>
              </a:extLst>
            </p:cNvPr>
            <p:cNvSpPr/>
            <p:nvPr/>
          </p:nvSpPr>
          <p:spPr>
            <a:xfrm rot="20400000">
              <a:off x="7030512" y="3232112"/>
              <a:ext cx="2090717" cy="1903827"/>
            </a:xfrm>
            <a:custGeom>
              <a:avLst/>
              <a:gdLst>
                <a:gd name="connsiteX0" fmla="*/ 187868 w 2090717"/>
                <a:gd name="connsiteY0" fmla="*/ 0 h 1903827"/>
                <a:gd name="connsiteX1" fmla="*/ 2090717 w 2090717"/>
                <a:gd name="connsiteY1" fmla="*/ 1098611 h 1903827"/>
                <a:gd name="connsiteX2" fmla="*/ 2049240 w 2090717"/>
                <a:gd name="connsiteY2" fmla="*/ 1170091 h 1903827"/>
                <a:gd name="connsiteX3" fmla="*/ 1472666 w 2090717"/>
                <a:gd name="connsiteY3" fmla="*/ 1856146 h 1903827"/>
                <a:gd name="connsiteX4" fmla="*/ 1413195 w 2090717"/>
                <a:gd name="connsiteY4" fmla="*/ 1903827 h 1903827"/>
                <a:gd name="connsiteX5" fmla="*/ 0 w 2090717"/>
                <a:gd name="connsiteY5" fmla="*/ 219647 h 1903827"/>
                <a:gd name="connsiteX6" fmla="*/ 75444 w 2090717"/>
                <a:gd name="connsiteY6" fmla="*/ 152882 h 1903827"/>
                <a:gd name="connsiteX7" fmla="*/ 178099 w 2090717"/>
                <a:gd name="connsiteY7" fmla="*/ 17859 h 1903827"/>
                <a:gd name="connsiteX8" fmla="*/ 187868 w 2090717"/>
                <a:gd name="connsiteY8" fmla="*/ 0 h 1903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0717" h="1903827">
                  <a:moveTo>
                    <a:pt x="187868" y="0"/>
                  </a:moveTo>
                  <a:lnTo>
                    <a:pt x="2090717" y="1098611"/>
                  </a:lnTo>
                  <a:lnTo>
                    <a:pt x="2049240" y="1170091"/>
                  </a:lnTo>
                  <a:cubicBezTo>
                    <a:pt x="1889590" y="1429957"/>
                    <a:pt x="1694442" y="1660021"/>
                    <a:pt x="1472666" y="1856146"/>
                  </a:cubicBezTo>
                  <a:lnTo>
                    <a:pt x="1413195" y="1903827"/>
                  </a:lnTo>
                  <a:lnTo>
                    <a:pt x="0" y="219647"/>
                  </a:lnTo>
                  <a:lnTo>
                    <a:pt x="75444" y="152882"/>
                  </a:lnTo>
                  <a:cubicBezTo>
                    <a:pt x="113618" y="111840"/>
                    <a:pt x="148083" y="66717"/>
                    <a:pt x="178099" y="17859"/>
                  </a:cubicBezTo>
                  <a:lnTo>
                    <a:pt x="18786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5" name="Segment 5">
              <a:extLst>
                <a:ext uri="{FF2B5EF4-FFF2-40B4-BE49-F238E27FC236}">
                  <a16:creationId xmlns:a16="http://schemas.microsoft.com/office/drawing/2014/main" id="{1E5FA20D-E0AF-442C-B202-DE68BA357A21}"/>
                </a:ext>
              </a:extLst>
            </p:cNvPr>
            <p:cNvSpPr/>
            <p:nvPr/>
          </p:nvSpPr>
          <p:spPr>
            <a:xfrm rot="20400000">
              <a:off x="7016310" y="2884640"/>
              <a:ext cx="2266699" cy="1381012"/>
            </a:xfrm>
            <a:custGeom>
              <a:avLst/>
              <a:gdLst>
                <a:gd name="connsiteX0" fmla="*/ 2266699 w 2266699"/>
                <a:gd name="connsiteY0" fmla="*/ 381559 h 1381012"/>
                <a:gd name="connsiteX1" fmla="*/ 2255239 w 2266699"/>
                <a:gd name="connsiteY1" fmla="*/ 447399 h 1381012"/>
                <a:gd name="connsiteX2" fmla="*/ 2128986 w 2266699"/>
                <a:gd name="connsiteY2" fmla="*/ 897362 h 1381012"/>
                <a:gd name="connsiteX3" fmla="*/ 1936470 w 2266699"/>
                <a:gd name="connsiteY3" fmla="*/ 1323208 h 1381012"/>
                <a:gd name="connsiteX4" fmla="*/ 1902928 w 2266699"/>
                <a:gd name="connsiteY4" fmla="*/ 1381012 h 1381012"/>
                <a:gd name="connsiteX5" fmla="*/ 0 w 2266699"/>
                <a:gd name="connsiteY5" fmla="*/ 282355 h 1381012"/>
                <a:gd name="connsiteX6" fmla="*/ 30099 w 2266699"/>
                <a:gd name="connsiteY6" fmla="*/ 227328 h 1381012"/>
                <a:gd name="connsiteX7" fmla="*/ 64464 w 2266699"/>
                <a:gd name="connsiteY7" fmla="*/ 145938 h 1381012"/>
                <a:gd name="connsiteX8" fmla="*/ 90455 w 2266699"/>
                <a:gd name="connsiteY8" fmla="*/ 61500 h 1381012"/>
                <a:gd name="connsiteX9" fmla="*/ 102769 w 2266699"/>
                <a:gd name="connsiteY9" fmla="*/ 0 h 1381012"/>
                <a:gd name="connsiteX10" fmla="*/ 2266699 w 2266699"/>
                <a:gd name="connsiteY10" fmla="*/ 381559 h 138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66699" h="1381012">
                  <a:moveTo>
                    <a:pt x="2266699" y="381559"/>
                  </a:moveTo>
                  <a:lnTo>
                    <a:pt x="2255239" y="447399"/>
                  </a:lnTo>
                  <a:cubicBezTo>
                    <a:pt x="2225086" y="598123"/>
                    <a:pt x="2183175" y="748480"/>
                    <a:pt x="2128986" y="897362"/>
                  </a:cubicBezTo>
                  <a:cubicBezTo>
                    <a:pt x="2074798" y="1046244"/>
                    <a:pt x="2010256" y="1188365"/>
                    <a:pt x="1936470" y="1323208"/>
                  </a:cubicBezTo>
                  <a:lnTo>
                    <a:pt x="1902928" y="1381012"/>
                  </a:lnTo>
                  <a:lnTo>
                    <a:pt x="0" y="282355"/>
                  </a:lnTo>
                  <a:lnTo>
                    <a:pt x="30099" y="227328"/>
                  </a:lnTo>
                  <a:cubicBezTo>
                    <a:pt x="42789" y="201073"/>
                    <a:pt x="54275" y="173929"/>
                    <a:pt x="64464" y="145938"/>
                  </a:cubicBezTo>
                  <a:cubicBezTo>
                    <a:pt x="74652" y="117946"/>
                    <a:pt x="83301" y="89769"/>
                    <a:pt x="90455" y="61500"/>
                  </a:cubicBezTo>
                  <a:lnTo>
                    <a:pt x="102769" y="0"/>
                  </a:lnTo>
                  <a:lnTo>
                    <a:pt x="2266699" y="381559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Segment 4">
              <a:extLst>
                <a:ext uri="{FF2B5EF4-FFF2-40B4-BE49-F238E27FC236}">
                  <a16:creationId xmlns:a16="http://schemas.microsoft.com/office/drawing/2014/main" id="{C9862672-A1D2-45BD-9271-AB40DB2F0A5B}"/>
                </a:ext>
              </a:extLst>
            </p:cNvPr>
            <p:cNvSpPr/>
            <p:nvPr/>
          </p:nvSpPr>
          <p:spPr>
            <a:xfrm rot="20400000">
              <a:off x="6824209" y="2230952"/>
              <a:ext cx="2214340" cy="1057170"/>
            </a:xfrm>
            <a:custGeom>
              <a:avLst/>
              <a:gdLst>
                <a:gd name="connsiteX0" fmla="*/ 2164904 w 2214340"/>
                <a:gd name="connsiteY0" fmla="*/ 0 h 1057170"/>
                <a:gd name="connsiteX1" fmla="*/ 2180777 w 2214340"/>
                <a:gd name="connsiteY1" fmla="*/ 79587 h 1057170"/>
                <a:gd name="connsiteX2" fmla="*/ 2181471 w 2214340"/>
                <a:gd name="connsiteY2" fmla="*/ 975751 h 1057170"/>
                <a:gd name="connsiteX3" fmla="*/ 2167298 w 2214340"/>
                <a:gd name="connsiteY3" fmla="*/ 1057170 h 1057170"/>
                <a:gd name="connsiteX4" fmla="*/ 3457 w 2214340"/>
                <a:gd name="connsiteY4" fmla="*/ 675626 h 1057170"/>
                <a:gd name="connsiteX5" fmla="*/ 7453 w 2214340"/>
                <a:gd name="connsiteY5" fmla="*/ 655666 h 1057170"/>
                <a:gd name="connsiteX6" fmla="*/ 15606 w 2214340"/>
                <a:gd name="connsiteY6" fmla="*/ 486247 h 1057170"/>
                <a:gd name="connsiteX7" fmla="*/ 0 w 2214340"/>
                <a:gd name="connsiteY7" fmla="*/ 381731 h 1057170"/>
                <a:gd name="connsiteX8" fmla="*/ 2164904 w 2214340"/>
                <a:gd name="connsiteY8" fmla="*/ 0 h 105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4340" h="1057170">
                  <a:moveTo>
                    <a:pt x="2164904" y="0"/>
                  </a:moveTo>
                  <a:lnTo>
                    <a:pt x="2180777" y="79587"/>
                  </a:lnTo>
                  <a:cubicBezTo>
                    <a:pt x="2224600" y="372383"/>
                    <a:pt x="2226210" y="674061"/>
                    <a:pt x="2181471" y="975751"/>
                  </a:cubicBezTo>
                  <a:lnTo>
                    <a:pt x="2167298" y="1057170"/>
                  </a:lnTo>
                  <a:lnTo>
                    <a:pt x="3457" y="675626"/>
                  </a:lnTo>
                  <a:lnTo>
                    <a:pt x="7453" y="655666"/>
                  </a:lnTo>
                  <a:cubicBezTo>
                    <a:pt x="15865" y="598944"/>
                    <a:pt x="18467" y="542224"/>
                    <a:pt x="15606" y="486247"/>
                  </a:cubicBezTo>
                  <a:lnTo>
                    <a:pt x="0" y="381731"/>
                  </a:lnTo>
                  <a:lnTo>
                    <a:pt x="2164904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7" name="Segment 3">
              <a:extLst>
                <a:ext uri="{FF2B5EF4-FFF2-40B4-BE49-F238E27FC236}">
                  <a16:creationId xmlns:a16="http://schemas.microsoft.com/office/drawing/2014/main" id="{A745D727-A2F2-41FA-82E8-CE9F414D07B1}"/>
                </a:ext>
              </a:extLst>
            </p:cNvPr>
            <p:cNvSpPr/>
            <p:nvPr/>
          </p:nvSpPr>
          <p:spPr>
            <a:xfrm rot="20400000">
              <a:off x="6438841" y="1307654"/>
              <a:ext cx="2267040" cy="1378260"/>
            </a:xfrm>
            <a:custGeom>
              <a:avLst/>
              <a:gdLst>
                <a:gd name="connsiteX0" fmla="*/ 1905142 w 2267040"/>
                <a:gd name="connsiteY0" fmla="*/ 0 h 1378260"/>
                <a:gd name="connsiteX1" fmla="*/ 2029650 w 2267040"/>
                <a:gd name="connsiteY1" fmla="*/ 236816 h 1378260"/>
                <a:gd name="connsiteX2" fmla="*/ 2225877 w 2267040"/>
                <a:gd name="connsiteY2" fmla="*/ 790173 h 1378260"/>
                <a:gd name="connsiteX3" fmla="*/ 2267040 w 2267040"/>
                <a:gd name="connsiteY3" fmla="*/ 996559 h 1378260"/>
                <a:gd name="connsiteX4" fmla="*/ 102308 w 2267040"/>
                <a:gd name="connsiteY4" fmla="*/ 1378260 h 1378260"/>
                <a:gd name="connsiteX5" fmla="*/ 93814 w 2267040"/>
                <a:gd name="connsiteY5" fmla="*/ 1321374 h 1378260"/>
                <a:gd name="connsiteX6" fmla="*/ 38474 w 2267040"/>
                <a:gd name="connsiteY6" fmla="*/ 1165316 h 1378260"/>
                <a:gd name="connsiteX7" fmla="*/ 0 w 2267040"/>
                <a:gd name="connsiteY7" fmla="*/ 1099934 h 1378260"/>
                <a:gd name="connsiteX8" fmla="*/ 1905142 w 2267040"/>
                <a:gd name="connsiteY8" fmla="*/ 0 h 1378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7040" h="1378260">
                  <a:moveTo>
                    <a:pt x="1905142" y="0"/>
                  </a:moveTo>
                  <a:lnTo>
                    <a:pt x="2029650" y="236816"/>
                  </a:lnTo>
                  <a:cubicBezTo>
                    <a:pt x="2112389" y="414253"/>
                    <a:pt x="2178208" y="599582"/>
                    <a:pt x="2225877" y="790173"/>
                  </a:cubicBezTo>
                  <a:lnTo>
                    <a:pt x="2267040" y="996559"/>
                  </a:lnTo>
                  <a:lnTo>
                    <a:pt x="102308" y="1378260"/>
                  </a:lnTo>
                  <a:lnTo>
                    <a:pt x="93814" y="1321374"/>
                  </a:lnTo>
                  <a:cubicBezTo>
                    <a:pt x="80370" y="1267623"/>
                    <a:pt x="61809" y="1215357"/>
                    <a:pt x="38474" y="1165316"/>
                  </a:cubicBezTo>
                  <a:lnTo>
                    <a:pt x="0" y="1099934"/>
                  </a:lnTo>
                  <a:lnTo>
                    <a:pt x="1905142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8" name="Segment 2">
              <a:extLst>
                <a:ext uri="{FF2B5EF4-FFF2-40B4-BE49-F238E27FC236}">
                  <a16:creationId xmlns:a16="http://schemas.microsoft.com/office/drawing/2014/main" id="{695F033B-67B8-4FB9-96B1-A385B125128D}"/>
                </a:ext>
              </a:extLst>
            </p:cNvPr>
            <p:cNvSpPr/>
            <p:nvPr/>
          </p:nvSpPr>
          <p:spPr>
            <a:xfrm rot="20400000">
              <a:off x="6070444" y="620835"/>
              <a:ext cx="2093077" cy="1908845"/>
            </a:xfrm>
            <a:custGeom>
              <a:avLst/>
              <a:gdLst>
                <a:gd name="connsiteX0" fmla="*/ 1410899 w 2093077"/>
                <a:gd name="connsiteY0" fmla="*/ 0 h 1908845"/>
                <a:gd name="connsiteX1" fmla="*/ 1529553 w 2093077"/>
                <a:gd name="connsiteY1" fmla="*/ 99926 h 1908845"/>
                <a:gd name="connsiteX2" fmla="*/ 2082611 w 2093077"/>
                <a:gd name="connsiteY2" fmla="*/ 788919 h 1908845"/>
                <a:gd name="connsiteX3" fmla="*/ 2093077 w 2093077"/>
                <a:gd name="connsiteY3" fmla="*/ 808825 h 1908845"/>
                <a:gd name="connsiteX4" fmla="*/ 187785 w 2093077"/>
                <a:gd name="connsiteY4" fmla="*/ 1908845 h 1908845"/>
                <a:gd name="connsiteX5" fmla="*/ 144110 w 2093077"/>
                <a:gd name="connsiteY5" fmla="*/ 1834624 h 1908845"/>
                <a:gd name="connsiteX6" fmla="*/ 33574 w 2093077"/>
                <a:gd name="connsiteY6" fmla="*/ 1709719 h 1908845"/>
                <a:gd name="connsiteX7" fmla="*/ 0 w 2093077"/>
                <a:gd name="connsiteY7" fmla="*/ 1681444 h 1908845"/>
                <a:gd name="connsiteX8" fmla="*/ 1410899 w 2093077"/>
                <a:gd name="connsiteY8" fmla="*/ 0 h 1908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3077" h="1908845">
                  <a:moveTo>
                    <a:pt x="1410899" y="0"/>
                  </a:moveTo>
                  <a:lnTo>
                    <a:pt x="1529553" y="99926"/>
                  </a:lnTo>
                  <a:cubicBezTo>
                    <a:pt x="1747845" y="302964"/>
                    <a:pt x="1933576" y="535586"/>
                    <a:pt x="2082611" y="788919"/>
                  </a:cubicBezTo>
                  <a:lnTo>
                    <a:pt x="2093077" y="808825"/>
                  </a:lnTo>
                  <a:lnTo>
                    <a:pt x="187785" y="1908845"/>
                  </a:lnTo>
                  <a:lnTo>
                    <a:pt x="144110" y="1834624"/>
                  </a:lnTo>
                  <a:cubicBezTo>
                    <a:pt x="111576" y="1789775"/>
                    <a:pt x="74616" y="1747893"/>
                    <a:pt x="33574" y="1709719"/>
                  </a:cubicBezTo>
                  <a:lnTo>
                    <a:pt x="0" y="1681444"/>
                  </a:lnTo>
                  <a:lnTo>
                    <a:pt x="1410899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9" name="Segment 1">
              <a:extLst>
                <a:ext uri="{FF2B5EF4-FFF2-40B4-BE49-F238E27FC236}">
                  <a16:creationId xmlns:a16="http://schemas.microsoft.com/office/drawing/2014/main" id="{53056794-2533-4B58-9F10-11FAB9595159}"/>
                </a:ext>
              </a:extLst>
            </p:cNvPr>
            <p:cNvSpPr/>
            <p:nvPr/>
          </p:nvSpPr>
          <p:spPr>
            <a:xfrm rot="20400000">
              <a:off x="5717992" y="274208"/>
              <a:ext cx="1667030" cy="2212545"/>
            </a:xfrm>
            <a:custGeom>
              <a:avLst/>
              <a:gdLst>
                <a:gd name="connsiteX0" fmla="*/ 751424 w 1667030"/>
                <a:gd name="connsiteY0" fmla="*/ 0 h 2212545"/>
                <a:gd name="connsiteX1" fmla="*/ 1559445 w 1667030"/>
                <a:gd name="connsiteY1" fmla="*/ 440497 h 2212545"/>
                <a:gd name="connsiteX2" fmla="*/ 1667030 w 1667030"/>
                <a:gd name="connsiteY2" fmla="*/ 531100 h 2212545"/>
                <a:gd name="connsiteX3" fmla="*/ 256130 w 1667030"/>
                <a:gd name="connsiteY3" fmla="*/ 2212545 h 2212545"/>
                <a:gd name="connsiteX4" fmla="*/ 227878 w 1667030"/>
                <a:gd name="connsiteY4" fmla="*/ 2188752 h 2212545"/>
                <a:gd name="connsiteX5" fmla="*/ 0 w 1667030"/>
                <a:gd name="connsiteY5" fmla="*/ 2064523 h 2212545"/>
                <a:gd name="connsiteX6" fmla="*/ 751424 w 1667030"/>
                <a:gd name="connsiteY6" fmla="*/ 0 h 221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7030" h="2212545">
                  <a:moveTo>
                    <a:pt x="751424" y="0"/>
                  </a:moveTo>
                  <a:cubicBezTo>
                    <a:pt x="1049188" y="108377"/>
                    <a:pt x="1319907" y="258167"/>
                    <a:pt x="1559445" y="440497"/>
                  </a:cubicBezTo>
                  <a:lnTo>
                    <a:pt x="1667030" y="531100"/>
                  </a:lnTo>
                  <a:lnTo>
                    <a:pt x="256130" y="2212545"/>
                  </a:lnTo>
                  <a:lnTo>
                    <a:pt x="227878" y="2188752"/>
                  </a:lnTo>
                  <a:cubicBezTo>
                    <a:pt x="160323" y="2137331"/>
                    <a:pt x="83975" y="2095087"/>
                    <a:pt x="0" y="2064523"/>
                  </a:cubicBezTo>
                  <a:lnTo>
                    <a:pt x="75142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0" name="Segment 18 Text">
              <a:extLst>
                <a:ext uri="{FF2B5EF4-FFF2-40B4-BE49-F238E27FC236}">
                  <a16:creationId xmlns:a16="http://schemas.microsoft.com/office/drawing/2014/main" id="{BDF60FF4-F16E-4705-AD37-31FACF8A1A58}"/>
                </a:ext>
              </a:extLst>
            </p:cNvPr>
            <p:cNvSpPr/>
            <p:nvPr/>
          </p:nvSpPr>
          <p:spPr>
            <a:xfrm rot="15607681">
              <a:off x="4671464" y="107176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1" name="Segment 17 Text">
              <a:extLst>
                <a:ext uri="{FF2B5EF4-FFF2-40B4-BE49-F238E27FC236}">
                  <a16:creationId xmlns:a16="http://schemas.microsoft.com/office/drawing/2014/main" id="{A9F00E11-BF60-4037-A3D7-58C84A49169E}"/>
                </a:ext>
              </a:extLst>
            </p:cNvPr>
            <p:cNvSpPr/>
            <p:nvPr/>
          </p:nvSpPr>
          <p:spPr>
            <a:xfrm rot="14363403">
              <a:off x="4013093" y="132432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2" name="Segment 16 Text">
              <a:extLst>
                <a:ext uri="{FF2B5EF4-FFF2-40B4-BE49-F238E27FC236}">
                  <a16:creationId xmlns:a16="http://schemas.microsoft.com/office/drawing/2014/main" id="{8830EF09-9C97-4938-8A07-3D3E4A9911E0}"/>
                </a:ext>
              </a:extLst>
            </p:cNvPr>
            <p:cNvSpPr/>
            <p:nvPr/>
          </p:nvSpPr>
          <p:spPr>
            <a:xfrm rot="13142599">
              <a:off x="3497340" y="174374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3" name="Segment 15 Text">
              <a:extLst>
                <a:ext uri="{FF2B5EF4-FFF2-40B4-BE49-F238E27FC236}">
                  <a16:creationId xmlns:a16="http://schemas.microsoft.com/office/drawing/2014/main" id="{BD62F204-2A9C-42F9-98AC-4A2D6351EE43}"/>
                </a:ext>
              </a:extLst>
            </p:cNvPr>
            <p:cNvSpPr/>
            <p:nvPr/>
          </p:nvSpPr>
          <p:spPr>
            <a:xfrm rot="11868709">
              <a:off x="3172311" y="236886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4" name="Segment 14 Text">
              <a:extLst>
                <a:ext uri="{FF2B5EF4-FFF2-40B4-BE49-F238E27FC236}">
                  <a16:creationId xmlns:a16="http://schemas.microsoft.com/office/drawing/2014/main" id="{B4544B92-0FE4-4FB1-879E-02B710CD70D2}"/>
                </a:ext>
              </a:extLst>
            </p:cNvPr>
            <p:cNvSpPr/>
            <p:nvPr/>
          </p:nvSpPr>
          <p:spPr>
            <a:xfrm rot="10800000">
              <a:off x="3058048" y="302651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5" name="Segment 13 Text">
              <a:extLst>
                <a:ext uri="{FF2B5EF4-FFF2-40B4-BE49-F238E27FC236}">
                  <a16:creationId xmlns:a16="http://schemas.microsoft.com/office/drawing/2014/main" id="{7504588B-50E6-4BB5-ABE5-FC51E81B9D6B}"/>
                </a:ext>
              </a:extLst>
            </p:cNvPr>
            <p:cNvSpPr/>
            <p:nvPr/>
          </p:nvSpPr>
          <p:spPr>
            <a:xfrm rot="9568773">
              <a:off x="3185059" y="370478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6" name="Segment 12 Text">
              <a:extLst>
                <a:ext uri="{FF2B5EF4-FFF2-40B4-BE49-F238E27FC236}">
                  <a16:creationId xmlns:a16="http://schemas.microsoft.com/office/drawing/2014/main" id="{CFB2030A-EB6F-4DCA-8E3B-626F9BA540F9}"/>
                </a:ext>
              </a:extLst>
            </p:cNvPr>
            <p:cNvSpPr/>
            <p:nvPr/>
          </p:nvSpPr>
          <p:spPr>
            <a:xfrm rot="8403392">
              <a:off x="3486927" y="428369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7" name="Segment 11 Text">
              <a:extLst>
                <a:ext uri="{FF2B5EF4-FFF2-40B4-BE49-F238E27FC236}">
                  <a16:creationId xmlns:a16="http://schemas.microsoft.com/office/drawing/2014/main" id="{AC45A1EA-8886-418A-AED3-E91D36A3E2B7}"/>
                </a:ext>
              </a:extLst>
            </p:cNvPr>
            <p:cNvSpPr/>
            <p:nvPr/>
          </p:nvSpPr>
          <p:spPr>
            <a:xfrm rot="7183035">
              <a:off x="4031051" y="474965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8" name="Segment 10 Text">
              <a:extLst>
                <a:ext uri="{FF2B5EF4-FFF2-40B4-BE49-F238E27FC236}">
                  <a16:creationId xmlns:a16="http://schemas.microsoft.com/office/drawing/2014/main" id="{473D4FF1-0E84-492B-B5ED-CE422D68D920}"/>
                </a:ext>
              </a:extLst>
            </p:cNvPr>
            <p:cNvSpPr/>
            <p:nvPr/>
          </p:nvSpPr>
          <p:spPr>
            <a:xfrm rot="5949742">
              <a:off x="4717619" y="498841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89" name="Segment 9 Text">
              <a:extLst>
                <a:ext uri="{FF2B5EF4-FFF2-40B4-BE49-F238E27FC236}">
                  <a16:creationId xmlns:a16="http://schemas.microsoft.com/office/drawing/2014/main" id="{C53B8F1F-9394-48DE-8E6B-7B81551E7EA3}"/>
                </a:ext>
              </a:extLst>
            </p:cNvPr>
            <p:cNvSpPr/>
            <p:nvPr/>
          </p:nvSpPr>
          <p:spPr>
            <a:xfrm rot="4762542">
              <a:off x="5407034" y="49724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5" name="Segment 8 Text">
              <a:extLst>
                <a:ext uri="{FF2B5EF4-FFF2-40B4-BE49-F238E27FC236}">
                  <a16:creationId xmlns:a16="http://schemas.microsoft.com/office/drawing/2014/main" id="{97F8E8F6-35B6-4F05-B8DB-5CB798458BC9}"/>
                </a:ext>
              </a:extLst>
            </p:cNvPr>
            <p:cNvSpPr/>
            <p:nvPr/>
          </p:nvSpPr>
          <p:spPr>
            <a:xfrm rot="3498377">
              <a:off x="6036137" y="47359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6" name="Segment 7 Text">
              <a:extLst>
                <a:ext uri="{FF2B5EF4-FFF2-40B4-BE49-F238E27FC236}">
                  <a16:creationId xmlns:a16="http://schemas.microsoft.com/office/drawing/2014/main" id="{E97B7E61-3C85-4F1B-B49A-7765D801EC9B}"/>
                </a:ext>
              </a:extLst>
            </p:cNvPr>
            <p:cNvSpPr/>
            <p:nvPr/>
          </p:nvSpPr>
          <p:spPr>
            <a:xfrm rot="2320989">
              <a:off x="6534898" y="42806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7" name="Segment 6 Text">
              <a:extLst>
                <a:ext uri="{FF2B5EF4-FFF2-40B4-BE49-F238E27FC236}">
                  <a16:creationId xmlns:a16="http://schemas.microsoft.com/office/drawing/2014/main" id="{772930D5-036D-408E-B136-755F341B3A06}"/>
                </a:ext>
              </a:extLst>
            </p:cNvPr>
            <p:cNvSpPr/>
            <p:nvPr/>
          </p:nvSpPr>
          <p:spPr>
            <a:xfrm rot="1114639">
              <a:off x="6890551" y="37046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8" name="Segment 5 Text">
              <a:extLst>
                <a:ext uri="{FF2B5EF4-FFF2-40B4-BE49-F238E27FC236}">
                  <a16:creationId xmlns:a16="http://schemas.microsoft.com/office/drawing/2014/main" id="{5143E5DD-58D2-4D68-A50C-931E6633BE95}"/>
                </a:ext>
              </a:extLst>
            </p:cNvPr>
            <p:cNvSpPr/>
            <p:nvPr/>
          </p:nvSpPr>
          <p:spPr>
            <a:xfrm>
              <a:off x="7008554" y="302494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9" name="Segment 4 Text">
              <a:extLst>
                <a:ext uri="{FF2B5EF4-FFF2-40B4-BE49-F238E27FC236}">
                  <a16:creationId xmlns:a16="http://schemas.microsoft.com/office/drawing/2014/main" id="{6C99EE7E-6D4F-437C-A83A-AF0C14A7B62D}"/>
                </a:ext>
              </a:extLst>
            </p:cNvPr>
            <p:cNvSpPr/>
            <p:nvPr/>
          </p:nvSpPr>
          <p:spPr>
            <a:xfrm rot="20439842">
              <a:off x="6879196" y="233239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0" name="Segment 3 Text">
              <a:extLst>
                <a:ext uri="{FF2B5EF4-FFF2-40B4-BE49-F238E27FC236}">
                  <a16:creationId xmlns:a16="http://schemas.microsoft.com/office/drawing/2014/main" id="{EF84FD01-97A7-47DC-A985-6D545E877727}"/>
                </a:ext>
              </a:extLst>
            </p:cNvPr>
            <p:cNvSpPr/>
            <p:nvPr/>
          </p:nvSpPr>
          <p:spPr>
            <a:xfrm rot="19190498">
              <a:off x="6517448" y="173157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1" name="Segment 2 Text">
              <a:extLst>
                <a:ext uri="{FF2B5EF4-FFF2-40B4-BE49-F238E27FC236}">
                  <a16:creationId xmlns:a16="http://schemas.microsoft.com/office/drawing/2014/main" id="{11663FB6-31C9-44B3-8BB0-0C2F9326FD3E}"/>
                </a:ext>
              </a:extLst>
            </p:cNvPr>
            <p:cNvSpPr/>
            <p:nvPr/>
          </p:nvSpPr>
          <p:spPr>
            <a:xfrm rot="17898433">
              <a:off x="6010363" y="1311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2" name="Segment 1 Text">
              <a:extLst>
                <a:ext uri="{FF2B5EF4-FFF2-40B4-BE49-F238E27FC236}">
                  <a16:creationId xmlns:a16="http://schemas.microsoft.com/office/drawing/2014/main" id="{6DAC3A18-A53B-4F85-9D10-4A77F2CF4E72}"/>
                </a:ext>
              </a:extLst>
            </p:cNvPr>
            <p:cNvSpPr/>
            <p:nvPr/>
          </p:nvSpPr>
          <p:spPr>
            <a:xfrm rot="16698239">
              <a:off x="5381136" y="110235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92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Spinning Wheel 20">
            <a:extLst>
              <a:ext uri="{FF2B5EF4-FFF2-40B4-BE49-F238E27FC236}">
                <a16:creationId xmlns:a16="http://schemas.microsoft.com/office/drawing/2014/main" id="{9D7C1AC5-389F-4007-AFA6-46136B6CA82A}"/>
              </a:ext>
            </a:extLst>
          </p:cNvPr>
          <p:cNvGrpSpPr/>
          <p:nvPr/>
        </p:nvGrpSpPr>
        <p:grpSpPr>
          <a:xfrm>
            <a:off x="3036000" y="369001"/>
            <a:ext cx="6120001" cy="6119999"/>
            <a:chOff x="3036000" y="369001"/>
            <a:chExt cx="6120001" cy="6119999"/>
          </a:xfrm>
        </p:grpSpPr>
        <p:sp>
          <p:nvSpPr>
            <p:cNvPr id="51" name="Segment 20">
              <a:extLst>
                <a:ext uri="{FF2B5EF4-FFF2-40B4-BE49-F238E27FC236}">
                  <a16:creationId xmlns:a16="http://schemas.microsoft.com/office/drawing/2014/main" id="{7533B4CF-566B-4E35-A61E-DE6F4F34D3AA}"/>
                </a:ext>
              </a:extLst>
            </p:cNvPr>
            <p:cNvSpPr/>
            <p:nvPr/>
          </p:nvSpPr>
          <p:spPr>
            <a:xfrm>
              <a:off x="5171245" y="369001"/>
              <a:ext cx="929980" cy="2233001"/>
            </a:xfrm>
            <a:custGeom>
              <a:avLst/>
              <a:gdLst>
                <a:gd name="connsiteX0" fmla="*/ 924755 w 929980"/>
                <a:gd name="connsiteY0" fmla="*/ 0 h 2233001"/>
                <a:gd name="connsiteX1" fmla="*/ 929980 w 929980"/>
                <a:gd name="connsiteY1" fmla="*/ 132 h 2233001"/>
                <a:gd name="connsiteX2" fmla="*/ 929980 w 929980"/>
                <a:gd name="connsiteY2" fmla="*/ 2197283 h 2233001"/>
                <a:gd name="connsiteX3" fmla="*/ 924755 w 929980"/>
                <a:gd name="connsiteY3" fmla="*/ 2197019 h 2233001"/>
                <a:gd name="connsiteX4" fmla="*/ 750834 w 929980"/>
                <a:gd name="connsiteY4" fmla="*/ 2214552 h 2233001"/>
                <a:gd name="connsiteX5" fmla="*/ 679085 w 929980"/>
                <a:gd name="connsiteY5" fmla="*/ 2233001 h 2233001"/>
                <a:gd name="connsiteX6" fmla="*/ 0 w 929980"/>
                <a:gd name="connsiteY6" fmla="*/ 142991 h 2233001"/>
                <a:gd name="connsiteX7" fmla="*/ 14805 w 929980"/>
                <a:gd name="connsiteY7" fmla="*/ 137572 h 2233001"/>
                <a:gd name="connsiteX8" fmla="*/ 924755 w 929980"/>
                <a:gd name="connsiteY8" fmla="*/ 0 h 2233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9980" h="2233001">
                  <a:moveTo>
                    <a:pt x="924755" y="0"/>
                  </a:moveTo>
                  <a:lnTo>
                    <a:pt x="929980" y="132"/>
                  </a:lnTo>
                  <a:lnTo>
                    <a:pt x="929980" y="2197283"/>
                  </a:lnTo>
                  <a:lnTo>
                    <a:pt x="924755" y="2197019"/>
                  </a:lnTo>
                  <a:cubicBezTo>
                    <a:pt x="865179" y="2197019"/>
                    <a:pt x="807013" y="2203056"/>
                    <a:pt x="750834" y="2214552"/>
                  </a:cubicBezTo>
                  <a:lnTo>
                    <a:pt x="679085" y="2233001"/>
                  </a:lnTo>
                  <a:lnTo>
                    <a:pt x="0" y="142991"/>
                  </a:lnTo>
                  <a:lnTo>
                    <a:pt x="14805" y="137572"/>
                  </a:lnTo>
                  <a:cubicBezTo>
                    <a:pt x="302258" y="48164"/>
                    <a:pt x="607882" y="0"/>
                    <a:pt x="924755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Segment 19">
              <a:extLst>
                <a:ext uri="{FF2B5EF4-FFF2-40B4-BE49-F238E27FC236}">
                  <a16:creationId xmlns:a16="http://schemas.microsoft.com/office/drawing/2014/main" id="{066A8298-CCE8-4699-96DF-49BC9D7B2B8D}"/>
                </a:ext>
              </a:extLst>
            </p:cNvPr>
            <p:cNvSpPr/>
            <p:nvPr/>
          </p:nvSpPr>
          <p:spPr>
            <a:xfrm>
              <a:off x="4302812" y="513229"/>
              <a:ext cx="1544025" cy="2216574"/>
            </a:xfrm>
            <a:custGeom>
              <a:avLst/>
              <a:gdLst>
                <a:gd name="connsiteX0" fmla="*/ 865050 w 1544025"/>
                <a:gd name="connsiteY0" fmla="*/ 0 h 2216574"/>
                <a:gd name="connsiteX1" fmla="*/ 1544025 w 1544025"/>
                <a:gd name="connsiteY1" fmla="*/ 2089670 h 2216574"/>
                <a:gd name="connsiteX2" fmla="*/ 1536565 w 1544025"/>
                <a:gd name="connsiteY2" fmla="*/ 2091588 h 2216574"/>
                <a:gd name="connsiteX3" fmla="*/ 1310688 w 1544025"/>
                <a:gd name="connsiteY3" fmla="*/ 2200174 h 2216574"/>
                <a:gd name="connsiteX4" fmla="*/ 1290811 w 1544025"/>
                <a:gd name="connsiteY4" fmla="*/ 2216574 h 2216574"/>
                <a:gd name="connsiteX5" fmla="*/ 0 w 1544025"/>
                <a:gd name="connsiteY5" fmla="*/ 439924 h 2216574"/>
                <a:gd name="connsiteX6" fmla="*/ 82314 w 1544025"/>
                <a:gd name="connsiteY6" fmla="*/ 378371 h 2216574"/>
                <a:gd name="connsiteX7" fmla="*/ 602099 w 1544025"/>
                <a:gd name="connsiteY7" fmla="*/ 96241 h 2216574"/>
                <a:gd name="connsiteX8" fmla="*/ 865050 w 1544025"/>
                <a:gd name="connsiteY8" fmla="*/ 0 h 2216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4025" h="2216574">
                  <a:moveTo>
                    <a:pt x="865050" y="0"/>
                  </a:moveTo>
                  <a:lnTo>
                    <a:pt x="1544025" y="2089670"/>
                  </a:lnTo>
                  <a:lnTo>
                    <a:pt x="1536565" y="2091588"/>
                  </a:lnTo>
                  <a:cubicBezTo>
                    <a:pt x="1455498" y="2116803"/>
                    <a:pt x="1379555" y="2153649"/>
                    <a:pt x="1310688" y="2200174"/>
                  </a:cubicBezTo>
                  <a:lnTo>
                    <a:pt x="1290811" y="2216574"/>
                  </a:lnTo>
                  <a:lnTo>
                    <a:pt x="0" y="439924"/>
                  </a:lnTo>
                  <a:lnTo>
                    <a:pt x="82314" y="378371"/>
                  </a:lnTo>
                  <a:cubicBezTo>
                    <a:pt x="245107" y="268390"/>
                    <a:pt x="419053" y="173663"/>
                    <a:pt x="602099" y="96241"/>
                  </a:cubicBezTo>
                  <a:lnTo>
                    <a:pt x="865050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Segment 18">
              <a:extLst>
                <a:ext uri="{FF2B5EF4-FFF2-40B4-BE49-F238E27FC236}">
                  <a16:creationId xmlns:a16="http://schemas.microsoft.com/office/drawing/2014/main" id="{6645F106-0E09-4B06-8CCD-175C0CE78F5E}"/>
                </a:ext>
              </a:extLst>
            </p:cNvPr>
            <p:cNvSpPr/>
            <p:nvPr/>
          </p:nvSpPr>
          <p:spPr>
            <a:xfrm>
              <a:off x="3629528" y="955310"/>
              <a:ext cx="1961312" cy="1959216"/>
            </a:xfrm>
            <a:custGeom>
              <a:avLst/>
              <a:gdLst>
                <a:gd name="connsiteX0" fmla="*/ 670399 w 1961312"/>
                <a:gd name="connsiteY0" fmla="*/ 0 h 1959216"/>
                <a:gd name="connsiteX1" fmla="*/ 1961312 w 1961312"/>
                <a:gd name="connsiteY1" fmla="*/ 1776788 h 1959216"/>
                <a:gd name="connsiteX2" fmla="*/ 1856252 w 1961312"/>
                <a:gd name="connsiteY2" fmla="*/ 1863470 h 1959216"/>
                <a:gd name="connsiteX3" fmla="*/ 1777255 w 1961312"/>
                <a:gd name="connsiteY3" fmla="*/ 1959216 h 1959216"/>
                <a:gd name="connsiteX4" fmla="*/ 0 w 1961312"/>
                <a:gd name="connsiteY4" fmla="*/ 667964 h 1959216"/>
                <a:gd name="connsiteX5" fmla="*/ 105227 w 1961312"/>
                <a:gd name="connsiteY5" fmla="*/ 527246 h 1959216"/>
                <a:gd name="connsiteX6" fmla="*/ 520028 w 1961312"/>
                <a:gd name="connsiteY6" fmla="*/ 112445 h 1959216"/>
                <a:gd name="connsiteX7" fmla="*/ 670399 w 1961312"/>
                <a:gd name="connsiteY7" fmla="*/ 0 h 1959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1312" h="1959216">
                  <a:moveTo>
                    <a:pt x="670399" y="0"/>
                  </a:moveTo>
                  <a:lnTo>
                    <a:pt x="1961312" y="1776788"/>
                  </a:lnTo>
                  <a:lnTo>
                    <a:pt x="1856252" y="1863470"/>
                  </a:lnTo>
                  <a:lnTo>
                    <a:pt x="1777255" y="1959216"/>
                  </a:lnTo>
                  <a:lnTo>
                    <a:pt x="0" y="667964"/>
                  </a:lnTo>
                  <a:lnTo>
                    <a:pt x="105227" y="527246"/>
                  </a:lnTo>
                  <a:cubicBezTo>
                    <a:pt x="229949" y="376118"/>
                    <a:pt x="368900" y="237167"/>
                    <a:pt x="520028" y="112445"/>
                  </a:cubicBezTo>
                  <a:lnTo>
                    <a:pt x="670399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Segmen 17">
              <a:extLst>
                <a:ext uri="{FF2B5EF4-FFF2-40B4-BE49-F238E27FC236}">
                  <a16:creationId xmlns:a16="http://schemas.microsoft.com/office/drawing/2014/main" id="{D2EE0739-4373-47B7-9A26-299D9B7362C4}"/>
                </a:ext>
              </a:extLst>
            </p:cNvPr>
            <p:cNvSpPr/>
            <p:nvPr/>
          </p:nvSpPr>
          <p:spPr>
            <a:xfrm>
              <a:off x="3190260" y="1626158"/>
              <a:ext cx="2214229" cy="1526040"/>
            </a:xfrm>
            <a:custGeom>
              <a:avLst/>
              <a:gdLst>
                <a:gd name="connsiteX0" fmla="*/ 437113 w 2214229"/>
                <a:gd name="connsiteY0" fmla="*/ 0 h 1526040"/>
                <a:gd name="connsiteX1" fmla="*/ 2214229 w 2214229"/>
                <a:gd name="connsiteY1" fmla="*/ 1291150 h 1526040"/>
                <a:gd name="connsiteX2" fmla="*/ 2190144 w 2214229"/>
                <a:gd name="connsiteY2" fmla="*/ 1320341 h 1526040"/>
                <a:gd name="connsiteX3" fmla="*/ 2110577 w 2214229"/>
                <a:gd name="connsiteY3" fmla="*/ 1466931 h 1526040"/>
                <a:gd name="connsiteX4" fmla="*/ 2088943 w 2214229"/>
                <a:gd name="connsiteY4" fmla="*/ 1526040 h 1526040"/>
                <a:gd name="connsiteX5" fmla="*/ 0 w 2214229"/>
                <a:gd name="connsiteY5" fmla="*/ 847301 h 1526040"/>
                <a:gd name="connsiteX6" fmla="*/ 86211 w 2214229"/>
                <a:gd name="connsiteY6" fmla="*/ 611752 h 1526040"/>
                <a:gd name="connsiteX7" fmla="*/ 368341 w 2214229"/>
                <a:gd name="connsiteY7" fmla="*/ 91967 h 1526040"/>
                <a:gd name="connsiteX8" fmla="*/ 437113 w 2214229"/>
                <a:gd name="connsiteY8" fmla="*/ 0 h 152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4229" h="1526040">
                  <a:moveTo>
                    <a:pt x="437113" y="0"/>
                  </a:moveTo>
                  <a:lnTo>
                    <a:pt x="2214229" y="1291150"/>
                  </a:lnTo>
                  <a:lnTo>
                    <a:pt x="2190144" y="1320341"/>
                  </a:lnTo>
                  <a:cubicBezTo>
                    <a:pt x="2159127" y="1366252"/>
                    <a:pt x="2132412" y="1415308"/>
                    <a:pt x="2110577" y="1466931"/>
                  </a:cubicBezTo>
                  <a:lnTo>
                    <a:pt x="2088943" y="1526040"/>
                  </a:lnTo>
                  <a:lnTo>
                    <a:pt x="0" y="847301"/>
                  </a:lnTo>
                  <a:lnTo>
                    <a:pt x="86211" y="611752"/>
                  </a:lnTo>
                  <a:cubicBezTo>
                    <a:pt x="163633" y="428705"/>
                    <a:pt x="258360" y="254760"/>
                    <a:pt x="368341" y="91967"/>
                  </a:cubicBezTo>
                  <a:lnTo>
                    <a:pt x="437113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Segment 16">
              <a:extLst>
                <a:ext uri="{FF2B5EF4-FFF2-40B4-BE49-F238E27FC236}">
                  <a16:creationId xmlns:a16="http://schemas.microsoft.com/office/drawing/2014/main" id="{1EED89E9-CA08-4BFF-849D-BCCFD45068AC}"/>
                </a:ext>
              </a:extLst>
            </p:cNvPr>
            <p:cNvSpPr/>
            <p:nvPr/>
          </p:nvSpPr>
          <p:spPr>
            <a:xfrm>
              <a:off x="3036000" y="2476842"/>
              <a:ext cx="2241964" cy="962112"/>
            </a:xfrm>
            <a:custGeom>
              <a:avLst/>
              <a:gdLst>
                <a:gd name="connsiteX0" fmla="*/ 153020 w 2241964"/>
                <a:gd name="connsiteY0" fmla="*/ 0 h 962112"/>
                <a:gd name="connsiteX1" fmla="*/ 2241964 w 2241964"/>
                <a:gd name="connsiteY1" fmla="*/ 678739 h 962112"/>
                <a:gd name="connsiteX2" fmla="*/ 2235817 w 2241964"/>
                <a:gd name="connsiteY2" fmla="*/ 695534 h 962112"/>
                <a:gd name="connsiteX3" fmla="*/ 2197019 w 2241964"/>
                <a:gd name="connsiteY3" fmla="*/ 952158 h 962112"/>
                <a:gd name="connsiteX4" fmla="*/ 2197522 w 2241964"/>
                <a:gd name="connsiteY4" fmla="*/ 962112 h 962112"/>
                <a:gd name="connsiteX5" fmla="*/ 252 w 2241964"/>
                <a:gd name="connsiteY5" fmla="*/ 962112 h 962112"/>
                <a:gd name="connsiteX6" fmla="*/ 0 w 2241964"/>
                <a:gd name="connsiteY6" fmla="*/ 952158 h 962112"/>
                <a:gd name="connsiteX7" fmla="*/ 137572 w 2241964"/>
                <a:gd name="connsiteY7" fmla="*/ 42208 h 962112"/>
                <a:gd name="connsiteX8" fmla="*/ 153020 w 2241964"/>
                <a:gd name="connsiteY8" fmla="*/ 0 h 962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1964" h="962112">
                  <a:moveTo>
                    <a:pt x="153020" y="0"/>
                  </a:moveTo>
                  <a:lnTo>
                    <a:pt x="2241964" y="678739"/>
                  </a:lnTo>
                  <a:lnTo>
                    <a:pt x="2235817" y="695534"/>
                  </a:lnTo>
                  <a:cubicBezTo>
                    <a:pt x="2210603" y="776602"/>
                    <a:pt x="2197019" y="862794"/>
                    <a:pt x="2197019" y="952158"/>
                  </a:cubicBezTo>
                  <a:lnTo>
                    <a:pt x="2197522" y="962112"/>
                  </a:lnTo>
                  <a:lnTo>
                    <a:pt x="252" y="962112"/>
                  </a:lnTo>
                  <a:lnTo>
                    <a:pt x="0" y="952158"/>
                  </a:lnTo>
                  <a:cubicBezTo>
                    <a:pt x="0" y="635285"/>
                    <a:pt x="48165" y="329661"/>
                    <a:pt x="137572" y="42208"/>
                  </a:cubicBezTo>
                  <a:lnTo>
                    <a:pt x="153020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Segment 15">
              <a:extLst>
                <a:ext uri="{FF2B5EF4-FFF2-40B4-BE49-F238E27FC236}">
                  <a16:creationId xmlns:a16="http://schemas.microsoft.com/office/drawing/2014/main" id="{66811E68-4AC3-45FB-B4A6-E33342AF006A}"/>
                </a:ext>
              </a:extLst>
            </p:cNvPr>
            <p:cNvSpPr/>
            <p:nvPr/>
          </p:nvSpPr>
          <p:spPr>
            <a:xfrm>
              <a:off x="3036344" y="3442554"/>
              <a:ext cx="2239003" cy="931452"/>
            </a:xfrm>
            <a:custGeom>
              <a:avLst/>
              <a:gdLst>
                <a:gd name="connsiteX0" fmla="*/ 0 w 2239003"/>
                <a:gd name="connsiteY0" fmla="*/ 0 h 931452"/>
                <a:gd name="connsiteX1" fmla="*/ 2197361 w 2239003"/>
                <a:gd name="connsiteY1" fmla="*/ 0 h 931452"/>
                <a:gd name="connsiteX2" fmla="*/ 2201131 w 2239003"/>
                <a:gd name="connsiteY2" fmla="*/ 74681 h 931452"/>
                <a:gd name="connsiteX3" fmla="*/ 2235474 w 2239003"/>
                <a:gd name="connsiteY3" fmla="*/ 243070 h 931452"/>
                <a:gd name="connsiteX4" fmla="*/ 2239003 w 2239003"/>
                <a:gd name="connsiteY4" fmla="*/ 252712 h 931452"/>
                <a:gd name="connsiteX5" fmla="*/ 150059 w 2239003"/>
                <a:gd name="connsiteY5" fmla="*/ 931452 h 931452"/>
                <a:gd name="connsiteX6" fmla="*/ 137229 w 2239003"/>
                <a:gd name="connsiteY6" fmla="*/ 896396 h 931452"/>
                <a:gd name="connsiteX7" fmla="*/ 3639 w 2239003"/>
                <a:gd name="connsiteY7" fmla="*/ 143913 h 931452"/>
                <a:gd name="connsiteX8" fmla="*/ 0 w 2239003"/>
                <a:gd name="connsiteY8" fmla="*/ 0 h 931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9003" h="931452">
                  <a:moveTo>
                    <a:pt x="0" y="0"/>
                  </a:moveTo>
                  <a:lnTo>
                    <a:pt x="2197361" y="0"/>
                  </a:lnTo>
                  <a:lnTo>
                    <a:pt x="2201131" y="74681"/>
                  </a:lnTo>
                  <a:cubicBezTo>
                    <a:pt x="2207024" y="132703"/>
                    <a:pt x="2218664" y="189025"/>
                    <a:pt x="2235474" y="243070"/>
                  </a:cubicBezTo>
                  <a:lnTo>
                    <a:pt x="2239003" y="252712"/>
                  </a:lnTo>
                  <a:lnTo>
                    <a:pt x="150059" y="931452"/>
                  </a:lnTo>
                  <a:lnTo>
                    <a:pt x="137229" y="896396"/>
                  </a:lnTo>
                  <a:cubicBezTo>
                    <a:pt x="62723" y="656852"/>
                    <a:pt x="16858" y="404689"/>
                    <a:pt x="3639" y="14391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7" name="Segment 14">
              <a:extLst>
                <a:ext uri="{FF2B5EF4-FFF2-40B4-BE49-F238E27FC236}">
                  <a16:creationId xmlns:a16="http://schemas.microsoft.com/office/drawing/2014/main" id="{C8EB58F2-4C66-4CA3-A10D-4D54EF65A76A}"/>
                </a:ext>
              </a:extLst>
            </p:cNvPr>
            <p:cNvSpPr/>
            <p:nvPr/>
          </p:nvSpPr>
          <p:spPr>
            <a:xfrm>
              <a:off x="3187642" y="3698651"/>
              <a:ext cx="2197955" cy="1509463"/>
            </a:xfrm>
            <a:custGeom>
              <a:avLst/>
              <a:gdLst>
                <a:gd name="connsiteX0" fmla="*/ 2088944 w 2197955"/>
                <a:gd name="connsiteY0" fmla="*/ 0 h 1509463"/>
                <a:gd name="connsiteX1" fmla="*/ 2113195 w 2197955"/>
                <a:gd name="connsiteY1" fmla="*/ 66261 h 1509463"/>
                <a:gd name="connsiteX2" fmla="*/ 2192762 w 2197955"/>
                <a:gd name="connsiteY2" fmla="*/ 212851 h 1509463"/>
                <a:gd name="connsiteX3" fmla="*/ 2197955 w 2197955"/>
                <a:gd name="connsiteY3" fmla="*/ 219145 h 1509463"/>
                <a:gd name="connsiteX4" fmla="*/ 421986 w 2197955"/>
                <a:gd name="connsiteY4" fmla="*/ 1509463 h 1509463"/>
                <a:gd name="connsiteX5" fmla="*/ 370959 w 2197955"/>
                <a:gd name="connsiteY5" fmla="*/ 1441225 h 1509463"/>
                <a:gd name="connsiteX6" fmla="*/ 88829 w 2197955"/>
                <a:gd name="connsiteY6" fmla="*/ 921440 h 1509463"/>
                <a:gd name="connsiteX7" fmla="*/ 0 w 2197955"/>
                <a:gd name="connsiteY7" fmla="*/ 678739 h 1509463"/>
                <a:gd name="connsiteX8" fmla="*/ 2088944 w 2197955"/>
                <a:gd name="connsiteY8" fmla="*/ 0 h 150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7955" h="1509463">
                  <a:moveTo>
                    <a:pt x="2088944" y="0"/>
                  </a:moveTo>
                  <a:lnTo>
                    <a:pt x="2113195" y="66261"/>
                  </a:lnTo>
                  <a:cubicBezTo>
                    <a:pt x="2135030" y="117884"/>
                    <a:pt x="2161745" y="166940"/>
                    <a:pt x="2192762" y="212851"/>
                  </a:cubicBezTo>
                  <a:lnTo>
                    <a:pt x="2197955" y="219145"/>
                  </a:lnTo>
                  <a:lnTo>
                    <a:pt x="421986" y="1509463"/>
                  </a:lnTo>
                  <a:lnTo>
                    <a:pt x="370959" y="1441225"/>
                  </a:lnTo>
                  <a:cubicBezTo>
                    <a:pt x="260978" y="1278432"/>
                    <a:pt x="166251" y="1104487"/>
                    <a:pt x="88829" y="921440"/>
                  </a:cubicBezTo>
                  <a:lnTo>
                    <a:pt x="0" y="678739"/>
                  </a:lnTo>
                  <a:lnTo>
                    <a:pt x="2088944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8" name="Segment 13">
              <a:extLst>
                <a:ext uri="{FF2B5EF4-FFF2-40B4-BE49-F238E27FC236}">
                  <a16:creationId xmlns:a16="http://schemas.microsoft.com/office/drawing/2014/main" id="{666596AE-C0C3-4AF9-86A9-3C9180999D97}"/>
                </a:ext>
              </a:extLst>
            </p:cNvPr>
            <p:cNvSpPr/>
            <p:nvPr/>
          </p:nvSpPr>
          <p:spPr>
            <a:xfrm>
              <a:off x="3611783" y="3920578"/>
              <a:ext cx="1987180" cy="1988408"/>
            </a:xfrm>
            <a:custGeom>
              <a:avLst/>
              <a:gdLst>
                <a:gd name="connsiteX0" fmla="*/ 1776109 w 1987180"/>
                <a:gd name="connsiteY0" fmla="*/ 0 h 1988408"/>
                <a:gd name="connsiteX1" fmla="*/ 1873997 w 1987180"/>
                <a:gd name="connsiteY1" fmla="*/ 118642 h 1988408"/>
                <a:gd name="connsiteX2" fmla="*/ 1987180 w 1987180"/>
                <a:gd name="connsiteY2" fmla="*/ 212026 h 1988408"/>
                <a:gd name="connsiteX3" fmla="*/ 696563 w 1987180"/>
                <a:gd name="connsiteY3" fmla="*/ 1988408 h 1988408"/>
                <a:gd name="connsiteX4" fmla="*/ 537773 w 1987180"/>
                <a:gd name="connsiteY4" fmla="*/ 1869667 h 1988408"/>
                <a:gd name="connsiteX5" fmla="*/ 122972 w 1987180"/>
                <a:gd name="connsiteY5" fmla="*/ 1454866 h 1988408"/>
                <a:gd name="connsiteX6" fmla="*/ 0 w 1987180"/>
                <a:gd name="connsiteY6" fmla="*/ 1290418 h 1988408"/>
                <a:gd name="connsiteX7" fmla="*/ 1776109 w 1987180"/>
                <a:gd name="connsiteY7" fmla="*/ 0 h 1988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7180" h="1988408">
                  <a:moveTo>
                    <a:pt x="1776109" y="0"/>
                  </a:moveTo>
                  <a:lnTo>
                    <a:pt x="1873997" y="118642"/>
                  </a:lnTo>
                  <a:lnTo>
                    <a:pt x="1987180" y="212026"/>
                  </a:lnTo>
                  <a:lnTo>
                    <a:pt x="696563" y="1988408"/>
                  </a:lnTo>
                  <a:lnTo>
                    <a:pt x="537773" y="1869667"/>
                  </a:lnTo>
                  <a:cubicBezTo>
                    <a:pt x="386645" y="1744945"/>
                    <a:pt x="247694" y="1605994"/>
                    <a:pt x="122972" y="1454866"/>
                  </a:cubicBezTo>
                  <a:lnTo>
                    <a:pt x="0" y="1290418"/>
                  </a:lnTo>
                  <a:lnTo>
                    <a:pt x="1776109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9" name="Segment 12">
              <a:extLst>
                <a:ext uri="{FF2B5EF4-FFF2-40B4-BE49-F238E27FC236}">
                  <a16:creationId xmlns:a16="http://schemas.microsoft.com/office/drawing/2014/main" id="{C9F3418A-40D1-45D6-9A19-275FA6329CD1}"/>
                </a:ext>
              </a:extLst>
            </p:cNvPr>
            <p:cNvSpPr/>
            <p:nvPr/>
          </p:nvSpPr>
          <p:spPr>
            <a:xfrm>
              <a:off x="4311231" y="4134899"/>
              <a:ext cx="1536937" cy="2210344"/>
            </a:xfrm>
            <a:custGeom>
              <a:avLst/>
              <a:gdLst>
                <a:gd name="connsiteX0" fmla="*/ 1290515 w 1536937"/>
                <a:gd name="connsiteY0" fmla="*/ 0 h 2210344"/>
                <a:gd name="connsiteX1" fmla="*/ 1302269 w 1536937"/>
                <a:gd name="connsiteY1" fmla="*/ 9698 h 2210344"/>
                <a:gd name="connsiteX2" fmla="*/ 1528146 w 1536937"/>
                <a:gd name="connsiteY2" fmla="*/ 118284 h 2210344"/>
                <a:gd name="connsiteX3" fmla="*/ 1536937 w 1536937"/>
                <a:gd name="connsiteY3" fmla="*/ 120545 h 2210344"/>
                <a:gd name="connsiteX4" fmla="*/ 857920 w 1536937"/>
                <a:gd name="connsiteY4" fmla="*/ 2210344 h 2210344"/>
                <a:gd name="connsiteX5" fmla="*/ 593680 w 1536937"/>
                <a:gd name="connsiteY5" fmla="*/ 2113631 h 2210344"/>
                <a:gd name="connsiteX6" fmla="*/ 73895 w 1536937"/>
                <a:gd name="connsiteY6" fmla="*/ 1831501 h 2210344"/>
                <a:gd name="connsiteX7" fmla="*/ 0 w 1536937"/>
                <a:gd name="connsiteY7" fmla="*/ 1776243 h 2210344"/>
                <a:gd name="connsiteX8" fmla="*/ 1290515 w 1536937"/>
                <a:gd name="connsiteY8" fmla="*/ 0 h 221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6937" h="2210344">
                  <a:moveTo>
                    <a:pt x="1290515" y="0"/>
                  </a:moveTo>
                  <a:lnTo>
                    <a:pt x="1302269" y="9698"/>
                  </a:lnTo>
                  <a:cubicBezTo>
                    <a:pt x="1371136" y="56224"/>
                    <a:pt x="1447079" y="93070"/>
                    <a:pt x="1528146" y="118284"/>
                  </a:cubicBezTo>
                  <a:lnTo>
                    <a:pt x="1536937" y="120545"/>
                  </a:lnTo>
                  <a:lnTo>
                    <a:pt x="857920" y="2210344"/>
                  </a:lnTo>
                  <a:lnTo>
                    <a:pt x="593680" y="2113631"/>
                  </a:lnTo>
                  <a:cubicBezTo>
                    <a:pt x="410634" y="2036209"/>
                    <a:pt x="236688" y="1941482"/>
                    <a:pt x="73895" y="1831501"/>
                  </a:cubicBezTo>
                  <a:lnTo>
                    <a:pt x="0" y="1776243"/>
                  </a:lnTo>
                  <a:lnTo>
                    <a:pt x="1290515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0" name="Segment 11">
              <a:extLst>
                <a:ext uri="{FF2B5EF4-FFF2-40B4-BE49-F238E27FC236}">
                  <a16:creationId xmlns:a16="http://schemas.microsoft.com/office/drawing/2014/main" id="{73CF06D2-D24C-4814-9532-761977AECC6A}"/>
                </a:ext>
              </a:extLst>
            </p:cNvPr>
            <p:cNvSpPr/>
            <p:nvPr/>
          </p:nvSpPr>
          <p:spPr>
            <a:xfrm>
              <a:off x="5172533" y="4256342"/>
              <a:ext cx="937216" cy="2232658"/>
            </a:xfrm>
            <a:custGeom>
              <a:avLst/>
              <a:gdLst>
                <a:gd name="connsiteX0" fmla="*/ 679127 w 937216"/>
                <a:gd name="connsiteY0" fmla="*/ 0 h 2232658"/>
                <a:gd name="connsiteX1" fmla="*/ 749546 w 937216"/>
                <a:gd name="connsiteY1" fmla="*/ 18106 h 2232658"/>
                <a:gd name="connsiteX2" fmla="*/ 923467 w 937216"/>
                <a:gd name="connsiteY2" fmla="*/ 35639 h 2232658"/>
                <a:gd name="connsiteX3" fmla="*/ 937216 w 937216"/>
                <a:gd name="connsiteY3" fmla="*/ 34945 h 2232658"/>
                <a:gd name="connsiteX4" fmla="*/ 937216 w 937216"/>
                <a:gd name="connsiteY4" fmla="*/ 2232311 h 2232658"/>
                <a:gd name="connsiteX5" fmla="*/ 923467 w 937216"/>
                <a:gd name="connsiteY5" fmla="*/ 2232658 h 2232658"/>
                <a:gd name="connsiteX6" fmla="*/ 13517 w 937216"/>
                <a:gd name="connsiteY6" fmla="*/ 2095086 h 2232658"/>
                <a:gd name="connsiteX7" fmla="*/ 0 w 937216"/>
                <a:gd name="connsiteY7" fmla="*/ 2090139 h 2232658"/>
                <a:gd name="connsiteX8" fmla="*/ 679127 w 937216"/>
                <a:gd name="connsiteY8" fmla="*/ 0 h 2232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7216" h="2232658">
                  <a:moveTo>
                    <a:pt x="679127" y="0"/>
                  </a:moveTo>
                  <a:lnTo>
                    <a:pt x="749546" y="18106"/>
                  </a:lnTo>
                  <a:cubicBezTo>
                    <a:pt x="805725" y="29602"/>
                    <a:pt x="863891" y="35639"/>
                    <a:pt x="923467" y="35639"/>
                  </a:cubicBezTo>
                  <a:lnTo>
                    <a:pt x="937216" y="34945"/>
                  </a:lnTo>
                  <a:lnTo>
                    <a:pt x="937216" y="2232311"/>
                  </a:lnTo>
                  <a:lnTo>
                    <a:pt x="923467" y="2232658"/>
                  </a:lnTo>
                  <a:cubicBezTo>
                    <a:pt x="606594" y="2232658"/>
                    <a:pt x="300970" y="2184494"/>
                    <a:pt x="13517" y="2095086"/>
                  </a:cubicBezTo>
                  <a:lnTo>
                    <a:pt x="0" y="2090139"/>
                  </a:lnTo>
                  <a:lnTo>
                    <a:pt x="679127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0" name="Segment 10">
              <a:extLst>
                <a:ext uri="{FF2B5EF4-FFF2-40B4-BE49-F238E27FC236}">
                  <a16:creationId xmlns:a16="http://schemas.microsoft.com/office/drawing/2014/main" id="{4E09B906-B889-4B76-98B9-5EC6F45FFFE3}"/>
                </a:ext>
              </a:extLst>
            </p:cNvPr>
            <p:cNvSpPr/>
            <p:nvPr/>
          </p:nvSpPr>
          <p:spPr>
            <a:xfrm>
              <a:off x="6113350" y="4248824"/>
              <a:ext cx="929927" cy="2239739"/>
            </a:xfrm>
            <a:custGeom>
              <a:avLst/>
              <a:gdLst>
                <a:gd name="connsiteX0" fmla="*/ 251188 w 929927"/>
                <a:gd name="connsiteY0" fmla="*/ 0 h 2239739"/>
                <a:gd name="connsiteX1" fmla="*/ 929927 w 929927"/>
                <a:gd name="connsiteY1" fmla="*/ 2088944 h 2239739"/>
                <a:gd name="connsiteX2" fmla="*/ 892601 w 929927"/>
                <a:gd name="connsiteY2" fmla="*/ 2102605 h 2239739"/>
                <a:gd name="connsiteX3" fmla="*/ 140118 w 929927"/>
                <a:gd name="connsiteY3" fmla="*/ 2236195 h 2239739"/>
                <a:gd name="connsiteX4" fmla="*/ 0 w 929927"/>
                <a:gd name="connsiteY4" fmla="*/ 2239739 h 2239739"/>
                <a:gd name="connsiteX5" fmla="*/ 0 w 929927"/>
                <a:gd name="connsiteY5" fmla="*/ 42282 h 2239739"/>
                <a:gd name="connsiteX6" fmla="*/ 70886 w 929927"/>
                <a:gd name="connsiteY6" fmla="*/ 38703 h 2239739"/>
                <a:gd name="connsiteX7" fmla="*/ 239275 w 929927"/>
                <a:gd name="connsiteY7" fmla="*/ 4360 h 2239739"/>
                <a:gd name="connsiteX8" fmla="*/ 251188 w 929927"/>
                <a:gd name="connsiteY8" fmla="*/ 0 h 2239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9927" h="2239739">
                  <a:moveTo>
                    <a:pt x="251188" y="0"/>
                  </a:moveTo>
                  <a:lnTo>
                    <a:pt x="929927" y="2088944"/>
                  </a:lnTo>
                  <a:lnTo>
                    <a:pt x="892601" y="2102605"/>
                  </a:lnTo>
                  <a:cubicBezTo>
                    <a:pt x="653057" y="2177112"/>
                    <a:pt x="400894" y="2222977"/>
                    <a:pt x="140118" y="2236195"/>
                  </a:cubicBezTo>
                  <a:lnTo>
                    <a:pt x="0" y="2239739"/>
                  </a:lnTo>
                  <a:lnTo>
                    <a:pt x="0" y="42282"/>
                  </a:lnTo>
                  <a:lnTo>
                    <a:pt x="70886" y="38703"/>
                  </a:lnTo>
                  <a:cubicBezTo>
                    <a:pt x="128908" y="32810"/>
                    <a:pt x="185230" y="21170"/>
                    <a:pt x="239275" y="4360"/>
                  </a:cubicBezTo>
                  <a:lnTo>
                    <a:pt x="251188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1" name="Segment 9">
              <a:extLst>
                <a:ext uri="{FF2B5EF4-FFF2-40B4-BE49-F238E27FC236}">
                  <a16:creationId xmlns:a16="http://schemas.microsoft.com/office/drawing/2014/main" id="{A550A924-DAC4-4082-8F9B-4DA45239239C}"/>
                </a:ext>
              </a:extLst>
            </p:cNvPr>
            <p:cNvSpPr/>
            <p:nvPr/>
          </p:nvSpPr>
          <p:spPr>
            <a:xfrm>
              <a:off x="6367921" y="4131263"/>
              <a:ext cx="1517419" cy="2205267"/>
            </a:xfrm>
            <a:custGeom>
              <a:avLst/>
              <a:gdLst>
                <a:gd name="connsiteX0" fmla="*/ 226744 w 1517419"/>
                <a:gd name="connsiteY0" fmla="*/ 0 h 2205267"/>
                <a:gd name="connsiteX1" fmla="*/ 1517419 w 1517419"/>
                <a:gd name="connsiteY1" fmla="*/ 1776464 h 2205267"/>
                <a:gd name="connsiteX2" fmla="*/ 1438955 w 1517419"/>
                <a:gd name="connsiteY2" fmla="*/ 1835138 h 2205267"/>
                <a:gd name="connsiteX3" fmla="*/ 919170 w 1517419"/>
                <a:gd name="connsiteY3" fmla="*/ 2117268 h 2205267"/>
                <a:gd name="connsiteX4" fmla="*/ 678739 w 1517419"/>
                <a:gd name="connsiteY4" fmla="*/ 2205267 h 2205267"/>
                <a:gd name="connsiteX5" fmla="*/ 0 w 1517419"/>
                <a:gd name="connsiteY5" fmla="*/ 116323 h 2205267"/>
                <a:gd name="connsiteX6" fmla="*/ 63991 w 1517419"/>
                <a:gd name="connsiteY6" fmla="*/ 92902 h 2205267"/>
                <a:gd name="connsiteX7" fmla="*/ 210581 w 1517419"/>
                <a:gd name="connsiteY7" fmla="*/ 13335 h 2205267"/>
                <a:gd name="connsiteX8" fmla="*/ 226744 w 1517419"/>
                <a:gd name="connsiteY8" fmla="*/ 0 h 220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7419" h="2205267">
                  <a:moveTo>
                    <a:pt x="226744" y="0"/>
                  </a:moveTo>
                  <a:lnTo>
                    <a:pt x="1517419" y="1776464"/>
                  </a:lnTo>
                  <a:lnTo>
                    <a:pt x="1438955" y="1835138"/>
                  </a:lnTo>
                  <a:cubicBezTo>
                    <a:pt x="1276162" y="1945119"/>
                    <a:pt x="1102217" y="2039846"/>
                    <a:pt x="919170" y="2117268"/>
                  </a:cubicBezTo>
                  <a:lnTo>
                    <a:pt x="678739" y="2205267"/>
                  </a:lnTo>
                  <a:lnTo>
                    <a:pt x="0" y="116323"/>
                  </a:lnTo>
                  <a:lnTo>
                    <a:pt x="63991" y="92902"/>
                  </a:lnTo>
                  <a:cubicBezTo>
                    <a:pt x="115614" y="71067"/>
                    <a:pt x="164670" y="44352"/>
                    <a:pt x="210581" y="13335"/>
                  </a:cubicBezTo>
                  <a:lnTo>
                    <a:pt x="226744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2" name="Segment 8">
              <a:extLst>
                <a:ext uri="{FF2B5EF4-FFF2-40B4-BE49-F238E27FC236}">
                  <a16:creationId xmlns:a16="http://schemas.microsoft.com/office/drawing/2014/main" id="{C1F25920-B305-4256-BA86-48D8FBEF4B82}"/>
                </a:ext>
              </a:extLst>
            </p:cNvPr>
            <p:cNvSpPr/>
            <p:nvPr/>
          </p:nvSpPr>
          <p:spPr>
            <a:xfrm>
              <a:off x="6597446" y="3927542"/>
              <a:ext cx="1977375" cy="1978029"/>
            </a:xfrm>
            <a:custGeom>
              <a:avLst/>
              <a:gdLst>
                <a:gd name="connsiteX0" fmla="*/ 200918 w 1977375"/>
                <a:gd name="connsiteY0" fmla="*/ 0 h 1978029"/>
                <a:gd name="connsiteX1" fmla="*/ 1977375 w 1977375"/>
                <a:gd name="connsiteY1" fmla="*/ 1290672 h 1978029"/>
                <a:gd name="connsiteX2" fmla="*/ 1859800 w 1977375"/>
                <a:gd name="connsiteY2" fmla="*/ 1447903 h 1978029"/>
                <a:gd name="connsiteX3" fmla="*/ 1444999 w 1977375"/>
                <a:gd name="connsiteY3" fmla="*/ 1862704 h 1978029"/>
                <a:gd name="connsiteX4" fmla="*/ 1290778 w 1977375"/>
                <a:gd name="connsiteY4" fmla="*/ 1978029 h 1978029"/>
                <a:gd name="connsiteX5" fmla="*/ 0 w 1977375"/>
                <a:gd name="connsiteY5" fmla="*/ 201426 h 1978029"/>
                <a:gd name="connsiteX6" fmla="*/ 108775 w 1977375"/>
                <a:gd name="connsiteY6" fmla="*/ 111679 h 1978029"/>
                <a:gd name="connsiteX7" fmla="*/ 200918 w 1977375"/>
                <a:gd name="connsiteY7" fmla="*/ 0 h 1978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77375" h="1978029">
                  <a:moveTo>
                    <a:pt x="200918" y="0"/>
                  </a:moveTo>
                  <a:lnTo>
                    <a:pt x="1977375" y="1290672"/>
                  </a:lnTo>
                  <a:lnTo>
                    <a:pt x="1859800" y="1447903"/>
                  </a:lnTo>
                  <a:cubicBezTo>
                    <a:pt x="1735078" y="1599031"/>
                    <a:pt x="1596127" y="1737982"/>
                    <a:pt x="1444999" y="1862704"/>
                  </a:cubicBezTo>
                  <a:lnTo>
                    <a:pt x="1290778" y="1978029"/>
                  </a:lnTo>
                  <a:lnTo>
                    <a:pt x="0" y="201426"/>
                  </a:lnTo>
                  <a:lnTo>
                    <a:pt x="108775" y="111679"/>
                  </a:lnTo>
                  <a:lnTo>
                    <a:pt x="200918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3" name="Segment 7">
              <a:extLst>
                <a:ext uri="{FF2B5EF4-FFF2-40B4-BE49-F238E27FC236}">
                  <a16:creationId xmlns:a16="http://schemas.microsoft.com/office/drawing/2014/main" id="{B2405CC7-B673-418F-92A0-4CF651D40336}"/>
                </a:ext>
              </a:extLst>
            </p:cNvPr>
            <p:cNvSpPr/>
            <p:nvPr/>
          </p:nvSpPr>
          <p:spPr>
            <a:xfrm>
              <a:off x="6800659" y="3697150"/>
              <a:ext cx="2204250" cy="1518181"/>
            </a:xfrm>
            <a:custGeom>
              <a:avLst/>
              <a:gdLst>
                <a:gd name="connsiteX0" fmla="*/ 115306 w 2204250"/>
                <a:gd name="connsiteY0" fmla="*/ 0 h 1518181"/>
                <a:gd name="connsiteX1" fmla="*/ 2204250 w 2204250"/>
                <a:gd name="connsiteY1" fmla="*/ 678739 h 1518181"/>
                <a:gd name="connsiteX2" fmla="*/ 2114871 w 2204250"/>
                <a:gd name="connsiteY2" fmla="*/ 922941 h 1518181"/>
                <a:gd name="connsiteX3" fmla="*/ 1832741 w 2204250"/>
                <a:gd name="connsiteY3" fmla="*/ 1442726 h 1518181"/>
                <a:gd name="connsiteX4" fmla="*/ 1776317 w 2204250"/>
                <a:gd name="connsiteY4" fmla="*/ 1518181 h 1518181"/>
                <a:gd name="connsiteX5" fmla="*/ 0 w 2204250"/>
                <a:gd name="connsiteY5" fmla="*/ 227610 h 1518181"/>
                <a:gd name="connsiteX6" fmla="*/ 10938 w 2204250"/>
                <a:gd name="connsiteY6" fmla="*/ 214352 h 1518181"/>
                <a:gd name="connsiteX7" fmla="*/ 90505 w 2204250"/>
                <a:gd name="connsiteY7" fmla="*/ 67762 h 1518181"/>
                <a:gd name="connsiteX8" fmla="*/ 115306 w 2204250"/>
                <a:gd name="connsiteY8" fmla="*/ 0 h 1518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250" h="1518181">
                  <a:moveTo>
                    <a:pt x="115306" y="0"/>
                  </a:moveTo>
                  <a:lnTo>
                    <a:pt x="2204250" y="678739"/>
                  </a:lnTo>
                  <a:lnTo>
                    <a:pt x="2114871" y="922941"/>
                  </a:lnTo>
                  <a:cubicBezTo>
                    <a:pt x="2037449" y="1105988"/>
                    <a:pt x="1942722" y="1279933"/>
                    <a:pt x="1832741" y="1442726"/>
                  </a:cubicBezTo>
                  <a:lnTo>
                    <a:pt x="1776317" y="1518181"/>
                  </a:lnTo>
                  <a:lnTo>
                    <a:pt x="0" y="227610"/>
                  </a:lnTo>
                  <a:lnTo>
                    <a:pt x="10938" y="214352"/>
                  </a:lnTo>
                  <a:cubicBezTo>
                    <a:pt x="41955" y="168441"/>
                    <a:pt x="68670" y="119385"/>
                    <a:pt x="90505" y="67762"/>
                  </a:cubicBezTo>
                  <a:lnTo>
                    <a:pt x="115306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4" name="Segment 6">
              <a:extLst>
                <a:ext uri="{FF2B5EF4-FFF2-40B4-BE49-F238E27FC236}">
                  <a16:creationId xmlns:a16="http://schemas.microsoft.com/office/drawing/2014/main" id="{D9D33BC2-0B2B-4514-A8A6-B9EE0B1C30B0}"/>
                </a:ext>
              </a:extLst>
            </p:cNvPr>
            <p:cNvSpPr/>
            <p:nvPr/>
          </p:nvSpPr>
          <p:spPr>
            <a:xfrm>
              <a:off x="6917204" y="3427201"/>
              <a:ext cx="2238797" cy="945305"/>
            </a:xfrm>
            <a:custGeom>
              <a:avLst/>
              <a:gdLst>
                <a:gd name="connsiteX0" fmla="*/ 41687 w 2238797"/>
                <a:gd name="connsiteY0" fmla="*/ 0 h 945305"/>
                <a:gd name="connsiteX1" fmla="*/ 2238751 w 2238797"/>
                <a:gd name="connsiteY1" fmla="*/ 0 h 945305"/>
                <a:gd name="connsiteX2" fmla="*/ 2238797 w 2238797"/>
                <a:gd name="connsiteY2" fmla="*/ 1800 h 945305"/>
                <a:gd name="connsiteX3" fmla="*/ 2101225 w 2238797"/>
                <a:gd name="connsiteY3" fmla="*/ 911750 h 945305"/>
                <a:gd name="connsiteX4" fmla="*/ 2088944 w 2238797"/>
                <a:gd name="connsiteY4" fmla="*/ 945305 h 945305"/>
                <a:gd name="connsiteX5" fmla="*/ 0 w 2238797"/>
                <a:gd name="connsiteY5" fmla="*/ 266566 h 945305"/>
                <a:gd name="connsiteX6" fmla="*/ 2980 w 2238797"/>
                <a:gd name="connsiteY6" fmla="*/ 258424 h 945305"/>
                <a:gd name="connsiteX7" fmla="*/ 41778 w 2238797"/>
                <a:gd name="connsiteY7" fmla="*/ 1800 h 945305"/>
                <a:gd name="connsiteX8" fmla="*/ 41687 w 2238797"/>
                <a:gd name="connsiteY8" fmla="*/ 0 h 945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8797" h="945305">
                  <a:moveTo>
                    <a:pt x="41687" y="0"/>
                  </a:moveTo>
                  <a:lnTo>
                    <a:pt x="2238751" y="0"/>
                  </a:lnTo>
                  <a:lnTo>
                    <a:pt x="2238797" y="1800"/>
                  </a:lnTo>
                  <a:cubicBezTo>
                    <a:pt x="2238797" y="318673"/>
                    <a:pt x="2190633" y="624297"/>
                    <a:pt x="2101225" y="911750"/>
                  </a:cubicBezTo>
                  <a:lnTo>
                    <a:pt x="2088944" y="945305"/>
                  </a:lnTo>
                  <a:lnTo>
                    <a:pt x="0" y="266566"/>
                  </a:lnTo>
                  <a:lnTo>
                    <a:pt x="2980" y="258424"/>
                  </a:lnTo>
                  <a:cubicBezTo>
                    <a:pt x="28195" y="177357"/>
                    <a:pt x="41778" y="91165"/>
                    <a:pt x="41778" y="1800"/>
                  </a:cubicBezTo>
                  <a:lnTo>
                    <a:pt x="41687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5" name="Segment 5">
              <a:extLst>
                <a:ext uri="{FF2B5EF4-FFF2-40B4-BE49-F238E27FC236}">
                  <a16:creationId xmlns:a16="http://schemas.microsoft.com/office/drawing/2014/main" id="{C48CEEE6-19BF-47D5-9F1A-20579FF108AD}"/>
                </a:ext>
              </a:extLst>
            </p:cNvPr>
            <p:cNvSpPr/>
            <p:nvPr/>
          </p:nvSpPr>
          <p:spPr>
            <a:xfrm>
              <a:off x="6922105" y="2500874"/>
              <a:ext cx="2233759" cy="922727"/>
            </a:xfrm>
            <a:custGeom>
              <a:avLst/>
              <a:gdLst>
                <a:gd name="connsiteX0" fmla="*/ 2089671 w 2233759"/>
                <a:gd name="connsiteY0" fmla="*/ 0 h 922727"/>
                <a:gd name="connsiteX1" fmla="*/ 2096324 w 2233759"/>
                <a:gd name="connsiteY1" fmla="*/ 18177 h 922727"/>
                <a:gd name="connsiteX2" fmla="*/ 2229914 w 2233759"/>
                <a:gd name="connsiteY2" fmla="*/ 770660 h 922727"/>
                <a:gd name="connsiteX3" fmla="*/ 2233759 w 2233759"/>
                <a:gd name="connsiteY3" fmla="*/ 922727 h 922727"/>
                <a:gd name="connsiteX4" fmla="*/ 36605 w 2233759"/>
                <a:gd name="connsiteY4" fmla="*/ 922727 h 922727"/>
                <a:gd name="connsiteX5" fmla="*/ 32422 w 2233759"/>
                <a:gd name="connsiteY5" fmla="*/ 839892 h 922727"/>
                <a:gd name="connsiteX6" fmla="*/ 19344 w 2233759"/>
                <a:gd name="connsiteY6" fmla="*/ 754206 h 922727"/>
                <a:gd name="connsiteX7" fmla="*/ 0 w 2233759"/>
                <a:gd name="connsiteY7" fmla="*/ 678975 h 922727"/>
                <a:gd name="connsiteX8" fmla="*/ 2089671 w 2233759"/>
                <a:gd name="connsiteY8" fmla="*/ 0 h 9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3759" h="922727">
                  <a:moveTo>
                    <a:pt x="2089671" y="0"/>
                  </a:moveTo>
                  <a:lnTo>
                    <a:pt x="2096324" y="18177"/>
                  </a:lnTo>
                  <a:cubicBezTo>
                    <a:pt x="2170830" y="257721"/>
                    <a:pt x="2216696" y="509884"/>
                    <a:pt x="2229914" y="770660"/>
                  </a:cubicBezTo>
                  <a:lnTo>
                    <a:pt x="2233759" y="922727"/>
                  </a:lnTo>
                  <a:lnTo>
                    <a:pt x="36605" y="922727"/>
                  </a:lnTo>
                  <a:lnTo>
                    <a:pt x="32422" y="839892"/>
                  </a:lnTo>
                  <a:cubicBezTo>
                    <a:pt x="29476" y="810881"/>
                    <a:pt x="25092" y="782295"/>
                    <a:pt x="19344" y="754206"/>
                  </a:cubicBezTo>
                  <a:lnTo>
                    <a:pt x="0" y="678975"/>
                  </a:lnTo>
                  <a:lnTo>
                    <a:pt x="2089671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6" name="Segment 4">
              <a:extLst>
                <a:ext uri="{FF2B5EF4-FFF2-40B4-BE49-F238E27FC236}">
                  <a16:creationId xmlns:a16="http://schemas.microsoft.com/office/drawing/2014/main" id="{DCCB30AA-E7FC-4EFD-8C18-6645073542F3}"/>
                </a:ext>
              </a:extLst>
            </p:cNvPr>
            <p:cNvSpPr/>
            <p:nvPr/>
          </p:nvSpPr>
          <p:spPr>
            <a:xfrm>
              <a:off x="6807715" y="1651534"/>
              <a:ext cx="2202823" cy="1524821"/>
            </a:xfrm>
            <a:custGeom>
              <a:avLst/>
              <a:gdLst>
                <a:gd name="connsiteX0" fmla="*/ 1775890 w 2202823"/>
                <a:gd name="connsiteY0" fmla="*/ 0 h 1524821"/>
                <a:gd name="connsiteX1" fmla="*/ 1825686 w 2202823"/>
                <a:gd name="connsiteY1" fmla="*/ 66592 h 1524821"/>
                <a:gd name="connsiteX2" fmla="*/ 2107816 w 2202823"/>
                <a:gd name="connsiteY2" fmla="*/ 586377 h 1524821"/>
                <a:gd name="connsiteX3" fmla="*/ 2202823 w 2202823"/>
                <a:gd name="connsiteY3" fmla="*/ 845956 h 1524821"/>
                <a:gd name="connsiteX4" fmla="*/ 113492 w 2202823"/>
                <a:gd name="connsiteY4" fmla="*/ 1524821 h 1524821"/>
                <a:gd name="connsiteX5" fmla="*/ 112469 w 2202823"/>
                <a:gd name="connsiteY5" fmla="*/ 1520843 h 1524821"/>
                <a:gd name="connsiteX6" fmla="*/ 3883 w 2202823"/>
                <a:gd name="connsiteY6" fmla="*/ 1294966 h 1524821"/>
                <a:gd name="connsiteX7" fmla="*/ 0 w 2202823"/>
                <a:gd name="connsiteY7" fmla="*/ 1290260 h 1524821"/>
                <a:gd name="connsiteX8" fmla="*/ 1775890 w 2202823"/>
                <a:gd name="connsiteY8" fmla="*/ 0 h 1524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823" h="1524821">
                  <a:moveTo>
                    <a:pt x="1775890" y="0"/>
                  </a:moveTo>
                  <a:lnTo>
                    <a:pt x="1825686" y="66592"/>
                  </a:lnTo>
                  <a:cubicBezTo>
                    <a:pt x="1935667" y="229385"/>
                    <a:pt x="2030394" y="403330"/>
                    <a:pt x="2107816" y="586377"/>
                  </a:cubicBezTo>
                  <a:lnTo>
                    <a:pt x="2202823" y="845956"/>
                  </a:lnTo>
                  <a:lnTo>
                    <a:pt x="113492" y="1524821"/>
                  </a:lnTo>
                  <a:lnTo>
                    <a:pt x="112469" y="1520843"/>
                  </a:lnTo>
                  <a:cubicBezTo>
                    <a:pt x="87255" y="1439776"/>
                    <a:pt x="50409" y="1363833"/>
                    <a:pt x="3883" y="1294966"/>
                  </a:cubicBezTo>
                  <a:lnTo>
                    <a:pt x="0" y="1290260"/>
                  </a:lnTo>
                  <a:lnTo>
                    <a:pt x="1775890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7" name="Segment 3">
              <a:extLst>
                <a:ext uri="{FF2B5EF4-FFF2-40B4-BE49-F238E27FC236}">
                  <a16:creationId xmlns:a16="http://schemas.microsoft.com/office/drawing/2014/main" id="{3AB33F1F-0DDC-446C-AD60-7B22F0DC1D0F}"/>
                </a:ext>
              </a:extLst>
            </p:cNvPr>
            <p:cNvSpPr/>
            <p:nvPr/>
          </p:nvSpPr>
          <p:spPr>
            <a:xfrm>
              <a:off x="6606981" y="959820"/>
              <a:ext cx="1974467" cy="1979190"/>
            </a:xfrm>
            <a:custGeom>
              <a:avLst/>
              <a:gdLst>
                <a:gd name="connsiteX0" fmla="*/ 1291124 w 1974467"/>
                <a:gd name="connsiteY0" fmla="*/ 0 h 1979190"/>
                <a:gd name="connsiteX1" fmla="*/ 1435464 w 1974467"/>
                <a:gd name="connsiteY1" fmla="*/ 107935 h 1979190"/>
                <a:gd name="connsiteX2" fmla="*/ 1850265 w 1974467"/>
                <a:gd name="connsiteY2" fmla="*/ 522736 h 1979190"/>
                <a:gd name="connsiteX3" fmla="*/ 1974467 w 1974467"/>
                <a:gd name="connsiteY3" fmla="*/ 688830 h 1979190"/>
                <a:gd name="connsiteX4" fmla="*/ 198438 w 1974467"/>
                <a:gd name="connsiteY4" fmla="*/ 1979190 h 1979190"/>
                <a:gd name="connsiteX5" fmla="*/ 99240 w 1974467"/>
                <a:gd name="connsiteY5" fmla="*/ 1858960 h 1979190"/>
                <a:gd name="connsiteX6" fmla="*/ 0 w 1974467"/>
                <a:gd name="connsiteY6" fmla="*/ 1777080 h 1979190"/>
                <a:gd name="connsiteX7" fmla="*/ 1291124 w 1974467"/>
                <a:gd name="connsiteY7" fmla="*/ 0 h 1979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74467" h="1979190">
                  <a:moveTo>
                    <a:pt x="1291124" y="0"/>
                  </a:moveTo>
                  <a:lnTo>
                    <a:pt x="1435464" y="107935"/>
                  </a:lnTo>
                  <a:cubicBezTo>
                    <a:pt x="1586592" y="232657"/>
                    <a:pt x="1725543" y="371608"/>
                    <a:pt x="1850265" y="522736"/>
                  </a:cubicBezTo>
                  <a:lnTo>
                    <a:pt x="1974467" y="688830"/>
                  </a:lnTo>
                  <a:lnTo>
                    <a:pt x="198438" y="1979190"/>
                  </a:lnTo>
                  <a:lnTo>
                    <a:pt x="99240" y="1858960"/>
                  </a:lnTo>
                  <a:lnTo>
                    <a:pt x="0" y="1777080"/>
                  </a:lnTo>
                  <a:lnTo>
                    <a:pt x="1291124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8" name="Segment 2">
              <a:extLst>
                <a:ext uri="{FF2B5EF4-FFF2-40B4-BE49-F238E27FC236}">
                  <a16:creationId xmlns:a16="http://schemas.microsoft.com/office/drawing/2014/main" id="{B626232E-4056-4440-B2CC-5DA025854F8E}"/>
                </a:ext>
              </a:extLst>
            </p:cNvPr>
            <p:cNvSpPr/>
            <p:nvPr/>
          </p:nvSpPr>
          <p:spPr>
            <a:xfrm>
              <a:off x="6370337" y="522357"/>
              <a:ext cx="1524885" cy="2212249"/>
            </a:xfrm>
            <a:custGeom>
              <a:avLst/>
              <a:gdLst>
                <a:gd name="connsiteX0" fmla="*/ 678739 w 1524885"/>
                <a:gd name="connsiteY0" fmla="*/ 0 h 2212249"/>
                <a:gd name="connsiteX1" fmla="*/ 916754 w 1524885"/>
                <a:gd name="connsiteY1" fmla="*/ 87114 h 2212249"/>
                <a:gd name="connsiteX2" fmla="*/ 1436539 w 1524885"/>
                <a:gd name="connsiteY2" fmla="*/ 369244 h 2212249"/>
                <a:gd name="connsiteX3" fmla="*/ 1524885 w 1524885"/>
                <a:gd name="connsiteY3" fmla="*/ 435307 h 2212249"/>
                <a:gd name="connsiteX4" fmla="*/ 233862 w 1524885"/>
                <a:gd name="connsiteY4" fmla="*/ 2212249 h 2212249"/>
                <a:gd name="connsiteX5" fmla="*/ 208165 w 1524885"/>
                <a:gd name="connsiteY5" fmla="*/ 2191047 h 2212249"/>
                <a:gd name="connsiteX6" fmla="*/ 61575 w 1524885"/>
                <a:gd name="connsiteY6" fmla="*/ 2111480 h 2212249"/>
                <a:gd name="connsiteX7" fmla="*/ 0 w 1524885"/>
                <a:gd name="connsiteY7" fmla="*/ 2088944 h 2212249"/>
                <a:gd name="connsiteX8" fmla="*/ 678739 w 1524885"/>
                <a:gd name="connsiteY8" fmla="*/ 0 h 2212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4885" h="2212249">
                  <a:moveTo>
                    <a:pt x="678739" y="0"/>
                  </a:moveTo>
                  <a:lnTo>
                    <a:pt x="916754" y="87114"/>
                  </a:lnTo>
                  <a:cubicBezTo>
                    <a:pt x="1099801" y="164536"/>
                    <a:pt x="1273746" y="259263"/>
                    <a:pt x="1436539" y="369244"/>
                  </a:cubicBezTo>
                  <a:lnTo>
                    <a:pt x="1524885" y="435307"/>
                  </a:lnTo>
                  <a:lnTo>
                    <a:pt x="233862" y="2212249"/>
                  </a:lnTo>
                  <a:lnTo>
                    <a:pt x="208165" y="2191047"/>
                  </a:lnTo>
                  <a:cubicBezTo>
                    <a:pt x="162254" y="2160030"/>
                    <a:pt x="113198" y="2133315"/>
                    <a:pt x="61575" y="2111480"/>
                  </a:cubicBezTo>
                  <a:lnTo>
                    <a:pt x="0" y="2088944"/>
                  </a:lnTo>
                  <a:lnTo>
                    <a:pt x="678739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9" name="Segment 1">
              <a:extLst>
                <a:ext uri="{FF2B5EF4-FFF2-40B4-BE49-F238E27FC236}">
                  <a16:creationId xmlns:a16="http://schemas.microsoft.com/office/drawing/2014/main" id="{908766E5-CF55-4087-9DB8-ADF3CF1B0831}"/>
                </a:ext>
              </a:extLst>
            </p:cNvPr>
            <p:cNvSpPr/>
            <p:nvPr/>
          </p:nvSpPr>
          <p:spPr>
            <a:xfrm>
              <a:off x="6104826" y="369223"/>
              <a:ext cx="940867" cy="2240838"/>
            </a:xfrm>
            <a:custGeom>
              <a:avLst/>
              <a:gdLst>
                <a:gd name="connsiteX0" fmla="*/ 0 w 940867"/>
                <a:gd name="connsiteY0" fmla="*/ 0 h 2240838"/>
                <a:gd name="connsiteX1" fmla="*/ 148642 w 940867"/>
                <a:gd name="connsiteY1" fmla="*/ 3759 h 2240838"/>
                <a:gd name="connsiteX2" fmla="*/ 901125 w 940867"/>
                <a:gd name="connsiteY2" fmla="*/ 137349 h 2240838"/>
                <a:gd name="connsiteX3" fmla="*/ 940867 w 940867"/>
                <a:gd name="connsiteY3" fmla="*/ 151895 h 2240838"/>
                <a:gd name="connsiteX4" fmla="*/ 262128 w 940867"/>
                <a:gd name="connsiteY4" fmla="*/ 2240838 h 2240838"/>
                <a:gd name="connsiteX5" fmla="*/ 247799 w 940867"/>
                <a:gd name="connsiteY5" fmla="*/ 2235594 h 2240838"/>
                <a:gd name="connsiteX6" fmla="*/ 79410 w 940867"/>
                <a:gd name="connsiteY6" fmla="*/ 2201251 h 2240838"/>
                <a:gd name="connsiteX7" fmla="*/ 0 w 940867"/>
                <a:gd name="connsiteY7" fmla="*/ 2197242 h 2240838"/>
                <a:gd name="connsiteX8" fmla="*/ 0 w 940867"/>
                <a:gd name="connsiteY8" fmla="*/ 0 h 224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867" h="2240838">
                  <a:moveTo>
                    <a:pt x="0" y="0"/>
                  </a:moveTo>
                  <a:lnTo>
                    <a:pt x="148642" y="3759"/>
                  </a:lnTo>
                  <a:cubicBezTo>
                    <a:pt x="409418" y="16977"/>
                    <a:pt x="661581" y="62843"/>
                    <a:pt x="901125" y="137349"/>
                  </a:cubicBezTo>
                  <a:lnTo>
                    <a:pt x="940867" y="151895"/>
                  </a:lnTo>
                  <a:lnTo>
                    <a:pt x="262128" y="2240838"/>
                  </a:lnTo>
                  <a:lnTo>
                    <a:pt x="247799" y="2235594"/>
                  </a:lnTo>
                  <a:cubicBezTo>
                    <a:pt x="193754" y="2218784"/>
                    <a:pt x="137432" y="2207144"/>
                    <a:pt x="79410" y="2201251"/>
                  </a:cubicBezTo>
                  <a:lnTo>
                    <a:pt x="0" y="21972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0" name="Segment 20 Text">
              <a:extLst>
                <a:ext uri="{FF2B5EF4-FFF2-40B4-BE49-F238E27FC236}">
                  <a16:creationId xmlns:a16="http://schemas.microsoft.com/office/drawing/2014/main" id="{27BF4241-7F2E-4E6B-8C28-8C2F0709769F}"/>
                </a:ext>
              </a:extLst>
            </p:cNvPr>
            <p:cNvSpPr/>
            <p:nvPr/>
          </p:nvSpPr>
          <p:spPr>
            <a:xfrm rot="15576345">
              <a:off x="4716029" y="10656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1" name="Segment 19 Text">
              <a:extLst>
                <a:ext uri="{FF2B5EF4-FFF2-40B4-BE49-F238E27FC236}">
                  <a16:creationId xmlns:a16="http://schemas.microsoft.com/office/drawing/2014/main" id="{91BBC05B-30C5-419D-860F-DADB86355CB5}"/>
                </a:ext>
              </a:extLst>
            </p:cNvPr>
            <p:cNvSpPr/>
            <p:nvPr/>
          </p:nvSpPr>
          <p:spPr>
            <a:xfrm rot="14471101">
              <a:off x="4108590" y="124967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2" name="Segment 18 Text">
              <a:extLst>
                <a:ext uri="{FF2B5EF4-FFF2-40B4-BE49-F238E27FC236}">
                  <a16:creationId xmlns:a16="http://schemas.microsoft.com/office/drawing/2014/main" id="{48B89D03-C286-403C-9AC6-0957607A2151}"/>
                </a:ext>
              </a:extLst>
            </p:cNvPr>
            <p:cNvSpPr/>
            <p:nvPr/>
          </p:nvSpPr>
          <p:spPr>
            <a:xfrm rot="13451075">
              <a:off x="3611688" y="16231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3" name="Segment 17 Text">
              <a:extLst>
                <a:ext uri="{FF2B5EF4-FFF2-40B4-BE49-F238E27FC236}">
                  <a16:creationId xmlns:a16="http://schemas.microsoft.com/office/drawing/2014/main" id="{07510266-43A4-4DFA-82F7-344820A95DB6}"/>
                </a:ext>
              </a:extLst>
            </p:cNvPr>
            <p:cNvSpPr/>
            <p:nvPr/>
          </p:nvSpPr>
          <p:spPr>
            <a:xfrm rot="12366945">
              <a:off x="3243532" y="213256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04" name="Segment 16 Text">
              <a:extLst>
                <a:ext uri="{FF2B5EF4-FFF2-40B4-BE49-F238E27FC236}">
                  <a16:creationId xmlns:a16="http://schemas.microsoft.com/office/drawing/2014/main" id="{DD23C47F-B713-443E-8963-8A1CE816934D}"/>
                </a:ext>
              </a:extLst>
            </p:cNvPr>
            <p:cNvSpPr/>
            <p:nvPr/>
          </p:nvSpPr>
          <p:spPr>
            <a:xfrm rot="11306519">
              <a:off x="3067077" y="274636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3" name="Segment 15 Text">
              <a:extLst>
                <a:ext uri="{FF2B5EF4-FFF2-40B4-BE49-F238E27FC236}">
                  <a16:creationId xmlns:a16="http://schemas.microsoft.com/office/drawing/2014/main" id="{31897BA5-66EC-4E81-A604-6485F2F2B9FF}"/>
                </a:ext>
              </a:extLst>
            </p:cNvPr>
            <p:cNvSpPr/>
            <p:nvPr/>
          </p:nvSpPr>
          <p:spPr>
            <a:xfrm rot="10149926">
              <a:off x="3067077" y="336986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4" name="Segment 14 Text">
              <a:extLst>
                <a:ext uri="{FF2B5EF4-FFF2-40B4-BE49-F238E27FC236}">
                  <a16:creationId xmlns:a16="http://schemas.microsoft.com/office/drawing/2014/main" id="{8C78717D-ECED-4747-8DCE-D6E4AF8E4486}"/>
                </a:ext>
              </a:extLst>
            </p:cNvPr>
            <p:cNvSpPr/>
            <p:nvPr/>
          </p:nvSpPr>
          <p:spPr>
            <a:xfrm rot="9182237">
              <a:off x="3254106" y="391987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5" name="Segment 13 Text">
              <a:extLst>
                <a:ext uri="{FF2B5EF4-FFF2-40B4-BE49-F238E27FC236}">
                  <a16:creationId xmlns:a16="http://schemas.microsoft.com/office/drawing/2014/main" id="{03A1741E-DC1B-44AE-ABAD-4C17BFC7CA2A}"/>
                </a:ext>
              </a:extLst>
            </p:cNvPr>
            <p:cNvSpPr/>
            <p:nvPr/>
          </p:nvSpPr>
          <p:spPr>
            <a:xfrm rot="8043545">
              <a:off x="3651559" y="443561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6" name="Segment 12 Text">
              <a:extLst>
                <a:ext uri="{FF2B5EF4-FFF2-40B4-BE49-F238E27FC236}">
                  <a16:creationId xmlns:a16="http://schemas.microsoft.com/office/drawing/2014/main" id="{7A28AE59-09B6-464E-BD07-B8D321C80237}"/>
                </a:ext>
              </a:extLst>
            </p:cNvPr>
            <p:cNvSpPr/>
            <p:nvPr/>
          </p:nvSpPr>
          <p:spPr>
            <a:xfrm rot="6926181">
              <a:off x="4170726" y="480542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7" name="Segment 11 Text">
              <a:extLst>
                <a:ext uri="{FF2B5EF4-FFF2-40B4-BE49-F238E27FC236}">
                  <a16:creationId xmlns:a16="http://schemas.microsoft.com/office/drawing/2014/main" id="{F1CC3CFF-D0E8-49CE-86DB-AD1C43CF3DBC}"/>
                </a:ext>
              </a:extLst>
            </p:cNvPr>
            <p:cNvSpPr/>
            <p:nvPr/>
          </p:nvSpPr>
          <p:spPr>
            <a:xfrm rot="5837799">
              <a:off x="4765270" y="50069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8" name="Segment 10 Text">
              <a:extLst>
                <a:ext uri="{FF2B5EF4-FFF2-40B4-BE49-F238E27FC236}">
                  <a16:creationId xmlns:a16="http://schemas.microsoft.com/office/drawing/2014/main" id="{73613D5A-6AC3-41D4-BF29-0FB8872AA564}"/>
                </a:ext>
              </a:extLst>
            </p:cNvPr>
            <p:cNvSpPr/>
            <p:nvPr/>
          </p:nvSpPr>
          <p:spPr>
            <a:xfrm rot="4815310">
              <a:off x="5372950" y="498559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19" name="Segment 9 Text">
              <a:extLst>
                <a:ext uri="{FF2B5EF4-FFF2-40B4-BE49-F238E27FC236}">
                  <a16:creationId xmlns:a16="http://schemas.microsoft.com/office/drawing/2014/main" id="{1B3FFADD-74E3-4BB7-82F0-72A2D0FD4B13}"/>
                </a:ext>
              </a:extLst>
            </p:cNvPr>
            <p:cNvSpPr/>
            <p:nvPr/>
          </p:nvSpPr>
          <p:spPr>
            <a:xfrm rot="3680776">
              <a:off x="5954386" y="478046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0" name="Segment 8 Text">
              <a:extLst>
                <a:ext uri="{FF2B5EF4-FFF2-40B4-BE49-F238E27FC236}">
                  <a16:creationId xmlns:a16="http://schemas.microsoft.com/office/drawing/2014/main" id="{2CD53F5A-7F0F-4159-8813-111187052FF9}"/>
                </a:ext>
              </a:extLst>
            </p:cNvPr>
            <p:cNvSpPr/>
            <p:nvPr/>
          </p:nvSpPr>
          <p:spPr>
            <a:xfrm rot="2690616">
              <a:off x="6443942" y="441475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1" name="Segment 7 Text">
              <a:extLst>
                <a:ext uri="{FF2B5EF4-FFF2-40B4-BE49-F238E27FC236}">
                  <a16:creationId xmlns:a16="http://schemas.microsoft.com/office/drawing/2014/main" id="{5AB01273-39F7-48A0-94B6-88916327962D}"/>
                </a:ext>
              </a:extLst>
            </p:cNvPr>
            <p:cNvSpPr/>
            <p:nvPr/>
          </p:nvSpPr>
          <p:spPr>
            <a:xfrm rot="1585716">
              <a:off x="6815606" y="39131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2" name="Segment 6 Text">
              <a:extLst>
                <a:ext uri="{FF2B5EF4-FFF2-40B4-BE49-F238E27FC236}">
                  <a16:creationId xmlns:a16="http://schemas.microsoft.com/office/drawing/2014/main" id="{19FE1C81-D471-4987-B559-E5DA4564FADC}"/>
                </a:ext>
              </a:extLst>
            </p:cNvPr>
            <p:cNvSpPr/>
            <p:nvPr/>
          </p:nvSpPr>
          <p:spPr>
            <a:xfrm rot="452216">
              <a:off x="7003901" y="33255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3" name="Segment 5 Text">
              <a:extLst>
                <a:ext uri="{FF2B5EF4-FFF2-40B4-BE49-F238E27FC236}">
                  <a16:creationId xmlns:a16="http://schemas.microsoft.com/office/drawing/2014/main" id="{C89AEBF2-791C-497C-9B29-8C20673EE16B}"/>
                </a:ext>
              </a:extLst>
            </p:cNvPr>
            <p:cNvSpPr/>
            <p:nvPr/>
          </p:nvSpPr>
          <p:spPr>
            <a:xfrm rot="21099828">
              <a:off x="6991941" y="270957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4" name="Segment 4 Text">
              <a:extLst>
                <a:ext uri="{FF2B5EF4-FFF2-40B4-BE49-F238E27FC236}">
                  <a16:creationId xmlns:a16="http://schemas.microsoft.com/office/drawing/2014/main" id="{D23B3FE0-6493-4F6D-996F-4624CDB0CA9A}"/>
                </a:ext>
              </a:extLst>
            </p:cNvPr>
            <p:cNvSpPr/>
            <p:nvPr/>
          </p:nvSpPr>
          <p:spPr>
            <a:xfrm rot="19985801">
              <a:off x="6818023" y="21420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5" name="Segment 3 Text">
              <a:extLst>
                <a:ext uri="{FF2B5EF4-FFF2-40B4-BE49-F238E27FC236}">
                  <a16:creationId xmlns:a16="http://schemas.microsoft.com/office/drawing/2014/main" id="{EA4A2915-70B6-4B17-AC53-AB82A6BA80BF}"/>
                </a:ext>
              </a:extLst>
            </p:cNvPr>
            <p:cNvSpPr/>
            <p:nvPr/>
          </p:nvSpPr>
          <p:spPr>
            <a:xfrm rot="18915660">
              <a:off x="6437135" y="162316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6" name="Segment 2 Text">
              <a:extLst>
                <a:ext uri="{FF2B5EF4-FFF2-40B4-BE49-F238E27FC236}">
                  <a16:creationId xmlns:a16="http://schemas.microsoft.com/office/drawing/2014/main" id="{D56D8713-0AF7-4888-A481-BCA1733A9413}"/>
                </a:ext>
              </a:extLst>
            </p:cNvPr>
            <p:cNvSpPr/>
            <p:nvPr/>
          </p:nvSpPr>
          <p:spPr>
            <a:xfrm rot="17872985">
              <a:off x="5917940" y="124481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127" name="Segment 1 Text">
              <a:extLst>
                <a:ext uri="{FF2B5EF4-FFF2-40B4-BE49-F238E27FC236}">
                  <a16:creationId xmlns:a16="http://schemas.microsoft.com/office/drawing/2014/main" id="{DA811EB8-CF1F-4AD8-B8CD-F47EA46033EF}"/>
                </a:ext>
              </a:extLst>
            </p:cNvPr>
            <p:cNvSpPr/>
            <p:nvPr/>
          </p:nvSpPr>
          <p:spPr>
            <a:xfrm rot="16701266">
              <a:off x="5343961" y="10544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41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G">
            <a:extLst>
              <a:ext uri="{FF2B5EF4-FFF2-40B4-BE49-F238E27FC236}">
                <a16:creationId xmlns:a16="http://schemas.microsoft.com/office/drawing/2014/main" id="{80743A78-A4CC-4948-9AF3-EC97389EC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pinner BG">
            <a:extLst>
              <a:ext uri="{FF2B5EF4-FFF2-40B4-BE49-F238E27FC236}">
                <a16:creationId xmlns:a16="http://schemas.microsoft.com/office/drawing/2014/main" id="{3E6CC895-E36A-4692-ACBA-F4ABBFECD83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Tekhnologic Logo">
            <a:extLst>
              <a:ext uri="{FF2B5EF4-FFF2-40B4-BE49-F238E27FC236}">
                <a16:creationId xmlns:a16="http://schemas.microsoft.com/office/drawing/2014/main" id="{A3790BD6-4A08-403E-AB9F-2E81336F8353}"/>
              </a:ext>
            </a:extLst>
          </p:cNvPr>
          <p:cNvGrpSpPr/>
          <p:nvPr/>
        </p:nvGrpSpPr>
        <p:grpSpPr>
          <a:xfrm>
            <a:off x="5685616" y="6658600"/>
            <a:ext cx="820768" cy="180000"/>
            <a:chOff x="5464435" y="6630924"/>
            <a:chExt cx="820768" cy="180000"/>
          </a:xfrm>
        </p:grpSpPr>
        <p:pic>
          <p:nvPicPr>
            <p:cNvPr id="3" name="Image">
              <a:extLst>
                <a:ext uri="{FF2B5EF4-FFF2-40B4-BE49-F238E27FC236}">
                  <a16:creationId xmlns:a16="http://schemas.microsoft.com/office/drawing/2014/main" id="{C976358D-0800-4818-B73F-167AC9909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" name="Text">
              <a:extLst>
                <a:ext uri="{FF2B5EF4-FFF2-40B4-BE49-F238E27FC236}">
                  <a16:creationId xmlns:a16="http://schemas.microsoft.com/office/drawing/2014/main" id="{18655347-B1CE-46DF-A3CB-932EC68D4DE9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Spinning Wheel 3">
            <a:extLst>
              <a:ext uri="{FF2B5EF4-FFF2-40B4-BE49-F238E27FC236}">
                <a16:creationId xmlns:a16="http://schemas.microsoft.com/office/drawing/2014/main" id="{BCFBB5B5-0D3A-45EA-A121-6ED66D7BD8B2}"/>
              </a:ext>
            </a:extLst>
          </p:cNvPr>
          <p:cNvGrpSpPr/>
          <p:nvPr/>
        </p:nvGrpSpPr>
        <p:grpSpPr>
          <a:xfrm>
            <a:off x="2377768" y="-91269"/>
            <a:ext cx="6548077" cy="6760650"/>
            <a:chOff x="2374284" y="-93289"/>
            <a:chExt cx="6548077" cy="6760650"/>
          </a:xfrm>
        </p:grpSpPr>
        <p:sp>
          <p:nvSpPr>
            <p:cNvPr id="23" name="Segment 3">
              <a:extLst>
                <a:ext uri="{FF2B5EF4-FFF2-40B4-BE49-F238E27FC236}">
                  <a16:creationId xmlns:a16="http://schemas.microsoft.com/office/drawing/2014/main" id="{736E5A06-03B5-429C-9A9B-1190C64FEBAF}"/>
                </a:ext>
              </a:extLst>
            </p:cNvPr>
            <p:cNvSpPr/>
            <p:nvPr/>
          </p:nvSpPr>
          <p:spPr>
            <a:xfrm rot="19800000">
              <a:off x="2374284" y="956606"/>
              <a:ext cx="4586319" cy="3061410"/>
            </a:xfrm>
            <a:custGeom>
              <a:avLst/>
              <a:gdLst>
                <a:gd name="connsiteX0" fmla="*/ 4586319 w 4586319"/>
                <a:gd name="connsiteY0" fmla="*/ 408752 h 3061410"/>
                <a:gd name="connsiteX1" fmla="*/ 3487764 w 4586319"/>
                <a:gd name="connsiteY1" fmla="*/ 2311505 h 3061410"/>
                <a:gd name="connsiteX2" fmla="*/ 3412331 w 4586319"/>
                <a:gd name="connsiteY2" fmla="*/ 2272887 h 3061410"/>
                <a:gd name="connsiteX3" fmla="*/ 2312118 w 4586319"/>
                <a:gd name="connsiteY3" fmla="*/ 2629020 h 3061410"/>
                <a:gd name="connsiteX4" fmla="*/ 2202894 w 4586319"/>
                <a:gd name="connsiteY4" fmla="*/ 2953836 h 3061410"/>
                <a:gd name="connsiteX5" fmla="*/ 2200063 w 4586319"/>
                <a:gd name="connsiteY5" fmla="*/ 3061410 h 3061410"/>
                <a:gd name="connsiteX6" fmla="*/ 1855 w 4586319"/>
                <a:gd name="connsiteY6" fmla="*/ 3061410 h 3061410"/>
                <a:gd name="connsiteX7" fmla="*/ 0 w 4586319"/>
                <a:gd name="connsiteY7" fmla="*/ 2978339 h 3061410"/>
                <a:gd name="connsiteX8" fmla="*/ 409444 w 4586319"/>
                <a:gd name="connsiteY8" fmla="*/ 1530510 h 3061410"/>
                <a:gd name="connsiteX9" fmla="*/ 4451120 w 4586319"/>
                <a:gd name="connsiteY9" fmla="*/ 335188 h 3061410"/>
                <a:gd name="connsiteX10" fmla="*/ 4586319 w 4586319"/>
                <a:gd name="connsiteY10" fmla="*/ 408752 h 306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6319" h="3061410">
                  <a:moveTo>
                    <a:pt x="4586319" y="408752"/>
                  </a:moveTo>
                  <a:lnTo>
                    <a:pt x="3487764" y="2311505"/>
                  </a:lnTo>
                  <a:lnTo>
                    <a:pt x="3412331" y="2272887"/>
                  </a:lnTo>
                  <a:cubicBezTo>
                    <a:pt x="3013372" y="2093579"/>
                    <a:pt x="2535529" y="2242060"/>
                    <a:pt x="2312118" y="2629020"/>
                  </a:cubicBezTo>
                  <a:cubicBezTo>
                    <a:pt x="2252542" y="2732209"/>
                    <a:pt x="2216698" y="2842588"/>
                    <a:pt x="2202894" y="2953836"/>
                  </a:cubicBezTo>
                  <a:lnTo>
                    <a:pt x="2200063" y="3061410"/>
                  </a:lnTo>
                  <a:lnTo>
                    <a:pt x="1855" y="3061410"/>
                  </a:lnTo>
                  <a:lnTo>
                    <a:pt x="0" y="2978339"/>
                  </a:lnTo>
                  <a:cubicBezTo>
                    <a:pt x="12811" y="2485078"/>
                    <a:pt x="145383" y="1987878"/>
                    <a:pt x="409444" y="1530510"/>
                  </a:cubicBezTo>
                  <a:cubicBezTo>
                    <a:pt x="1228033" y="112672"/>
                    <a:pt x="3009942" y="-402242"/>
                    <a:pt x="4451120" y="335188"/>
                  </a:cubicBezTo>
                  <a:lnTo>
                    <a:pt x="4586319" y="408752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egment 2">
              <a:extLst>
                <a:ext uri="{FF2B5EF4-FFF2-40B4-BE49-F238E27FC236}">
                  <a16:creationId xmlns:a16="http://schemas.microsoft.com/office/drawing/2014/main" id="{5E5D21D9-FEE5-4428-A9FA-2499159002CD}"/>
                </a:ext>
              </a:extLst>
            </p:cNvPr>
            <p:cNvSpPr/>
            <p:nvPr/>
          </p:nvSpPr>
          <p:spPr>
            <a:xfrm rot="19800000">
              <a:off x="3907377" y="3611351"/>
              <a:ext cx="4582421" cy="3056010"/>
            </a:xfrm>
            <a:custGeom>
              <a:avLst/>
              <a:gdLst>
                <a:gd name="connsiteX0" fmla="*/ 2198032 w 4582421"/>
                <a:gd name="connsiteY0" fmla="*/ 0 h 3056010"/>
                <a:gd name="connsiteX1" fmla="*/ 2196570 w 4582421"/>
                <a:gd name="connsiteY1" fmla="*/ 55560 h 3056010"/>
                <a:gd name="connsiteX2" fmla="*/ 2626055 w 4582421"/>
                <a:gd name="connsiteY2" fmla="*/ 742864 h 3056010"/>
                <a:gd name="connsiteX3" fmla="*/ 3436020 w 4582421"/>
                <a:gd name="connsiteY3" fmla="*/ 771157 h 3056010"/>
                <a:gd name="connsiteX4" fmla="*/ 3483405 w 4582421"/>
                <a:gd name="connsiteY4" fmla="*/ 742111 h 3056010"/>
                <a:gd name="connsiteX5" fmla="*/ 4582421 w 4582421"/>
                <a:gd name="connsiteY5" fmla="*/ 2645662 h 3056010"/>
                <a:gd name="connsiteX6" fmla="*/ 4399561 w 4582421"/>
                <a:gd name="connsiteY6" fmla="*/ 2745861 h 3056010"/>
                <a:gd name="connsiteX7" fmla="*/ 1527545 w 4582421"/>
                <a:gd name="connsiteY7" fmla="*/ 2645538 h 3056010"/>
                <a:gd name="connsiteX8" fmla="*/ 4655 w 4582421"/>
                <a:gd name="connsiteY8" fmla="*/ 208461 h 3056010"/>
                <a:gd name="connsiteX9" fmla="*/ 0 w 4582421"/>
                <a:gd name="connsiteY9" fmla="*/ 0 h 3056010"/>
                <a:gd name="connsiteX10" fmla="*/ 2198032 w 4582421"/>
                <a:gd name="connsiteY10" fmla="*/ 0 h 3056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2421" h="3056010">
                  <a:moveTo>
                    <a:pt x="2198032" y="0"/>
                  </a:moveTo>
                  <a:lnTo>
                    <a:pt x="2196570" y="55560"/>
                  </a:lnTo>
                  <a:cubicBezTo>
                    <a:pt x="2216099" y="331901"/>
                    <a:pt x="2368082" y="593923"/>
                    <a:pt x="2626055" y="742864"/>
                  </a:cubicBezTo>
                  <a:cubicBezTo>
                    <a:pt x="2884028" y="891805"/>
                    <a:pt x="3186937" y="892415"/>
                    <a:pt x="3436020" y="771157"/>
                  </a:cubicBezTo>
                  <a:lnTo>
                    <a:pt x="3483405" y="742111"/>
                  </a:lnTo>
                  <a:lnTo>
                    <a:pt x="4582421" y="2645662"/>
                  </a:lnTo>
                  <a:lnTo>
                    <a:pt x="4399561" y="2745861"/>
                  </a:lnTo>
                  <a:cubicBezTo>
                    <a:pt x="3516347" y="3175824"/>
                    <a:pt x="2442280" y="3173660"/>
                    <a:pt x="1527545" y="2645538"/>
                  </a:cubicBezTo>
                  <a:cubicBezTo>
                    <a:pt x="612811" y="2117416"/>
                    <a:pt x="73904" y="1188328"/>
                    <a:pt x="4655" y="208461"/>
                  </a:cubicBezTo>
                  <a:lnTo>
                    <a:pt x="0" y="0"/>
                  </a:lnTo>
                  <a:lnTo>
                    <a:pt x="2198032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egment 1">
              <a:extLst>
                <a:ext uri="{FF2B5EF4-FFF2-40B4-BE49-F238E27FC236}">
                  <a16:creationId xmlns:a16="http://schemas.microsoft.com/office/drawing/2014/main" id="{73B5306A-6542-4CC2-8110-AE4C08391A6E}"/>
                </a:ext>
              </a:extLst>
            </p:cNvPr>
            <p:cNvSpPr/>
            <p:nvPr/>
          </p:nvSpPr>
          <p:spPr>
            <a:xfrm rot="19800000">
              <a:off x="6290780" y="-93289"/>
              <a:ext cx="2631581" cy="5298469"/>
            </a:xfrm>
            <a:custGeom>
              <a:avLst/>
              <a:gdLst>
                <a:gd name="connsiteX0" fmla="*/ 1101071 w 2631581"/>
                <a:gd name="connsiteY0" fmla="*/ 0 h 5298469"/>
                <a:gd name="connsiteX1" fmla="*/ 1235450 w 2631581"/>
                <a:gd name="connsiteY1" fmla="*/ 82182 h 5298469"/>
                <a:gd name="connsiteX2" fmla="*/ 2221108 w 2631581"/>
                <a:gd name="connsiteY2" fmla="*/ 4180037 h 5298469"/>
                <a:gd name="connsiteX3" fmla="*/ 1171973 w 2631581"/>
                <a:gd name="connsiteY3" fmla="*/ 5258540 h 5298469"/>
                <a:gd name="connsiteX4" fmla="*/ 1099104 w 2631581"/>
                <a:gd name="connsiteY4" fmla="*/ 5298469 h 5298469"/>
                <a:gd name="connsiteX5" fmla="*/ 0 w 2631581"/>
                <a:gd name="connsiteY5" fmla="*/ 3394766 h 5298469"/>
                <a:gd name="connsiteX6" fmla="*/ 91747 w 2631581"/>
                <a:gd name="connsiteY6" fmla="*/ 3338527 h 5298469"/>
                <a:gd name="connsiteX7" fmla="*/ 318434 w 2631581"/>
                <a:gd name="connsiteY7" fmla="*/ 3081528 h 5298469"/>
                <a:gd name="connsiteX8" fmla="*/ 76747 w 2631581"/>
                <a:gd name="connsiteY8" fmla="*/ 1950649 h 5298469"/>
                <a:gd name="connsiteX9" fmla="*/ 2562 w 2631581"/>
                <a:gd name="connsiteY9" fmla="*/ 1902674 h 5298469"/>
                <a:gd name="connsiteX10" fmla="*/ 1101071 w 2631581"/>
                <a:gd name="connsiteY10" fmla="*/ 0 h 5298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31581" h="5298469">
                  <a:moveTo>
                    <a:pt x="1101071" y="0"/>
                  </a:moveTo>
                  <a:lnTo>
                    <a:pt x="1235450" y="82182"/>
                  </a:lnTo>
                  <a:cubicBezTo>
                    <a:pt x="2594672" y="961563"/>
                    <a:pt x="3039698" y="2762199"/>
                    <a:pt x="2221108" y="4180037"/>
                  </a:cubicBezTo>
                  <a:cubicBezTo>
                    <a:pt x="1957047" y="4637405"/>
                    <a:pt x="1592745" y="5000815"/>
                    <a:pt x="1171973" y="5258540"/>
                  </a:cubicBezTo>
                  <a:lnTo>
                    <a:pt x="1099104" y="5298469"/>
                  </a:lnTo>
                  <a:lnTo>
                    <a:pt x="0" y="3394766"/>
                  </a:lnTo>
                  <a:lnTo>
                    <a:pt x="91747" y="3338527"/>
                  </a:lnTo>
                  <a:cubicBezTo>
                    <a:pt x="181188" y="3270948"/>
                    <a:pt x="258857" y="3184717"/>
                    <a:pt x="318434" y="3081528"/>
                  </a:cubicBezTo>
                  <a:cubicBezTo>
                    <a:pt x="541845" y="2694568"/>
                    <a:pt x="431512" y="2206504"/>
                    <a:pt x="76747" y="1950649"/>
                  </a:cubicBezTo>
                  <a:lnTo>
                    <a:pt x="2562" y="1902674"/>
                  </a:lnTo>
                  <a:lnTo>
                    <a:pt x="1101071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egment 3 Text">
              <a:extLst>
                <a:ext uri="{FF2B5EF4-FFF2-40B4-BE49-F238E27FC236}">
                  <a16:creationId xmlns:a16="http://schemas.microsoft.com/office/drawing/2014/main" id="{C273770B-3A19-4495-A956-7D2C975A6F66}"/>
                </a:ext>
              </a:extLst>
            </p:cNvPr>
            <p:cNvSpPr/>
            <p:nvPr/>
          </p:nvSpPr>
          <p:spPr>
            <a:xfrm rot="3731491">
              <a:off x="6065934" y="1808715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7" name="Segment 2 Text">
              <a:extLst>
                <a:ext uri="{FF2B5EF4-FFF2-40B4-BE49-F238E27FC236}">
                  <a16:creationId xmlns:a16="http://schemas.microsoft.com/office/drawing/2014/main" id="{18C84489-4B13-4404-AE38-158539F7DD61}"/>
                </a:ext>
              </a:extLst>
            </p:cNvPr>
            <p:cNvSpPr/>
            <p:nvPr/>
          </p:nvSpPr>
          <p:spPr>
            <a:xfrm rot="10800000">
              <a:off x="4555364" y="4444419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" name="Segment 1 Text">
              <a:extLst>
                <a:ext uri="{FF2B5EF4-FFF2-40B4-BE49-F238E27FC236}">
                  <a16:creationId xmlns:a16="http://schemas.microsoft.com/office/drawing/2014/main" id="{4EB83195-DB0C-4937-AA5C-2280F163FACB}"/>
                </a:ext>
              </a:extLst>
            </p:cNvPr>
            <p:cNvSpPr/>
            <p:nvPr/>
          </p:nvSpPr>
          <p:spPr>
            <a:xfrm rot="17868509" flipH="1">
              <a:off x="3054070" y="1789664"/>
              <a:ext cx="3081271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9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G">
            <a:extLst>
              <a:ext uri="{FF2B5EF4-FFF2-40B4-BE49-F238E27FC236}">
                <a16:creationId xmlns:a16="http://schemas.microsoft.com/office/drawing/2014/main" id="{80743A78-A4CC-4948-9AF3-EC97389EC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pinner BG">
            <a:extLst>
              <a:ext uri="{FF2B5EF4-FFF2-40B4-BE49-F238E27FC236}">
                <a16:creationId xmlns:a16="http://schemas.microsoft.com/office/drawing/2014/main" id="{3E6CC895-E36A-4692-ACBA-F4ABBFECD83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Tekhnologic Logo">
            <a:extLst>
              <a:ext uri="{FF2B5EF4-FFF2-40B4-BE49-F238E27FC236}">
                <a16:creationId xmlns:a16="http://schemas.microsoft.com/office/drawing/2014/main" id="{A3790BD6-4A08-403E-AB9F-2E81336F8353}"/>
              </a:ext>
            </a:extLst>
          </p:cNvPr>
          <p:cNvGrpSpPr/>
          <p:nvPr/>
        </p:nvGrpSpPr>
        <p:grpSpPr>
          <a:xfrm>
            <a:off x="5685616" y="6658600"/>
            <a:ext cx="820768" cy="180000"/>
            <a:chOff x="5464435" y="6630924"/>
            <a:chExt cx="820768" cy="180000"/>
          </a:xfrm>
        </p:grpSpPr>
        <p:pic>
          <p:nvPicPr>
            <p:cNvPr id="3" name="Image">
              <a:extLst>
                <a:ext uri="{FF2B5EF4-FFF2-40B4-BE49-F238E27FC236}">
                  <a16:creationId xmlns:a16="http://schemas.microsoft.com/office/drawing/2014/main" id="{C976358D-0800-4818-B73F-167AC9909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" name="Text">
              <a:extLst>
                <a:ext uri="{FF2B5EF4-FFF2-40B4-BE49-F238E27FC236}">
                  <a16:creationId xmlns:a16="http://schemas.microsoft.com/office/drawing/2014/main" id="{18655347-B1CE-46DF-A3CB-932EC68D4DE9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Spinning Wheel 4">
            <a:extLst>
              <a:ext uri="{FF2B5EF4-FFF2-40B4-BE49-F238E27FC236}">
                <a16:creationId xmlns:a16="http://schemas.microsoft.com/office/drawing/2014/main" id="{F77D85E4-7C4E-4FE8-929D-DAA8DD1801D0}"/>
              </a:ext>
            </a:extLst>
          </p:cNvPr>
          <p:cNvGrpSpPr/>
          <p:nvPr/>
        </p:nvGrpSpPr>
        <p:grpSpPr>
          <a:xfrm>
            <a:off x="3035886" y="369000"/>
            <a:ext cx="6120228" cy="6120000"/>
            <a:chOff x="3035887" y="369000"/>
            <a:chExt cx="6120228" cy="6120000"/>
          </a:xfrm>
        </p:grpSpPr>
        <p:sp>
          <p:nvSpPr>
            <p:cNvPr id="53" name="Segment 4">
              <a:extLst>
                <a:ext uri="{FF2B5EF4-FFF2-40B4-BE49-F238E27FC236}">
                  <a16:creationId xmlns:a16="http://schemas.microsoft.com/office/drawing/2014/main" id="{A293601E-F235-4464-84F7-A80EE229178B}"/>
                </a:ext>
              </a:extLst>
            </p:cNvPr>
            <p:cNvSpPr/>
            <p:nvPr/>
          </p:nvSpPr>
          <p:spPr>
            <a:xfrm>
              <a:off x="3035887" y="369000"/>
              <a:ext cx="3060115" cy="3060000"/>
            </a:xfrm>
            <a:custGeom>
              <a:avLst/>
              <a:gdLst>
                <a:gd name="connsiteX0" fmla="*/ 3060114 w 3060115"/>
                <a:gd name="connsiteY0" fmla="*/ 0 h 3060000"/>
                <a:gd name="connsiteX1" fmla="*/ 3060115 w 3060115"/>
                <a:gd name="connsiteY1" fmla="*/ 0 h 3060000"/>
                <a:gd name="connsiteX2" fmla="*/ 3060115 w 3060115"/>
                <a:gd name="connsiteY2" fmla="*/ 2160000 h 3060000"/>
                <a:gd name="connsiteX3" fmla="*/ 3060114 w 3060115"/>
                <a:gd name="connsiteY3" fmla="*/ 2160000 h 3060000"/>
                <a:gd name="connsiteX4" fmla="*/ 2160114 w 3060115"/>
                <a:gd name="connsiteY4" fmla="*/ 3060000 h 3060000"/>
                <a:gd name="connsiteX5" fmla="*/ 0 w 3060115"/>
                <a:gd name="connsiteY5" fmla="*/ 3060000 h 3060000"/>
                <a:gd name="connsiteX6" fmla="*/ 3060114 w 3060115"/>
                <a:gd name="connsiteY6" fmla="*/ 0 h 30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60115" h="3060000">
                  <a:moveTo>
                    <a:pt x="3060114" y="0"/>
                  </a:moveTo>
                  <a:lnTo>
                    <a:pt x="3060115" y="0"/>
                  </a:lnTo>
                  <a:lnTo>
                    <a:pt x="3060115" y="2160000"/>
                  </a:lnTo>
                  <a:lnTo>
                    <a:pt x="3060114" y="2160000"/>
                  </a:lnTo>
                  <a:cubicBezTo>
                    <a:pt x="2563058" y="2160000"/>
                    <a:pt x="2160114" y="2562944"/>
                    <a:pt x="2160114" y="3060000"/>
                  </a:cubicBezTo>
                  <a:lnTo>
                    <a:pt x="0" y="3060000"/>
                  </a:lnTo>
                  <a:cubicBezTo>
                    <a:pt x="0" y="1370009"/>
                    <a:pt x="1370060" y="0"/>
                    <a:pt x="3060114" y="0"/>
                  </a:cubicBez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Segment 3">
              <a:extLst>
                <a:ext uri="{FF2B5EF4-FFF2-40B4-BE49-F238E27FC236}">
                  <a16:creationId xmlns:a16="http://schemas.microsoft.com/office/drawing/2014/main" id="{2BC5C96F-A482-4ACB-A3C3-7E705065E68A}"/>
                </a:ext>
              </a:extLst>
            </p:cNvPr>
            <p:cNvSpPr/>
            <p:nvPr/>
          </p:nvSpPr>
          <p:spPr>
            <a:xfrm>
              <a:off x="3035977" y="3432600"/>
              <a:ext cx="3060024" cy="3056400"/>
            </a:xfrm>
            <a:custGeom>
              <a:avLst/>
              <a:gdLst>
                <a:gd name="connsiteX0" fmla="*/ 0 w 3060024"/>
                <a:gd name="connsiteY0" fmla="*/ 0 h 3056400"/>
                <a:gd name="connsiteX1" fmla="*/ 2160205 w 3060024"/>
                <a:gd name="connsiteY1" fmla="*/ 0 h 3056400"/>
                <a:gd name="connsiteX2" fmla="*/ 2164670 w 3060024"/>
                <a:gd name="connsiteY2" fmla="*/ 88420 h 3056400"/>
                <a:gd name="connsiteX3" fmla="*/ 3060023 w 3060024"/>
                <a:gd name="connsiteY3" fmla="*/ 896400 h 3056400"/>
                <a:gd name="connsiteX4" fmla="*/ 3060024 w 3060024"/>
                <a:gd name="connsiteY4" fmla="*/ 896400 h 3056400"/>
                <a:gd name="connsiteX5" fmla="*/ 3060024 w 3060024"/>
                <a:gd name="connsiteY5" fmla="*/ 3056400 h 3056400"/>
                <a:gd name="connsiteX6" fmla="*/ 3060023 w 3060024"/>
                <a:gd name="connsiteY6" fmla="*/ 3056400 h 3056400"/>
                <a:gd name="connsiteX7" fmla="*/ 3891 w 3060024"/>
                <a:gd name="connsiteY7" fmla="*/ 153867 h 3056400"/>
                <a:gd name="connsiteX8" fmla="*/ 0 w 3060024"/>
                <a:gd name="connsiteY8" fmla="*/ 0 h 305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60024" h="3056400">
                  <a:moveTo>
                    <a:pt x="0" y="0"/>
                  </a:moveTo>
                  <a:lnTo>
                    <a:pt x="2160205" y="0"/>
                  </a:lnTo>
                  <a:lnTo>
                    <a:pt x="2164670" y="88420"/>
                  </a:lnTo>
                  <a:cubicBezTo>
                    <a:pt x="2210759" y="542250"/>
                    <a:pt x="2594033" y="896400"/>
                    <a:pt x="3060023" y="896400"/>
                  </a:cubicBezTo>
                  <a:lnTo>
                    <a:pt x="3060024" y="896400"/>
                  </a:lnTo>
                  <a:lnTo>
                    <a:pt x="3060024" y="3056400"/>
                  </a:lnTo>
                  <a:lnTo>
                    <a:pt x="3060023" y="3056400"/>
                  </a:lnTo>
                  <a:cubicBezTo>
                    <a:pt x="1422783" y="3056400"/>
                    <a:pt x="85850" y="1770679"/>
                    <a:pt x="3891" y="1538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Segment 2">
              <a:extLst>
                <a:ext uri="{FF2B5EF4-FFF2-40B4-BE49-F238E27FC236}">
                  <a16:creationId xmlns:a16="http://schemas.microsoft.com/office/drawing/2014/main" id="{026A8B36-6F76-4963-9503-D42EBFC5C3B3}"/>
                </a:ext>
              </a:extLst>
            </p:cNvPr>
            <p:cNvSpPr/>
            <p:nvPr/>
          </p:nvSpPr>
          <p:spPr>
            <a:xfrm>
              <a:off x="6099601" y="3432601"/>
              <a:ext cx="3056422" cy="3056309"/>
            </a:xfrm>
            <a:custGeom>
              <a:avLst/>
              <a:gdLst>
                <a:gd name="connsiteX0" fmla="*/ 896217 w 3056422"/>
                <a:gd name="connsiteY0" fmla="*/ 0 h 3056309"/>
                <a:gd name="connsiteX1" fmla="*/ 3056422 w 3056422"/>
                <a:gd name="connsiteY1" fmla="*/ 0 h 3056309"/>
                <a:gd name="connsiteX2" fmla="*/ 3052531 w 3056422"/>
                <a:gd name="connsiteY2" fmla="*/ 153867 h 3056309"/>
                <a:gd name="connsiteX3" fmla="*/ 153872 w 3056422"/>
                <a:gd name="connsiteY3" fmla="*/ 3052418 h 3056309"/>
                <a:gd name="connsiteX4" fmla="*/ 0 w 3056422"/>
                <a:gd name="connsiteY4" fmla="*/ 3056309 h 3056309"/>
                <a:gd name="connsiteX5" fmla="*/ 0 w 3056422"/>
                <a:gd name="connsiteY5" fmla="*/ 896218 h 3056309"/>
                <a:gd name="connsiteX6" fmla="*/ 88419 w 3056422"/>
                <a:gd name="connsiteY6" fmla="*/ 891753 h 3056309"/>
                <a:gd name="connsiteX7" fmla="*/ 891752 w 3056422"/>
                <a:gd name="connsiteY7" fmla="*/ 88420 h 3056309"/>
                <a:gd name="connsiteX8" fmla="*/ 896217 w 3056422"/>
                <a:gd name="connsiteY8" fmla="*/ 0 h 305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6422" h="3056309">
                  <a:moveTo>
                    <a:pt x="896217" y="0"/>
                  </a:moveTo>
                  <a:lnTo>
                    <a:pt x="3056422" y="0"/>
                  </a:lnTo>
                  <a:lnTo>
                    <a:pt x="3052531" y="153867"/>
                  </a:lnTo>
                  <a:cubicBezTo>
                    <a:pt x="2973216" y="1718524"/>
                    <a:pt x="1718587" y="2973106"/>
                    <a:pt x="153872" y="3052418"/>
                  </a:cubicBezTo>
                  <a:lnTo>
                    <a:pt x="0" y="3056309"/>
                  </a:lnTo>
                  <a:lnTo>
                    <a:pt x="0" y="896218"/>
                  </a:lnTo>
                  <a:lnTo>
                    <a:pt x="88419" y="891753"/>
                  </a:lnTo>
                  <a:cubicBezTo>
                    <a:pt x="511994" y="848737"/>
                    <a:pt x="848736" y="511995"/>
                    <a:pt x="891752" y="88420"/>
                  </a:cubicBezTo>
                  <a:lnTo>
                    <a:pt x="896217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Segment 1">
              <a:extLst>
                <a:ext uri="{FF2B5EF4-FFF2-40B4-BE49-F238E27FC236}">
                  <a16:creationId xmlns:a16="http://schemas.microsoft.com/office/drawing/2014/main" id="{3D31FA92-6007-4E3F-A697-DEFBC7D6789B}"/>
                </a:ext>
              </a:extLst>
            </p:cNvPr>
            <p:cNvSpPr/>
            <p:nvPr/>
          </p:nvSpPr>
          <p:spPr>
            <a:xfrm>
              <a:off x="6099602" y="369092"/>
              <a:ext cx="3056513" cy="3059909"/>
            </a:xfrm>
            <a:custGeom>
              <a:avLst/>
              <a:gdLst>
                <a:gd name="connsiteX0" fmla="*/ 0 w 3056513"/>
                <a:gd name="connsiteY0" fmla="*/ 0 h 3059909"/>
                <a:gd name="connsiteX1" fmla="*/ 153872 w 3056513"/>
                <a:gd name="connsiteY1" fmla="*/ 3891 h 3059909"/>
                <a:gd name="connsiteX2" fmla="*/ 3056513 w 3056513"/>
                <a:gd name="connsiteY2" fmla="*/ 3059909 h 3059909"/>
                <a:gd name="connsiteX3" fmla="*/ 896399 w 3056513"/>
                <a:gd name="connsiteY3" fmla="*/ 3059909 h 3059909"/>
                <a:gd name="connsiteX4" fmla="*/ 88419 w 3056513"/>
                <a:gd name="connsiteY4" fmla="*/ 2164556 h 3059909"/>
                <a:gd name="connsiteX5" fmla="*/ 0 w 3056513"/>
                <a:gd name="connsiteY5" fmla="*/ 2160091 h 3059909"/>
                <a:gd name="connsiteX6" fmla="*/ 0 w 3056513"/>
                <a:gd name="connsiteY6" fmla="*/ 0 h 305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56513" h="3059909">
                  <a:moveTo>
                    <a:pt x="0" y="0"/>
                  </a:moveTo>
                  <a:lnTo>
                    <a:pt x="153872" y="3891"/>
                  </a:lnTo>
                  <a:cubicBezTo>
                    <a:pt x="1770744" y="85847"/>
                    <a:pt x="3056513" y="1422730"/>
                    <a:pt x="3056513" y="3059909"/>
                  </a:cubicBezTo>
                  <a:lnTo>
                    <a:pt x="896399" y="3059909"/>
                  </a:lnTo>
                  <a:cubicBezTo>
                    <a:pt x="896399" y="2593919"/>
                    <a:pt x="542249" y="2210645"/>
                    <a:pt x="88419" y="2164556"/>
                  </a:cubicBezTo>
                  <a:lnTo>
                    <a:pt x="0" y="2160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0" rIns="0" bIns="0" rtlCol="0" anchor="ctr" anchorCtr="0">
              <a:normAutofit/>
            </a:bodyPr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Segment 4 Text">
              <a:extLst>
                <a:ext uri="{FF2B5EF4-FFF2-40B4-BE49-F238E27FC236}">
                  <a16:creationId xmlns:a16="http://schemas.microsoft.com/office/drawing/2014/main" id="{F92A419C-570C-4918-8C07-6D053C92E92A}"/>
                </a:ext>
              </a:extLst>
            </p:cNvPr>
            <p:cNvSpPr/>
            <p:nvPr/>
          </p:nvSpPr>
          <p:spPr>
            <a:xfrm rot="18900000" flipH="1">
              <a:off x="3610093" y="1341227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3 Text">
              <a:extLst>
                <a:ext uri="{FF2B5EF4-FFF2-40B4-BE49-F238E27FC236}">
                  <a16:creationId xmlns:a16="http://schemas.microsoft.com/office/drawing/2014/main" id="{36180CFB-758E-46AF-AB1A-19F0C3EE1EA3}"/>
                </a:ext>
              </a:extLst>
            </p:cNvPr>
            <p:cNvSpPr/>
            <p:nvPr/>
          </p:nvSpPr>
          <p:spPr>
            <a:xfrm rot="2700000">
              <a:off x="6380259" y="1297942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2 Text">
              <a:extLst>
                <a:ext uri="{FF2B5EF4-FFF2-40B4-BE49-F238E27FC236}">
                  <a16:creationId xmlns:a16="http://schemas.microsoft.com/office/drawing/2014/main" id="{41157CCD-88EB-469F-A2DC-00648DD008E6}"/>
                </a:ext>
              </a:extLst>
            </p:cNvPr>
            <p:cNvSpPr/>
            <p:nvPr/>
          </p:nvSpPr>
          <p:spPr>
            <a:xfrm rot="8100000">
              <a:off x="6380259" y="4114693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1 Text">
              <a:extLst>
                <a:ext uri="{FF2B5EF4-FFF2-40B4-BE49-F238E27FC236}">
                  <a16:creationId xmlns:a16="http://schemas.microsoft.com/office/drawing/2014/main" id="{2DD27A23-24F9-4F38-9FC4-C1C0867DF916}"/>
                </a:ext>
              </a:extLst>
            </p:cNvPr>
            <p:cNvSpPr/>
            <p:nvPr/>
          </p:nvSpPr>
          <p:spPr>
            <a:xfrm rot="13500000" flipH="1">
              <a:off x="3610093" y="4157978"/>
              <a:ext cx="2249724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8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BG">
            <a:extLst>
              <a:ext uri="{FF2B5EF4-FFF2-40B4-BE49-F238E27FC236}">
                <a16:creationId xmlns:a16="http://schemas.microsoft.com/office/drawing/2014/main" id="{A1628A53-D048-4C67-98FF-42C0D017C1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" y="-2198"/>
            <a:ext cx="12192000" cy="6858000"/>
          </a:xfrm>
          <a:prstGeom prst="rect">
            <a:avLst/>
          </a:prstGeom>
        </p:spPr>
      </p:pic>
      <p:grpSp>
        <p:nvGrpSpPr>
          <p:cNvPr id="38" name="Tekhnologic Logo">
            <a:extLst>
              <a:ext uri="{FF2B5EF4-FFF2-40B4-BE49-F238E27FC236}">
                <a16:creationId xmlns:a16="http://schemas.microsoft.com/office/drawing/2014/main" id="{806075A3-7BA2-4139-B9CD-4AF0E203A076}"/>
              </a:ext>
            </a:extLst>
          </p:cNvPr>
          <p:cNvGrpSpPr/>
          <p:nvPr/>
        </p:nvGrpSpPr>
        <p:grpSpPr>
          <a:xfrm>
            <a:off x="5685616" y="6659062"/>
            <a:ext cx="820768" cy="180000"/>
            <a:chOff x="5464435" y="6630924"/>
            <a:chExt cx="820768" cy="180000"/>
          </a:xfrm>
        </p:grpSpPr>
        <p:pic>
          <p:nvPicPr>
            <p:cNvPr id="39" name="Image">
              <a:extLst>
                <a:ext uri="{FF2B5EF4-FFF2-40B4-BE49-F238E27FC236}">
                  <a16:creationId xmlns:a16="http://schemas.microsoft.com/office/drawing/2014/main" id="{8B2F0E88-C83A-4438-BE65-42C0EF991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40" name="Text">
              <a:extLst>
                <a:ext uri="{FF2B5EF4-FFF2-40B4-BE49-F238E27FC236}">
                  <a16:creationId xmlns:a16="http://schemas.microsoft.com/office/drawing/2014/main" id="{CA9B14D5-58F2-4226-8B23-11F0DAA85F30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41" name="Spinner BG">
            <a:extLst>
              <a:ext uri="{FF2B5EF4-FFF2-40B4-BE49-F238E27FC236}">
                <a16:creationId xmlns:a16="http://schemas.microsoft.com/office/drawing/2014/main" id="{7AC23488-3451-4FD8-B155-5B9000FE45DD}"/>
              </a:ext>
            </a:extLst>
          </p:cNvPr>
          <p:cNvSpPr/>
          <p:nvPr/>
        </p:nvSpPr>
        <p:spPr>
          <a:xfrm>
            <a:off x="2856000" y="194312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Spinning Wheel 5">
            <a:extLst>
              <a:ext uri="{FF2B5EF4-FFF2-40B4-BE49-F238E27FC236}">
                <a16:creationId xmlns:a16="http://schemas.microsoft.com/office/drawing/2014/main" id="{446DA883-8172-41A5-81BB-C2CA2C65DE0F}"/>
              </a:ext>
            </a:extLst>
          </p:cNvPr>
          <p:cNvGrpSpPr/>
          <p:nvPr/>
        </p:nvGrpSpPr>
        <p:grpSpPr>
          <a:xfrm>
            <a:off x="2667832" y="72756"/>
            <a:ext cx="6412567" cy="6571108"/>
            <a:chOff x="2672231" y="71213"/>
            <a:chExt cx="6412567" cy="6571108"/>
          </a:xfrm>
        </p:grpSpPr>
        <p:sp>
          <p:nvSpPr>
            <p:cNvPr id="21" name="Segment 5">
              <a:extLst>
                <a:ext uri="{FF2B5EF4-FFF2-40B4-BE49-F238E27FC236}">
                  <a16:creationId xmlns:a16="http://schemas.microsoft.com/office/drawing/2014/main" id="{977BE0F8-E188-4C24-9279-4D7F4C675EA5}"/>
                </a:ext>
              </a:extLst>
            </p:cNvPr>
            <p:cNvSpPr/>
            <p:nvPr/>
          </p:nvSpPr>
          <p:spPr>
            <a:xfrm rot="1080000">
              <a:off x="3575343" y="71213"/>
              <a:ext cx="2811223" cy="2884495"/>
            </a:xfrm>
            <a:custGeom>
              <a:avLst/>
              <a:gdLst>
                <a:gd name="connsiteX0" fmla="*/ 2112427 w 2811223"/>
                <a:gd name="connsiteY0" fmla="*/ 9233 h 2884495"/>
                <a:gd name="connsiteX1" fmla="*/ 2143494 w 2811223"/>
                <a:gd name="connsiteY1" fmla="*/ 0 h 2884495"/>
                <a:gd name="connsiteX2" fmla="*/ 2811223 w 2811223"/>
                <a:gd name="connsiteY2" fmla="*/ 2055059 h 2884495"/>
                <a:gd name="connsiteX3" fmla="*/ 2779903 w 2811223"/>
                <a:gd name="connsiteY3" fmla="*/ 2063515 h 2884495"/>
                <a:gd name="connsiteX4" fmla="*/ 2161077 w 2811223"/>
                <a:gd name="connsiteY4" fmla="*/ 2842552 h 2884495"/>
                <a:gd name="connsiteX5" fmla="*/ 2159537 w 2811223"/>
                <a:gd name="connsiteY5" fmla="*/ 2884495 h 2884495"/>
                <a:gd name="connsiteX6" fmla="*/ 0 w 2811223"/>
                <a:gd name="connsiteY6" fmla="*/ 2884495 h 2884495"/>
                <a:gd name="connsiteX7" fmla="*/ 8319 w 2811223"/>
                <a:gd name="connsiteY7" fmla="*/ 2657987 h 2884495"/>
                <a:gd name="connsiteX8" fmla="*/ 2112427 w 2811223"/>
                <a:gd name="connsiteY8" fmla="*/ 9233 h 2884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11223" h="2884495">
                  <a:moveTo>
                    <a:pt x="2112427" y="9233"/>
                  </a:moveTo>
                  <a:lnTo>
                    <a:pt x="2143494" y="0"/>
                  </a:lnTo>
                  <a:lnTo>
                    <a:pt x="2811223" y="2055059"/>
                  </a:lnTo>
                  <a:lnTo>
                    <a:pt x="2779903" y="2063515"/>
                  </a:lnTo>
                  <a:cubicBezTo>
                    <a:pt x="2425357" y="2178714"/>
                    <a:pt x="2191198" y="2493117"/>
                    <a:pt x="2161077" y="2842552"/>
                  </a:cubicBezTo>
                  <a:lnTo>
                    <a:pt x="2159537" y="2884495"/>
                  </a:lnTo>
                  <a:lnTo>
                    <a:pt x="0" y="2884495"/>
                  </a:lnTo>
                  <a:lnTo>
                    <a:pt x="8319" y="2657987"/>
                  </a:lnTo>
                  <a:cubicBezTo>
                    <a:pt x="110746" y="1469907"/>
                    <a:pt x="906924" y="400925"/>
                    <a:pt x="2112427" y="9233"/>
                  </a:cubicBez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Segment 4">
              <a:extLst>
                <a:ext uri="{FF2B5EF4-FFF2-40B4-BE49-F238E27FC236}">
                  <a16:creationId xmlns:a16="http://schemas.microsoft.com/office/drawing/2014/main" id="{00674F1A-03DC-424B-B2BB-3794FF19929E}"/>
                </a:ext>
              </a:extLst>
            </p:cNvPr>
            <p:cNvSpPr/>
            <p:nvPr/>
          </p:nvSpPr>
          <p:spPr>
            <a:xfrm rot="1080000">
              <a:off x="2672231" y="2812248"/>
              <a:ext cx="2788503" cy="2940534"/>
            </a:xfrm>
            <a:custGeom>
              <a:avLst/>
              <a:gdLst>
                <a:gd name="connsiteX0" fmla="*/ 2537 w 2788503"/>
                <a:gd name="connsiteY0" fmla="*/ 0 h 2940534"/>
                <a:gd name="connsiteX1" fmla="*/ 2162074 w 2788503"/>
                <a:gd name="connsiteY1" fmla="*/ 0 h 2940534"/>
                <a:gd name="connsiteX2" fmla="*/ 2160516 w 2788503"/>
                <a:gd name="connsiteY2" fmla="*/ 42450 h 2940534"/>
                <a:gd name="connsiteX3" fmla="*/ 2204737 w 2788503"/>
                <a:gd name="connsiteY3" fmla="*/ 309486 h 2940534"/>
                <a:gd name="connsiteX4" fmla="*/ 2652096 w 2788503"/>
                <a:gd name="connsiteY4" fmla="*/ 833277 h 2940534"/>
                <a:gd name="connsiteX5" fmla="*/ 2788503 w 2788503"/>
                <a:gd name="connsiteY5" fmla="*/ 887078 h 2940534"/>
                <a:gd name="connsiteX6" fmla="*/ 2121295 w 2788503"/>
                <a:gd name="connsiteY6" fmla="*/ 2940534 h 2940534"/>
                <a:gd name="connsiteX7" fmla="*/ 1939105 w 2788503"/>
                <a:gd name="connsiteY7" fmla="*/ 2878555 h 2940534"/>
                <a:gd name="connsiteX8" fmla="*/ 150346 w 2788503"/>
                <a:gd name="connsiteY8" fmla="*/ 976998 h 2940534"/>
                <a:gd name="connsiteX9" fmla="*/ 0 w 2788503"/>
                <a:gd name="connsiteY9" fmla="*/ 69071 h 2940534"/>
                <a:gd name="connsiteX10" fmla="*/ 2537 w 2788503"/>
                <a:gd name="connsiteY10" fmla="*/ 0 h 2940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88503" h="2940534">
                  <a:moveTo>
                    <a:pt x="2537" y="0"/>
                  </a:moveTo>
                  <a:lnTo>
                    <a:pt x="2162074" y="0"/>
                  </a:lnTo>
                  <a:lnTo>
                    <a:pt x="2160516" y="42450"/>
                  </a:lnTo>
                  <a:cubicBezTo>
                    <a:pt x="2161632" y="130982"/>
                    <a:pt x="2175937" y="220850"/>
                    <a:pt x="2204737" y="309486"/>
                  </a:cubicBezTo>
                  <a:cubicBezTo>
                    <a:pt x="2281536" y="545850"/>
                    <a:pt x="2446871" y="728709"/>
                    <a:pt x="2652096" y="833277"/>
                  </a:cubicBezTo>
                  <a:lnTo>
                    <a:pt x="2788503" y="887078"/>
                  </a:lnTo>
                  <a:lnTo>
                    <a:pt x="2121295" y="2940534"/>
                  </a:lnTo>
                  <a:lnTo>
                    <a:pt x="1939105" y="2878555"/>
                  </a:lnTo>
                  <a:cubicBezTo>
                    <a:pt x="1118854" y="2554938"/>
                    <a:pt x="444104" y="1881092"/>
                    <a:pt x="150346" y="976998"/>
                  </a:cubicBezTo>
                  <a:cubicBezTo>
                    <a:pt x="52427" y="675634"/>
                    <a:pt x="3793" y="370084"/>
                    <a:pt x="0" y="69071"/>
                  </a:cubicBezTo>
                  <a:lnTo>
                    <a:pt x="2537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egment 3">
              <a:extLst>
                <a:ext uri="{FF2B5EF4-FFF2-40B4-BE49-F238E27FC236}">
                  <a16:creationId xmlns:a16="http://schemas.microsoft.com/office/drawing/2014/main" id="{9D265CF6-F8BB-4CEF-A972-18B8B6F856DA}"/>
                </a:ext>
              </a:extLst>
            </p:cNvPr>
            <p:cNvSpPr/>
            <p:nvPr/>
          </p:nvSpPr>
          <p:spPr>
            <a:xfrm rot="1080000">
              <a:off x="4570919" y="4087572"/>
              <a:ext cx="3423812" cy="2554749"/>
            </a:xfrm>
            <a:custGeom>
              <a:avLst/>
              <a:gdLst>
                <a:gd name="connsiteX0" fmla="*/ 1675838 w 3423812"/>
                <a:gd name="connsiteY0" fmla="*/ 0 h 2554749"/>
                <a:gd name="connsiteX1" fmla="*/ 3423812 w 3423812"/>
                <a:gd name="connsiteY1" fmla="*/ 1269977 h 2554749"/>
                <a:gd name="connsiteX2" fmla="*/ 3347284 w 3423812"/>
                <a:gd name="connsiteY2" fmla="*/ 1378414 h 2554749"/>
                <a:gd name="connsiteX3" fmla="*/ 1881577 w 3423812"/>
                <a:gd name="connsiteY3" fmla="*/ 2404145 h 2554749"/>
                <a:gd name="connsiteX4" fmla="*/ 92885 w 3423812"/>
                <a:gd name="connsiteY4" fmla="*/ 2435832 h 2554749"/>
                <a:gd name="connsiteX5" fmla="*/ 0 w 3423812"/>
                <a:gd name="connsiteY5" fmla="*/ 2404234 h 2554749"/>
                <a:gd name="connsiteX6" fmla="*/ 667155 w 3423812"/>
                <a:gd name="connsiteY6" fmla="*/ 350942 h 2554749"/>
                <a:gd name="connsiteX7" fmla="*/ 688032 w 3423812"/>
                <a:gd name="connsiteY7" fmla="*/ 359177 h 2554749"/>
                <a:gd name="connsiteX8" fmla="*/ 1214100 w 3423812"/>
                <a:gd name="connsiteY8" fmla="*/ 349863 h 2554749"/>
                <a:gd name="connsiteX9" fmla="*/ 1645172 w 3423812"/>
                <a:gd name="connsiteY9" fmla="*/ 48183 h 2554749"/>
                <a:gd name="connsiteX10" fmla="*/ 1675838 w 3423812"/>
                <a:gd name="connsiteY10" fmla="*/ 0 h 2554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23812" h="2554749">
                  <a:moveTo>
                    <a:pt x="1675838" y="0"/>
                  </a:moveTo>
                  <a:lnTo>
                    <a:pt x="3423812" y="1269977"/>
                  </a:lnTo>
                  <a:lnTo>
                    <a:pt x="3347284" y="1378414"/>
                  </a:lnTo>
                  <a:cubicBezTo>
                    <a:pt x="2984748" y="1843131"/>
                    <a:pt x="2484328" y="2208299"/>
                    <a:pt x="1881577" y="2404145"/>
                  </a:cubicBezTo>
                  <a:cubicBezTo>
                    <a:pt x="1278826" y="2599991"/>
                    <a:pt x="659336" y="2598703"/>
                    <a:pt x="92885" y="2435832"/>
                  </a:cubicBezTo>
                  <a:lnTo>
                    <a:pt x="0" y="2404234"/>
                  </a:lnTo>
                  <a:lnTo>
                    <a:pt x="667155" y="350942"/>
                  </a:lnTo>
                  <a:lnTo>
                    <a:pt x="688032" y="359177"/>
                  </a:lnTo>
                  <a:cubicBezTo>
                    <a:pt x="854630" y="407082"/>
                    <a:pt x="1036827" y="407462"/>
                    <a:pt x="1214100" y="349863"/>
                  </a:cubicBezTo>
                  <a:cubicBezTo>
                    <a:pt x="1391373" y="292263"/>
                    <a:pt x="1538549" y="184863"/>
                    <a:pt x="1645172" y="48183"/>
                  </a:cubicBezTo>
                  <a:lnTo>
                    <a:pt x="1675838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egment 2">
              <a:extLst>
                <a:ext uri="{FF2B5EF4-FFF2-40B4-BE49-F238E27FC236}">
                  <a16:creationId xmlns:a16="http://schemas.microsoft.com/office/drawing/2014/main" id="{E94C231C-5B5A-427B-B176-C034B8961075}"/>
                </a:ext>
              </a:extLst>
            </p:cNvPr>
            <p:cNvSpPr/>
            <p:nvPr/>
          </p:nvSpPr>
          <p:spPr>
            <a:xfrm rot="1080000">
              <a:off x="6734216" y="2215253"/>
              <a:ext cx="2334117" cy="3572758"/>
            </a:xfrm>
            <a:custGeom>
              <a:avLst/>
              <a:gdLst>
                <a:gd name="connsiteX0" fmla="*/ 1747103 w 2334117"/>
                <a:gd name="connsiteY0" fmla="*/ 0 h 3572758"/>
                <a:gd name="connsiteX1" fmla="*/ 1771496 w 2334117"/>
                <a:gd name="connsiteY1" fmla="*/ 31107 h 3572758"/>
                <a:gd name="connsiteX2" fmla="*/ 2183530 w 2334117"/>
                <a:gd name="connsiteY2" fmla="*/ 854007 h 3572758"/>
                <a:gd name="connsiteX3" fmla="*/ 1854101 w 2334117"/>
                <a:gd name="connsiteY3" fmla="*/ 3443805 h 3572758"/>
                <a:gd name="connsiteX4" fmla="*/ 1763093 w 2334117"/>
                <a:gd name="connsiteY4" fmla="*/ 3572758 h 3572758"/>
                <a:gd name="connsiteX5" fmla="*/ 14979 w 2334117"/>
                <a:gd name="connsiteY5" fmla="*/ 2302679 h 3572758"/>
                <a:gd name="connsiteX6" fmla="*/ 75094 w 2334117"/>
                <a:gd name="connsiteY6" fmla="*/ 2208225 h 3572758"/>
                <a:gd name="connsiteX7" fmla="*/ 129140 w 2334117"/>
                <a:gd name="connsiteY7" fmla="*/ 1521519 h 3572758"/>
                <a:gd name="connsiteX8" fmla="*/ 7955 w 2334117"/>
                <a:gd name="connsiteY8" fmla="*/ 1279489 h 3572758"/>
                <a:gd name="connsiteX9" fmla="*/ 0 w 2334117"/>
                <a:gd name="connsiteY9" fmla="*/ 1269345 h 3572758"/>
                <a:gd name="connsiteX10" fmla="*/ 1747103 w 2334117"/>
                <a:gd name="connsiteY10" fmla="*/ 0 h 3572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4117" h="3572758">
                  <a:moveTo>
                    <a:pt x="1747103" y="0"/>
                  </a:moveTo>
                  <a:lnTo>
                    <a:pt x="1771496" y="31107"/>
                  </a:lnTo>
                  <a:cubicBezTo>
                    <a:pt x="1945359" y="276861"/>
                    <a:pt x="2085611" y="552642"/>
                    <a:pt x="2183530" y="854007"/>
                  </a:cubicBezTo>
                  <a:cubicBezTo>
                    <a:pt x="2477288" y="1758100"/>
                    <a:pt x="2327480" y="2699862"/>
                    <a:pt x="1854101" y="3443805"/>
                  </a:cubicBezTo>
                  <a:lnTo>
                    <a:pt x="1763093" y="3572758"/>
                  </a:lnTo>
                  <a:lnTo>
                    <a:pt x="14979" y="2302679"/>
                  </a:lnTo>
                  <a:lnTo>
                    <a:pt x="75094" y="2208225"/>
                  </a:lnTo>
                  <a:cubicBezTo>
                    <a:pt x="179662" y="2003000"/>
                    <a:pt x="205939" y="1757883"/>
                    <a:pt x="129140" y="1521519"/>
                  </a:cubicBezTo>
                  <a:cubicBezTo>
                    <a:pt x="100340" y="1432882"/>
                    <a:pt x="59090" y="1351770"/>
                    <a:pt x="7955" y="1279489"/>
                  </a:cubicBezTo>
                  <a:lnTo>
                    <a:pt x="0" y="1269345"/>
                  </a:lnTo>
                  <a:lnTo>
                    <a:pt x="1747103" y="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egment 1">
              <a:extLst>
                <a:ext uri="{FF2B5EF4-FFF2-40B4-BE49-F238E27FC236}">
                  <a16:creationId xmlns:a16="http://schemas.microsoft.com/office/drawing/2014/main" id="{F8F7F450-13FA-4CB3-8CE1-CA23344E8C1E}"/>
                </a:ext>
              </a:extLst>
            </p:cNvPr>
            <p:cNvSpPr/>
            <p:nvPr/>
          </p:nvSpPr>
          <p:spPr>
            <a:xfrm rot="1080000">
              <a:off x="5702034" y="697243"/>
              <a:ext cx="3382764" cy="2527713"/>
            </a:xfrm>
            <a:custGeom>
              <a:avLst/>
              <a:gdLst>
                <a:gd name="connsiteX0" fmla="*/ 0 w 3382764"/>
                <a:gd name="connsiteY0" fmla="*/ 140345 h 2527713"/>
                <a:gd name="connsiteX1" fmla="*/ 116477 w 3382764"/>
                <a:gd name="connsiteY1" fmla="*/ 105729 h 2527713"/>
                <a:gd name="connsiteX2" fmla="*/ 3224638 w 3382764"/>
                <a:gd name="connsiteY2" fmla="*/ 1056728 h 2527713"/>
                <a:gd name="connsiteX3" fmla="*/ 3382764 w 3382764"/>
                <a:gd name="connsiteY3" fmla="*/ 1258368 h 2527713"/>
                <a:gd name="connsiteX4" fmla="*/ 1635661 w 3382764"/>
                <a:gd name="connsiteY4" fmla="*/ 2527713 h 2527713"/>
                <a:gd name="connsiteX5" fmla="*/ 1591504 w 3382764"/>
                <a:gd name="connsiteY5" fmla="*/ 2471403 h 2527713"/>
                <a:gd name="connsiteX6" fmla="*/ 721910 w 3382764"/>
                <a:gd name="connsiteY6" fmla="*/ 2180870 h 2527713"/>
                <a:gd name="connsiteX7" fmla="*/ 667757 w 3382764"/>
                <a:gd name="connsiteY7" fmla="*/ 2195491 h 2527713"/>
                <a:gd name="connsiteX8" fmla="*/ 0 w 3382764"/>
                <a:gd name="connsiteY8" fmla="*/ 140345 h 25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2764" h="2527713">
                  <a:moveTo>
                    <a:pt x="0" y="140345"/>
                  </a:moveTo>
                  <a:lnTo>
                    <a:pt x="116477" y="105729"/>
                  </a:lnTo>
                  <a:cubicBezTo>
                    <a:pt x="1276168" y="-207142"/>
                    <a:pt x="2475987" y="193296"/>
                    <a:pt x="3224638" y="1056728"/>
                  </a:cubicBezTo>
                  <a:lnTo>
                    <a:pt x="3382764" y="1258368"/>
                  </a:lnTo>
                  <a:lnTo>
                    <a:pt x="1635661" y="2527713"/>
                  </a:lnTo>
                  <a:lnTo>
                    <a:pt x="1591504" y="2471403"/>
                  </a:lnTo>
                  <a:cubicBezTo>
                    <a:pt x="1380890" y="2228492"/>
                    <a:pt x="1048874" y="2110171"/>
                    <a:pt x="721910" y="2180870"/>
                  </a:cubicBezTo>
                  <a:lnTo>
                    <a:pt x="667757" y="2195491"/>
                  </a:lnTo>
                  <a:lnTo>
                    <a:pt x="0" y="140345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Segment 5 Text">
              <a:extLst>
                <a:ext uri="{FF2B5EF4-FFF2-40B4-BE49-F238E27FC236}">
                  <a16:creationId xmlns:a16="http://schemas.microsoft.com/office/drawing/2014/main" id="{43FD8F23-0727-4815-A0CC-735EB41A1448}"/>
                </a:ext>
              </a:extLst>
            </p:cNvPr>
            <p:cNvSpPr/>
            <p:nvPr/>
          </p:nvSpPr>
          <p:spPr>
            <a:xfrm rot="19500000" flipH="1">
              <a:off x="4000256" y="959011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7" name="Segment 4 Text">
              <a:extLst>
                <a:ext uri="{FF2B5EF4-FFF2-40B4-BE49-F238E27FC236}">
                  <a16:creationId xmlns:a16="http://schemas.microsoft.com/office/drawing/2014/main" id="{9C51AA6D-0BE5-495E-9520-84769D40F827}"/>
                </a:ext>
              </a:extLst>
            </p:cNvPr>
            <p:cNvSpPr/>
            <p:nvPr/>
          </p:nvSpPr>
          <p:spPr>
            <a:xfrm rot="14700000" flipH="1">
              <a:off x="3245981" y="3356604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8" name="Segment 3 Text">
              <a:extLst>
                <a:ext uri="{FF2B5EF4-FFF2-40B4-BE49-F238E27FC236}">
                  <a16:creationId xmlns:a16="http://schemas.microsoft.com/office/drawing/2014/main" id="{5C24AF06-5CBA-42BC-9195-C58F4923115F}"/>
                </a:ext>
              </a:extLst>
            </p:cNvPr>
            <p:cNvSpPr/>
            <p:nvPr/>
          </p:nvSpPr>
          <p:spPr>
            <a:xfrm rot="10800000">
              <a:off x="5267961" y="4816996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29" name="Segment 2 Text">
              <a:extLst>
                <a:ext uri="{FF2B5EF4-FFF2-40B4-BE49-F238E27FC236}">
                  <a16:creationId xmlns:a16="http://schemas.microsoft.com/office/drawing/2014/main" id="{2879A6EC-2A1D-4EC8-B888-C7071CCCFF3F}"/>
                </a:ext>
              </a:extLst>
            </p:cNvPr>
            <p:cNvSpPr/>
            <p:nvPr/>
          </p:nvSpPr>
          <p:spPr>
            <a:xfrm rot="6613116">
              <a:off x="7191981" y="3327473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0" name="Segment 1 Text">
              <a:extLst>
                <a:ext uri="{FF2B5EF4-FFF2-40B4-BE49-F238E27FC236}">
                  <a16:creationId xmlns:a16="http://schemas.microsoft.com/office/drawing/2014/main" id="{7776A6C4-0380-490A-AD0F-B5EC05020C7C}"/>
                </a:ext>
              </a:extLst>
            </p:cNvPr>
            <p:cNvSpPr/>
            <p:nvPr/>
          </p:nvSpPr>
          <p:spPr>
            <a:xfrm rot="2100000">
              <a:off x="6469207" y="976360"/>
              <a:ext cx="1772057" cy="1494461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85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Spinning Wheel 6">
            <a:extLst>
              <a:ext uri="{FF2B5EF4-FFF2-40B4-BE49-F238E27FC236}">
                <a16:creationId xmlns:a16="http://schemas.microsoft.com/office/drawing/2014/main" id="{356BEC47-C717-414D-9AAC-68EFFD076E1D}"/>
              </a:ext>
            </a:extLst>
          </p:cNvPr>
          <p:cNvGrpSpPr/>
          <p:nvPr/>
        </p:nvGrpSpPr>
        <p:grpSpPr>
          <a:xfrm>
            <a:off x="2608119" y="84826"/>
            <a:ext cx="6975762" cy="6688348"/>
            <a:chOff x="2608119" y="84826"/>
            <a:chExt cx="6975762" cy="6688348"/>
          </a:xfrm>
        </p:grpSpPr>
        <p:sp>
          <p:nvSpPr>
            <p:cNvPr id="32" name="Segment 6">
              <a:extLst>
                <a:ext uri="{FF2B5EF4-FFF2-40B4-BE49-F238E27FC236}">
                  <a16:creationId xmlns:a16="http://schemas.microsoft.com/office/drawing/2014/main" id="{F6C22396-752E-4638-A39D-EBB067BDA4ED}"/>
                </a:ext>
              </a:extLst>
            </p:cNvPr>
            <p:cNvSpPr/>
            <p:nvPr/>
          </p:nvSpPr>
          <p:spPr>
            <a:xfrm rot="12600000">
              <a:off x="3934945" y="84826"/>
              <a:ext cx="2624602" cy="2647298"/>
            </a:xfrm>
            <a:custGeom>
              <a:avLst/>
              <a:gdLst>
                <a:gd name="connsiteX0" fmla="*/ 1098532 w 2624602"/>
                <a:gd name="connsiteY0" fmla="*/ 2647298 h 2647298"/>
                <a:gd name="connsiteX1" fmla="*/ 0 w 2624602"/>
                <a:gd name="connsiteY1" fmla="*/ 744585 h 2647298"/>
                <a:gd name="connsiteX2" fmla="*/ 72673 w 2624602"/>
                <a:gd name="connsiteY2" fmla="*/ 697588 h 2647298"/>
                <a:gd name="connsiteX3" fmla="*/ 427972 w 2624602"/>
                <a:gd name="connsiteY3" fmla="*/ 58260 h 2647298"/>
                <a:gd name="connsiteX4" fmla="*/ 426439 w 2624602"/>
                <a:gd name="connsiteY4" fmla="*/ 0 h 2647298"/>
                <a:gd name="connsiteX5" fmla="*/ 2624602 w 2624602"/>
                <a:gd name="connsiteY5" fmla="*/ 0 h 2647298"/>
                <a:gd name="connsiteX6" fmla="*/ 2619886 w 2624602"/>
                <a:gd name="connsiteY6" fmla="*/ 211161 h 2647298"/>
                <a:gd name="connsiteX7" fmla="*/ 1231375 w 2624602"/>
                <a:gd name="connsiteY7" fmla="*/ 2566056 h 2647298"/>
                <a:gd name="connsiteX8" fmla="*/ 1098532 w 2624602"/>
                <a:gd name="connsiteY8" fmla="*/ 2647298 h 2647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4602" h="2647298">
                  <a:moveTo>
                    <a:pt x="1098532" y="2647298"/>
                  </a:moveTo>
                  <a:lnTo>
                    <a:pt x="0" y="744585"/>
                  </a:lnTo>
                  <a:lnTo>
                    <a:pt x="72673" y="697588"/>
                  </a:lnTo>
                  <a:cubicBezTo>
                    <a:pt x="285532" y="544075"/>
                    <a:pt x="410396" y="306967"/>
                    <a:pt x="427972" y="58260"/>
                  </a:cubicBezTo>
                  <a:lnTo>
                    <a:pt x="426439" y="0"/>
                  </a:lnTo>
                  <a:lnTo>
                    <a:pt x="2624602" y="0"/>
                  </a:lnTo>
                  <a:lnTo>
                    <a:pt x="2619886" y="211161"/>
                  </a:lnTo>
                  <a:cubicBezTo>
                    <a:pt x="2554100" y="1142035"/>
                    <a:pt x="2064447" y="2027080"/>
                    <a:pt x="1231375" y="2566056"/>
                  </a:cubicBezTo>
                  <a:lnTo>
                    <a:pt x="1098532" y="2647298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egment 5">
              <a:extLst>
                <a:ext uri="{FF2B5EF4-FFF2-40B4-BE49-F238E27FC236}">
                  <a16:creationId xmlns:a16="http://schemas.microsoft.com/office/drawing/2014/main" id="{046AFF47-347B-49AD-AEDB-40E362F0D8E7}"/>
                </a:ext>
              </a:extLst>
            </p:cNvPr>
            <p:cNvSpPr/>
            <p:nvPr/>
          </p:nvSpPr>
          <p:spPr>
            <a:xfrm rot="12600000">
              <a:off x="2608119" y="2380677"/>
              <a:ext cx="2628248" cy="2645334"/>
            </a:xfrm>
            <a:custGeom>
              <a:avLst/>
              <a:gdLst>
                <a:gd name="connsiteX0" fmla="*/ 2626453 w 2628248"/>
                <a:gd name="connsiteY0" fmla="*/ 2645334 h 2645334"/>
                <a:gd name="connsiteX1" fmla="*/ 428115 w 2628248"/>
                <a:gd name="connsiteY1" fmla="*/ 2645334 h 2645334"/>
                <a:gd name="connsiteX2" fmla="*/ 425355 w 2628248"/>
                <a:gd name="connsiteY2" fmla="*/ 2540459 h 2645334"/>
                <a:gd name="connsiteX3" fmla="*/ 316130 w 2628248"/>
                <a:gd name="connsiteY3" fmla="*/ 2215643 h 2645334"/>
                <a:gd name="connsiteX4" fmla="*/ 89444 w 2628248"/>
                <a:gd name="connsiteY4" fmla="*/ 1958645 h 2645334"/>
                <a:gd name="connsiteX5" fmla="*/ 0 w 2628248"/>
                <a:gd name="connsiteY5" fmla="*/ 1903817 h 2645334"/>
                <a:gd name="connsiteX6" fmla="*/ 1099169 w 2628248"/>
                <a:gd name="connsiteY6" fmla="*/ 0 h 2645334"/>
                <a:gd name="connsiteX7" fmla="*/ 1169670 w 2628248"/>
                <a:gd name="connsiteY7" fmla="*/ 38631 h 2645334"/>
                <a:gd name="connsiteX8" fmla="*/ 2218805 w 2628248"/>
                <a:gd name="connsiteY8" fmla="*/ 1117134 h 2645334"/>
                <a:gd name="connsiteX9" fmla="*/ 2628248 w 2628248"/>
                <a:gd name="connsiteY9" fmla="*/ 2564963 h 2645334"/>
                <a:gd name="connsiteX10" fmla="*/ 2626453 w 2628248"/>
                <a:gd name="connsiteY10" fmla="*/ 2645334 h 264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28248" h="2645334">
                  <a:moveTo>
                    <a:pt x="2626453" y="2645334"/>
                  </a:moveTo>
                  <a:lnTo>
                    <a:pt x="428115" y="2645334"/>
                  </a:lnTo>
                  <a:lnTo>
                    <a:pt x="425355" y="2540459"/>
                  </a:lnTo>
                  <a:cubicBezTo>
                    <a:pt x="411550" y="2429212"/>
                    <a:pt x="375707" y="2318833"/>
                    <a:pt x="316130" y="2215643"/>
                  </a:cubicBezTo>
                  <a:cubicBezTo>
                    <a:pt x="256554" y="2112454"/>
                    <a:pt x="178885" y="2026223"/>
                    <a:pt x="89444" y="1958645"/>
                  </a:cubicBezTo>
                  <a:lnTo>
                    <a:pt x="0" y="1903817"/>
                  </a:lnTo>
                  <a:lnTo>
                    <a:pt x="1099169" y="0"/>
                  </a:lnTo>
                  <a:lnTo>
                    <a:pt x="1169670" y="38631"/>
                  </a:lnTo>
                  <a:cubicBezTo>
                    <a:pt x="1590441" y="296356"/>
                    <a:pt x="1954744" y="659767"/>
                    <a:pt x="2218805" y="1117134"/>
                  </a:cubicBezTo>
                  <a:cubicBezTo>
                    <a:pt x="2482866" y="1574501"/>
                    <a:pt x="2615437" y="2071702"/>
                    <a:pt x="2628248" y="2564963"/>
                  </a:cubicBezTo>
                  <a:lnTo>
                    <a:pt x="2626453" y="2645334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4">
              <a:extLst>
                <a:ext uri="{FF2B5EF4-FFF2-40B4-BE49-F238E27FC236}">
                  <a16:creationId xmlns:a16="http://schemas.microsoft.com/office/drawing/2014/main" id="{EE96CB9C-1D5C-4AAD-9C45-89E8661916F7}"/>
                </a:ext>
              </a:extLst>
            </p:cNvPr>
            <p:cNvSpPr/>
            <p:nvPr/>
          </p:nvSpPr>
          <p:spPr>
            <a:xfrm rot="12600000">
              <a:off x="3617250" y="3919560"/>
              <a:ext cx="3055662" cy="2315311"/>
            </a:xfrm>
            <a:custGeom>
              <a:avLst/>
              <a:gdLst>
                <a:gd name="connsiteX0" fmla="*/ 1956580 w 3055662"/>
                <a:gd name="connsiteY0" fmla="*/ 2315311 h 2315311"/>
                <a:gd name="connsiteX1" fmla="*/ 1906893 w 3055662"/>
                <a:gd name="connsiteY1" fmla="*/ 2284853 h 2315311"/>
                <a:gd name="connsiteX2" fmla="*/ 1175569 w 3055662"/>
                <a:gd name="connsiteY2" fmla="*/ 2272887 h 2315311"/>
                <a:gd name="connsiteX3" fmla="*/ 1098532 w 3055662"/>
                <a:gd name="connsiteY3" fmla="*/ 2312325 h 2315311"/>
                <a:gd name="connsiteX4" fmla="*/ 0 w 3055662"/>
                <a:gd name="connsiteY4" fmla="*/ 409612 h 2315311"/>
                <a:gd name="connsiteX5" fmla="*/ 136779 w 3055662"/>
                <a:gd name="connsiteY5" fmla="*/ 335187 h 2315311"/>
                <a:gd name="connsiteX6" fmla="*/ 2870433 w 3055662"/>
                <a:gd name="connsiteY6" fmla="*/ 310149 h 2315311"/>
                <a:gd name="connsiteX7" fmla="*/ 3055662 w 3055662"/>
                <a:gd name="connsiteY7" fmla="*/ 411646 h 2315311"/>
                <a:gd name="connsiteX8" fmla="*/ 1956580 w 3055662"/>
                <a:gd name="connsiteY8" fmla="*/ 2315311 h 23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5662" h="2315311">
                  <a:moveTo>
                    <a:pt x="1956580" y="2315311"/>
                  </a:moveTo>
                  <a:lnTo>
                    <a:pt x="1906893" y="2284853"/>
                  </a:lnTo>
                  <a:cubicBezTo>
                    <a:pt x="1682718" y="2175721"/>
                    <a:pt x="1414944" y="2165302"/>
                    <a:pt x="1175569" y="2272887"/>
                  </a:cubicBezTo>
                  <a:lnTo>
                    <a:pt x="1098532" y="2312325"/>
                  </a:lnTo>
                  <a:lnTo>
                    <a:pt x="0" y="409612"/>
                  </a:lnTo>
                  <a:lnTo>
                    <a:pt x="136779" y="335187"/>
                  </a:lnTo>
                  <a:cubicBezTo>
                    <a:pt x="1020082" y="-116786"/>
                    <a:pt x="2031380" y="-98316"/>
                    <a:pt x="2870433" y="310149"/>
                  </a:cubicBezTo>
                  <a:lnTo>
                    <a:pt x="3055662" y="411646"/>
                  </a:lnTo>
                  <a:lnTo>
                    <a:pt x="1956580" y="2315311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3">
              <a:extLst>
                <a:ext uri="{FF2B5EF4-FFF2-40B4-BE49-F238E27FC236}">
                  <a16:creationId xmlns:a16="http://schemas.microsoft.com/office/drawing/2014/main" id="{E4DED3A9-E0F3-4657-890E-493214981EBD}"/>
                </a:ext>
              </a:extLst>
            </p:cNvPr>
            <p:cNvSpPr/>
            <p:nvPr/>
          </p:nvSpPr>
          <p:spPr>
            <a:xfrm rot="12600000">
              <a:off x="5632453" y="4125876"/>
              <a:ext cx="2624602" cy="2647298"/>
            </a:xfrm>
            <a:custGeom>
              <a:avLst/>
              <a:gdLst>
                <a:gd name="connsiteX0" fmla="*/ 2198163 w 2624602"/>
                <a:gd name="connsiteY0" fmla="*/ 2647298 h 2647298"/>
                <a:gd name="connsiteX1" fmla="*/ 0 w 2624602"/>
                <a:gd name="connsiteY1" fmla="*/ 2647298 h 2647298"/>
                <a:gd name="connsiteX2" fmla="*/ 4716 w 2624602"/>
                <a:gd name="connsiteY2" fmla="*/ 2436137 h 2647298"/>
                <a:gd name="connsiteX3" fmla="*/ 1393227 w 2624602"/>
                <a:gd name="connsiteY3" fmla="*/ 81242 h 2647298"/>
                <a:gd name="connsiteX4" fmla="*/ 1526070 w 2624602"/>
                <a:gd name="connsiteY4" fmla="*/ 0 h 2647298"/>
                <a:gd name="connsiteX5" fmla="*/ 2624602 w 2624602"/>
                <a:gd name="connsiteY5" fmla="*/ 1902713 h 2647298"/>
                <a:gd name="connsiteX6" fmla="*/ 2551929 w 2624602"/>
                <a:gd name="connsiteY6" fmla="*/ 1949710 h 2647298"/>
                <a:gd name="connsiteX7" fmla="*/ 2196630 w 2624602"/>
                <a:gd name="connsiteY7" fmla="*/ 2589038 h 2647298"/>
                <a:gd name="connsiteX8" fmla="*/ 2198163 w 2624602"/>
                <a:gd name="connsiteY8" fmla="*/ 2647298 h 2647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4602" h="2647298">
                  <a:moveTo>
                    <a:pt x="2198163" y="2647298"/>
                  </a:moveTo>
                  <a:lnTo>
                    <a:pt x="0" y="2647298"/>
                  </a:lnTo>
                  <a:lnTo>
                    <a:pt x="4716" y="2436137"/>
                  </a:lnTo>
                  <a:cubicBezTo>
                    <a:pt x="70502" y="1505263"/>
                    <a:pt x="560155" y="620218"/>
                    <a:pt x="1393227" y="81242"/>
                  </a:cubicBezTo>
                  <a:lnTo>
                    <a:pt x="1526070" y="0"/>
                  </a:lnTo>
                  <a:lnTo>
                    <a:pt x="2624602" y="1902713"/>
                  </a:lnTo>
                  <a:lnTo>
                    <a:pt x="2551929" y="1949710"/>
                  </a:lnTo>
                  <a:cubicBezTo>
                    <a:pt x="2339070" y="2103223"/>
                    <a:pt x="2214206" y="2340331"/>
                    <a:pt x="2196630" y="2589038"/>
                  </a:cubicBezTo>
                  <a:lnTo>
                    <a:pt x="2198163" y="2647298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2">
              <a:extLst>
                <a:ext uri="{FF2B5EF4-FFF2-40B4-BE49-F238E27FC236}">
                  <a16:creationId xmlns:a16="http://schemas.microsoft.com/office/drawing/2014/main" id="{C7056AC3-87D1-4236-83A6-D554F7EB403D}"/>
                </a:ext>
              </a:extLst>
            </p:cNvPr>
            <p:cNvSpPr/>
            <p:nvPr/>
          </p:nvSpPr>
          <p:spPr>
            <a:xfrm rot="12600000">
              <a:off x="6955633" y="1831990"/>
              <a:ext cx="2628248" cy="2645334"/>
            </a:xfrm>
            <a:custGeom>
              <a:avLst/>
              <a:gdLst>
                <a:gd name="connsiteX0" fmla="*/ 1529079 w 2628248"/>
                <a:gd name="connsiteY0" fmla="*/ 2645334 h 2645334"/>
                <a:gd name="connsiteX1" fmla="*/ 1458578 w 2628248"/>
                <a:gd name="connsiteY1" fmla="*/ 2606703 h 2645334"/>
                <a:gd name="connsiteX2" fmla="*/ 409443 w 2628248"/>
                <a:gd name="connsiteY2" fmla="*/ 1528200 h 2645334"/>
                <a:gd name="connsiteX3" fmla="*/ 0 w 2628248"/>
                <a:gd name="connsiteY3" fmla="*/ 80371 h 2645334"/>
                <a:gd name="connsiteX4" fmla="*/ 1795 w 2628248"/>
                <a:gd name="connsiteY4" fmla="*/ 0 h 2645334"/>
                <a:gd name="connsiteX5" fmla="*/ 2200133 w 2628248"/>
                <a:gd name="connsiteY5" fmla="*/ 0 h 2645334"/>
                <a:gd name="connsiteX6" fmla="*/ 2202893 w 2628248"/>
                <a:gd name="connsiteY6" fmla="*/ 104875 h 2645334"/>
                <a:gd name="connsiteX7" fmla="*/ 2312118 w 2628248"/>
                <a:gd name="connsiteY7" fmla="*/ 429691 h 2645334"/>
                <a:gd name="connsiteX8" fmla="*/ 2538804 w 2628248"/>
                <a:gd name="connsiteY8" fmla="*/ 686689 h 2645334"/>
                <a:gd name="connsiteX9" fmla="*/ 2628248 w 2628248"/>
                <a:gd name="connsiteY9" fmla="*/ 741517 h 2645334"/>
                <a:gd name="connsiteX10" fmla="*/ 1529079 w 2628248"/>
                <a:gd name="connsiteY10" fmla="*/ 2645334 h 264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28248" h="2645334">
                  <a:moveTo>
                    <a:pt x="1529079" y="2645334"/>
                  </a:moveTo>
                  <a:lnTo>
                    <a:pt x="1458578" y="2606703"/>
                  </a:lnTo>
                  <a:cubicBezTo>
                    <a:pt x="1037807" y="2348978"/>
                    <a:pt x="673504" y="1985567"/>
                    <a:pt x="409443" y="1528200"/>
                  </a:cubicBezTo>
                  <a:cubicBezTo>
                    <a:pt x="145382" y="1070833"/>
                    <a:pt x="12811" y="573632"/>
                    <a:pt x="0" y="80371"/>
                  </a:cubicBezTo>
                  <a:lnTo>
                    <a:pt x="1795" y="0"/>
                  </a:lnTo>
                  <a:lnTo>
                    <a:pt x="2200133" y="0"/>
                  </a:lnTo>
                  <a:lnTo>
                    <a:pt x="2202893" y="104875"/>
                  </a:lnTo>
                  <a:cubicBezTo>
                    <a:pt x="2216698" y="216122"/>
                    <a:pt x="2252541" y="326501"/>
                    <a:pt x="2312118" y="429691"/>
                  </a:cubicBezTo>
                  <a:cubicBezTo>
                    <a:pt x="2371694" y="532880"/>
                    <a:pt x="2449363" y="619111"/>
                    <a:pt x="2538804" y="686689"/>
                  </a:cubicBezTo>
                  <a:lnTo>
                    <a:pt x="2628248" y="741517"/>
                  </a:lnTo>
                  <a:lnTo>
                    <a:pt x="1529079" y="2645334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1">
              <a:extLst>
                <a:ext uri="{FF2B5EF4-FFF2-40B4-BE49-F238E27FC236}">
                  <a16:creationId xmlns:a16="http://schemas.microsoft.com/office/drawing/2014/main" id="{37CA9E96-6C4B-4FAA-873B-80F315085477}"/>
                </a:ext>
              </a:extLst>
            </p:cNvPr>
            <p:cNvSpPr/>
            <p:nvPr/>
          </p:nvSpPr>
          <p:spPr>
            <a:xfrm rot="12600000">
              <a:off x="5519218" y="623130"/>
              <a:ext cx="3055662" cy="2315311"/>
            </a:xfrm>
            <a:custGeom>
              <a:avLst/>
              <a:gdLst>
                <a:gd name="connsiteX0" fmla="*/ 3055662 w 3055662"/>
                <a:gd name="connsiteY0" fmla="*/ 1905699 h 2315311"/>
                <a:gd name="connsiteX1" fmla="*/ 2918883 w 3055662"/>
                <a:gd name="connsiteY1" fmla="*/ 1980124 h 2315311"/>
                <a:gd name="connsiteX2" fmla="*/ 185229 w 3055662"/>
                <a:gd name="connsiteY2" fmla="*/ 2005162 h 2315311"/>
                <a:gd name="connsiteX3" fmla="*/ 0 w 3055662"/>
                <a:gd name="connsiteY3" fmla="*/ 1903665 h 2315311"/>
                <a:gd name="connsiteX4" fmla="*/ 1099082 w 3055662"/>
                <a:gd name="connsiteY4" fmla="*/ 0 h 2315311"/>
                <a:gd name="connsiteX5" fmla="*/ 1148769 w 3055662"/>
                <a:gd name="connsiteY5" fmla="*/ 30458 h 2315311"/>
                <a:gd name="connsiteX6" fmla="*/ 1880093 w 3055662"/>
                <a:gd name="connsiteY6" fmla="*/ 42424 h 2315311"/>
                <a:gd name="connsiteX7" fmla="*/ 1957130 w 3055662"/>
                <a:gd name="connsiteY7" fmla="*/ 2986 h 2315311"/>
                <a:gd name="connsiteX8" fmla="*/ 3055662 w 3055662"/>
                <a:gd name="connsiteY8" fmla="*/ 1905699 h 23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5662" h="2315311">
                  <a:moveTo>
                    <a:pt x="3055662" y="1905699"/>
                  </a:moveTo>
                  <a:lnTo>
                    <a:pt x="2918883" y="1980124"/>
                  </a:lnTo>
                  <a:cubicBezTo>
                    <a:pt x="2035580" y="2432097"/>
                    <a:pt x="1024282" y="2413627"/>
                    <a:pt x="185229" y="2005162"/>
                  </a:cubicBezTo>
                  <a:lnTo>
                    <a:pt x="0" y="1903665"/>
                  </a:lnTo>
                  <a:lnTo>
                    <a:pt x="1099082" y="0"/>
                  </a:lnTo>
                  <a:lnTo>
                    <a:pt x="1148769" y="30458"/>
                  </a:lnTo>
                  <a:cubicBezTo>
                    <a:pt x="1372944" y="139590"/>
                    <a:pt x="1640718" y="150009"/>
                    <a:pt x="1880093" y="42424"/>
                  </a:cubicBezTo>
                  <a:lnTo>
                    <a:pt x="1957130" y="2986"/>
                  </a:lnTo>
                  <a:lnTo>
                    <a:pt x="3055662" y="1905699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6 Text">
              <a:extLst>
                <a:ext uri="{FF2B5EF4-FFF2-40B4-BE49-F238E27FC236}">
                  <a16:creationId xmlns:a16="http://schemas.microsoft.com/office/drawing/2014/main" id="{CFEFFEB9-09F2-4CE7-BFD2-A9795F06577D}"/>
                </a:ext>
              </a:extLst>
            </p:cNvPr>
            <p:cNvSpPr/>
            <p:nvPr/>
          </p:nvSpPr>
          <p:spPr>
            <a:xfrm rot="14239804">
              <a:off x="4010498" y="1282309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39" name="Segment 5 Text">
              <a:extLst>
                <a:ext uri="{FF2B5EF4-FFF2-40B4-BE49-F238E27FC236}">
                  <a16:creationId xmlns:a16="http://schemas.microsoft.com/office/drawing/2014/main" id="{BA6A202C-3156-4B61-BC6E-38AB909F8B59}"/>
                </a:ext>
              </a:extLst>
            </p:cNvPr>
            <p:cNvSpPr/>
            <p:nvPr/>
          </p:nvSpPr>
          <p:spPr>
            <a:xfrm rot="10800000">
              <a:off x="3095277" y="2980805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0" name="Segment 4 Text">
              <a:extLst>
                <a:ext uri="{FF2B5EF4-FFF2-40B4-BE49-F238E27FC236}">
                  <a16:creationId xmlns:a16="http://schemas.microsoft.com/office/drawing/2014/main" id="{2E9CC0CE-1DE3-4D14-99D9-905FE078C32C}"/>
                </a:ext>
              </a:extLst>
            </p:cNvPr>
            <p:cNvSpPr/>
            <p:nvPr/>
          </p:nvSpPr>
          <p:spPr>
            <a:xfrm rot="7314855">
              <a:off x="4026891" y="4639338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1" name="Segment 3 Text">
              <a:extLst>
                <a:ext uri="{FF2B5EF4-FFF2-40B4-BE49-F238E27FC236}">
                  <a16:creationId xmlns:a16="http://schemas.microsoft.com/office/drawing/2014/main" id="{C0C6F036-182F-4D24-B27F-FC0711AC4592}"/>
                </a:ext>
              </a:extLst>
            </p:cNvPr>
            <p:cNvSpPr/>
            <p:nvPr/>
          </p:nvSpPr>
          <p:spPr>
            <a:xfrm rot="3501652">
              <a:off x="6008520" y="4649014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2" name="Segment 2 Text">
              <a:extLst>
                <a:ext uri="{FF2B5EF4-FFF2-40B4-BE49-F238E27FC236}">
                  <a16:creationId xmlns:a16="http://schemas.microsoft.com/office/drawing/2014/main" id="{328EEC02-802F-4C5C-BBCE-496F25F02A8C}"/>
                </a:ext>
              </a:extLst>
            </p:cNvPr>
            <p:cNvSpPr/>
            <p:nvPr/>
          </p:nvSpPr>
          <p:spPr>
            <a:xfrm>
              <a:off x="6956866" y="2953524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3" name="Segment 1 Text">
              <a:extLst>
                <a:ext uri="{FF2B5EF4-FFF2-40B4-BE49-F238E27FC236}">
                  <a16:creationId xmlns:a16="http://schemas.microsoft.com/office/drawing/2014/main" id="{6E2AC8F1-204C-497D-9ED3-0D10182C8349}"/>
                </a:ext>
              </a:extLst>
            </p:cNvPr>
            <p:cNvSpPr/>
            <p:nvPr/>
          </p:nvSpPr>
          <p:spPr>
            <a:xfrm rot="18404525">
              <a:off x="6090134" y="1320539"/>
              <a:ext cx="2134632" cy="94340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93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Spinning Wheel 7">
            <a:extLst>
              <a:ext uri="{FF2B5EF4-FFF2-40B4-BE49-F238E27FC236}">
                <a16:creationId xmlns:a16="http://schemas.microsoft.com/office/drawing/2014/main" id="{5CEC20CF-CDD9-4BCB-B32A-B422CAF343A9}"/>
              </a:ext>
            </a:extLst>
          </p:cNvPr>
          <p:cNvGrpSpPr/>
          <p:nvPr/>
        </p:nvGrpSpPr>
        <p:grpSpPr>
          <a:xfrm>
            <a:off x="2668568" y="178469"/>
            <a:ext cx="6909873" cy="6789491"/>
            <a:chOff x="2668568" y="178469"/>
            <a:chExt cx="6909873" cy="6789491"/>
          </a:xfrm>
        </p:grpSpPr>
        <p:sp>
          <p:nvSpPr>
            <p:cNvPr id="30" name="Segment 7">
              <a:extLst>
                <a:ext uri="{FF2B5EF4-FFF2-40B4-BE49-F238E27FC236}">
                  <a16:creationId xmlns:a16="http://schemas.microsoft.com/office/drawing/2014/main" id="{8C26D571-B371-4275-B50A-3390FD6E0798}"/>
                </a:ext>
              </a:extLst>
            </p:cNvPr>
            <p:cNvSpPr/>
            <p:nvPr/>
          </p:nvSpPr>
          <p:spPr>
            <a:xfrm rot="2340000">
              <a:off x="4175329" y="178469"/>
              <a:ext cx="2516878" cy="2411318"/>
            </a:xfrm>
            <a:custGeom>
              <a:avLst/>
              <a:gdLst>
                <a:gd name="connsiteX0" fmla="*/ 1134249 w 2516878"/>
                <a:gd name="connsiteY0" fmla="*/ 0 h 2411318"/>
                <a:gd name="connsiteX1" fmla="*/ 2516878 w 2516878"/>
                <a:gd name="connsiteY1" fmla="*/ 1707405 h 2411318"/>
                <a:gd name="connsiteX2" fmla="*/ 2201715 w 2516878"/>
                <a:gd name="connsiteY2" fmla="*/ 2287861 h 2411318"/>
                <a:gd name="connsiteX3" fmla="*/ 2200584 w 2516878"/>
                <a:gd name="connsiteY3" fmla="*/ 2411318 h 2411318"/>
                <a:gd name="connsiteX4" fmla="*/ 2315 w 2516878"/>
                <a:gd name="connsiteY4" fmla="*/ 2411317 h 2411318"/>
                <a:gd name="connsiteX5" fmla="*/ 0 w 2516878"/>
                <a:gd name="connsiteY5" fmla="*/ 2351376 h 2411318"/>
                <a:gd name="connsiteX6" fmla="*/ 1134249 w 2516878"/>
                <a:gd name="connsiteY6" fmla="*/ 0 h 241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6878" h="2411318">
                  <a:moveTo>
                    <a:pt x="1134249" y="0"/>
                  </a:moveTo>
                  <a:lnTo>
                    <a:pt x="2516878" y="1707405"/>
                  </a:lnTo>
                  <a:cubicBezTo>
                    <a:pt x="2331680" y="1857375"/>
                    <a:pt x="2224801" y="2068215"/>
                    <a:pt x="2201715" y="2287861"/>
                  </a:cubicBezTo>
                  <a:lnTo>
                    <a:pt x="2200584" y="2411318"/>
                  </a:lnTo>
                  <a:lnTo>
                    <a:pt x="2315" y="2411317"/>
                  </a:lnTo>
                  <a:lnTo>
                    <a:pt x="0" y="2351376"/>
                  </a:lnTo>
                  <a:cubicBezTo>
                    <a:pt x="8187" y="1469651"/>
                    <a:pt x="395478" y="598245"/>
                    <a:pt x="1134249" y="0"/>
                  </a:cubicBez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6">
              <a:extLst>
                <a:ext uri="{FF2B5EF4-FFF2-40B4-BE49-F238E27FC236}">
                  <a16:creationId xmlns:a16="http://schemas.microsoft.com/office/drawing/2014/main" id="{12D5038B-7E98-4F53-915F-EA6C76BC6999}"/>
                </a:ext>
              </a:extLst>
            </p:cNvPr>
            <p:cNvSpPr/>
            <p:nvPr/>
          </p:nvSpPr>
          <p:spPr>
            <a:xfrm rot="2340000">
              <a:off x="2668568" y="2064064"/>
              <a:ext cx="2526428" cy="2372701"/>
            </a:xfrm>
            <a:custGeom>
              <a:avLst/>
              <a:gdLst>
                <a:gd name="connsiteX0" fmla="*/ 0 w 2526428"/>
                <a:gd name="connsiteY0" fmla="*/ 0 h 2372701"/>
                <a:gd name="connsiteX1" fmla="*/ 2198097 w 2526428"/>
                <a:gd name="connsiteY1" fmla="*/ 0 h 2372701"/>
                <a:gd name="connsiteX2" fmla="*/ 2197744 w 2526428"/>
                <a:gd name="connsiteY2" fmla="*/ 38516 h 2372701"/>
                <a:gd name="connsiteX3" fmla="*/ 2386853 w 2526428"/>
                <a:gd name="connsiteY3" fmla="*/ 506242 h 2372701"/>
                <a:gd name="connsiteX4" fmla="*/ 2509931 w 2526428"/>
                <a:gd name="connsiteY4" fmla="*/ 630370 h 2372701"/>
                <a:gd name="connsiteX5" fmla="*/ 2526428 w 2526428"/>
                <a:gd name="connsiteY5" fmla="*/ 642613 h 2372701"/>
                <a:gd name="connsiteX6" fmla="*/ 1174735 w 2526428"/>
                <a:gd name="connsiteY6" fmla="*/ 2372701 h 2372701"/>
                <a:gd name="connsiteX7" fmla="*/ 1115862 w 2526428"/>
                <a:gd name="connsiteY7" fmla="*/ 2329010 h 2372701"/>
                <a:gd name="connsiteX8" fmla="*/ 679449 w 2526428"/>
                <a:gd name="connsiteY8" fmla="*/ 1888870 h 2372701"/>
                <a:gd name="connsiteX9" fmla="*/ 8897 w 2526428"/>
                <a:gd name="connsiteY9" fmla="*/ 230388 h 2372701"/>
                <a:gd name="connsiteX10" fmla="*/ 0 w 2526428"/>
                <a:gd name="connsiteY10" fmla="*/ 0 h 237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26428" h="2372701">
                  <a:moveTo>
                    <a:pt x="0" y="0"/>
                  </a:moveTo>
                  <a:lnTo>
                    <a:pt x="2198097" y="0"/>
                  </a:lnTo>
                  <a:lnTo>
                    <a:pt x="2197744" y="38516"/>
                  </a:lnTo>
                  <a:cubicBezTo>
                    <a:pt x="2212109" y="204113"/>
                    <a:pt x="2274375" y="367343"/>
                    <a:pt x="2386853" y="506242"/>
                  </a:cubicBezTo>
                  <a:cubicBezTo>
                    <a:pt x="2424346" y="552541"/>
                    <a:pt x="2465643" y="593946"/>
                    <a:pt x="2509931" y="630370"/>
                  </a:cubicBezTo>
                  <a:lnTo>
                    <a:pt x="2526428" y="642613"/>
                  </a:lnTo>
                  <a:lnTo>
                    <a:pt x="1174735" y="2372701"/>
                  </a:lnTo>
                  <a:lnTo>
                    <a:pt x="1115862" y="2329010"/>
                  </a:lnTo>
                  <a:cubicBezTo>
                    <a:pt x="958825" y="2199856"/>
                    <a:pt x="812392" y="2053042"/>
                    <a:pt x="679449" y="1888870"/>
                  </a:cubicBezTo>
                  <a:cubicBezTo>
                    <a:pt x="280619" y="1396357"/>
                    <a:pt x="59830" y="817570"/>
                    <a:pt x="8897" y="23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5">
              <a:extLst>
                <a:ext uri="{FF2B5EF4-FFF2-40B4-BE49-F238E27FC236}">
                  <a16:creationId xmlns:a16="http://schemas.microsoft.com/office/drawing/2014/main" id="{D838D939-CDAB-4C85-B9BD-D888D44F57B3}"/>
                </a:ext>
              </a:extLst>
            </p:cNvPr>
            <p:cNvSpPr/>
            <p:nvPr/>
          </p:nvSpPr>
          <p:spPr>
            <a:xfrm rot="2340000">
              <a:off x="3171904" y="3317657"/>
              <a:ext cx="2564759" cy="2378491"/>
            </a:xfrm>
            <a:custGeom>
              <a:avLst/>
              <a:gdLst>
                <a:gd name="connsiteX0" fmla="*/ 1351693 w 2564759"/>
                <a:gd name="connsiteY0" fmla="*/ 0 h 2378491"/>
                <a:gd name="connsiteX1" fmla="*/ 1400877 w 2564759"/>
                <a:gd name="connsiteY1" fmla="*/ 36501 h 2378491"/>
                <a:gd name="connsiteX2" fmla="*/ 1955254 w 2564759"/>
                <a:gd name="connsiteY2" fmla="*/ 178162 h 2378491"/>
                <a:gd name="connsiteX3" fmla="*/ 2070463 w 2564759"/>
                <a:gd name="connsiteY3" fmla="*/ 156794 h 2378491"/>
                <a:gd name="connsiteX4" fmla="*/ 2564759 w 2564759"/>
                <a:gd name="connsiteY4" fmla="*/ 2297827 h 2378491"/>
                <a:gd name="connsiteX5" fmla="*/ 2439656 w 2564759"/>
                <a:gd name="connsiteY5" fmla="*/ 2327350 h 2378491"/>
                <a:gd name="connsiteX6" fmla="*/ 181385 w 2564759"/>
                <a:gd name="connsiteY6" fmla="*/ 1864699 h 2378491"/>
                <a:gd name="connsiteX7" fmla="*/ 0 w 2564759"/>
                <a:gd name="connsiteY7" fmla="*/ 1730089 h 2378491"/>
                <a:gd name="connsiteX8" fmla="*/ 1351693 w 2564759"/>
                <a:gd name="connsiteY8" fmla="*/ 0 h 2378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64759" h="2378491">
                  <a:moveTo>
                    <a:pt x="1351693" y="0"/>
                  </a:moveTo>
                  <a:lnTo>
                    <a:pt x="1400877" y="36501"/>
                  </a:lnTo>
                  <a:cubicBezTo>
                    <a:pt x="1565640" y="146478"/>
                    <a:pt x="1762058" y="194921"/>
                    <a:pt x="1955254" y="178162"/>
                  </a:cubicBezTo>
                  <a:lnTo>
                    <a:pt x="2070463" y="156794"/>
                  </a:lnTo>
                  <a:lnTo>
                    <a:pt x="2564759" y="2297827"/>
                  </a:lnTo>
                  <a:lnTo>
                    <a:pt x="2439656" y="2327350"/>
                  </a:lnTo>
                  <a:cubicBezTo>
                    <a:pt x="1663364" y="2471056"/>
                    <a:pt x="849072" y="2310371"/>
                    <a:pt x="181385" y="1864699"/>
                  </a:cubicBezTo>
                  <a:lnTo>
                    <a:pt x="0" y="1730089"/>
                  </a:lnTo>
                  <a:lnTo>
                    <a:pt x="1351693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4">
              <a:extLst>
                <a:ext uri="{FF2B5EF4-FFF2-40B4-BE49-F238E27FC236}">
                  <a16:creationId xmlns:a16="http://schemas.microsoft.com/office/drawing/2014/main" id="{03E56F99-F43C-4FFE-B9BB-6FF09BBC4925}"/>
                </a:ext>
              </a:extLst>
            </p:cNvPr>
            <p:cNvSpPr/>
            <p:nvPr/>
          </p:nvSpPr>
          <p:spPr>
            <a:xfrm rot="2340000">
              <a:off x="4907989" y="4353407"/>
              <a:ext cx="2576279" cy="2614553"/>
            </a:xfrm>
            <a:custGeom>
              <a:avLst/>
              <a:gdLst>
                <a:gd name="connsiteX0" fmla="*/ 0 w 2576279"/>
                <a:gd name="connsiteY0" fmla="*/ 473691 h 2614553"/>
                <a:gd name="connsiteX1" fmla="*/ 45243 w 2576279"/>
                <a:gd name="connsiteY1" fmla="*/ 465299 h 2614553"/>
                <a:gd name="connsiteX2" fmla="*/ 348974 w 2576279"/>
                <a:gd name="connsiteY2" fmla="*/ 306607 h 2614553"/>
                <a:gd name="connsiteX3" fmla="*/ 567347 w 2576279"/>
                <a:gd name="connsiteY3" fmla="*/ 42508 h 2614553"/>
                <a:gd name="connsiteX4" fmla="*/ 584961 w 2576279"/>
                <a:gd name="connsiteY4" fmla="*/ 0 h 2614553"/>
                <a:gd name="connsiteX5" fmla="*/ 2576279 w 2576279"/>
                <a:gd name="connsiteY5" fmla="*/ 928567 h 2614553"/>
                <a:gd name="connsiteX6" fmla="*/ 2505921 w 2576279"/>
                <a:gd name="connsiteY6" fmla="*/ 1077554 h 2614553"/>
                <a:gd name="connsiteX7" fmla="*/ 1731603 w 2576279"/>
                <a:gd name="connsiteY7" fmla="*/ 2014012 h 2614553"/>
                <a:gd name="connsiteX8" fmla="*/ 654619 w 2576279"/>
                <a:gd name="connsiteY8" fmla="*/ 2576709 h 2614553"/>
                <a:gd name="connsiteX9" fmla="*/ 494257 w 2576279"/>
                <a:gd name="connsiteY9" fmla="*/ 2614553 h 2614553"/>
                <a:gd name="connsiteX10" fmla="*/ 0 w 2576279"/>
                <a:gd name="connsiteY10" fmla="*/ 473691 h 261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6279" h="2614553">
                  <a:moveTo>
                    <a:pt x="0" y="473691"/>
                  </a:moveTo>
                  <a:lnTo>
                    <a:pt x="45243" y="465299"/>
                  </a:lnTo>
                  <a:cubicBezTo>
                    <a:pt x="152962" y="434262"/>
                    <a:pt x="256375" y="381593"/>
                    <a:pt x="348974" y="306607"/>
                  </a:cubicBezTo>
                  <a:cubicBezTo>
                    <a:pt x="441573" y="231622"/>
                    <a:pt x="514592" y="141420"/>
                    <a:pt x="567347" y="42508"/>
                  </a:cubicBezTo>
                  <a:lnTo>
                    <a:pt x="584961" y="0"/>
                  </a:lnTo>
                  <a:lnTo>
                    <a:pt x="2576279" y="928567"/>
                  </a:lnTo>
                  <a:lnTo>
                    <a:pt x="2505921" y="1077554"/>
                  </a:lnTo>
                  <a:cubicBezTo>
                    <a:pt x="2318860" y="1428281"/>
                    <a:pt x="2059945" y="1748125"/>
                    <a:pt x="1731603" y="2014012"/>
                  </a:cubicBezTo>
                  <a:cubicBezTo>
                    <a:pt x="1403260" y="2279898"/>
                    <a:pt x="1036574" y="2466655"/>
                    <a:pt x="654619" y="2576709"/>
                  </a:cubicBezTo>
                  <a:lnTo>
                    <a:pt x="494257" y="2614553"/>
                  </a:lnTo>
                  <a:lnTo>
                    <a:pt x="0" y="473691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3">
              <a:extLst>
                <a:ext uri="{FF2B5EF4-FFF2-40B4-BE49-F238E27FC236}">
                  <a16:creationId xmlns:a16="http://schemas.microsoft.com/office/drawing/2014/main" id="{BE5735DD-1156-4D54-8290-3C3998068573}"/>
                </a:ext>
              </a:extLst>
            </p:cNvPr>
            <p:cNvSpPr/>
            <p:nvPr/>
          </p:nvSpPr>
          <p:spPr>
            <a:xfrm rot="2340000">
              <a:off x="6460139" y="3304199"/>
              <a:ext cx="2283568" cy="2626753"/>
            </a:xfrm>
            <a:custGeom>
              <a:avLst/>
              <a:gdLst>
                <a:gd name="connsiteX0" fmla="*/ 0 w 2283568"/>
                <a:gd name="connsiteY0" fmla="*/ 962450 h 2626753"/>
                <a:gd name="connsiteX1" fmla="*/ 1973315 w 2283568"/>
                <a:gd name="connsiteY1" fmla="*/ 0 h 2626753"/>
                <a:gd name="connsiteX2" fmla="*/ 2067271 w 2283568"/>
                <a:gd name="connsiteY2" fmla="*/ 205408 h 2626753"/>
                <a:gd name="connsiteX3" fmla="*/ 2050291 w 2283568"/>
                <a:gd name="connsiteY3" fmla="*/ 2510521 h 2626753"/>
                <a:gd name="connsiteX4" fmla="*/ 1995402 w 2283568"/>
                <a:gd name="connsiteY4" fmla="*/ 2626753 h 2626753"/>
                <a:gd name="connsiteX5" fmla="*/ 3925 w 2283568"/>
                <a:gd name="connsiteY5" fmla="*/ 1698113 h 2626753"/>
                <a:gd name="connsiteX6" fmla="*/ 48781 w 2283568"/>
                <a:gd name="connsiteY6" fmla="*/ 1589863 h 2626753"/>
                <a:gd name="connsiteX7" fmla="*/ 25477 w 2283568"/>
                <a:gd name="connsiteY7" fmla="*/ 1018146 h 2626753"/>
                <a:gd name="connsiteX8" fmla="*/ 0 w 2283568"/>
                <a:gd name="connsiteY8" fmla="*/ 962450 h 262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3568" h="2626753">
                  <a:moveTo>
                    <a:pt x="0" y="962450"/>
                  </a:moveTo>
                  <a:lnTo>
                    <a:pt x="1973315" y="0"/>
                  </a:lnTo>
                  <a:lnTo>
                    <a:pt x="2067271" y="205408"/>
                  </a:lnTo>
                  <a:cubicBezTo>
                    <a:pt x="2364384" y="951164"/>
                    <a:pt x="2352257" y="1781070"/>
                    <a:pt x="2050291" y="2510521"/>
                  </a:cubicBezTo>
                  <a:lnTo>
                    <a:pt x="1995402" y="2626753"/>
                  </a:lnTo>
                  <a:lnTo>
                    <a:pt x="3925" y="1698113"/>
                  </a:lnTo>
                  <a:lnTo>
                    <a:pt x="48781" y="1589863"/>
                  </a:lnTo>
                  <a:cubicBezTo>
                    <a:pt x="105341" y="1404373"/>
                    <a:pt x="98795" y="1202175"/>
                    <a:pt x="25477" y="1018146"/>
                  </a:cubicBezTo>
                  <a:lnTo>
                    <a:pt x="0" y="96245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egment 2">
              <a:extLst>
                <a:ext uri="{FF2B5EF4-FFF2-40B4-BE49-F238E27FC236}">
                  <a16:creationId xmlns:a16="http://schemas.microsoft.com/office/drawing/2014/main" id="{41983595-B8BB-4C04-A81D-25AE3B03D2FD}"/>
                </a:ext>
              </a:extLst>
            </p:cNvPr>
            <p:cNvSpPr/>
            <p:nvPr/>
          </p:nvSpPr>
          <p:spPr>
            <a:xfrm rot="2340000">
              <a:off x="7010103" y="1734199"/>
              <a:ext cx="2568338" cy="2613531"/>
            </a:xfrm>
            <a:custGeom>
              <a:avLst/>
              <a:gdLst>
                <a:gd name="connsiteX0" fmla="*/ 457362 w 2568338"/>
                <a:gd name="connsiteY0" fmla="*/ 0 h 2613531"/>
                <a:gd name="connsiteX1" fmla="*/ 715231 w 2568338"/>
                <a:gd name="connsiteY1" fmla="*/ 65306 h 2613531"/>
                <a:gd name="connsiteX2" fmla="*/ 2198056 w 2568338"/>
                <a:gd name="connsiteY2" fmla="*/ 1066023 h 2613531"/>
                <a:gd name="connsiteX3" fmla="*/ 2537842 w 2568338"/>
                <a:gd name="connsiteY3" fmla="*/ 1584410 h 2613531"/>
                <a:gd name="connsiteX4" fmla="*/ 2568338 w 2568338"/>
                <a:gd name="connsiteY4" fmla="*/ 1651081 h 2613531"/>
                <a:gd name="connsiteX5" fmla="*/ 595024 w 2568338"/>
                <a:gd name="connsiteY5" fmla="*/ 2613531 h 2613531"/>
                <a:gd name="connsiteX6" fmla="*/ 586478 w 2568338"/>
                <a:gd name="connsiteY6" fmla="*/ 2594847 h 2613531"/>
                <a:gd name="connsiteX7" fmla="*/ 490651 w 2568338"/>
                <a:gd name="connsiteY7" fmla="*/ 2448652 h 2613531"/>
                <a:gd name="connsiteX8" fmla="*/ 72465 w 2568338"/>
                <a:gd name="connsiteY8" fmla="*/ 2166430 h 2613531"/>
                <a:gd name="connsiteX9" fmla="*/ 0 w 2568338"/>
                <a:gd name="connsiteY9" fmla="*/ 2151719 h 2613531"/>
                <a:gd name="connsiteX10" fmla="*/ 457362 w 2568338"/>
                <a:gd name="connsiteY10" fmla="*/ 0 h 2613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8338" h="2613531">
                  <a:moveTo>
                    <a:pt x="457362" y="0"/>
                  </a:moveTo>
                  <a:lnTo>
                    <a:pt x="715231" y="65306"/>
                  </a:lnTo>
                  <a:cubicBezTo>
                    <a:pt x="1278991" y="237209"/>
                    <a:pt x="1799226" y="573509"/>
                    <a:pt x="2198056" y="1066023"/>
                  </a:cubicBezTo>
                  <a:cubicBezTo>
                    <a:pt x="2330999" y="1230194"/>
                    <a:pt x="2444160" y="1403951"/>
                    <a:pt x="2537842" y="1584410"/>
                  </a:cubicBezTo>
                  <a:lnTo>
                    <a:pt x="2568338" y="1651081"/>
                  </a:lnTo>
                  <a:lnTo>
                    <a:pt x="595024" y="2613531"/>
                  </a:lnTo>
                  <a:lnTo>
                    <a:pt x="586478" y="2594847"/>
                  </a:lnTo>
                  <a:cubicBezTo>
                    <a:pt x="560058" y="2543954"/>
                    <a:pt x="528144" y="2494951"/>
                    <a:pt x="490651" y="2448652"/>
                  </a:cubicBezTo>
                  <a:cubicBezTo>
                    <a:pt x="378174" y="2309753"/>
                    <a:pt x="231457" y="2214910"/>
                    <a:pt x="72465" y="2166430"/>
                  </a:cubicBezTo>
                  <a:lnTo>
                    <a:pt x="0" y="2151719"/>
                  </a:lnTo>
                  <a:lnTo>
                    <a:pt x="457362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Segment 1">
              <a:extLst>
                <a:ext uri="{FF2B5EF4-FFF2-40B4-BE49-F238E27FC236}">
                  <a16:creationId xmlns:a16="http://schemas.microsoft.com/office/drawing/2014/main" id="{451E459B-9757-4846-894B-2F0CA1B3D7BE}"/>
                </a:ext>
              </a:extLst>
            </p:cNvPr>
            <p:cNvSpPr/>
            <p:nvPr/>
          </p:nvSpPr>
          <p:spPr>
            <a:xfrm rot="2340000">
              <a:off x="5491354" y="379251"/>
              <a:ext cx="2556746" cy="2387315"/>
            </a:xfrm>
            <a:custGeom>
              <a:avLst/>
              <a:gdLst>
                <a:gd name="connsiteX0" fmla="*/ 0 w 2556746"/>
                <a:gd name="connsiteY0" fmla="*/ 679840 h 2387315"/>
                <a:gd name="connsiteX1" fmla="*/ 122026 w 2556746"/>
                <a:gd name="connsiteY1" fmla="*/ 586032 h 2387315"/>
                <a:gd name="connsiteX2" fmla="*/ 2532960 w 2556746"/>
                <a:gd name="connsiteY2" fmla="*/ 61450 h 2387315"/>
                <a:gd name="connsiteX3" fmla="*/ 2556746 w 2556746"/>
                <a:gd name="connsiteY3" fmla="*/ 67474 h 2387315"/>
                <a:gd name="connsiteX4" fmla="*/ 2099348 w 2556746"/>
                <a:gd name="connsiteY4" fmla="*/ 2219361 h 2387315"/>
                <a:gd name="connsiteX5" fmla="*/ 2013071 w 2556746"/>
                <a:gd name="connsiteY5" fmla="*/ 2201847 h 2387315"/>
                <a:gd name="connsiteX6" fmla="*/ 1451149 w 2556746"/>
                <a:gd name="connsiteY6" fmla="*/ 2337373 h 2387315"/>
                <a:gd name="connsiteX7" fmla="*/ 1382686 w 2556746"/>
                <a:gd name="connsiteY7" fmla="*/ 2387315 h 2387315"/>
                <a:gd name="connsiteX8" fmla="*/ 0 w 2556746"/>
                <a:gd name="connsiteY8" fmla="*/ 679840 h 238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56746" h="2387315">
                  <a:moveTo>
                    <a:pt x="0" y="679840"/>
                  </a:moveTo>
                  <a:lnTo>
                    <a:pt x="122026" y="586032"/>
                  </a:lnTo>
                  <a:cubicBezTo>
                    <a:pt x="839357" y="62980"/>
                    <a:pt x="1716810" y="-104123"/>
                    <a:pt x="2532960" y="61450"/>
                  </a:cubicBezTo>
                  <a:lnTo>
                    <a:pt x="2556746" y="67474"/>
                  </a:lnTo>
                  <a:lnTo>
                    <a:pt x="2099348" y="2219361"/>
                  </a:lnTo>
                  <a:lnTo>
                    <a:pt x="2013071" y="2201847"/>
                  </a:lnTo>
                  <a:cubicBezTo>
                    <a:pt x="1820881" y="2181647"/>
                    <a:pt x="1621948" y="2225601"/>
                    <a:pt x="1451149" y="2337373"/>
                  </a:cubicBezTo>
                  <a:lnTo>
                    <a:pt x="1382686" y="2387315"/>
                  </a:lnTo>
                  <a:lnTo>
                    <a:pt x="0" y="679840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egment 7 Text">
              <a:extLst>
                <a:ext uri="{FF2B5EF4-FFF2-40B4-BE49-F238E27FC236}">
                  <a16:creationId xmlns:a16="http://schemas.microsoft.com/office/drawing/2014/main" id="{5AC64460-8705-42B5-89BB-D3C7EBBADAA5}"/>
                </a:ext>
              </a:extLst>
            </p:cNvPr>
            <p:cNvSpPr/>
            <p:nvPr/>
          </p:nvSpPr>
          <p:spPr>
            <a:xfrm rot="14498048">
              <a:off x="4142426" y="129169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4" name="Segment 6 Text">
              <a:extLst>
                <a:ext uri="{FF2B5EF4-FFF2-40B4-BE49-F238E27FC236}">
                  <a16:creationId xmlns:a16="http://schemas.microsoft.com/office/drawing/2014/main" id="{182654A7-BF3C-4115-B859-D05CDA7D022C}"/>
                </a:ext>
              </a:extLst>
            </p:cNvPr>
            <p:cNvSpPr/>
            <p:nvPr/>
          </p:nvSpPr>
          <p:spPr>
            <a:xfrm rot="11421067">
              <a:off x="3113808" y="2647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5" name="Segment 5 Text">
              <a:extLst>
                <a:ext uri="{FF2B5EF4-FFF2-40B4-BE49-F238E27FC236}">
                  <a16:creationId xmlns:a16="http://schemas.microsoft.com/office/drawing/2014/main" id="{F56E0EDF-4D8B-4F7F-958B-4AE7674240B5}"/>
                </a:ext>
              </a:extLst>
            </p:cNvPr>
            <p:cNvSpPr/>
            <p:nvPr/>
          </p:nvSpPr>
          <p:spPr>
            <a:xfrm rot="8507676">
              <a:off x="3508616" y="424627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6" name="Segment 4 Text">
              <a:extLst>
                <a:ext uri="{FF2B5EF4-FFF2-40B4-BE49-F238E27FC236}">
                  <a16:creationId xmlns:a16="http://schemas.microsoft.com/office/drawing/2014/main" id="{D4C54130-FFF5-4A27-9359-134A46B25382}"/>
                </a:ext>
              </a:extLst>
            </p:cNvPr>
            <p:cNvSpPr/>
            <p:nvPr/>
          </p:nvSpPr>
          <p:spPr>
            <a:xfrm rot="5400000">
              <a:off x="5013713" y="497360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3 Text">
              <a:extLst>
                <a:ext uri="{FF2B5EF4-FFF2-40B4-BE49-F238E27FC236}">
                  <a16:creationId xmlns:a16="http://schemas.microsoft.com/office/drawing/2014/main" id="{EE53CEA1-341D-4A78-86AF-0BFB06AF09CC}"/>
                </a:ext>
              </a:extLst>
            </p:cNvPr>
            <p:cNvSpPr/>
            <p:nvPr/>
          </p:nvSpPr>
          <p:spPr>
            <a:xfrm rot="2371044">
              <a:off x="6534608" y="42594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2 Text">
              <a:extLst>
                <a:ext uri="{FF2B5EF4-FFF2-40B4-BE49-F238E27FC236}">
                  <a16:creationId xmlns:a16="http://schemas.microsoft.com/office/drawing/2014/main" id="{F7C54DF9-236F-46AC-A1A0-C19A33690196}"/>
                </a:ext>
              </a:extLst>
            </p:cNvPr>
            <p:cNvSpPr/>
            <p:nvPr/>
          </p:nvSpPr>
          <p:spPr>
            <a:xfrm rot="20877623">
              <a:off x="6952580" y="26162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1 Text">
              <a:extLst>
                <a:ext uri="{FF2B5EF4-FFF2-40B4-BE49-F238E27FC236}">
                  <a16:creationId xmlns:a16="http://schemas.microsoft.com/office/drawing/2014/main" id="{049FD788-521A-429C-8AE1-10AC27E65093}"/>
                </a:ext>
              </a:extLst>
            </p:cNvPr>
            <p:cNvSpPr/>
            <p:nvPr/>
          </p:nvSpPr>
          <p:spPr>
            <a:xfrm rot="17683812">
              <a:off x="5865927" y="123226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3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Spinning Wheel 8">
            <a:extLst>
              <a:ext uri="{FF2B5EF4-FFF2-40B4-BE49-F238E27FC236}">
                <a16:creationId xmlns:a16="http://schemas.microsoft.com/office/drawing/2014/main" id="{E921064C-EBBA-4E80-AB6A-A190838B5F84}"/>
              </a:ext>
            </a:extLst>
          </p:cNvPr>
          <p:cNvGrpSpPr/>
          <p:nvPr/>
        </p:nvGrpSpPr>
        <p:grpSpPr>
          <a:xfrm>
            <a:off x="2815164" y="143576"/>
            <a:ext cx="6566993" cy="6572859"/>
            <a:chOff x="2815164" y="143576"/>
            <a:chExt cx="6566993" cy="6572859"/>
          </a:xfrm>
        </p:grpSpPr>
        <p:sp>
          <p:nvSpPr>
            <p:cNvPr id="32" name="Segment 8">
              <a:extLst>
                <a:ext uri="{FF2B5EF4-FFF2-40B4-BE49-F238E27FC236}">
                  <a16:creationId xmlns:a16="http://schemas.microsoft.com/office/drawing/2014/main" id="{D20BC89B-AB14-4202-B21D-9F98D737CFDE}"/>
                </a:ext>
              </a:extLst>
            </p:cNvPr>
            <p:cNvSpPr/>
            <p:nvPr/>
          </p:nvSpPr>
          <p:spPr>
            <a:xfrm rot="2700000">
              <a:off x="4336406" y="283644"/>
              <a:ext cx="2449781" cy="2169646"/>
            </a:xfrm>
            <a:custGeom>
              <a:avLst/>
              <a:gdLst>
                <a:gd name="connsiteX0" fmla="*/ 896254 w 2449781"/>
                <a:gd name="connsiteY0" fmla="*/ 0 h 2169646"/>
                <a:gd name="connsiteX1" fmla="*/ 2449781 w 2449781"/>
                <a:gd name="connsiteY1" fmla="*/ 1553527 h 2169646"/>
                <a:gd name="connsiteX2" fmla="*/ 2197019 w 2449781"/>
                <a:gd name="connsiteY2" fmla="*/ 2163747 h 2169646"/>
                <a:gd name="connsiteX3" fmla="*/ 2197585 w 2449781"/>
                <a:gd name="connsiteY3" fmla="*/ 2169646 h 2169646"/>
                <a:gd name="connsiteX4" fmla="*/ 282 w 2449781"/>
                <a:gd name="connsiteY4" fmla="*/ 2169646 h 2169646"/>
                <a:gd name="connsiteX5" fmla="*/ 0 w 2449781"/>
                <a:gd name="connsiteY5" fmla="*/ 2163747 h 2169646"/>
                <a:gd name="connsiteX6" fmla="*/ 896254 w 2449781"/>
                <a:gd name="connsiteY6" fmla="*/ 0 h 216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49781" h="2169646">
                  <a:moveTo>
                    <a:pt x="896254" y="0"/>
                  </a:moveTo>
                  <a:lnTo>
                    <a:pt x="2449781" y="1553527"/>
                  </a:lnTo>
                  <a:cubicBezTo>
                    <a:pt x="2281273" y="1722035"/>
                    <a:pt x="2197020" y="1942891"/>
                    <a:pt x="2197019" y="2163747"/>
                  </a:cubicBezTo>
                  <a:lnTo>
                    <a:pt x="2197585" y="2169646"/>
                  </a:lnTo>
                  <a:lnTo>
                    <a:pt x="282" y="2169646"/>
                  </a:lnTo>
                  <a:lnTo>
                    <a:pt x="0" y="2163747"/>
                  </a:lnTo>
                  <a:cubicBezTo>
                    <a:pt x="1" y="1380625"/>
                    <a:pt x="298752" y="597502"/>
                    <a:pt x="896254" y="0"/>
                  </a:cubicBez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egment 7">
              <a:extLst>
                <a:ext uri="{FF2B5EF4-FFF2-40B4-BE49-F238E27FC236}">
                  <a16:creationId xmlns:a16="http://schemas.microsoft.com/office/drawing/2014/main" id="{33F905B7-1DEB-4661-98A9-311BA29BA9EA}"/>
                </a:ext>
              </a:extLst>
            </p:cNvPr>
            <p:cNvSpPr/>
            <p:nvPr/>
          </p:nvSpPr>
          <p:spPr>
            <a:xfrm rot="2700000">
              <a:off x="2805840" y="1822658"/>
              <a:ext cx="2448722" cy="2153595"/>
            </a:xfrm>
            <a:custGeom>
              <a:avLst/>
              <a:gdLst>
                <a:gd name="connsiteX0" fmla="*/ 0 w 2448722"/>
                <a:gd name="connsiteY0" fmla="*/ 0 h 2153595"/>
                <a:gd name="connsiteX1" fmla="*/ 2197476 w 2448722"/>
                <a:gd name="connsiteY1" fmla="*/ 0 h 2153595"/>
                <a:gd name="connsiteX2" fmla="*/ 2212363 w 2448722"/>
                <a:gd name="connsiteY2" fmla="*/ 155325 h 2153595"/>
                <a:gd name="connsiteX3" fmla="*/ 2390086 w 2448722"/>
                <a:gd name="connsiteY3" fmla="*/ 535179 h 2153595"/>
                <a:gd name="connsiteX4" fmla="*/ 2448722 w 2448722"/>
                <a:gd name="connsiteY4" fmla="*/ 600051 h 2153595"/>
                <a:gd name="connsiteX5" fmla="*/ 895179 w 2448722"/>
                <a:gd name="connsiteY5" fmla="*/ 2153595 h 2153595"/>
                <a:gd name="connsiteX6" fmla="*/ 787270 w 2448722"/>
                <a:gd name="connsiteY6" fmla="*/ 2040086 h 2153595"/>
                <a:gd name="connsiteX7" fmla="*/ 13551 w 2448722"/>
                <a:gd name="connsiteY7" fmla="*/ 283810 h 2153595"/>
                <a:gd name="connsiteX8" fmla="*/ 0 w 2448722"/>
                <a:gd name="connsiteY8" fmla="*/ 0 h 2153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722" h="2153595">
                  <a:moveTo>
                    <a:pt x="0" y="0"/>
                  </a:moveTo>
                  <a:lnTo>
                    <a:pt x="2197476" y="0"/>
                  </a:lnTo>
                  <a:lnTo>
                    <a:pt x="2212363" y="155325"/>
                  </a:lnTo>
                  <a:cubicBezTo>
                    <a:pt x="2238693" y="291316"/>
                    <a:pt x="2297933" y="422193"/>
                    <a:pt x="2390086" y="535179"/>
                  </a:cubicBezTo>
                  <a:lnTo>
                    <a:pt x="2448722" y="600051"/>
                  </a:lnTo>
                  <a:lnTo>
                    <a:pt x="895179" y="2153595"/>
                  </a:lnTo>
                  <a:lnTo>
                    <a:pt x="787270" y="2040086"/>
                  </a:lnTo>
                  <a:cubicBezTo>
                    <a:pt x="332141" y="1536353"/>
                    <a:pt x="74235" y="917740"/>
                    <a:pt x="13551" y="2838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6">
              <a:extLst>
                <a:ext uri="{FF2B5EF4-FFF2-40B4-BE49-F238E27FC236}">
                  <a16:creationId xmlns:a16="http://schemas.microsoft.com/office/drawing/2014/main" id="{FE539E03-1C95-4FAD-94E2-4E0EA4D283E2}"/>
                </a:ext>
              </a:extLst>
            </p:cNvPr>
            <p:cNvSpPr/>
            <p:nvPr/>
          </p:nvSpPr>
          <p:spPr>
            <a:xfrm rot="2700000">
              <a:off x="2950172" y="2744681"/>
              <a:ext cx="2177951" cy="2447968"/>
            </a:xfrm>
            <a:custGeom>
              <a:avLst/>
              <a:gdLst>
                <a:gd name="connsiteX0" fmla="*/ 0 w 2177951"/>
                <a:gd name="connsiteY0" fmla="*/ 1553575 h 2447968"/>
                <a:gd name="connsiteX1" fmla="*/ 1553575 w 2177951"/>
                <a:gd name="connsiteY1" fmla="*/ 0 h 2447968"/>
                <a:gd name="connsiteX2" fmla="*/ 1617112 w 2177951"/>
                <a:gd name="connsiteY2" fmla="*/ 57429 h 2447968"/>
                <a:gd name="connsiteX3" fmla="*/ 2161790 w 2177951"/>
                <a:gd name="connsiteY3" fmla="*/ 250949 h 2447968"/>
                <a:gd name="connsiteX4" fmla="*/ 2177951 w 2177951"/>
                <a:gd name="connsiteY4" fmla="*/ 249400 h 2447968"/>
                <a:gd name="connsiteX5" fmla="*/ 2177951 w 2177951"/>
                <a:gd name="connsiteY5" fmla="*/ 2447197 h 2447968"/>
                <a:gd name="connsiteX6" fmla="*/ 2161790 w 2177951"/>
                <a:gd name="connsiteY6" fmla="*/ 2447968 h 2447968"/>
                <a:gd name="connsiteX7" fmla="*/ 112205 w 2177951"/>
                <a:gd name="connsiteY7" fmla="*/ 1660245 h 2447968"/>
                <a:gd name="connsiteX8" fmla="*/ 0 w 2177951"/>
                <a:gd name="connsiteY8" fmla="*/ 1553575 h 244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7951" h="2447968">
                  <a:moveTo>
                    <a:pt x="0" y="1553575"/>
                  </a:moveTo>
                  <a:lnTo>
                    <a:pt x="1553575" y="0"/>
                  </a:lnTo>
                  <a:lnTo>
                    <a:pt x="1617112" y="57429"/>
                  </a:lnTo>
                  <a:cubicBezTo>
                    <a:pt x="1775291" y="186442"/>
                    <a:pt x="1968540" y="250949"/>
                    <a:pt x="2161790" y="250949"/>
                  </a:cubicBezTo>
                  <a:lnTo>
                    <a:pt x="2177951" y="249400"/>
                  </a:lnTo>
                  <a:lnTo>
                    <a:pt x="2177951" y="2447197"/>
                  </a:lnTo>
                  <a:lnTo>
                    <a:pt x="2161790" y="2447968"/>
                  </a:lnTo>
                  <a:cubicBezTo>
                    <a:pt x="1427612" y="2447968"/>
                    <a:pt x="693435" y="2185394"/>
                    <a:pt x="112205" y="1660245"/>
                  </a:cubicBezTo>
                  <a:lnTo>
                    <a:pt x="0" y="1553575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5">
              <a:extLst>
                <a:ext uri="{FF2B5EF4-FFF2-40B4-BE49-F238E27FC236}">
                  <a16:creationId xmlns:a16="http://schemas.microsoft.com/office/drawing/2014/main" id="{1929078E-1E45-4548-A344-70624D576E9C}"/>
                </a:ext>
              </a:extLst>
            </p:cNvPr>
            <p:cNvSpPr/>
            <p:nvPr/>
          </p:nvSpPr>
          <p:spPr>
            <a:xfrm rot="2700000">
              <a:off x="4498473" y="4274424"/>
              <a:ext cx="2142680" cy="2447628"/>
            </a:xfrm>
            <a:custGeom>
              <a:avLst/>
              <a:gdLst>
                <a:gd name="connsiteX0" fmla="*/ 0 w 2142680"/>
                <a:gd name="connsiteY0" fmla="*/ 249658 h 2447628"/>
                <a:gd name="connsiteX1" fmla="*/ 145062 w 2142680"/>
                <a:gd name="connsiteY1" fmla="*/ 235754 h 2447628"/>
                <a:gd name="connsiteX2" fmla="*/ 524917 w 2142680"/>
                <a:gd name="connsiteY2" fmla="*/ 58032 h 2447628"/>
                <a:gd name="connsiteX3" fmla="*/ 589120 w 2142680"/>
                <a:gd name="connsiteY3" fmla="*/ 0 h 2447628"/>
                <a:gd name="connsiteX4" fmla="*/ 2142680 w 2142680"/>
                <a:gd name="connsiteY4" fmla="*/ 1553559 h 2447628"/>
                <a:gd name="connsiteX5" fmla="*/ 2029824 w 2142680"/>
                <a:gd name="connsiteY5" fmla="*/ 1660848 h 2447628"/>
                <a:gd name="connsiteX6" fmla="*/ 273547 w 2142680"/>
                <a:gd name="connsiteY6" fmla="*/ 2434567 h 2447628"/>
                <a:gd name="connsiteX7" fmla="*/ 0 w 2142680"/>
                <a:gd name="connsiteY7" fmla="*/ 2447628 h 2447628"/>
                <a:gd name="connsiteX8" fmla="*/ 0 w 2142680"/>
                <a:gd name="connsiteY8" fmla="*/ 249658 h 244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42680" h="2447628">
                  <a:moveTo>
                    <a:pt x="0" y="249658"/>
                  </a:moveTo>
                  <a:lnTo>
                    <a:pt x="145062" y="235754"/>
                  </a:lnTo>
                  <a:cubicBezTo>
                    <a:pt x="281053" y="209425"/>
                    <a:pt x="411931" y="150184"/>
                    <a:pt x="524917" y="58032"/>
                  </a:cubicBezTo>
                  <a:lnTo>
                    <a:pt x="589120" y="0"/>
                  </a:lnTo>
                  <a:lnTo>
                    <a:pt x="2142680" y="1553559"/>
                  </a:lnTo>
                  <a:lnTo>
                    <a:pt x="2029824" y="1660848"/>
                  </a:lnTo>
                  <a:cubicBezTo>
                    <a:pt x="1526090" y="2115977"/>
                    <a:pt x="907477" y="2373883"/>
                    <a:pt x="273547" y="2434567"/>
                  </a:cubicBezTo>
                  <a:lnTo>
                    <a:pt x="0" y="2447628"/>
                  </a:lnTo>
                  <a:lnTo>
                    <a:pt x="0" y="249658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4">
              <a:extLst>
                <a:ext uri="{FF2B5EF4-FFF2-40B4-BE49-F238E27FC236}">
                  <a16:creationId xmlns:a16="http://schemas.microsoft.com/office/drawing/2014/main" id="{21180D1E-FED8-4EAE-9B9B-263A0B6C9DA2}"/>
                </a:ext>
              </a:extLst>
            </p:cNvPr>
            <p:cNvSpPr/>
            <p:nvPr/>
          </p:nvSpPr>
          <p:spPr>
            <a:xfrm rot="2700000">
              <a:off x="5404598" y="4411870"/>
              <a:ext cx="2448487" cy="2160643"/>
            </a:xfrm>
            <a:custGeom>
              <a:avLst/>
              <a:gdLst>
                <a:gd name="connsiteX0" fmla="*/ 251381 w 2448487"/>
                <a:gd name="connsiteY0" fmla="*/ 0 h 2160643"/>
                <a:gd name="connsiteX1" fmla="*/ 2448487 w 2448487"/>
                <a:gd name="connsiteY1" fmla="*/ 1 h 2160643"/>
                <a:gd name="connsiteX2" fmla="*/ 2434569 w 2448487"/>
                <a:gd name="connsiteY2" fmla="*/ 291509 h 2160643"/>
                <a:gd name="connsiteX3" fmla="*/ 1660850 w 2448487"/>
                <a:gd name="connsiteY3" fmla="*/ 2047785 h 2160643"/>
                <a:gd name="connsiteX4" fmla="*/ 1553559 w 2448487"/>
                <a:gd name="connsiteY4" fmla="*/ 2160643 h 2160643"/>
                <a:gd name="connsiteX5" fmla="*/ 0 w 2448487"/>
                <a:gd name="connsiteY5" fmla="*/ 607083 h 2160643"/>
                <a:gd name="connsiteX6" fmla="*/ 58034 w 2448487"/>
                <a:gd name="connsiteY6" fmla="*/ 542878 h 2160643"/>
                <a:gd name="connsiteX7" fmla="*/ 235756 w 2448487"/>
                <a:gd name="connsiteY7" fmla="*/ 163024 h 2160643"/>
                <a:gd name="connsiteX8" fmla="*/ 251381 w 2448487"/>
                <a:gd name="connsiteY8" fmla="*/ 0 h 2160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487" h="2160643">
                  <a:moveTo>
                    <a:pt x="251381" y="0"/>
                  </a:moveTo>
                  <a:lnTo>
                    <a:pt x="2448487" y="1"/>
                  </a:lnTo>
                  <a:lnTo>
                    <a:pt x="2434569" y="291509"/>
                  </a:lnTo>
                  <a:cubicBezTo>
                    <a:pt x="2373884" y="925439"/>
                    <a:pt x="2115979" y="1544052"/>
                    <a:pt x="1660850" y="2047785"/>
                  </a:cubicBezTo>
                  <a:lnTo>
                    <a:pt x="1553559" y="2160643"/>
                  </a:lnTo>
                  <a:lnTo>
                    <a:pt x="0" y="607083"/>
                  </a:lnTo>
                  <a:lnTo>
                    <a:pt x="58034" y="542878"/>
                  </a:lnTo>
                  <a:cubicBezTo>
                    <a:pt x="150186" y="429893"/>
                    <a:pt x="209427" y="299015"/>
                    <a:pt x="235756" y="163024"/>
                  </a:cubicBezTo>
                  <a:lnTo>
                    <a:pt x="251381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3">
              <a:extLst>
                <a:ext uri="{FF2B5EF4-FFF2-40B4-BE49-F238E27FC236}">
                  <a16:creationId xmlns:a16="http://schemas.microsoft.com/office/drawing/2014/main" id="{F5BB40EF-1594-42AB-954D-75E904090D19}"/>
                </a:ext>
              </a:extLst>
            </p:cNvPr>
            <p:cNvSpPr/>
            <p:nvPr/>
          </p:nvSpPr>
          <p:spPr>
            <a:xfrm rot="2700000">
              <a:off x="6933676" y="2878448"/>
              <a:ext cx="2451031" cy="2163188"/>
            </a:xfrm>
            <a:custGeom>
              <a:avLst/>
              <a:gdLst>
                <a:gd name="connsiteX0" fmla="*/ 0 w 2451031"/>
                <a:gd name="connsiteY0" fmla="*/ 1553560 h 2163188"/>
                <a:gd name="connsiteX1" fmla="*/ 1553559 w 2451031"/>
                <a:gd name="connsiteY1" fmla="*/ 0 h 2163188"/>
                <a:gd name="connsiteX2" fmla="*/ 1554863 w 2451031"/>
                <a:gd name="connsiteY2" fmla="*/ 1240 h 2163188"/>
                <a:gd name="connsiteX3" fmla="*/ 2437113 w 2451031"/>
                <a:gd name="connsiteY3" fmla="*/ 1871678 h 2163188"/>
                <a:gd name="connsiteX4" fmla="*/ 2451031 w 2451031"/>
                <a:gd name="connsiteY4" fmla="*/ 2163188 h 2163188"/>
                <a:gd name="connsiteX5" fmla="*/ 253925 w 2451031"/>
                <a:gd name="connsiteY5" fmla="*/ 2163188 h 2163188"/>
                <a:gd name="connsiteX6" fmla="*/ 238300 w 2451031"/>
                <a:gd name="connsiteY6" fmla="*/ 2000163 h 2163188"/>
                <a:gd name="connsiteX7" fmla="*/ 1336 w 2451031"/>
                <a:gd name="connsiteY7" fmla="*/ 1554767 h 2163188"/>
                <a:gd name="connsiteX8" fmla="*/ 0 w 2451031"/>
                <a:gd name="connsiteY8" fmla="*/ 1553560 h 216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1031" h="2163188">
                  <a:moveTo>
                    <a:pt x="0" y="1553560"/>
                  </a:moveTo>
                  <a:lnTo>
                    <a:pt x="1553559" y="0"/>
                  </a:lnTo>
                  <a:lnTo>
                    <a:pt x="1554863" y="1240"/>
                  </a:lnTo>
                  <a:cubicBezTo>
                    <a:pt x="2077678" y="524055"/>
                    <a:pt x="2371761" y="1188984"/>
                    <a:pt x="2437113" y="1871678"/>
                  </a:cubicBezTo>
                  <a:lnTo>
                    <a:pt x="2451031" y="2163188"/>
                  </a:lnTo>
                  <a:lnTo>
                    <a:pt x="253925" y="2163188"/>
                  </a:lnTo>
                  <a:lnTo>
                    <a:pt x="238300" y="2000163"/>
                  </a:lnTo>
                  <a:cubicBezTo>
                    <a:pt x="206705" y="1836975"/>
                    <a:pt x="127717" y="1681148"/>
                    <a:pt x="1336" y="1554767"/>
                  </a:cubicBezTo>
                  <a:lnTo>
                    <a:pt x="0" y="155356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2">
              <a:extLst>
                <a:ext uri="{FF2B5EF4-FFF2-40B4-BE49-F238E27FC236}">
                  <a16:creationId xmlns:a16="http://schemas.microsoft.com/office/drawing/2014/main" id="{6970B667-AB1B-4963-AAF4-E765CDEC26EB}"/>
                </a:ext>
              </a:extLst>
            </p:cNvPr>
            <p:cNvSpPr/>
            <p:nvPr/>
          </p:nvSpPr>
          <p:spPr>
            <a:xfrm rot="2700000">
              <a:off x="7080107" y="1671349"/>
              <a:ext cx="2158032" cy="2446069"/>
            </a:xfrm>
            <a:custGeom>
              <a:avLst/>
              <a:gdLst>
                <a:gd name="connsiteX0" fmla="*/ 0 w 2158032"/>
                <a:gd name="connsiteY0" fmla="*/ 0 h 2446069"/>
                <a:gd name="connsiteX1" fmla="*/ 291508 w 2158032"/>
                <a:gd name="connsiteY1" fmla="*/ 13918 h 2446069"/>
                <a:gd name="connsiteX2" fmla="*/ 2047785 w 2158032"/>
                <a:gd name="connsiteY2" fmla="*/ 787637 h 2446069"/>
                <a:gd name="connsiteX3" fmla="*/ 2158032 w 2158032"/>
                <a:gd name="connsiteY3" fmla="*/ 892446 h 2446069"/>
                <a:gd name="connsiteX4" fmla="*/ 604409 w 2158032"/>
                <a:gd name="connsiteY4" fmla="*/ 2446069 h 2446069"/>
                <a:gd name="connsiteX5" fmla="*/ 542878 w 2158032"/>
                <a:gd name="connsiteY5" fmla="*/ 2390453 h 2446069"/>
                <a:gd name="connsiteX6" fmla="*/ 163023 w 2158032"/>
                <a:gd name="connsiteY6" fmla="*/ 2212731 h 2446069"/>
                <a:gd name="connsiteX7" fmla="*/ 0 w 2158032"/>
                <a:gd name="connsiteY7" fmla="*/ 2197105 h 2446069"/>
                <a:gd name="connsiteX8" fmla="*/ 0 w 2158032"/>
                <a:gd name="connsiteY8" fmla="*/ 0 h 2446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8032" h="2446069">
                  <a:moveTo>
                    <a:pt x="0" y="0"/>
                  </a:moveTo>
                  <a:lnTo>
                    <a:pt x="291508" y="13918"/>
                  </a:lnTo>
                  <a:cubicBezTo>
                    <a:pt x="925438" y="74602"/>
                    <a:pt x="1544052" y="332508"/>
                    <a:pt x="2047785" y="787637"/>
                  </a:cubicBezTo>
                  <a:lnTo>
                    <a:pt x="2158032" y="892446"/>
                  </a:lnTo>
                  <a:lnTo>
                    <a:pt x="604409" y="2446069"/>
                  </a:lnTo>
                  <a:lnTo>
                    <a:pt x="542878" y="2390453"/>
                  </a:lnTo>
                  <a:cubicBezTo>
                    <a:pt x="429892" y="2298301"/>
                    <a:pt x="299014" y="2239060"/>
                    <a:pt x="163023" y="2212731"/>
                  </a:cubicBezTo>
                  <a:lnTo>
                    <a:pt x="0" y="2197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">
              <a:extLst>
                <a:ext uri="{FF2B5EF4-FFF2-40B4-BE49-F238E27FC236}">
                  <a16:creationId xmlns:a16="http://schemas.microsoft.com/office/drawing/2014/main" id="{6AC31196-611C-45F8-9AAB-64E751271C66}"/>
                </a:ext>
              </a:extLst>
            </p:cNvPr>
            <p:cNvSpPr/>
            <p:nvPr/>
          </p:nvSpPr>
          <p:spPr>
            <a:xfrm rot="2700000">
              <a:off x="5550063" y="142205"/>
              <a:ext cx="2159337" cy="2447277"/>
            </a:xfrm>
            <a:custGeom>
              <a:avLst/>
              <a:gdLst>
                <a:gd name="connsiteX0" fmla="*/ 0 w 2159337"/>
                <a:gd name="connsiteY0" fmla="*/ 893686 h 2447277"/>
                <a:gd name="connsiteX1" fmla="*/ 111552 w 2159337"/>
                <a:gd name="connsiteY1" fmla="*/ 787637 h 2447277"/>
                <a:gd name="connsiteX2" fmla="*/ 1867828 w 2159337"/>
                <a:gd name="connsiteY2" fmla="*/ 13918 h 2447277"/>
                <a:gd name="connsiteX3" fmla="*/ 2159337 w 2159337"/>
                <a:gd name="connsiteY3" fmla="*/ 0 h 2447277"/>
                <a:gd name="connsiteX4" fmla="*/ 2159337 w 2159337"/>
                <a:gd name="connsiteY4" fmla="*/ 2197105 h 2447277"/>
                <a:gd name="connsiteX5" fmla="*/ 1996313 w 2159337"/>
                <a:gd name="connsiteY5" fmla="*/ 2212731 h 2447277"/>
                <a:gd name="connsiteX6" fmla="*/ 1616459 w 2159337"/>
                <a:gd name="connsiteY6" fmla="*/ 2390453 h 2447277"/>
                <a:gd name="connsiteX7" fmla="*/ 1553591 w 2159337"/>
                <a:gd name="connsiteY7" fmla="*/ 2447277 h 2447277"/>
                <a:gd name="connsiteX8" fmla="*/ 0 w 2159337"/>
                <a:gd name="connsiteY8" fmla="*/ 893686 h 24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9337" h="2447277">
                  <a:moveTo>
                    <a:pt x="0" y="893686"/>
                  </a:moveTo>
                  <a:lnTo>
                    <a:pt x="111552" y="787637"/>
                  </a:lnTo>
                  <a:cubicBezTo>
                    <a:pt x="615285" y="332508"/>
                    <a:pt x="1233898" y="74602"/>
                    <a:pt x="1867828" y="13918"/>
                  </a:cubicBezTo>
                  <a:lnTo>
                    <a:pt x="2159337" y="0"/>
                  </a:lnTo>
                  <a:lnTo>
                    <a:pt x="2159337" y="2197105"/>
                  </a:lnTo>
                  <a:lnTo>
                    <a:pt x="1996313" y="2212731"/>
                  </a:lnTo>
                  <a:cubicBezTo>
                    <a:pt x="1860322" y="2239060"/>
                    <a:pt x="1729444" y="2298301"/>
                    <a:pt x="1616459" y="2390453"/>
                  </a:cubicBezTo>
                  <a:lnTo>
                    <a:pt x="1553591" y="2447277"/>
                  </a:lnTo>
                  <a:lnTo>
                    <a:pt x="0" y="893686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8 Text">
              <a:extLst>
                <a:ext uri="{FF2B5EF4-FFF2-40B4-BE49-F238E27FC236}">
                  <a16:creationId xmlns:a16="http://schemas.microsoft.com/office/drawing/2014/main" id="{38E89541-5CDE-4327-83D8-57D2940845E0}"/>
                </a:ext>
              </a:extLst>
            </p:cNvPr>
            <p:cNvSpPr/>
            <p:nvPr/>
          </p:nvSpPr>
          <p:spPr>
            <a:xfrm rot="14832960">
              <a:off x="4276441" y="12267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1" name="Segment 7 Text">
              <a:extLst>
                <a:ext uri="{FF2B5EF4-FFF2-40B4-BE49-F238E27FC236}">
                  <a16:creationId xmlns:a16="http://schemas.microsoft.com/office/drawing/2014/main" id="{03846760-DDAD-454B-BD73-1BDCE93E0255}"/>
                </a:ext>
              </a:extLst>
            </p:cNvPr>
            <p:cNvSpPr/>
            <p:nvPr/>
          </p:nvSpPr>
          <p:spPr>
            <a:xfrm rot="12040397">
              <a:off x="3190845" y="22967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2" name="Segment 6 Text">
              <a:extLst>
                <a:ext uri="{FF2B5EF4-FFF2-40B4-BE49-F238E27FC236}">
                  <a16:creationId xmlns:a16="http://schemas.microsoft.com/office/drawing/2014/main" id="{696CFC48-119A-4B20-9B4E-A1F6C7F15525}"/>
                </a:ext>
              </a:extLst>
            </p:cNvPr>
            <p:cNvSpPr/>
            <p:nvPr/>
          </p:nvSpPr>
          <p:spPr>
            <a:xfrm rot="9272001">
              <a:off x="3255932" y="381563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43" name="Segment 5 Text">
              <a:extLst>
                <a:ext uri="{FF2B5EF4-FFF2-40B4-BE49-F238E27FC236}">
                  <a16:creationId xmlns:a16="http://schemas.microsoft.com/office/drawing/2014/main" id="{3C4264AC-7BD2-4091-B6B1-2E05EA921A47}"/>
                </a:ext>
              </a:extLst>
            </p:cNvPr>
            <p:cNvSpPr/>
            <p:nvPr/>
          </p:nvSpPr>
          <p:spPr>
            <a:xfrm rot="6885915">
              <a:off x="4248349" y="48065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4 Text">
              <a:extLst>
                <a:ext uri="{FF2B5EF4-FFF2-40B4-BE49-F238E27FC236}">
                  <a16:creationId xmlns:a16="http://schemas.microsoft.com/office/drawing/2014/main" id="{FDE67F57-E493-4F0E-A4CB-8589AEF36208}"/>
                </a:ext>
              </a:extLst>
            </p:cNvPr>
            <p:cNvSpPr/>
            <p:nvPr/>
          </p:nvSpPr>
          <p:spPr>
            <a:xfrm rot="4023253">
              <a:off x="5776442" y="48089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1" name="Segment 3 Text">
              <a:extLst>
                <a:ext uri="{FF2B5EF4-FFF2-40B4-BE49-F238E27FC236}">
                  <a16:creationId xmlns:a16="http://schemas.microsoft.com/office/drawing/2014/main" id="{97AEC5D1-1E94-4E28-877D-B501EFB3F7BC}"/>
                </a:ext>
              </a:extLst>
            </p:cNvPr>
            <p:cNvSpPr/>
            <p:nvPr/>
          </p:nvSpPr>
          <p:spPr>
            <a:xfrm rot="1130371">
              <a:off x="6840010" y="371912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2" name="Segment 2 Text">
              <a:extLst>
                <a:ext uri="{FF2B5EF4-FFF2-40B4-BE49-F238E27FC236}">
                  <a16:creationId xmlns:a16="http://schemas.microsoft.com/office/drawing/2014/main" id="{9931ED56-B927-49A1-9E88-4C39D7FA065C}"/>
                </a:ext>
              </a:extLst>
            </p:cNvPr>
            <p:cNvSpPr/>
            <p:nvPr/>
          </p:nvSpPr>
          <p:spPr>
            <a:xfrm rot="20520957">
              <a:off x="6824007" y="233091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5" name="Segment 1 Text">
              <a:extLst>
                <a:ext uri="{FF2B5EF4-FFF2-40B4-BE49-F238E27FC236}">
                  <a16:creationId xmlns:a16="http://schemas.microsoft.com/office/drawing/2014/main" id="{33DA8D27-CF9A-4A9C-9DF7-5BAB6D52717F}"/>
                </a:ext>
              </a:extLst>
            </p:cNvPr>
            <p:cNvSpPr/>
            <p:nvPr/>
          </p:nvSpPr>
          <p:spPr>
            <a:xfrm rot="17752461">
              <a:off x="5861225" y="124048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08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Spinning Wheel 9">
            <a:extLst>
              <a:ext uri="{FF2B5EF4-FFF2-40B4-BE49-F238E27FC236}">
                <a16:creationId xmlns:a16="http://schemas.microsoft.com/office/drawing/2014/main" id="{E7524A9C-FCBF-4C84-9987-95FF89E2E4FB}"/>
              </a:ext>
            </a:extLst>
          </p:cNvPr>
          <p:cNvGrpSpPr/>
          <p:nvPr/>
        </p:nvGrpSpPr>
        <p:grpSpPr>
          <a:xfrm>
            <a:off x="3036000" y="369001"/>
            <a:ext cx="6120000" cy="6120000"/>
            <a:chOff x="3036000" y="369001"/>
            <a:chExt cx="6120000" cy="6120000"/>
          </a:xfrm>
        </p:grpSpPr>
        <p:sp>
          <p:nvSpPr>
            <p:cNvPr id="44" name="Segment 1">
              <a:extLst>
                <a:ext uri="{FF2B5EF4-FFF2-40B4-BE49-F238E27FC236}">
                  <a16:creationId xmlns:a16="http://schemas.microsoft.com/office/drawing/2014/main" id="{73C3B758-F44E-4548-B231-456A94139379}"/>
                </a:ext>
              </a:extLst>
            </p:cNvPr>
            <p:cNvSpPr/>
            <p:nvPr/>
          </p:nvSpPr>
          <p:spPr>
            <a:xfrm>
              <a:off x="6096000" y="369001"/>
              <a:ext cx="1963088" cy="2399211"/>
            </a:xfrm>
            <a:custGeom>
              <a:avLst/>
              <a:gdLst>
                <a:gd name="connsiteX0" fmla="*/ 0 w 1963088"/>
                <a:gd name="connsiteY0" fmla="*/ 0 h 2399211"/>
                <a:gd name="connsiteX1" fmla="*/ 1946444 w 1963088"/>
                <a:gd name="connsiteY1" fmla="*/ 698755 h 2399211"/>
                <a:gd name="connsiteX2" fmla="*/ 1963088 w 1963088"/>
                <a:gd name="connsiteY2" fmla="*/ 713882 h 2399211"/>
                <a:gd name="connsiteX3" fmla="*/ 548929 w 1963088"/>
                <a:gd name="connsiteY3" fmla="*/ 2399211 h 2399211"/>
                <a:gd name="connsiteX4" fmla="*/ 482501 w 1963088"/>
                <a:gd name="connsiteY4" fmla="*/ 2344403 h 2399211"/>
                <a:gd name="connsiteX5" fmla="*/ 0 w 1963088"/>
                <a:gd name="connsiteY5" fmla="*/ 2197019 h 2399211"/>
                <a:gd name="connsiteX6" fmla="*/ 0 w 1963088"/>
                <a:gd name="connsiteY6" fmla="*/ 0 h 2399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088" h="2399211">
                  <a:moveTo>
                    <a:pt x="0" y="0"/>
                  </a:moveTo>
                  <a:cubicBezTo>
                    <a:pt x="739371" y="0"/>
                    <a:pt x="1417496" y="262228"/>
                    <a:pt x="1946444" y="698755"/>
                  </a:cubicBezTo>
                  <a:lnTo>
                    <a:pt x="1963088" y="713882"/>
                  </a:lnTo>
                  <a:lnTo>
                    <a:pt x="548929" y="2399211"/>
                  </a:lnTo>
                  <a:lnTo>
                    <a:pt x="482501" y="2344403"/>
                  </a:lnTo>
                  <a:cubicBezTo>
                    <a:pt x="344768" y="2251352"/>
                    <a:pt x="178729" y="2197019"/>
                    <a:pt x="0" y="21970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Segment 9">
              <a:extLst>
                <a:ext uri="{FF2B5EF4-FFF2-40B4-BE49-F238E27FC236}">
                  <a16:creationId xmlns:a16="http://schemas.microsoft.com/office/drawing/2014/main" id="{78C1E09E-8817-496E-B8B1-779D5254666D}"/>
                </a:ext>
              </a:extLst>
            </p:cNvPr>
            <p:cNvSpPr/>
            <p:nvPr/>
          </p:nvSpPr>
          <p:spPr>
            <a:xfrm>
              <a:off x="4120914" y="369091"/>
              <a:ext cx="1971487" cy="2409432"/>
            </a:xfrm>
            <a:custGeom>
              <a:avLst/>
              <a:gdLst>
                <a:gd name="connsiteX0" fmla="*/ 1971487 w 1971487"/>
                <a:gd name="connsiteY0" fmla="*/ 0 h 2409432"/>
                <a:gd name="connsiteX1" fmla="*/ 1971487 w 1971487"/>
                <a:gd name="connsiteY1" fmla="*/ 2197110 h 2409432"/>
                <a:gd name="connsiteX2" fmla="*/ 1886852 w 1971487"/>
                <a:gd name="connsiteY2" fmla="*/ 2201383 h 2409432"/>
                <a:gd name="connsiteX3" fmla="*/ 1492586 w 1971487"/>
                <a:gd name="connsiteY3" fmla="*/ 2344312 h 2409432"/>
                <a:gd name="connsiteX4" fmla="*/ 1413660 w 1971487"/>
                <a:gd name="connsiteY4" fmla="*/ 2409432 h 2409432"/>
                <a:gd name="connsiteX5" fmla="*/ 0 w 1971487"/>
                <a:gd name="connsiteY5" fmla="*/ 724697 h 2409432"/>
                <a:gd name="connsiteX6" fmla="*/ 28643 w 1971487"/>
                <a:gd name="connsiteY6" fmla="*/ 698664 h 2409432"/>
                <a:gd name="connsiteX7" fmla="*/ 1817620 w 1971487"/>
                <a:gd name="connsiteY7" fmla="*/ 3891 h 2409432"/>
                <a:gd name="connsiteX8" fmla="*/ 1971487 w 1971487"/>
                <a:gd name="connsiteY8" fmla="*/ 0 h 240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1487" h="2409432">
                  <a:moveTo>
                    <a:pt x="1971487" y="0"/>
                  </a:moveTo>
                  <a:lnTo>
                    <a:pt x="1971487" y="2197110"/>
                  </a:lnTo>
                  <a:lnTo>
                    <a:pt x="1886852" y="2201383"/>
                  </a:lnTo>
                  <a:cubicBezTo>
                    <a:pt x="1741798" y="2216115"/>
                    <a:pt x="1607364" y="2266770"/>
                    <a:pt x="1492586" y="2344312"/>
                  </a:cubicBezTo>
                  <a:lnTo>
                    <a:pt x="1413660" y="2409432"/>
                  </a:lnTo>
                  <a:lnTo>
                    <a:pt x="0" y="724697"/>
                  </a:lnTo>
                  <a:lnTo>
                    <a:pt x="28643" y="698664"/>
                  </a:lnTo>
                  <a:cubicBezTo>
                    <a:pt x="519810" y="293318"/>
                    <a:pt x="1139602" y="38259"/>
                    <a:pt x="1817620" y="3891"/>
                  </a:cubicBezTo>
                  <a:lnTo>
                    <a:pt x="1971487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9340DA5E-4C01-4B48-ADAA-43F711A5480B}"/>
                </a:ext>
              </a:extLst>
            </p:cNvPr>
            <p:cNvSpPr/>
            <p:nvPr/>
          </p:nvSpPr>
          <p:spPr>
            <a:xfrm>
              <a:off x="6647707" y="1085306"/>
              <a:ext cx="2460655" cy="2189899"/>
            </a:xfrm>
            <a:custGeom>
              <a:avLst/>
              <a:gdLst>
                <a:gd name="connsiteX0" fmla="*/ 1414048 w 2460655"/>
                <a:gd name="connsiteY0" fmla="*/ 0 h 2189899"/>
                <a:gd name="connsiteX1" fmla="*/ 1612041 w 2460655"/>
                <a:gd name="connsiteY1" fmla="*/ 179948 h 2189899"/>
                <a:gd name="connsiteX2" fmla="*/ 2446126 w 2460655"/>
                <a:gd name="connsiteY2" fmla="*/ 1726998 h 2189899"/>
                <a:gd name="connsiteX3" fmla="*/ 2460655 w 2460655"/>
                <a:gd name="connsiteY3" fmla="*/ 1808355 h 2189899"/>
                <a:gd name="connsiteX4" fmla="*/ 296814 w 2460655"/>
                <a:gd name="connsiteY4" fmla="*/ 2189899 h 2189899"/>
                <a:gd name="connsiteX5" fmla="*/ 293742 w 2460655"/>
                <a:gd name="connsiteY5" fmla="*/ 2169774 h 2189899"/>
                <a:gd name="connsiteX6" fmla="*/ 58514 w 2460655"/>
                <a:gd name="connsiteY6" fmla="*/ 1733475 h 2189899"/>
                <a:gd name="connsiteX7" fmla="*/ 0 w 2460655"/>
                <a:gd name="connsiteY7" fmla="*/ 1685197 h 2189899"/>
                <a:gd name="connsiteX8" fmla="*/ 1414048 w 2460655"/>
                <a:gd name="connsiteY8" fmla="*/ 0 h 2189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60655" h="2189899">
                  <a:moveTo>
                    <a:pt x="1414048" y="0"/>
                  </a:moveTo>
                  <a:lnTo>
                    <a:pt x="1612041" y="179948"/>
                  </a:lnTo>
                  <a:cubicBezTo>
                    <a:pt x="2027354" y="595262"/>
                    <a:pt x="2323840" y="1129403"/>
                    <a:pt x="2446126" y="1726998"/>
                  </a:cubicBezTo>
                  <a:lnTo>
                    <a:pt x="2460655" y="1808355"/>
                  </a:lnTo>
                  <a:lnTo>
                    <a:pt x="296814" y="2189899"/>
                  </a:lnTo>
                  <a:lnTo>
                    <a:pt x="293742" y="2169774"/>
                  </a:lnTo>
                  <a:cubicBezTo>
                    <a:pt x="259255" y="2001241"/>
                    <a:pt x="175641" y="1850602"/>
                    <a:pt x="58514" y="1733475"/>
                  </a:cubicBezTo>
                  <a:lnTo>
                    <a:pt x="0" y="1685197"/>
                  </a:lnTo>
                  <a:lnTo>
                    <a:pt x="141404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9" name="Segment 8">
              <a:extLst>
                <a:ext uri="{FF2B5EF4-FFF2-40B4-BE49-F238E27FC236}">
                  <a16:creationId xmlns:a16="http://schemas.microsoft.com/office/drawing/2014/main" id="{3C76029B-4262-4C24-94C9-97ABBCFB49BE}"/>
                </a:ext>
              </a:extLst>
            </p:cNvPr>
            <p:cNvSpPr/>
            <p:nvPr/>
          </p:nvSpPr>
          <p:spPr>
            <a:xfrm>
              <a:off x="3081320" y="1096211"/>
              <a:ext cx="2450477" cy="2192046"/>
            </a:xfrm>
            <a:custGeom>
              <a:avLst/>
              <a:gdLst>
                <a:gd name="connsiteX0" fmla="*/ 1036927 w 2450477"/>
                <a:gd name="connsiteY0" fmla="*/ 0 h 2192046"/>
                <a:gd name="connsiteX1" fmla="*/ 2450477 w 2450477"/>
                <a:gd name="connsiteY1" fmla="*/ 1684603 h 2192046"/>
                <a:gd name="connsiteX2" fmla="*/ 2404461 w 2450477"/>
                <a:gd name="connsiteY2" fmla="*/ 1722569 h 2192046"/>
                <a:gd name="connsiteX3" fmla="*/ 2169233 w 2450477"/>
                <a:gd name="connsiteY3" fmla="*/ 2158868 h 2192046"/>
                <a:gd name="connsiteX4" fmla="*/ 2164169 w 2450477"/>
                <a:gd name="connsiteY4" fmla="*/ 2192046 h 2192046"/>
                <a:gd name="connsiteX5" fmla="*/ 0 w 2450477"/>
                <a:gd name="connsiteY5" fmla="*/ 1810444 h 2192046"/>
                <a:gd name="connsiteX6" fmla="*/ 16849 w 2450477"/>
                <a:gd name="connsiteY6" fmla="*/ 1716092 h 2192046"/>
                <a:gd name="connsiteX7" fmla="*/ 850934 w 2450477"/>
                <a:gd name="connsiteY7" fmla="*/ 169042 h 2192046"/>
                <a:gd name="connsiteX8" fmla="*/ 1036927 w 2450477"/>
                <a:gd name="connsiteY8" fmla="*/ 0 h 2192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0477" h="2192046">
                  <a:moveTo>
                    <a:pt x="1036927" y="0"/>
                  </a:moveTo>
                  <a:lnTo>
                    <a:pt x="2450477" y="1684603"/>
                  </a:lnTo>
                  <a:lnTo>
                    <a:pt x="2404461" y="1722569"/>
                  </a:lnTo>
                  <a:cubicBezTo>
                    <a:pt x="2287335" y="1839696"/>
                    <a:pt x="2203720" y="1990335"/>
                    <a:pt x="2169233" y="2158868"/>
                  </a:cubicBezTo>
                  <a:lnTo>
                    <a:pt x="2164169" y="2192046"/>
                  </a:lnTo>
                  <a:lnTo>
                    <a:pt x="0" y="1810444"/>
                  </a:lnTo>
                  <a:lnTo>
                    <a:pt x="16849" y="1716092"/>
                  </a:lnTo>
                  <a:cubicBezTo>
                    <a:pt x="139135" y="1118497"/>
                    <a:pt x="435621" y="584356"/>
                    <a:pt x="850934" y="169042"/>
                  </a:cubicBezTo>
                  <a:lnTo>
                    <a:pt x="1036927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Segment 3">
              <a:extLst>
                <a:ext uri="{FF2B5EF4-FFF2-40B4-BE49-F238E27FC236}">
                  <a16:creationId xmlns:a16="http://schemas.microsoft.com/office/drawing/2014/main" id="{618587A5-BBA0-48A8-833F-6F34460676CA}"/>
                </a:ext>
              </a:extLst>
            </p:cNvPr>
            <p:cNvSpPr/>
            <p:nvPr/>
          </p:nvSpPr>
          <p:spPr>
            <a:xfrm>
              <a:off x="6839828" y="2897204"/>
              <a:ext cx="2316172" cy="2061390"/>
            </a:xfrm>
            <a:custGeom>
              <a:avLst/>
              <a:gdLst>
                <a:gd name="connsiteX0" fmla="*/ 2269166 w 2316172"/>
                <a:gd name="connsiteY0" fmla="*/ 0 h 2061390"/>
                <a:gd name="connsiteX1" fmla="*/ 2280914 w 2316172"/>
                <a:gd name="connsiteY1" fmla="*/ 65788 h 2061390"/>
                <a:gd name="connsiteX2" fmla="*/ 2316172 w 2316172"/>
                <a:gd name="connsiteY2" fmla="*/ 531796 h 2061390"/>
                <a:gd name="connsiteX3" fmla="*/ 1946846 w 2316172"/>
                <a:gd name="connsiteY3" fmla="*/ 1990374 h 2061390"/>
                <a:gd name="connsiteX4" fmla="*/ 1903703 w 2316172"/>
                <a:gd name="connsiteY4" fmla="*/ 2061390 h 2061390"/>
                <a:gd name="connsiteX5" fmla="*/ 0 w 2316172"/>
                <a:gd name="connsiteY5" fmla="*/ 962286 h 2061390"/>
                <a:gd name="connsiteX6" fmla="*/ 51336 w 2316172"/>
                <a:gd name="connsiteY6" fmla="*/ 867707 h 2061390"/>
                <a:gd name="connsiteX7" fmla="*/ 119153 w 2316172"/>
                <a:gd name="connsiteY7" fmla="*/ 531796 h 2061390"/>
                <a:gd name="connsiteX8" fmla="*/ 114698 w 2316172"/>
                <a:gd name="connsiteY8" fmla="*/ 443561 h 2061390"/>
                <a:gd name="connsiteX9" fmla="*/ 105235 w 2316172"/>
                <a:gd name="connsiteY9" fmla="*/ 381560 h 2061390"/>
                <a:gd name="connsiteX10" fmla="*/ 2269166 w 2316172"/>
                <a:gd name="connsiteY10" fmla="*/ 0 h 2061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2" h="2061390">
                  <a:moveTo>
                    <a:pt x="2269166" y="0"/>
                  </a:moveTo>
                  <a:lnTo>
                    <a:pt x="2280914" y="65788"/>
                  </a:lnTo>
                  <a:cubicBezTo>
                    <a:pt x="2304131" y="217735"/>
                    <a:pt x="2316172" y="373359"/>
                    <a:pt x="2316172" y="531796"/>
                  </a:cubicBezTo>
                  <a:cubicBezTo>
                    <a:pt x="2316172" y="1059918"/>
                    <a:pt x="2182382" y="1556792"/>
                    <a:pt x="1946846" y="1990374"/>
                  </a:cubicBezTo>
                  <a:lnTo>
                    <a:pt x="1903703" y="2061390"/>
                  </a:lnTo>
                  <a:lnTo>
                    <a:pt x="0" y="962286"/>
                  </a:lnTo>
                  <a:lnTo>
                    <a:pt x="51336" y="867707"/>
                  </a:lnTo>
                  <a:cubicBezTo>
                    <a:pt x="95005" y="764462"/>
                    <a:pt x="119153" y="650949"/>
                    <a:pt x="119153" y="531796"/>
                  </a:cubicBezTo>
                  <a:cubicBezTo>
                    <a:pt x="119153" y="502008"/>
                    <a:pt x="117644" y="472572"/>
                    <a:pt x="114698" y="443561"/>
                  </a:cubicBezTo>
                  <a:lnTo>
                    <a:pt x="105235" y="381560"/>
                  </a:lnTo>
                  <a:lnTo>
                    <a:pt x="2269166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Segment 7">
              <a:extLst>
                <a:ext uri="{FF2B5EF4-FFF2-40B4-BE49-F238E27FC236}">
                  <a16:creationId xmlns:a16="http://schemas.microsoft.com/office/drawing/2014/main" id="{F61F3C2A-B136-4ED8-AB74-81A87FBBA394}"/>
                </a:ext>
              </a:extLst>
            </p:cNvPr>
            <p:cNvSpPr/>
            <p:nvPr/>
          </p:nvSpPr>
          <p:spPr>
            <a:xfrm>
              <a:off x="3036000" y="2910200"/>
              <a:ext cx="2316174" cy="2048397"/>
            </a:xfrm>
            <a:custGeom>
              <a:avLst/>
              <a:gdLst>
                <a:gd name="connsiteX0" fmla="*/ 44686 w 2316174"/>
                <a:gd name="connsiteY0" fmla="*/ 0 h 2048397"/>
                <a:gd name="connsiteX1" fmla="*/ 2208945 w 2316174"/>
                <a:gd name="connsiteY1" fmla="*/ 381617 h 2048397"/>
                <a:gd name="connsiteX2" fmla="*/ 2201474 w 2316174"/>
                <a:gd name="connsiteY2" fmla="*/ 430566 h 2048397"/>
                <a:gd name="connsiteX3" fmla="*/ 2197019 w 2316174"/>
                <a:gd name="connsiteY3" fmla="*/ 518801 h 2048397"/>
                <a:gd name="connsiteX4" fmla="*/ 2264836 w 2316174"/>
                <a:gd name="connsiteY4" fmla="*/ 854712 h 2048397"/>
                <a:gd name="connsiteX5" fmla="*/ 2316174 w 2316174"/>
                <a:gd name="connsiteY5" fmla="*/ 949293 h 2048397"/>
                <a:gd name="connsiteX6" fmla="*/ 412470 w 2316174"/>
                <a:gd name="connsiteY6" fmla="*/ 2048397 h 2048397"/>
                <a:gd name="connsiteX7" fmla="*/ 369326 w 2316174"/>
                <a:gd name="connsiteY7" fmla="*/ 1977379 h 2048397"/>
                <a:gd name="connsiteX8" fmla="*/ 0 w 2316174"/>
                <a:gd name="connsiteY8" fmla="*/ 518801 h 2048397"/>
                <a:gd name="connsiteX9" fmla="*/ 35258 w 2316174"/>
                <a:gd name="connsiteY9" fmla="*/ 52793 h 2048397"/>
                <a:gd name="connsiteX10" fmla="*/ 44686 w 2316174"/>
                <a:gd name="connsiteY10" fmla="*/ 0 h 2048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4" h="2048397">
                  <a:moveTo>
                    <a:pt x="44686" y="0"/>
                  </a:moveTo>
                  <a:lnTo>
                    <a:pt x="2208945" y="381617"/>
                  </a:lnTo>
                  <a:lnTo>
                    <a:pt x="2201474" y="430566"/>
                  </a:lnTo>
                  <a:cubicBezTo>
                    <a:pt x="2198529" y="459577"/>
                    <a:pt x="2197019" y="489013"/>
                    <a:pt x="2197019" y="518801"/>
                  </a:cubicBezTo>
                  <a:cubicBezTo>
                    <a:pt x="2197019" y="637954"/>
                    <a:pt x="2221167" y="751467"/>
                    <a:pt x="2264836" y="854712"/>
                  </a:cubicBezTo>
                  <a:lnTo>
                    <a:pt x="2316174" y="949293"/>
                  </a:lnTo>
                  <a:lnTo>
                    <a:pt x="412470" y="2048397"/>
                  </a:lnTo>
                  <a:lnTo>
                    <a:pt x="369326" y="1977379"/>
                  </a:lnTo>
                  <a:cubicBezTo>
                    <a:pt x="133790" y="1543797"/>
                    <a:pt x="0" y="1046923"/>
                    <a:pt x="0" y="518801"/>
                  </a:cubicBezTo>
                  <a:cubicBezTo>
                    <a:pt x="0" y="360364"/>
                    <a:pt x="12041" y="204740"/>
                    <a:pt x="35258" y="52793"/>
                  </a:cubicBezTo>
                  <a:lnTo>
                    <a:pt x="44686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Segment 4">
              <a:extLst>
                <a:ext uri="{FF2B5EF4-FFF2-40B4-BE49-F238E27FC236}">
                  <a16:creationId xmlns:a16="http://schemas.microsoft.com/office/drawing/2014/main" id="{B06C5372-314A-4507-B76B-0FECA5CF30DF}"/>
                </a:ext>
              </a:extLst>
            </p:cNvPr>
            <p:cNvSpPr/>
            <p:nvPr/>
          </p:nvSpPr>
          <p:spPr>
            <a:xfrm>
              <a:off x="6390689" y="3862655"/>
              <a:ext cx="2350973" cy="2439194"/>
            </a:xfrm>
            <a:custGeom>
              <a:avLst/>
              <a:gdLst>
                <a:gd name="connsiteX0" fmla="*/ 447422 w 2350973"/>
                <a:gd name="connsiteY0" fmla="*/ 0 h 2439194"/>
                <a:gd name="connsiteX1" fmla="*/ 2350973 w 2350973"/>
                <a:gd name="connsiteY1" fmla="*/ 1099016 h 2439194"/>
                <a:gd name="connsiteX2" fmla="*/ 2242712 w 2350973"/>
                <a:gd name="connsiteY2" fmla="*/ 1277220 h 2439194"/>
                <a:gd name="connsiteX3" fmla="*/ 896402 w 2350973"/>
                <a:gd name="connsiteY3" fmla="*/ 2385875 h 2439194"/>
                <a:gd name="connsiteX4" fmla="*/ 750724 w 2350973"/>
                <a:gd name="connsiteY4" fmla="*/ 2439194 h 2439194"/>
                <a:gd name="connsiteX5" fmla="*/ 0 w 2350973"/>
                <a:gd name="connsiteY5" fmla="*/ 376597 h 2439194"/>
                <a:gd name="connsiteX6" fmla="*/ 41223 w 2350973"/>
                <a:gd name="connsiteY6" fmla="*/ 361509 h 2439194"/>
                <a:gd name="connsiteX7" fmla="*/ 420909 w 2350973"/>
                <a:gd name="connsiteY7" fmla="*/ 48846 h 2439194"/>
                <a:gd name="connsiteX8" fmla="*/ 447422 w 2350973"/>
                <a:gd name="connsiteY8" fmla="*/ 0 h 243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50973" h="2439194">
                  <a:moveTo>
                    <a:pt x="447422" y="0"/>
                  </a:moveTo>
                  <a:lnTo>
                    <a:pt x="2350973" y="1099016"/>
                  </a:lnTo>
                  <a:lnTo>
                    <a:pt x="2242712" y="1277220"/>
                  </a:lnTo>
                  <a:cubicBezTo>
                    <a:pt x="1912770" y="1765599"/>
                    <a:pt x="1445542" y="2153609"/>
                    <a:pt x="896402" y="2385875"/>
                  </a:cubicBezTo>
                  <a:lnTo>
                    <a:pt x="750724" y="2439194"/>
                  </a:lnTo>
                  <a:lnTo>
                    <a:pt x="0" y="376597"/>
                  </a:lnTo>
                  <a:lnTo>
                    <a:pt x="41223" y="361509"/>
                  </a:lnTo>
                  <a:cubicBezTo>
                    <a:pt x="196092" y="296005"/>
                    <a:pt x="327859" y="186579"/>
                    <a:pt x="420909" y="48846"/>
                  </a:cubicBezTo>
                  <a:lnTo>
                    <a:pt x="44742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D19A6FC5-1CCC-4F3B-AF87-8C3A170A91CD}"/>
                </a:ext>
              </a:extLst>
            </p:cNvPr>
            <p:cNvSpPr/>
            <p:nvPr/>
          </p:nvSpPr>
          <p:spPr>
            <a:xfrm>
              <a:off x="3450340" y="3862657"/>
              <a:ext cx="2344612" cy="2436864"/>
            </a:xfrm>
            <a:custGeom>
              <a:avLst/>
              <a:gdLst>
                <a:gd name="connsiteX0" fmla="*/ 1903551 w 2344612"/>
                <a:gd name="connsiteY0" fmla="*/ 0 h 2436864"/>
                <a:gd name="connsiteX1" fmla="*/ 1930063 w 2344612"/>
                <a:gd name="connsiteY1" fmla="*/ 48844 h 2436864"/>
                <a:gd name="connsiteX2" fmla="*/ 2309749 w 2344612"/>
                <a:gd name="connsiteY2" fmla="*/ 361507 h 2436864"/>
                <a:gd name="connsiteX3" fmla="*/ 2344612 w 2344612"/>
                <a:gd name="connsiteY3" fmla="*/ 374267 h 2436864"/>
                <a:gd name="connsiteX4" fmla="*/ 1593888 w 2344612"/>
                <a:gd name="connsiteY4" fmla="*/ 2436864 h 2436864"/>
                <a:gd name="connsiteX5" fmla="*/ 1454570 w 2344612"/>
                <a:gd name="connsiteY5" fmla="*/ 2385873 h 2436864"/>
                <a:gd name="connsiteX6" fmla="*/ 108260 w 2344612"/>
                <a:gd name="connsiteY6" fmla="*/ 1277218 h 2436864"/>
                <a:gd name="connsiteX7" fmla="*/ 0 w 2344612"/>
                <a:gd name="connsiteY7" fmla="*/ 1099017 h 2436864"/>
                <a:gd name="connsiteX8" fmla="*/ 1903551 w 2344612"/>
                <a:gd name="connsiteY8" fmla="*/ 0 h 2436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4612" h="2436864">
                  <a:moveTo>
                    <a:pt x="1903551" y="0"/>
                  </a:moveTo>
                  <a:lnTo>
                    <a:pt x="1930063" y="48844"/>
                  </a:lnTo>
                  <a:cubicBezTo>
                    <a:pt x="2023113" y="186577"/>
                    <a:pt x="2154881" y="296003"/>
                    <a:pt x="2309749" y="361507"/>
                  </a:cubicBezTo>
                  <a:lnTo>
                    <a:pt x="2344612" y="374267"/>
                  </a:lnTo>
                  <a:lnTo>
                    <a:pt x="1593888" y="2436864"/>
                  </a:lnTo>
                  <a:lnTo>
                    <a:pt x="1454570" y="2385873"/>
                  </a:lnTo>
                  <a:cubicBezTo>
                    <a:pt x="905430" y="2153607"/>
                    <a:pt x="438203" y="1765597"/>
                    <a:pt x="108260" y="1277218"/>
                  </a:cubicBezTo>
                  <a:lnTo>
                    <a:pt x="0" y="1099017"/>
                  </a:lnTo>
                  <a:lnTo>
                    <a:pt x="190355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99902000-3D6E-4789-9A77-0B457B6FA623}"/>
                </a:ext>
              </a:extLst>
            </p:cNvPr>
            <p:cNvSpPr/>
            <p:nvPr/>
          </p:nvSpPr>
          <p:spPr>
            <a:xfrm>
              <a:off x="5047609" y="4238162"/>
              <a:ext cx="2090422" cy="2250839"/>
            </a:xfrm>
            <a:custGeom>
              <a:avLst/>
              <a:gdLst>
                <a:gd name="connsiteX0" fmla="*/ 750724 w 2090422"/>
                <a:gd name="connsiteY0" fmla="*/ 0 h 2250839"/>
                <a:gd name="connsiteX1" fmla="*/ 791767 w 2090422"/>
                <a:gd name="connsiteY1" fmla="*/ 15022 h 2250839"/>
                <a:gd name="connsiteX2" fmla="*/ 1048391 w 2090422"/>
                <a:gd name="connsiteY2" fmla="*/ 53820 h 2250839"/>
                <a:gd name="connsiteX3" fmla="*/ 1305015 w 2090422"/>
                <a:gd name="connsiteY3" fmla="*/ 15022 h 2250839"/>
                <a:gd name="connsiteX4" fmla="*/ 1339699 w 2090422"/>
                <a:gd name="connsiteY4" fmla="*/ 2328 h 2250839"/>
                <a:gd name="connsiteX5" fmla="*/ 2090422 w 2090422"/>
                <a:gd name="connsiteY5" fmla="*/ 2064925 h 2250839"/>
                <a:gd name="connsiteX6" fmla="*/ 1958341 w 2090422"/>
                <a:gd name="connsiteY6" fmla="*/ 2113267 h 2250839"/>
                <a:gd name="connsiteX7" fmla="*/ 1048391 w 2090422"/>
                <a:gd name="connsiteY7" fmla="*/ 2250839 h 2250839"/>
                <a:gd name="connsiteX8" fmla="*/ 138441 w 2090422"/>
                <a:gd name="connsiteY8" fmla="*/ 2113267 h 2250839"/>
                <a:gd name="connsiteX9" fmla="*/ 0 w 2090422"/>
                <a:gd name="connsiteY9" fmla="*/ 2062597 h 2250839"/>
                <a:gd name="connsiteX10" fmla="*/ 750724 w 2090422"/>
                <a:gd name="connsiteY10" fmla="*/ 0 h 225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90422" h="2250839">
                  <a:moveTo>
                    <a:pt x="750724" y="0"/>
                  </a:moveTo>
                  <a:lnTo>
                    <a:pt x="791767" y="15022"/>
                  </a:lnTo>
                  <a:cubicBezTo>
                    <a:pt x="872835" y="40237"/>
                    <a:pt x="959027" y="53820"/>
                    <a:pt x="1048391" y="53820"/>
                  </a:cubicBezTo>
                  <a:cubicBezTo>
                    <a:pt x="1137756" y="53820"/>
                    <a:pt x="1223948" y="40237"/>
                    <a:pt x="1305015" y="15022"/>
                  </a:cubicBezTo>
                  <a:lnTo>
                    <a:pt x="1339699" y="2328"/>
                  </a:lnTo>
                  <a:lnTo>
                    <a:pt x="2090422" y="2064925"/>
                  </a:lnTo>
                  <a:lnTo>
                    <a:pt x="1958341" y="2113267"/>
                  </a:lnTo>
                  <a:cubicBezTo>
                    <a:pt x="1670889" y="2202675"/>
                    <a:pt x="1365265" y="2250839"/>
                    <a:pt x="1048391" y="2250839"/>
                  </a:cubicBezTo>
                  <a:cubicBezTo>
                    <a:pt x="731518" y="2250839"/>
                    <a:pt x="425894" y="2202675"/>
                    <a:pt x="138441" y="2113267"/>
                  </a:cubicBezTo>
                  <a:lnTo>
                    <a:pt x="0" y="2062597"/>
                  </a:lnTo>
                  <a:lnTo>
                    <a:pt x="750724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Segment 9 Text">
              <a:extLst>
                <a:ext uri="{FF2B5EF4-FFF2-40B4-BE49-F238E27FC236}">
                  <a16:creationId xmlns:a16="http://schemas.microsoft.com/office/drawing/2014/main" id="{A2635790-EF81-46A0-87B5-C041A040C02F}"/>
                </a:ext>
              </a:extLst>
            </p:cNvPr>
            <p:cNvSpPr/>
            <p:nvPr/>
          </p:nvSpPr>
          <p:spPr>
            <a:xfrm rot="14980529">
              <a:off x="4352548" y="11941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7" name="Segment 8 Text">
              <a:extLst>
                <a:ext uri="{FF2B5EF4-FFF2-40B4-BE49-F238E27FC236}">
                  <a16:creationId xmlns:a16="http://schemas.microsoft.com/office/drawing/2014/main" id="{1C05CDC7-EC9E-464F-9772-DF25C01FEB9D}"/>
                </a:ext>
              </a:extLst>
            </p:cNvPr>
            <p:cNvSpPr/>
            <p:nvPr/>
          </p:nvSpPr>
          <p:spPr>
            <a:xfrm rot="12500010">
              <a:off x="3314476" y="20638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8" name="Segment 7 Text">
              <a:extLst>
                <a:ext uri="{FF2B5EF4-FFF2-40B4-BE49-F238E27FC236}">
                  <a16:creationId xmlns:a16="http://schemas.microsoft.com/office/drawing/2014/main" id="{D233B876-4CB9-49B0-84DC-AA6C64228C6A}"/>
                </a:ext>
              </a:extLst>
            </p:cNvPr>
            <p:cNvSpPr/>
            <p:nvPr/>
          </p:nvSpPr>
          <p:spPr>
            <a:xfrm rot="10075370">
              <a:off x="3133520" y="33683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59" name="Segment 6 Text">
              <a:extLst>
                <a:ext uri="{FF2B5EF4-FFF2-40B4-BE49-F238E27FC236}">
                  <a16:creationId xmlns:a16="http://schemas.microsoft.com/office/drawing/2014/main" id="{E26E71E7-75DE-4FCD-A975-CE1BBFCBD68D}"/>
                </a:ext>
              </a:extLst>
            </p:cNvPr>
            <p:cNvSpPr/>
            <p:nvPr/>
          </p:nvSpPr>
          <p:spPr>
            <a:xfrm rot="7675046">
              <a:off x="3779052" y="45209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6" name="Segment 5 Text">
              <a:extLst>
                <a:ext uri="{FF2B5EF4-FFF2-40B4-BE49-F238E27FC236}">
                  <a16:creationId xmlns:a16="http://schemas.microsoft.com/office/drawing/2014/main" id="{A1D514B9-D192-44DC-A3AE-BACC953878A8}"/>
                </a:ext>
              </a:extLst>
            </p:cNvPr>
            <p:cNvSpPr/>
            <p:nvPr/>
          </p:nvSpPr>
          <p:spPr>
            <a:xfrm rot="5400000">
              <a:off x="5019932" y="4962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8" name="Segment 4 Text">
              <a:extLst>
                <a:ext uri="{FF2B5EF4-FFF2-40B4-BE49-F238E27FC236}">
                  <a16:creationId xmlns:a16="http://schemas.microsoft.com/office/drawing/2014/main" id="{7DF983D3-99D5-42F9-A8E5-6C45EA28D9D6}"/>
                </a:ext>
              </a:extLst>
            </p:cNvPr>
            <p:cNvSpPr/>
            <p:nvPr/>
          </p:nvSpPr>
          <p:spPr>
            <a:xfrm rot="2988437">
              <a:off x="6277235" y="452436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9" name="Segment 3 Text">
              <a:extLst>
                <a:ext uri="{FF2B5EF4-FFF2-40B4-BE49-F238E27FC236}">
                  <a16:creationId xmlns:a16="http://schemas.microsoft.com/office/drawing/2014/main" id="{5FAB7D01-F0B3-4FCB-834B-2BD7D8CA5320}"/>
                </a:ext>
              </a:extLst>
            </p:cNvPr>
            <p:cNvSpPr/>
            <p:nvPr/>
          </p:nvSpPr>
          <p:spPr>
            <a:xfrm rot="628406">
              <a:off x="6920484" y="33756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0" name="Segment 2 Text">
              <a:extLst>
                <a:ext uri="{FF2B5EF4-FFF2-40B4-BE49-F238E27FC236}">
                  <a16:creationId xmlns:a16="http://schemas.microsoft.com/office/drawing/2014/main" id="{047B677D-FDFC-4259-881C-CC97416FB5EC}"/>
                </a:ext>
              </a:extLst>
            </p:cNvPr>
            <p:cNvSpPr/>
            <p:nvPr/>
          </p:nvSpPr>
          <p:spPr>
            <a:xfrm rot="19932819">
              <a:off x="6727162" y="20710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1" name="Segment 1 Text">
              <a:extLst>
                <a:ext uri="{FF2B5EF4-FFF2-40B4-BE49-F238E27FC236}">
                  <a16:creationId xmlns:a16="http://schemas.microsoft.com/office/drawing/2014/main" id="{7589DB1B-51B7-43B8-AFFA-28C12D8D18F4}"/>
                </a:ext>
              </a:extLst>
            </p:cNvPr>
            <p:cNvSpPr/>
            <p:nvPr/>
          </p:nvSpPr>
          <p:spPr>
            <a:xfrm rot="17420058">
              <a:off x="5731113" y="1195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92500" lnSpcReduction="10000"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8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Spinning Wheel 10">
            <a:extLst>
              <a:ext uri="{FF2B5EF4-FFF2-40B4-BE49-F238E27FC236}">
                <a16:creationId xmlns:a16="http://schemas.microsoft.com/office/drawing/2014/main" id="{B5123D5A-8489-4948-BDCA-C21BF48EED80}"/>
              </a:ext>
            </a:extLst>
          </p:cNvPr>
          <p:cNvGrpSpPr/>
          <p:nvPr/>
        </p:nvGrpSpPr>
        <p:grpSpPr>
          <a:xfrm>
            <a:off x="2706784" y="206704"/>
            <a:ext cx="6778317" cy="6453410"/>
            <a:chOff x="2706784" y="206704"/>
            <a:chExt cx="6778317" cy="6453410"/>
          </a:xfrm>
        </p:grpSpPr>
        <p:sp>
          <p:nvSpPr>
            <p:cNvPr id="33" name="Segment 10">
              <a:extLst>
                <a:ext uri="{FF2B5EF4-FFF2-40B4-BE49-F238E27FC236}">
                  <a16:creationId xmlns:a16="http://schemas.microsoft.com/office/drawing/2014/main" id="{52C205B5-9663-4A8A-9F48-476FB5F6653A}"/>
                </a:ext>
              </a:extLst>
            </p:cNvPr>
            <p:cNvSpPr/>
            <p:nvPr/>
          </p:nvSpPr>
          <p:spPr>
            <a:xfrm rot="19440000">
              <a:off x="4804678" y="206704"/>
              <a:ext cx="1812504" cy="2358292"/>
            </a:xfrm>
            <a:custGeom>
              <a:avLst/>
              <a:gdLst>
                <a:gd name="connsiteX0" fmla="*/ 1812504 w 1812504"/>
                <a:gd name="connsiteY0" fmla="*/ 580792 h 2358292"/>
                <a:gd name="connsiteX1" fmla="*/ 521075 w 1812504"/>
                <a:gd name="connsiteY1" fmla="*/ 2358292 h 2358292"/>
                <a:gd name="connsiteX2" fmla="*/ 450092 w 1812504"/>
                <a:gd name="connsiteY2" fmla="*/ 2312002 h 2358292"/>
                <a:gd name="connsiteX3" fmla="*/ 47112 w 1812504"/>
                <a:gd name="connsiteY3" fmla="*/ 2195890 h 2358292"/>
                <a:gd name="connsiteX4" fmla="*/ 0 w 1812504"/>
                <a:gd name="connsiteY4" fmla="*/ 2198792 h 2358292"/>
                <a:gd name="connsiteX5" fmla="*/ 0 w 1812504"/>
                <a:gd name="connsiteY5" fmla="*/ 1709 h 2358292"/>
                <a:gd name="connsiteX6" fmla="*/ 124166 w 1812504"/>
                <a:gd name="connsiteY6" fmla="*/ 0 h 2358292"/>
                <a:gd name="connsiteX7" fmla="*/ 1685735 w 1812504"/>
                <a:gd name="connsiteY7" fmla="*/ 493500 h 2358292"/>
                <a:gd name="connsiteX8" fmla="*/ 1812504 w 1812504"/>
                <a:gd name="connsiteY8" fmla="*/ 580792 h 235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12504" h="2358292">
                  <a:moveTo>
                    <a:pt x="1812504" y="580792"/>
                  </a:moveTo>
                  <a:lnTo>
                    <a:pt x="521075" y="2358292"/>
                  </a:lnTo>
                  <a:lnTo>
                    <a:pt x="450092" y="2312002"/>
                  </a:lnTo>
                  <a:cubicBezTo>
                    <a:pt x="324082" y="2238659"/>
                    <a:pt x="185548" y="2200621"/>
                    <a:pt x="47112" y="2195890"/>
                  </a:cubicBezTo>
                  <a:lnTo>
                    <a:pt x="0" y="2198792"/>
                  </a:lnTo>
                  <a:lnTo>
                    <a:pt x="0" y="1709"/>
                  </a:lnTo>
                  <a:lnTo>
                    <a:pt x="124166" y="0"/>
                  </a:lnTo>
                  <a:cubicBezTo>
                    <a:pt x="664122" y="18455"/>
                    <a:pt x="1204503" y="179810"/>
                    <a:pt x="1685735" y="493500"/>
                  </a:cubicBezTo>
                  <a:lnTo>
                    <a:pt x="1812504" y="58079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9">
              <a:extLst>
                <a:ext uri="{FF2B5EF4-FFF2-40B4-BE49-F238E27FC236}">
                  <a16:creationId xmlns:a16="http://schemas.microsoft.com/office/drawing/2014/main" id="{662F17CF-2B18-4001-A42B-E2652281E0B8}"/>
                </a:ext>
              </a:extLst>
            </p:cNvPr>
            <p:cNvSpPr/>
            <p:nvPr/>
          </p:nvSpPr>
          <p:spPr>
            <a:xfrm rot="19440000">
              <a:off x="3370936" y="1264404"/>
              <a:ext cx="1773615" cy="2355935"/>
            </a:xfrm>
            <a:custGeom>
              <a:avLst/>
              <a:gdLst>
                <a:gd name="connsiteX0" fmla="*/ 1773615 w 1773615"/>
                <a:gd name="connsiteY0" fmla="*/ 0 h 2355935"/>
                <a:gd name="connsiteX1" fmla="*/ 1773615 w 1773615"/>
                <a:gd name="connsiteY1" fmla="*/ 2197255 h 2355935"/>
                <a:gd name="connsiteX2" fmla="*/ 1659062 w 1773615"/>
                <a:gd name="connsiteY2" fmla="*/ 2204311 h 2355935"/>
                <a:gd name="connsiteX3" fmla="*/ 1348204 w 1773615"/>
                <a:gd name="connsiteY3" fmla="*/ 2317525 h 2355935"/>
                <a:gd name="connsiteX4" fmla="*/ 1291038 w 1773615"/>
                <a:gd name="connsiteY4" fmla="*/ 2355935 h 2355935"/>
                <a:gd name="connsiteX5" fmla="*/ 0 w 1773615"/>
                <a:gd name="connsiteY5" fmla="*/ 578973 h 2355935"/>
                <a:gd name="connsiteX6" fmla="*/ 213119 w 1773615"/>
                <a:gd name="connsiteY6" fmla="*/ 435778 h 2355935"/>
                <a:gd name="connsiteX7" fmla="*/ 1607260 w 1773615"/>
                <a:gd name="connsiteY7" fmla="*/ 2289 h 2355935"/>
                <a:gd name="connsiteX8" fmla="*/ 1773615 w 1773615"/>
                <a:gd name="connsiteY8" fmla="*/ 0 h 235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3615" h="2355935">
                  <a:moveTo>
                    <a:pt x="1773615" y="0"/>
                  </a:moveTo>
                  <a:lnTo>
                    <a:pt x="1773615" y="2197255"/>
                  </a:lnTo>
                  <a:lnTo>
                    <a:pt x="1659062" y="2204311"/>
                  </a:lnTo>
                  <a:cubicBezTo>
                    <a:pt x="1549993" y="2221586"/>
                    <a:pt x="1444220" y="2259665"/>
                    <a:pt x="1348204" y="2317525"/>
                  </a:cubicBezTo>
                  <a:lnTo>
                    <a:pt x="1291038" y="2355935"/>
                  </a:lnTo>
                  <a:lnTo>
                    <a:pt x="0" y="578973"/>
                  </a:lnTo>
                  <a:lnTo>
                    <a:pt x="213119" y="435778"/>
                  </a:lnTo>
                  <a:cubicBezTo>
                    <a:pt x="638689" y="179327"/>
                    <a:pt x="1118323" y="32468"/>
                    <a:pt x="1607260" y="2289"/>
                  </a:cubicBezTo>
                  <a:lnTo>
                    <a:pt x="1773615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8">
              <a:extLst>
                <a:ext uri="{FF2B5EF4-FFF2-40B4-BE49-F238E27FC236}">
                  <a16:creationId xmlns:a16="http://schemas.microsoft.com/office/drawing/2014/main" id="{5D6D526B-E0DF-4330-8327-B79502762656}"/>
                </a:ext>
              </a:extLst>
            </p:cNvPr>
            <p:cNvSpPr/>
            <p:nvPr/>
          </p:nvSpPr>
          <p:spPr>
            <a:xfrm rot="19440000">
              <a:off x="2706784" y="2218952"/>
              <a:ext cx="2403822" cy="2210353"/>
            </a:xfrm>
            <a:custGeom>
              <a:avLst/>
              <a:gdLst>
                <a:gd name="connsiteX0" fmla="*/ 1112784 w 2403822"/>
                <a:gd name="connsiteY0" fmla="*/ 0 h 2210353"/>
                <a:gd name="connsiteX1" fmla="*/ 2403822 w 2403822"/>
                <a:gd name="connsiteY1" fmla="*/ 1776962 h 2210353"/>
                <a:gd name="connsiteX2" fmla="*/ 2393897 w 2403822"/>
                <a:gd name="connsiteY2" fmla="*/ 1783630 h 2210353"/>
                <a:gd name="connsiteX3" fmla="*/ 2211669 w 2403822"/>
                <a:gd name="connsiteY3" fmla="*/ 1968438 h 2210353"/>
                <a:gd name="connsiteX4" fmla="*/ 2092218 w 2403822"/>
                <a:gd name="connsiteY4" fmla="*/ 2198856 h 2210353"/>
                <a:gd name="connsiteX5" fmla="*/ 2088943 w 2403822"/>
                <a:gd name="connsiteY5" fmla="*/ 2210353 h 2210353"/>
                <a:gd name="connsiteX6" fmla="*/ 0 w 2403822"/>
                <a:gd name="connsiteY6" fmla="*/ 1531615 h 2210353"/>
                <a:gd name="connsiteX7" fmla="*/ 10686 w 2403822"/>
                <a:gd name="connsiteY7" fmla="*/ 1494091 h 2210353"/>
                <a:gd name="connsiteX8" fmla="*/ 434244 w 2403822"/>
                <a:gd name="connsiteY8" fmla="*/ 677063 h 2210353"/>
                <a:gd name="connsiteX9" fmla="*/ 1080397 w 2403822"/>
                <a:gd name="connsiteY9" fmla="*/ 21761 h 2210353"/>
                <a:gd name="connsiteX10" fmla="*/ 1112784 w 2403822"/>
                <a:gd name="connsiteY10" fmla="*/ 0 h 221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03822" h="2210353">
                  <a:moveTo>
                    <a:pt x="1112784" y="0"/>
                  </a:moveTo>
                  <a:lnTo>
                    <a:pt x="2403822" y="1776962"/>
                  </a:lnTo>
                  <a:lnTo>
                    <a:pt x="2393897" y="1783630"/>
                  </a:lnTo>
                  <a:cubicBezTo>
                    <a:pt x="2325848" y="1834394"/>
                    <a:pt x="2264196" y="1896141"/>
                    <a:pt x="2211669" y="1968438"/>
                  </a:cubicBezTo>
                  <a:cubicBezTo>
                    <a:pt x="2159142" y="2040736"/>
                    <a:pt x="2119469" y="2118451"/>
                    <a:pt x="2092218" y="2198856"/>
                  </a:cubicBezTo>
                  <a:lnTo>
                    <a:pt x="2088943" y="2210353"/>
                  </a:lnTo>
                  <a:lnTo>
                    <a:pt x="0" y="1531615"/>
                  </a:lnTo>
                  <a:lnTo>
                    <a:pt x="10686" y="1494091"/>
                  </a:lnTo>
                  <a:cubicBezTo>
                    <a:pt x="107315" y="1208984"/>
                    <a:pt x="247990" y="933419"/>
                    <a:pt x="434244" y="677063"/>
                  </a:cubicBezTo>
                  <a:cubicBezTo>
                    <a:pt x="620497" y="420707"/>
                    <a:pt x="839104" y="201763"/>
                    <a:pt x="1080397" y="21761"/>
                  </a:cubicBezTo>
                  <a:lnTo>
                    <a:pt x="1112784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7">
              <a:extLst>
                <a:ext uri="{FF2B5EF4-FFF2-40B4-BE49-F238E27FC236}">
                  <a16:creationId xmlns:a16="http://schemas.microsoft.com/office/drawing/2014/main" id="{BEB2DC4A-3F5B-4091-B904-52FC02DAB6F8}"/>
                </a:ext>
              </a:extLst>
            </p:cNvPr>
            <p:cNvSpPr/>
            <p:nvPr/>
          </p:nvSpPr>
          <p:spPr>
            <a:xfrm rot="19440000">
              <a:off x="3407879" y="3627616"/>
              <a:ext cx="2242173" cy="1887182"/>
            </a:xfrm>
            <a:custGeom>
              <a:avLst/>
              <a:gdLst>
                <a:gd name="connsiteX0" fmla="*/ 2238338 w 2242173"/>
                <a:gd name="connsiteY0" fmla="*/ 678739 h 1887182"/>
                <a:gd name="connsiteX1" fmla="*/ 2219472 w 2242173"/>
                <a:gd name="connsiteY1" fmla="*/ 744979 h 1887182"/>
                <a:gd name="connsiteX2" fmla="*/ 2207860 w 2242173"/>
                <a:gd name="connsiteY2" fmla="*/ 1075607 h 1887182"/>
                <a:gd name="connsiteX3" fmla="*/ 2242173 w 2242173"/>
                <a:gd name="connsiteY3" fmla="*/ 1208525 h 1887182"/>
                <a:gd name="connsiteX4" fmla="*/ 153482 w 2242173"/>
                <a:gd name="connsiteY4" fmla="*/ 1887182 h 1887182"/>
                <a:gd name="connsiteX5" fmla="*/ 97605 w 2242173"/>
                <a:gd name="connsiteY5" fmla="*/ 1706803 h 1887182"/>
                <a:gd name="connsiteX6" fmla="*/ 79064 w 2242173"/>
                <a:gd name="connsiteY6" fmla="*/ 246941 h 1887182"/>
                <a:gd name="connsiteX7" fmla="*/ 149394 w 2242173"/>
                <a:gd name="connsiteY7" fmla="*/ 0 h 1887182"/>
                <a:gd name="connsiteX8" fmla="*/ 2238338 w 2242173"/>
                <a:gd name="connsiteY8" fmla="*/ 678739 h 1887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2173" h="1887182">
                  <a:moveTo>
                    <a:pt x="2238338" y="678739"/>
                  </a:moveTo>
                  <a:lnTo>
                    <a:pt x="2219472" y="744979"/>
                  </a:lnTo>
                  <a:cubicBezTo>
                    <a:pt x="2194115" y="854175"/>
                    <a:pt x="2190586" y="966538"/>
                    <a:pt x="2207860" y="1075607"/>
                  </a:cubicBezTo>
                  <a:lnTo>
                    <a:pt x="2242173" y="1208525"/>
                  </a:lnTo>
                  <a:lnTo>
                    <a:pt x="153482" y="1887182"/>
                  </a:lnTo>
                  <a:lnTo>
                    <a:pt x="97605" y="1706803"/>
                  </a:lnTo>
                  <a:cubicBezTo>
                    <a:pt x="-24783" y="1232470"/>
                    <a:pt x="-33327" y="730929"/>
                    <a:pt x="79064" y="246941"/>
                  </a:cubicBezTo>
                  <a:lnTo>
                    <a:pt x="149394" y="0"/>
                  </a:lnTo>
                  <a:lnTo>
                    <a:pt x="2238338" y="678739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6">
              <a:extLst>
                <a:ext uri="{FF2B5EF4-FFF2-40B4-BE49-F238E27FC236}">
                  <a16:creationId xmlns:a16="http://schemas.microsoft.com/office/drawing/2014/main" id="{AC54C0A2-DBFA-4667-9249-4E33F504F432}"/>
                </a:ext>
              </a:extLst>
            </p:cNvPr>
            <p:cNvSpPr/>
            <p:nvPr/>
          </p:nvSpPr>
          <p:spPr>
            <a:xfrm rot="19440000">
              <a:off x="4322620" y="4443711"/>
              <a:ext cx="2391407" cy="2198706"/>
            </a:xfrm>
            <a:custGeom>
              <a:avLst/>
              <a:gdLst>
                <a:gd name="connsiteX0" fmla="*/ 2088528 w 2391407"/>
                <a:gd name="connsiteY0" fmla="*/ 0 h 2198706"/>
                <a:gd name="connsiteX1" fmla="*/ 2094701 w 2391407"/>
                <a:gd name="connsiteY1" fmla="*/ 23912 h 2198706"/>
                <a:gd name="connsiteX2" fmla="*/ 2329657 w 2391407"/>
                <a:gd name="connsiteY2" fmla="*/ 371288 h 2198706"/>
                <a:gd name="connsiteX3" fmla="*/ 2391407 w 2391407"/>
                <a:gd name="connsiteY3" fmla="*/ 421097 h 2198706"/>
                <a:gd name="connsiteX4" fmla="*/ 1099898 w 2391407"/>
                <a:gd name="connsiteY4" fmla="*/ 2198706 h 2198706"/>
                <a:gd name="connsiteX5" fmla="*/ 981994 w 2391407"/>
                <a:gd name="connsiteY5" fmla="*/ 2108403 h 2198706"/>
                <a:gd name="connsiteX6" fmla="*/ 30096 w 2391407"/>
                <a:gd name="connsiteY6" fmla="*/ 775762 h 2198706"/>
                <a:gd name="connsiteX7" fmla="*/ 0 w 2391407"/>
                <a:gd name="connsiteY7" fmla="*/ 678604 h 2198706"/>
                <a:gd name="connsiteX8" fmla="*/ 2088528 w 2391407"/>
                <a:gd name="connsiteY8" fmla="*/ 0 h 2198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1407" h="2198706">
                  <a:moveTo>
                    <a:pt x="2088528" y="0"/>
                  </a:moveTo>
                  <a:lnTo>
                    <a:pt x="2094701" y="23912"/>
                  </a:lnTo>
                  <a:cubicBezTo>
                    <a:pt x="2141979" y="154110"/>
                    <a:pt x="2220965" y="274109"/>
                    <a:pt x="2329657" y="371288"/>
                  </a:cubicBezTo>
                  <a:lnTo>
                    <a:pt x="2391407" y="421097"/>
                  </a:lnTo>
                  <a:lnTo>
                    <a:pt x="1099898" y="2198706"/>
                  </a:lnTo>
                  <a:lnTo>
                    <a:pt x="981994" y="2108403"/>
                  </a:lnTo>
                  <a:cubicBezTo>
                    <a:pt x="534948" y="1747659"/>
                    <a:pt x="214504" y="1283587"/>
                    <a:pt x="30096" y="775762"/>
                  </a:cubicBezTo>
                  <a:lnTo>
                    <a:pt x="0" y="678604"/>
                  </a:lnTo>
                  <a:lnTo>
                    <a:pt x="208852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5">
              <a:extLst>
                <a:ext uri="{FF2B5EF4-FFF2-40B4-BE49-F238E27FC236}">
                  <a16:creationId xmlns:a16="http://schemas.microsoft.com/office/drawing/2014/main" id="{5E98BE26-8444-4529-806D-372E3848F1A5}"/>
                </a:ext>
              </a:extLst>
            </p:cNvPr>
            <p:cNvSpPr/>
            <p:nvPr/>
          </p:nvSpPr>
          <p:spPr>
            <a:xfrm rot="19440000">
              <a:off x="5568685" y="4296458"/>
              <a:ext cx="1798755" cy="2363656"/>
            </a:xfrm>
            <a:custGeom>
              <a:avLst/>
              <a:gdLst>
                <a:gd name="connsiteX0" fmla="*/ 1798755 w 1798755"/>
                <a:gd name="connsiteY0" fmla="*/ 166158 h 2363656"/>
                <a:gd name="connsiteX1" fmla="*/ 1798755 w 1798755"/>
                <a:gd name="connsiteY1" fmla="*/ 2362236 h 2363656"/>
                <a:gd name="connsiteX2" fmla="*/ 1695593 w 1798755"/>
                <a:gd name="connsiteY2" fmla="*/ 2363656 h 2363656"/>
                <a:gd name="connsiteX3" fmla="*/ 4290 w 1798755"/>
                <a:gd name="connsiteY3" fmla="*/ 1780821 h 2363656"/>
                <a:gd name="connsiteX4" fmla="*/ 0 w 1798755"/>
                <a:gd name="connsiteY4" fmla="*/ 1777536 h 2363656"/>
                <a:gd name="connsiteX5" fmla="*/ 1291456 w 1798755"/>
                <a:gd name="connsiteY5" fmla="*/ 0 h 2363656"/>
                <a:gd name="connsiteX6" fmla="*/ 1295665 w 1798755"/>
                <a:gd name="connsiteY6" fmla="*/ 3395 h 2363656"/>
                <a:gd name="connsiteX7" fmla="*/ 1772647 w 1798755"/>
                <a:gd name="connsiteY7" fmla="*/ 167766 h 2363656"/>
                <a:gd name="connsiteX8" fmla="*/ 1798755 w 1798755"/>
                <a:gd name="connsiteY8" fmla="*/ 166158 h 2363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8755" h="2363656">
                  <a:moveTo>
                    <a:pt x="1798755" y="166158"/>
                  </a:moveTo>
                  <a:lnTo>
                    <a:pt x="1798755" y="2362236"/>
                  </a:lnTo>
                  <a:lnTo>
                    <a:pt x="1695593" y="2363656"/>
                  </a:lnTo>
                  <a:cubicBezTo>
                    <a:pt x="1106551" y="2343523"/>
                    <a:pt x="517001" y="2153328"/>
                    <a:pt x="4290" y="1780821"/>
                  </a:cubicBezTo>
                  <a:lnTo>
                    <a:pt x="0" y="1777536"/>
                  </a:lnTo>
                  <a:lnTo>
                    <a:pt x="1291456" y="0"/>
                  </a:lnTo>
                  <a:lnTo>
                    <a:pt x="1295665" y="3395"/>
                  </a:lnTo>
                  <a:cubicBezTo>
                    <a:pt x="1440260" y="108449"/>
                    <a:pt x="1606525" y="162088"/>
                    <a:pt x="1772647" y="167766"/>
                  </a:cubicBezTo>
                  <a:lnTo>
                    <a:pt x="1798755" y="166158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4">
              <a:extLst>
                <a:ext uri="{FF2B5EF4-FFF2-40B4-BE49-F238E27FC236}">
                  <a16:creationId xmlns:a16="http://schemas.microsoft.com/office/drawing/2014/main" id="{9FA3CF94-921C-4079-9CB9-D72FA0E78604}"/>
                </a:ext>
              </a:extLst>
            </p:cNvPr>
            <p:cNvSpPr/>
            <p:nvPr/>
          </p:nvSpPr>
          <p:spPr>
            <a:xfrm rot="19440000">
              <a:off x="7028400" y="3243389"/>
              <a:ext cx="1795084" cy="2356536"/>
            </a:xfrm>
            <a:custGeom>
              <a:avLst/>
              <a:gdLst>
                <a:gd name="connsiteX0" fmla="*/ 504046 w 1795084"/>
                <a:gd name="connsiteY0" fmla="*/ 0 h 2356536"/>
                <a:gd name="connsiteX1" fmla="*/ 1795084 w 1795084"/>
                <a:gd name="connsiteY1" fmla="*/ 1776961 h 2356536"/>
                <a:gd name="connsiteX2" fmla="*/ 1581500 w 1795084"/>
                <a:gd name="connsiteY2" fmla="*/ 1920469 h 2356536"/>
                <a:gd name="connsiteX3" fmla="*/ 187359 w 1795084"/>
                <a:gd name="connsiteY3" fmla="*/ 2353957 h 2356536"/>
                <a:gd name="connsiteX4" fmla="*/ 0 w 1795084"/>
                <a:gd name="connsiteY4" fmla="*/ 2356536 h 2356536"/>
                <a:gd name="connsiteX5" fmla="*/ 0 w 1795084"/>
                <a:gd name="connsiteY5" fmla="*/ 160286 h 2356536"/>
                <a:gd name="connsiteX6" fmla="*/ 135558 w 1795084"/>
                <a:gd name="connsiteY6" fmla="*/ 151936 h 2356536"/>
                <a:gd name="connsiteX7" fmla="*/ 446415 w 1795084"/>
                <a:gd name="connsiteY7" fmla="*/ 38722 h 2356536"/>
                <a:gd name="connsiteX8" fmla="*/ 504046 w 1795084"/>
                <a:gd name="connsiteY8" fmla="*/ 0 h 235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084" h="2356536">
                  <a:moveTo>
                    <a:pt x="504046" y="0"/>
                  </a:moveTo>
                  <a:lnTo>
                    <a:pt x="1795084" y="1776961"/>
                  </a:lnTo>
                  <a:lnTo>
                    <a:pt x="1581500" y="1920469"/>
                  </a:lnTo>
                  <a:cubicBezTo>
                    <a:pt x="1155930" y="2176919"/>
                    <a:pt x="676296" y="2323778"/>
                    <a:pt x="187359" y="2353957"/>
                  </a:cubicBezTo>
                  <a:lnTo>
                    <a:pt x="0" y="2356536"/>
                  </a:lnTo>
                  <a:lnTo>
                    <a:pt x="0" y="160286"/>
                  </a:lnTo>
                  <a:lnTo>
                    <a:pt x="135558" y="151936"/>
                  </a:lnTo>
                  <a:cubicBezTo>
                    <a:pt x="244626" y="134660"/>
                    <a:pt x="350400" y="96582"/>
                    <a:pt x="446415" y="38722"/>
                  </a:cubicBezTo>
                  <a:lnTo>
                    <a:pt x="504046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3">
              <a:extLst>
                <a:ext uri="{FF2B5EF4-FFF2-40B4-BE49-F238E27FC236}">
                  <a16:creationId xmlns:a16="http://schemas.microsoft.com/office/drawing/2014/main" id="{2B42EAB0-7EBB-47DF-9A7B-1AC125C1A2E3}"/>
                </a:ext>
              </a:extLst>
            </p:cNvPr>
            <p:cNvSpPr/>
            <p:nvPr/>
          </p:nvSpPr>
          <p:spPr>
            <a:xfrm rot="19440000">
              <a:off x="7081895" y="2429116"/>
              <a:ext cx="2403206" cy="2209508"/>
            </a:xfrm>
            <a:custGeom>
              <a:avLst/>
              <a:gdLst>
                <a:gd name="connsiteX0" fmla="*/ 2403206 w 2403206"/>
                <a:gd name="connsiteY0" fmla="*/ 678740 h 2209508"/>
                <a:gd name="connsiteX1" fmla="*/ 2392671 w 2403206"/>
                <a:gd name="connsiteY1" fmla="*/ 715729 h 2209508"/>
                <a:gd name="connsiteX2" fmla="*/ 1969114 w 2403206"/>
                <a:gd name="connsiteY2" fmla="*/ 1532757 h 2209508"/>
                <a:gd name="connsiteX3" fmla="*/ 1322960 w 2403206"/>
                <a:gd name="connsiteY3" fmla="*/ 2188059 h 2209508"/>
                <a:gd name="connsiteX4" fmla="*/ 1291039 w 2403206"/>
                <a:gd name="connsiteY4" fmla="*/ 2209508 h 2209508"/>
                <a:gd name="connsiteX5" fmla="*/ 0 w 2403206"/>
                <a:gd name="connsiteY5" fmla="*/ 432546 h 2209508"/>
                <a:gd name="connsiteX6" fmla="*/ 9460 w 2403206"/>
                <a:gd name="connsiteY6" fmla="*/ 426190 h 2209508"/>
                <a:gd name="connsiteX7" fmla="*/ 191688 w 2403206"/>
                <a:gd name="connsiteY7" fmla="*/ 241381 h 2209508"/>
                <a:gd name="connsiteX8" fmla="*/ 311139 w 2403206"/>
                <a:gd name="connsiteY8" fmla="*/ 10963 h 2209508"/>
                <a:gd name="connsiteX9" fmla="*/ 314262 w 2403206"/>
                <a:gd name="connsiteY9" fmla="*/ 0 h 2209508"/>
                <a:gd name="connsiteX10" fmla="*/ 2403206 w 2403206"/>
                <a:gd name="connsiteY10" fmla="*/ 678740 h 220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03206" h="2209508">
                  <a:moveTo>
                    <a:pt x="2403206" y="678740"/>
                  </a:moveTo>
                  <a:lnTo>
                    <a:pt x="2392671" y="715729"/>
                  </a:lnTo>
                  <a:cubicBezTo>
                    <a:pt x="2296043" y="1000836"/>
                    <a:pt x="2155367" y="1276401"/>
                    <a:pt x="1969114" y="1532757"/>
                  </a:cubicBezTo>
                  <a:cubicBezTo>
                    <a:pt x="1782860" y="1789113"/>
                    <a:pt x="1564253" y="2008058"/>
                    <a:pt x="1322960" y="2188059"/>
                  </a:cubicBezTo>
                  <a:lnTo>
                    <a:pt x="1291039" y="2209508"/>
                  </a:lnTo>
                  <a:lnTo>
                    <a:pt x="0" y="432546"/>
                  </a:lnTo>
                  <a:lnTo>
                    <a:pt x="9460" y="426190"/>
                  </a:lnTo>
                  <a:cubicBezTo>
                    <a:pt x="77509" y="375425"/>
                    <a:pt x="139161" y="313679"/>
                    <a:pt x="191688" y="241381"/>
                  </a:cubicBezTo>
                  <a:cubicBezTo>
                    <a:pt x="244215" y="169084"/>
                    <a:pt x="283888" y="91369"/>
                    <a:pt x="311139" y="10963"/>
                  </a:cubicBezTo>
                  <a:lnTo>
                    <a:pt x="314262" y="0"/>
                  </a:lnTo>
                  <a:lnTo>
                    <a:pt x="2403206" y="67874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egment 2">
              <a:extLst>
                <a:ext uri="{FF2B5EF4-FFF2-40B4-BE49-F238E27FC236}">
                  <a16:creationId xmlns:a16="http://schemas.microsoft.com/office/drawing/2014/main" id="{9D908D8C-CF90-42F6-A032-9EA5CED11314}"/>
                </a:ext>
              </a:extLst>
            </p:cNvPr>
            <p:cNvSpPr/>
            <p:nvPr/>
          </p:nvSpPr>
          <p:spPr>
            <a:xfrm rot="19440000">
              <a:off x="6542846" y="1344306"/>
              <a:ext cx="2241807" cy="1886322"/>
            </a:xfrm>
            <a:custGeom>
              <a:avLst/>
              <a:gdLst>
                <a:gd name="connsiteX0" fmla="*/ 2088758 w 2241807"/>
                <a:gd name="connsiteY0" fmla="*/ 0 h 1886322"/>
                <a:gd name="connsiteX1" fmla="*/ 2144202 w 2241807"/>
                <a:gd name="connsiteY1" fmla="*/ 178985 h 1886322"/>
                <a:gd name="connsiteX2" fmla="*/ 2162743 w 2241807"/>
                <a:gd name="connsiteY2" fmla="*/ 1638847 h 1886322"/>
                <a:gd name="connsiteX3" fmla="*/ 2092262 w 2241807"/>
                <a:gd name="connsiteY3" fmla="*/ 1886322 h 1886322"/>
                <a:gd name="connsiteX4" fmla="*/ 3318 w 2241807"/>
                <a:gd name="connsiteY4" fmla="*/ 1207583 h 1886322"/>
                <a:gd name="connsiteX5" fmla="*/ 22335 w 2241807"/>
                <a:gd name="connsiteY5" fmla="*/ 1140809 h 1886322"/>
                <a:gd name="connsiteX6" fmla="*/ 33947 w 2241807"/>
                <a:gd name="connsiteY6" fmla="*/ 810181 h 1886322"/>
                <a:gd name="connsiteX7" fmla="*/ 0 w 2241807"/>
                <a:gd name="connsiteY7" fmla="*/ 678679 h 1886322"/>
                <a:gd name="connsiteX8" fmla="*/ 2088758 w 2241807"/>
                <a:gd name="connsiteY8" fmla="*/ 0 h 1886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1807" h="1886322">
                  <a:moveTo>
                    <a:pt x="2088758" y="0"/>
                  </a:moveTo>
                  <a:lnTo>
                    <a:pt x="2144202" y="178985"/>
                  </a:lnTo>
                  <a:cubicBezTo>
                    <a:pt x="2266590" y="653317"/>
                    <a:pt x="2275134" y="1154858"/>
                    <a:pt x="2162743" y="1638847"/>
                  </a:cubicBezTo>
                  <a:lnTo>
                    <a:pt x="2092262" y="1886322"/>
                  </a:lnTo>
                  <a:lnTo>
                    <a:pt x="3318" y="1207583"/>
                  </a:lnTo>
                  <a:lnTo>
                    <a:pt x="22335" y="1140809"/>
                  </a:lnTo>
                  <a:cubicBezTo>
                    <a:pt x="47692" y="1031613"/>
                    <a:pt x="51221" y="919249"/>
                    <a:pt x="33947" y="810181"/>
                  </a:cubicBezTo>
                  <a:lnTo>
                    <a:pt x="0" y="678679"/>
                  </a:lnTo>
                  <a:lnTo>
                    <a:pt x="2088758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egment 1">
              <a:extLst>
                <a:ext uri="{FF2B5EF4-FFF2-40B4-BE49-F238E27FC236}">
                  <a16:creationId xmlns:a16="http://schemas.microsoft.com/office/drawing/2014/main" id="{C204C949-8ED3-4221-A775-AD47FA458F03}"/>
                </a:ext>
              </a:extLst>
            </p:cNvPr>
            <p:cNvSpPr/>
            <p:nvPr/>
          </p:nvSpPr>
          <p:spPr>
            <a:xfrm rot="19440000">
              <a:off x="5470394" y="212430"/>
              <a:ext cx="2398855" cy="2205598"/>
            </a:xfrm>
            <a:custGeom>
              <a:avLst/>
              <a:gdLst>
                <a:gd name="connsiteX0" fmla="*/ 1291375 w 2398855"/>
                <a:gd name="connsiteY0" fmla="*/ 0 h 2205598"/>
                <a:gd name="connsiteX1" fmla="*/ 2368326 w 2398855"/>
                <a:gd name="connsiteY1" fmla="*/ 1428419 h 2205598"/>
                <a:gd name="connsiteX2" fmla="*/ 2398855 w 2398855"/>
                <a:gd name="connsiteY2" fmla="*/ 1526972 h 2205598"/>
                <a:gd name="connsiteX3" fmla="*/ 310260 w 2398855"/>
                <a:gd name="connsiteY3" fmla="*/ 2205598 h 2205598"/>
                <a:gd name="connsiteX4" fmla="*/ 303721 w 2398855"/>
                <a:gd name="connsiteY4" fmla="*/ 2180269 h 2205598"/>
                <a:gd name="connsiteX5" fmla="*/ 0 w 2398855"/>
                <a:gd name="connsiteY5" fmla="*/ 1777426 h 2205598"/>
                <a:gd name="connsiteX6" fmla="*/ 1291375 w 2398855"/>
                <a:gd name="connsiteY6" fmla="*/ 0 h 2205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855" h="2205598">
                  <a:moveTo>
                    <a:pt x="1291375" y="0"/>
                  </a:moveTo>
                  <a:cubicBezTo>
                    <a:pt x="1804087" y="372507"/>
                    <a:pt x="2167154" y="874428"/>
                    <a:pt x="2368326" y="1428419"/>
                  </a:cubicBezTo>
                  <a:lnTo>
                    <a:pt x="2398855" y="1526972"/>
                  </a:lnTo>
                  <a:lnTo>
                    <a:pt x="310260" y="2205598"/>
                  </a:lnTo>
                  <a:lnTo>
                    <a:pt x="303721" y="2180269"/>
                  </a:lnTo>
                  <a:cubicBezTo>
                    <a:pt x="246987" y="2024032"/>
                    <a:pt x="144595" y="1882480"/>
                    <a:pt x="0" y="1777426"/>
                  </a:cubicBezTo>
                  <a:lnTo>
                    <a:pt x="1291375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egment 10 Text">
              <a:extLst>
                <a:ext uri="{FF2B5EF4-FFF2-40B4-BE49-F238E27FC236}">
                  <a16:creationId xmlns:a16="http://schemas.microsoft.com/office/drawing/2014/main" id="{42C32710-2676-4E22-8BD9-BB984EAEFF2B}"/>
                </a:ext>
              </a:extLst>
            </p:cNvPr>
            <p:cNvSpPr/>
            <p:nvPr/>
          </p:nvSpPr>
          <p:spPr>
            <a:xfrm rot="15044964">
              <a:off x="4392400" y="119239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0" name="Segment 9 Text">
              <a:extLst>
                <a:ext uri="{FF2B5EF4-FFF2-40B4-BE49-F238E27FC236}">
                  <a16:creationId xmlns:a16="http://schemas.microsoft.com/office/drawing/2014/main" id="{E0DBBA3D-EDC3-4F2F-BA90-9CC10D71459B}"/>
                </a:ext>
              </a:extLst>
            </p:cNvPr>
            <p:cNvSpPr/>
            <p:nvPr/>
          </p:nvSpPr>
          <p:spPr>
            <a:xfrm rot="12746085">
              <a:off x="3411014" y="19287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1" name="Segment 8 Text">
              <a:extLst>
                <a:ext uri="{FF2B5EF4-FFF2-40B4-BE49-F238E27FC236}">
                  <a16:creationId xmlns:a16="http://schemas.microsoft.com/office/drawing/2014/main" id="{F7E52260-A0E4-406C-99D5-5E78A6732972}"/>
                </a:ext>
              </a:extLst>
            </p:cNvPr>
            <p:cNvSpPr/>
            <p:nvPr/>
          </p:nvSpPr>
          <p:spPr>
            <a:xfrm rot="10800000">
              <a:off x="3088578" y="304184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2" name="Segment 7 Text">
              <a:extLst>
                <a:ext uri="{FF2B5EF4-FFF2-40B4-BE49-F238E27FC236}">
                  <a16:creationId xmlns:a16="http://schemas.microsoft.com/office/drawing/2014/main" id="{F7A9E11C-6485-4CD0-910C-EC3B27CA2109}"/>
                </a:ext>
              </a:extLst>
            </p:cNvPr>
            <p:cNvSpPr/>
            <p:nvPr/>
          </p:nvSpPr>
          <p:spPr>
            <a:xfrm rot="8533522">
              <a:off x="3465297" y="420479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65" name="Segment 6 Text">
              <a:extLst>
                <a:ext uri="{FF2B5EF4-FFF2-40B4-BE49-F238E27FC236}">
                  <a16:creationId xmlns:a16="http://schemas.microsoft.com/office/drawing/2014/main" id="{794C4BDF-D593-412B-9F3F-92D5B2D45420}"/>
                </a:ext>
              </a:extLst>
            </p:cNvPr>
            <p:cNvSpPr/>
            <p:nvPr/>
          </p:nvSpPr>
          <p:spPr>
            <a:xfrm rot="6448510">
              <a:off x="4448297" y="489095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2" name="Segment 5 Text">
              <a:extLst>
                <a:ext uri="{FF2B5EF4-FFF2-40B4-BE49-F238E27FC236}">
                  <a16:creationId xmlns:a16="http://schemas.microsoft.com/office/drawing/2014/main" id="{FFBCECC3-F70A-42A8-BA20-4418414E7281}"/>
                </a:ext>
              </a:extLst>
            </p:cNvPr>
            <p:cNvSpPr/>
            <p:nvPr/>
          </p:nvSpPr>
          <p:spPr>
            <a:xfrm rot="4437146">
              <a:off x="5602504" y="488055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3" name="Segment 4 Text">
              <a:extLst>
                <a:ext uri="{FF2B5EF4-FFF2-40B4-BE49-F238E27FC236}">
                  <a16:creationId xmlns:a16="http://schemas.microsoft.com/office/drawing/2014/main" id="{F0E7D3DF-C7D3-4769-AB38-86B7446FDAC0}"/>
                </a:ext>
              </a:extLst>
            </p:cNvPr>
            <p:cNvSpPr/>
            <p:nvPr/>
          </p:nvSpPr>
          <p:spPr>
            <a:xfrm rot="2251830">
              <a:off x="6593981" y="41964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4" name="Segment 3 Text">
              <a:extLst>
                <a:ext uri="{FF2B5EF4-FFF2-40B4-BE49-F238E27FC236}">
                  <a16:creationId xmlns:a16="http://schemas.microsoft.com/office/drawing/2014/main" id="{302BC54B-15F2-4543-B08E-73C343EE81B2}"/>
                </a:ext>
              </a:extLst>
            </p:cNvPr>
            <p:cNvSpPr/>
            <p:nvPr/>
          </p:nvSpPr>
          <p:spPr>
            <a:xfrm>
              <a:off x="6975036" y="3024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5" name="Segment 2 Text">
              <a:extLst>
                <a:ext uri="{FF2B5EF4-FFF2-40B4-BE49-F238E27FC236}">
                  <a16:creationId xmlns:a16="http://schemas.microsoft.com/office/drawing/2014/main" id="{421FA830-E00D-475D-A3EC-158B0533B899}"/>
                </a:ext>
              </a:extLst>
            </p:cNvPr>
            <p:cNvSpPr/>
            <p:nvPr/>
          </p:nvSpPr>
          <p:spPr>
            <a:xfrm rot="19530205">
              <a:off x="6596433" y="187983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  <p:sp>
          <p:nvSpPr>
            <p:cNvPr id="76" name="Segment 1 Text">
              <a:extLst>
                <a:ext uri="{FF2B5EF4-FFF2-40B4-BE49-F238E27FC236}">
                  <a16:creationId xmlns:a16="http://schemas.microsoft.com/office/drawing/2014/main" id="{A68EFAF5-B9F3-4478-A6CB-ED802BB69FAB}"/>
                </a:ext>
              </a:extLst>
            </p:cNvPr>
            <p:cNvSpPr/>
            <p:nvPr/>
          </p:nvSpPr>
          <p:spPr>
            <a:xfrm rot="17140939">
              <a:off x="5594705" y="112559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text here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8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461</Words>
  <Application>Microsoft Office PowerPoint</Application>
  <PresentationFormat>Widescreen</PresentationFormat>
  <Paragraphs>184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tekhnologic</dc:creator>
  <cp:lastModifiedBy>AVIJEH</cp:lastModifiedBy>
  <cp:revision>1</cp:revision>
  <dcterms:created xsi:type="dcterms:W3CDTF">2017-02-18T00:54:12Z</dcterms:created>
  <dcterms:modified xsi:type="dcterms:W3CDTF">2021-02-20T07:05:00Z</dcterms:modified>
</cp:coreProperties>
</file>