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68" r:id="rId3"/>
    <p:sldId id="271" r:id="rId4"/>
    <p:sldId id="264" r:id="rId5"/>
    <p:sldId id="272" r:id="rId6"/>
    <p:sldId id="273" r:id="rId7"/>
    <p:sldId id="274" r:id="rId8"/>
    <p:sldId id="275" r:id="rId9"/>
    <p:sldId id="276" r:id="rId10"/>
    <p:sldId id="270"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251"/>
    <a:srgbClr val="EE74AA"/>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1896" y="3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8" y="1421097"/>
            <a:ext cx="7632700" cy="2313656"/>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PowerPoint is for use at the beginning of class, as a warm up activity for beginner level students.</a:t>
            </a:r>
          </a:p>
          <a:p>
            <a:pPr>
              <a:spcAft>
                <a:spcPts val="600"/>
              </a:spcAft>
            </a:pPr>
            <a:endParaRPr lang="en-GB" sz="1400" dirty="0">
              <a:latin typeface="Roboto" panose="02000000000000000000" pitchFamily="2" charset="0"/>
              <a:ea typeface="Roboto" panose="02000000000000000000" pitchFamily="2" charset="0"/>
            </a:endParaRPr>
          </a:p>
          <a:p>
            <a:pPr>
              <a:spcAft>
                <a:spcPts val="600"/>
              </a:spcAft>
            </a:pPr>
            <a:r>
              <a:rPr lang="en-GB" sz="1400" dirty="0">
                <a:latin typeface="Roboto" panose="02000000000000000000" pitchFamily="2" charset="0"/>
                <a:ea typeface="Roboto" panose="02000000000000000000" pitchFamily="2" charset="0"/>
              </a:rPr>
              <a:t>At first, you can show students the question prompts so students can get familiar with these basic questions. Example answers are available so students can check their answers and practice pronunciation together. Once they are comfortable, show students just the ‘topics’, to see if they can remember the appropriate questions to ask, as well as the answers. </a:t>
            </a:r>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Note for teachers</a:t>
            </a: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74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8CCA0D7-147E-4B8A-A724-E81876737A69}"/>
              </a:ext>
            </a:extLst>
          </p:cNvPr>
          <p:cNvSpPr/>
          <p:nvPr/>
        </p:nvSpPr>
        <p:spPr>
          <a:xfrm>
            <a:off x="5741284" y="905394"/>
            <a:ext cx="2592857" cy="5226958"/>
          </a:xfrm>
          <a:prstGeom prst="rect">
            <a:avLst/>
          </a:prstGeom>
          <a:solidFill>
            <a:schemeClr val="bg1"/>
          </a:solidFill>
          <a:ln>
            <a:solidFill>
              <a:srgbClr val="F8A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4CFE13F-A6F8-42DD-908F-2F449B7CBD2C}"/>
              </a:ext>
            </a:extLst>
          </p:cNvPr>
          <p:cNvSpPr/>
          <p:nvPr/>
        </p:nvSpPr>
        <p:spPr>
          <a:xfrm>
            <a:off x="3081974" y="905394"/>
            <a:ext cx="2500577" cy="5226958"/>
          </a:xfrm>
          <a:prstGeom prst="rect">
            <a:avLst/>
          </a:prstGeom>
          <a:solidFill>
            <a:schemeClr val="bg1"/>
          </a:solidFill>
          <a:ln>
            <a:solidFill>
              <a:srgbClr val="EE7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49C9DE-819C-4B5B-8215-B12A86F307D8}"/>
              </a:ext>
            </a:extLst>
          </p:cNvPr>
          <p:cNvSpPr/>
          <p:nvPr/>
        </p:nvSpPr>
        <p:spPr>
          <a:xfrm>
            <a:off x="902136" y="905394"/>
            <a:ext cx="2021105" cy="5226958"/>
          </a:xfrm>
          <a:prstGeom prst="rect">
            <a:avLst/>
          </a:prstGeom>
          <a:solidFill>
            <a:schemeClr val="bg1"/>
          </a:solidFill>
          <a:ln>
            <a:solidFill>
              <a:srgbClr val="21A6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p:cNvSpPr/>
          <p:nvPr/>
        </p:nvSpPr>
        <p:spPr>
          <a:xfrm>
            <a:off x="902136" y="905394"/>
            <a:ext cx="2021105"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Topic</a:t>
            </a:r>
          </a:p>
        </p:txBody>
      </p:sp>
      <p:sp>
        <p:nvSpPr>
          <p:cNvPr id="8" name="Text Box">
            <a:extLst>
              <a:ext uri="{FF2B5EF4-FFF2-40B4-BE49-F238E27FC236}">
                <a16:creationId xmlns:a16="http://schemas.microsoft.com/office/drawing/2014/main" id="{8148D13C-0570-4730-921B-CC342B3C4028}"/>
              </a:ext>
            </a:extLst>
          </p:cNvPr>
          <p:cNvSpPr/>
          <p:nvPr/>
        </p:nvSpPr>
        <p:spPr>
          <a:xfrm>
            <a:off x="3081975" y="905394"/>
            <a:ext cx="2500577" cy="495108"/>
          </a:xfrm>
          <a:prstGeom prst="rect">
            <a:avLst/>
          </a:prstGeom>
          <a:solidFill>
            <a:srgbClr val="EE7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Question</a:t>
            </a:r>
          </a:p>
        </p:txBody>
      </p:sp>
      <p:sp>
        <p:nvSpPr>
          <p:cNvPr id="9" name="Text Box">
            <a:extLst>
              <a:ext uri="{FF2B5EF4-FFF2-40B4-BE49-F238E27FC236}">
                <a16:creationId xmlns:a16="http://schemas.microsoft.com/office/drawing/2014/main" id="{96DCB96F-FF9F-478D-8950-1542B7AF3CBF}"/>
              </a:ext>
            </a:extLst>
          </p:cNvPr>
          <p:cNvSpPr/>
          <p:nvPr/>
        </p:nvSpPr>
        <p:spPr>
          <a:xfrm>
            <a:off x="5741285" y="905394"/>
            <a:ext cx="2592857" cy="495108"/>
          </a:xfrm>
          <a:prstGeom prst="rect">
            <a:avLst/>
          </a:prstGeom>
          <a:solidFill>
            <a:srgbClr val="F8A2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Example Answer</a:t>
            </a:r>
          </a:p>
        </p:txBody>
      </p:sp>
      <p:sp>
        <p:nvSpPr>
          <p:cNvPr id="14" name="TextBox 13">
            <a:extLst>
              <a:ext uri="{FF2B5EF4-FFF2-40B4-BE49-F238E27FC236}">
                <a16:creationId xmlns:a16="http://schemas.microsoft.com/office/drawing/2014/main" id="{CCBDA8CE-FAA3-49E2-B0A5-FE89337BA618}"/>
              </a:ext>
            </a:extLst>
          </p:cNvPr>
          <p:cNvSpPr txBox="1"/>
          <p:nvPr/>
        </p:nvSpPr>
        <p:spPr>
          <a:xfrm>
            <a:off x="902136" y="1587641"/>
            <a:ext cx="2021105" cy="400110"/>
          </a:xfrm>
          <a:prstGeom prst="rect">
            <a:avLst/>
          </a:prstGeom>
          <a:noFill/>
        </p:spPr>
        <p:txBody>
          <a:bodyPr wrap="square" rtlCol="0">
            <a:spAutoFit/>
          </a:bodyPr>
          <a:lstStyle/>
          <a:p>
            <a:r>
              <a:rPr lang="en-GB" sz="2000" b="1" dirty="0"/>
              <a:t>Hello</a:t>
            </a:r>
          </a:p>
        </p:txBody>
      </p:sp>
      <p:sp>
        <p:nvSpPr>
          <p:cNvPr id="16" name="TextBox 15">
            <a:extLst>
              <a:ext uri="{FF2B5EF4-FFF2-40B4-BE49-F238E27FC236}">
                <a16:creationId xmlns:a16="http://schemas.microsoft.com/office/drawing/2014/main" id="{F18B769A-F5D6-4CBC-9A13-99011EAFCABC}"/>
              </a:ext>
            </a:extLst>
          </p:cNvPr>
          <p:cNvSpPr txBox="1"/>
          <p:nvPr/>
        </p:nvSpPr>
        <p:spPr>
          <a:xfrm>
            <a:off x="902136" y="2380612"/>
            <a:ext cx="2021105" cy="400110"/>
          </a:xfrm>
          <a:prstGeom prst="rect">
            <a:avLst/>
          </a:prstGeom>
          <a:noFill/>
        </p:spPr>
        <p:txBody>
          <a:bodyPr wrap="square" rtlCol="0">
            <a:spAutoFit/>
          </a:bodyPr>
          <a:lstStyle/>
          <a:p>
            <a:r>
              <a:rPr lang="en-GB" sz="2000" b="1" dirty="0"/>
              <a:t>Name</a:t>
            </a:r>
          </a:p>
        </p:txBody>
      </p:sp>
      <p:sp>
        <p:nvSpPr>
          <p:cNvPr id="17" name="TextBox 16">
            <a:extLst>
              <a:ext uri="{FF2B5EF4-FFF2-40B4-BE49-F238E27FC236}">
                <a16:creationId xmlns:a16="http://schemas.microsoft.com/office/drawing/2014/main" id="{76622216-50A9-46A5-8888-6CBB4AE086C6}"/>
              </a:ext>
            </a:extLst>
          </p:cNvPr>
          <p:cNvSpPr txBox="1"/>
          <p:nvPr/>
        </p:nvSpPr>
        <p:spPr>
          <a:xfrm>
            <a:off x="902136" y="3173583"/>
            <a:ext cx="2021105" cy="400110"/>
          </a:xfrm>
          <a:prstGeom prst="rect">
            <a:avLst/>
          </a:prstGeom>
          <a:noFill/>
        </p:spPr>
        <p:txBody>
          <a:bodyPr wrap="square" rtlCol="0">
            <a:spAutoFit/>
          </a:bodyPr>
          <a:lstStyle/>
          <a:p>
            <a:r>
              <a:rPr lang="en-GB" sz="2000" b="1" dirty="0"/>
              <a:t>Spell/name</a:t>
            </a:r>
          </a:p>
        </p:txBody>
      </p:sp>
      <p:sp>
        <p:nvSpPr>
          <p:cNvPr id="18" name="TextBox 17">
            <a:extLst>
              <a:ext uri="{FF2B5EF4-FFF2-40B4-BE49-F238E27FC236}">
                <a16:creationId xmlns:a16="http://schemas.microsoft.com/office/drawing/2014/main" id="{8DAEB608-F6A4-4525-8E74-48B93AE7CAC3}"/>
              </a:ext>
            </a:extLst>
          </p:cNvPr>
          <p:cNvSpPr txBox="1"/>
          <p:nvPr/>
        </p:nvSpPr>
        <p:spPr>
          <a:xfrm>
            <a:off x="902136" y="3966554"/>
            <a:ext cx="2021105" cy="400110"/>
          </a:xfrm>
          <a:prstGeom prst="rect">
            <a:avLst/>
          </a:prstGeom>
          <a:noFill/>
        </p:spPr>
        <p:txBody>
          <a:bodyPr wrap="square" rtlCol="0">
            <a:spAutoFit/>
          </a:bodyPr>
          <a:lstStyle/>
          <a:p>
            <a:r>
              <a:rPr lang="en-GB" sz="2000" b="1" dirty="0"/>
              <a:t>Surname</a:t>
            </a:r>
          </a:p>
        </p:txBody>
      </p:sp>
      <p:sp>
        <p:nvSpPr>
          <p:cNvPr id="19" name="TextBox 18">
            <a:extLst>
              <a:ext uri="{FF2B5EF4-FFF2-40B4-BE49-F238E27FC236}">
                <a16:creationId xmlns:a16="http://schemas.microsoft.com/office/drawing/2014/main" id="{7280EA5B-C15F-4C03-B0FD-54CE2F10ACFC}"/>
              </a:ext>
            </a:extLst>
          </p:cNvPr>
          <p:cNvSpPr txBox="1"/>
          <p:nvPr/>
        </p:nvSpPr>
        <p:spPr>
          <a:xfrm>
            <a:off x="902136" y="4759525"/>
            <a:ext cx="2021105" cy="400110"/>
          </a:xfrm>
          <a:prstGeom prst="rect">
            <a:avLst/>
          </a:prstGeom>
          <a:noFill/>
        </p:spPr>
        <p:txBody>
          <a:bodyPr wrap="square" rtlCol="0">
            <a:spAutoFit/>
          </a:bodyPr>
          <a:lstStyle/>
          <a:p>
            <a:r>
              <a:rPr lang="en-GB" sz="2000" b="1" dirty="0"/>
              <a:t>Nationality</a:t>
            </a:r>
          </a:p>
        </p:txBody>
      </p:sp>
      <p:sp>
        <p:nvSpPr>
          <p:cNvPr id="20" name="TextBox 19">
            <a:extLst>
              <a:ext uri="{FF2B5EF4-FFF2-40B4-BE49-F238E27FC236}">
                <a16:creationId xmlns:a16="http://schemas.microsoft.com/office/drawing/2014/main" id="{B0F270A9-FB5A-4F39-98D0-AD5C7D95B72B}"/>
              </a:ext>
            </a:extLst>
          </p:cNvPr>
          <p:cNvSpPr txBox="1"/>
          <p:nvPr/>
        </p:nvSpPr>
        <p:spPr>
          <a:xfrm>
            <a:off x="902136" y="5552496"/>
            <a:ext cx="2021105" cy="400110"/>
          </a:xfrm>
          <a:prstGeom prst="rect">
            <a:avLst/>
          </a:prstGeom>
          <a:noFill/>
        </p:spPr>
        <p:txBody>
          <a:bodyPr wrap="square" rtlCol="0">
            <a:spAutoFit/>
          </a:bodyPr>
          <a:lstStyle/>
          <a:p>
            <a:r>
              <a:rPr lang="en-GB" sz="2000" b="1" dirty="0"/>
              <a:t>Address</a:t>
            </a:r>
          </a:p>
        </p:txBody>
      </p:sp>
      <p:sp>
        <p:nvSpPr>
          <p:cNvPr id="22" name="TextBox 21">
            <a:extLst>
              <a:ext uri="{FF2B5EF4-FFF2-40B4-BE49-F238E27FC236}">
                <a16:creationId xmlns:a16="http://schemas.microsoft.com/office/drawing/2014/main" id="{3BB56D3C-5F88-4DE4-A935-3C5534C3298F}"/>
              </a:ext>
            </a:extLst>
          </p:cNvPr>
          <p:cNvSpPr txBox="1"/>
          <p:nvPr/>
        </p:nvSpPr>
        <p:spPr>
          <a:xfrm>
            <a:off x="3081973" y="1601572"/>
            <a:ext cx="2545736" cy="400110"/>
          </a:xfrm>
          <a:prstGeom prst="rect">
            <a:avLst/>
          </a:prstGeom>
          <a:noFill/>
        </p:spPr>
        <p:txBody>
          <a:bodyPr wrap="square" rtlCol="0">
            <a:spAutoFit/>
          </a:bodyPr>
          <a:lstStyle/>
          <a:p>
            <a:r>
              <a:rPr lang="en-GB" sz="2000" b="1" dirty="0"/>
              <a:t>Hello, how are you?</a:t>
            </a:r>
          </a:p>
        </p:txBody>
      </p:sp>
      <p:sp>
        <p:nvSpPr>
          <p:cNvPr id="30" name="TextBox 29">
            <a:extLst>
              <a:ext uri="{FF2B5EF4-FFF2-40B4-BE49-F238E27FC236}">
                <a16:creationId xmlns:a16="http://schemas.microsoft.com/office/drawing/2014/main" id="{1569959A-E156-4695-A7F0-D304A6E3C12E}"/>
              </a:ext>
            </a:extLst>
          </p:cNvPr>
          <p:cNvSpPr txBox="1"/>
          <p:nvPr/>
        </p:nvSpPr>
        <p:spPr>
          <a:xfrm>
            <a:off x="3081973" y="2383784"/>
            <a:ext cx="2500577" cy="400110"/>
          </a:xfrm>
          <a:prstGeom prst="rect">
            <a:avLst/>
          </a:prstGeom>
          <a:noFill/>
        </p:spPr>
        <p:txBody>
          <a:bodyPr wrap="square" rtlCol="0">
            <a:spAutoFit/>
          </a:bodyPr>
          <a:lstStyle/>
          <a:p>
            <a:r>
              <a:rPr lang="en-GB" sz="2000" b="1" dirty="0"/>
              <a:t>What’s your name?</a:t>
            </a:r>
          </a:p>
        </p:txBody>
      </p:sp>
      <p:sp>
        <p:nvSpPr>
          <p:cNvPr id="33" name="TextBox 32">
            <a:extLst>
              <a:ext uri="{FF2B5EF4-FFF2-40B4-BE49-F238E27FC236}">
                <a16:creationId xmlns:a16="http://schemas.microsoft.com/office/drawing/2014/main" id="{41C0E470-A085-4F31-B547-062CB4EE7C07}"/>
              </a:ext>
            </a:extLst>
          </p:cNvPr>
          <p:cNvSpPr txBox="1"/>
          <p:nvPr/>
        </p:nvSpPr>
        <p:spPr>
          <a:xfrm>
            <a:off x="3081973" y="3019695"/>
            <a:ext cx="2500577" cy="707886"/>
          </a:xfrm>
          <a:prstGeom prst="rect">
            <a:avLst/>
          </a:prstGeom>
          <a:noFill/>
        </p:spPr>
        <p:txBody>
          <a:bodyPr wrap="square" rtlCol="0">
            <a:spAutoFit/>
          </a:bodyPr>
          <a:lstStyle/>
          <a:p>
            <a:r>
              <a:rPr lang="en-GB" sz="2000" b="1" dirty="0"/>
              <a:t>How do you spell your first name?</a:t>
            </a:r>
          </a:p>
        </p:txBody>
      </p:sp>
      <p:cxnSp>
        <p:nvCxnSpPr>
          <p:cNvPr id="35" name="Straight Connector 34">
            <a:extLst>
              <a:ext uri="{FF2B5EF4-FFF2-40B4-BE49-F238E27FC236}">
                <a16:creationId xmlns:a16="http://schemas.microsoft.com/office/drawing/2014/main" id="{F70ABAE6-DD9D-4DE9-BCBB-0C2D34637501}"/>
              </a:ext>
            </a:extLst>
          </p:cNvPr>
          <p:cNvCxnSpPr/>
          <p:nvPr/>
        </p:nvCxnSpPr>
        <p:spPr>
          <a:xfrm>
            <a:off x="902136" y="2147582"/>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86CE93-3B41-4262-AFBF-A663DE2F5613}"/>
              </a:ext>
            </a:extLst>
          </p:cNvPr>
          <p:cNvCxnSpPr/>
          <p:nvPr/>
        </p:nvCxnSpPr>
        <p:spPr>
          <a:xfrm>
            <a:off x="902136" y="2950828"/>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6A84D0-805F-4F97-B6C2-7C6C9027B2FC}"/>
              </a:ext>
            </a:extLst>
          </p:cNvPr>
          <p:cNvCxnSpPr/>
          <p:nvPr/>
        </p:nvCxnSpPr>
        <p:spPr>
          <a:xfrm>
            <a:off x="902136" y="3754074"/>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000501-FAC4-4B40-A27B-5B476E1EAF4E}"/>
              </a:ext>
            </a:extLst>
          </p:cNvPr>
          <p:cNvCxnSpPr/>
          <p:nvPr/>
        </p:nvCxnSpPr>
        <p:spPr>
          <a:xfrm>
            <a:off x="902136" y="4557320"/>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FD9FF1-DE15-41A1-ADAC-2CBC91869835}"/>
              </a:ext>
            </a:extLst>
          </p:cNvPr>
          <p:cNvCxnSpPr/>
          <p:nvPr/>
        </p:nvCxnSpPr>
        <p:spPr>
          <a:xfrm>
            <a:off x="902136" y="5360565"/>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5B7667-C440-404C-A54B-3D97B63A0468}"/>
              </a:ext>
            </a:extLst>
          </p:cNvPr>
          <p:cNvCxnSpPr>
            <a:cxnSpLocks/>
          </p:cNvCxnSpPr>
          <p:nvPr/>
        </p:nvCxnSpPr>
        <p:spPr>
          <a:xfrm>
            <a:off x="3081973" y="2147582"/>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A1AECC-C392-4E11-B6E5-0B370B4F3D84}"/>
              </a:ext>
            </a:extLst>
          </p:cNvPr>
          <p:cNvCxnSpPr>
            <a:cxnSpLocks/>
          </p:cNvCxnSpPr>
          <p:nvPr/>
        </p:nvCxnSpPr>
        <p:spPr>
          <a:xfrm>
            <a:off x="3081973" y="2950828"/>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C3D116-E711-43FC-80F7-6008F5AA90B1}"/>
              </a:ext>
            </a:extLst>
          </p:cNvPr>
          <p:cNvCxnSpPr>
            <a:cxnSpLocks/>
          </p:cNvCxnSpPr>
          <p:nvPr/>
        </p:nvCxnSpPr>
        <p:spPr>
          <a:xfrm>
            <a:off x="3081973" y="3754074"/>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3492C20-F830-42FB-97F7-6BE461C90C50}"/>
              </a:ext>
            </a:extLst>
          </p:cNvPr>
          <p:cNvCxnSpPr>
            <a:cxnSpLocks/>
          </p:cNvCxnSpPr>
          <p:nvPr/>
        </p:nvCxnSpPr>
        <p:spPr>
          <a:xfrm>
            <a:off x="3081973" y="4557320"/>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28DC3C-C2EE-472E-B1D8-B8B17CE265AD}"/>
              </a:ext>
            </a:extLst>
          </p:cNvPr>
          <p:cNvCxnSpPr>
            <a:cxnSpLocks/>
          </p:cNvCxnSpPr>
          <p:nvPr/>
        </p:nvCxnSpPr>
        <p:spPr>
          <a:xfrm>
            <a:off x="3081973" y="5360565"/>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F13EF7-5ECF-4F20-A1A9-E8B3B01C72B2}"/>
              </a:ext>
            </a:extLst>
          </p:cNvPr>
          <p:cNvCxnSpPr>
            <a:cxnSpLocks/>
          </p:cNvCxnSpPr>
          <p:nvPr/>
        </p:nvCxnSpPr>
        <p:spPr>
          <a:xfrm>
            <a:off x="5741284" y="2147582"/>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66CC1D-8E1D-4618-B9B1-8B66D4E5DFC0}"/>
              </a:ext>
            </a:extLst>
          </p:cNvPr>
          <p:cNvCxnSpPr>
            <a:cxnSpLocks/>
          </p:cNvCxnSpPr>
          <p:nvPr/>
        </p:nvCxnSpPr>
        <p:spPr>
          <a:xfrm>
            <a:off x="5741284" y="2950828"/>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8E7E9FC-0CEB-412E-B0C2-3496197C3E80}"/>
              </a:ext>
            </a:extLst>
          </p:cNvPr>
          <p:cNvCxnSpPr>
            <a:cxnSpLocks/>
          </p:cNvCxnSpPr>
          <p:nvPr/>
        </p:nvCxnSpPr>
        <p:spPr>
          <a:xfrm>
            <a:off x="5741284" y="3754074"/>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960AAB-EC37-44B8-A59E-4E3B72C434B1}"/>
              </a:ext>
            </a:extLst>
          </p:cNvPr>
          <p:cNvCxnSpPr>
            <a:cxnSpLocks/>
          </p:cNvCxnSpPr>
          <p:nvPr/>
        </p:nvCxnSpPr>
        <p:spPr>
          <a:xfrm>
            <a:off x="5741284" y="4557320"/>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A907B8E-71E4-43E9-8111-F7E138992750}"/>
              </a:ext>
            </a:extLst>
          </p:cNvPr>
          <p:cNvCxnSpPr>
            <a:cxnSpLocks/>
          </p:cNvCxnSpPr>
          <p:nvPr/>
        </p:nvCxnSpPr>
        <p:spPr>
          <a:xfrm>
            <a:off x="5741284" y="5360565"/>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951C0B2-2C9E-4FEF-92B5-6FC1B1A32E80}"/>
              </a:ext>
            </a:extLst>
          </p:cNvPr>
          <p:cNvSpPr txBox="1"/>
          <p:nvPr/>
        </p:nvSpPr>
        <p:spPr>
          <a:xfrm>
            <a:off x="3081973" y="3833456"/>
            <a:ext cx="2500577" cy="707886"/>
          </a:xfrm>
          <a:prstGeom prst="rect">
            <a:avLst/>
          </a:prstGeom>
          <a:noFill/>
        </p:spPr>
        <p:txBody>
          <a:bodyPr wrap="square" rtlCol="0">
            <a:spAutoFit/>
          </a:bodyPr>
          <a:lstStyle/>
          <a:p>
            <a:r>
              <a:rPr lang="en-GB" sz="2000" b="1" dirty="0"/>
              <a:t>What’s your surname?</a:t>
            </a:r>
          </a:p>
        </p:txBody>
      </p:sp>
      <p:sp>
        <p:nvSpPr>
          <p:cNvPr id="112" name="TextBox 111">
            <a:extLst>
              <a:ext uri="{FF2B5EF4-FFF2-40B4-BE49-F238E27FC236}">
                <a16:creationId xmlns:a16="http://schemas.microsoft.com/office/drawing/2014/main" id="{2809F866-2C41-46A7-AAB4-271FB69F89AE}"/>
              </a:ext>
            </a:extLst>
          </p:cNvPr>
          <p:cNvSpPr txBox="1"/>
          <p:nvPr/>
        </p:nvSpPr>
        <p:spPr>
          <a:xfrm>
            <a:off x="3081973" y="4605000"/>
            <a:ext cx="2500577" cy="707886"/>
          </a:xfrm>
          <a:prstGeom prst="rect">
            <a:avLst/>
          </a:prstGeom>
          <a:noFill/>
        </p:spPr>
        <p:txBody>
          <a:bodyPr wrap="square" rtlCol="0">
            <a:spAutoFit/>
          </a:bodyPr>
          <a:lstStyle/>
          <a:p>
            <a:r>
              <a:rPr lang="en-GB" sz="2000" b="1" dirty="0"/>
              <a:t>Where are you from?</a:t>
            </a:r>
          </a:p>
        </p:txBody>
      </p:sp>
      <p:sp>
        <p:nvSpPr>
          <p:cNvPr id="113" name="TextBox 112">
            <a:extLst>
              <a:ext uri="{FF2B5EF4-FFF2-40B4-BE49-F238E27FC236}">
                <a16:creationId xmlns:a16="http://schemas.microsoft.com/office/drawing/2014/main" id="{1E699109-F5A8-4FDF-B8F1-7DBCF68919B5}"/>
              </a:ext>
            </a:extLst>
          </p:cNvPr>
          <p:cNvSpPr txBox="1"/>
          <p:nvPr/>
        </p:nvSpPr>
        <p:spPr>
          <a:xfrm>
            <a:off x="3081973" y="5423293"/>
            <a:ext cx="2500577" cy="646331"/>
          </a:xfrm>
          <a:prstGeom prst="rect">
            <a:avLst/>
          </a:prstGeom>
          <a:noFill/>
        </p:spPr>
        <p:txBody>
          <a:bodyPr wrap="square" rtlCol="0">
            <a:spAutoFit/>
          </a:bodyPr>
          <a:lstStyle/>
          <a:p>
            <a:r>
              <a:rPr lang="en-GB" b="1" dirty="0"/>
              <a:t>What’s your address?</a:t>
            </a:r>
          </a:p>
          <a:p>
            <a:r>
              <a:rPr lang="en-GB" b="1" dirty="0"/>
              <a:t>Where do you live?</a:t>
            </a:r>
          </a:p>
        </p:txBody>
      </p:sp>
      <p:sp>
        <p:nvSpPr>
          <p:cNvPr id="114" name="TextBox 113">
            <a:extLst>
              <a:ext uri="{FF2B5EF4-FFF2-40B4-BE49-F238E27FC236}">
                <a16:creationId xmlns:a16="http://schemas.microsoft.com/office/drawing/2014/main" id="{761C3B80-7040-45E8-842B-7BF6E17ABDB2}"/>
              </a:ext>
            </a:extLst>
          </p:cNvPr>
          <p:cNvSpPr txBox="1"/>
          <p:nvPr/>
        </p:nvSpPr>
        <p:spPr>
          <a:xfrm>
            <a:off x="5741282" y="1439696"/>
            <a:ext cx="2545736" cy="707886"/>
          </a:xfrm>
          <a:prstGeom prst="rect">
            <a:avLst/>
          </a:prstGeom>
          <a:noFill/>
        </p:spPr>
        <p:txBody>
          <a:bodyPr wrap="square" rtlCol="0">
            <a:spAutoFit/>
          </a:bodyPr>
          <a:lstStyle/>
          <a:p>
            <a:r>
              <a:rPr lang="en-GB" sz="2000" b="1" dirty="0"/>
              <a:t>I’m well, thanks. How about you?</a:t>
            </a:r>
          </a:p>
        </p:txBody>
      </p:sp>
      <p:sp>
        <p:nvSpPr>
          <p:cNvPr id="115" name="TextBox 114">
            <a:extLst>
              <a:ext uri="{FF2B5EF4-FFF2-40B4-BE49-F238E27FC236}">
                <a16:creationId xmlns:a16="http://schemas.microsoft.com/office/drawing/2014/main" id="{BEC1BE95-019B-4C27-AEF4-F8897D3B6DE0}"/>
              </a:ext>
            </a:extLst>
          </p:cNvPr>
          <p:cNvSpPr txBox="1"/>
          <p:nvPr/>
        </p:nvSpPr>
        <p:spPr>
          <a:xfrm>
            <a:off x="5741282" y="2383784"/>
            <a:ext cx="2500577" cy="400110"/>
          </a:xfrm>
          <a:prstGeom prst="rect">
            <a:avLst/>
          </a:prstGeom>
          <a:noFill/>
        </p:spPr>
        <p:txBody>
          <a:bodyPr wrap="square" rtlCol="0">
            <a:spAutoFit/>
          </a:bodyPr>
          <a:lstStyle/>
          <a:p>
            <a:r>
              <a:rPr lang="en-GB" sz="2000" b="1" dirty="0"/>
              <a:t>My name is Shawn. </a:t>
            </a:r>
          </a:p>
        </p:txBody>
      </p:sp>
      <p:sp>
        <p:nvSpPr>
          <p:cNvPr id="116" name="TextBox 115">
            <a:extLst>
              <a:ext uri="{FF2B5EF4-FFF2-40B4-BE49-F238E27FC236}">
                <a16:creationId xmlns:a16="http://schemas.microsoft.com/office/drawing/2014/main" id="{B0ADA76A-EEC6-4060-AA3E-F38746A746BD}"/>
              </a:ext>
            </a:extLst>
          </p:cNvPr>
          <p:cNvSpPr txBox="1"/>
          <p:nvPr/>
        </p:nvSpPr>
        <p:spPr>
          <a:xfrm>
            <a:off x="5741282" y="3149768"/>
            <a:ext cx="2500577" cy="400110"/>
          </a:xfrm>
          <a:prstGeom prst="rect">
            <a:avLst/>
          </a:prstGeom>
          <a:noFill/>
        </p:spPr>
        <p:txBody>
          <a:bodyPr wrap="square" rtlCol="0">
            <a:spAutoFit/>
          </a:bodyPr>
          <a:lstStyle/>
          <a:p>
            <a:r>
              <a:rPr lang="en-GB" sz="2000" b="1" dirty="0"/>
              <a:t>S-H-A-W-N</a:t>
            </a:r>
          </a:p>
        </p:txBody>
      </p:sp>
      <p:sp>
        <p:nvSpPr>
          <p:cNvPr id="117" name="TextBox 116">
            <a:extLst>
              <a:ext uri="{FF2B5EF4-FFF2-40B4-BE49-F238E27FC236}">
                <a16:creationId xmlns:a16="http://schemas.microsoft.com/office/drawing/2014/main" id="{ED4BA631-D1B8-4814-A6BE-BB568430D268}"/>
              </a:ext>
            </a:extLst>
          </p:cNvPr>
          <p:cNvSpPr txBox="1"/>
          <p:nvPr/>
        </p:nvSpPr>
        <p:spPr>
          <a:xfrm>
            <a:off x="5741282" y="3979483"/>
            <a:ext cx="2500577" cy="400110"/>
          </a:xfrm>
          <a:prstGeom prst="rect">
            <a:avLst/>
          </a:prstGeom>
          <a:noFill/>
        </p:spPr>
        <p:txBody>
          <a:bodyPr wrap="square" rtlCol="0">
            <a:spAutoFit/>
          </a:bodyPr>
          <a:lstStyle/>
          <a:p>
            <a:r>
              <a:rPr lang="en-GB" sz="2000" b="1" dirty="0"/>
              <a:t>It’s Benson. </a:t>
            </a:r>
          </a:p>
        </p:txBody>
      </p:sp>
      <p:sp>
        <p:nvSpPr>
          <p:cNvPr id="118" name="TextBox 117">
            <a:extLst>
              <a:ext uri="{FF2B5EF4-FFF2-40B4-BE49-F238E27FC236}">
                <a16:creationId xmlns:a16="http://schemas.microsoft.com/office/drawing/2014/main" id="{D61FB5DD-4BEC-472D-838F-6A91F3FDB7C9}"/>
              </a:ext>
            </a:extLst>
          </p:cNvPr>
          <p:cNvSpPr txBox="1"/>
          <p:nvPr/>
        </p:nvSpPr>
        <p:spPr>
          <a:xfrm>
            <a:off x="5741282" y="4758888"/>
            <a:ext cx="2500577" cy="400110"/>
          </a:xfrm>
          <a:prstGeom prst="rect">
            <a:avLst/>
          </a:prstGeom>
          <a:noFill/>
        </p:spPr>
        <p:txBody>
          <a:bodyPr wrap="square" rtlCol="0">
            <a:spAutoFit/>
          </a:bodyPr>
          <a:lstStyle/>
          <a:p>
            <a:r>
              <a:rPr lang="en-GB" sz="2000" b="1" dirty="0"/>
              <a:t>I’m from Scotland. </a:t>
            </a:r>
          </a:p>
        </p:txBody>
      </p:sp>
      <p:sp>
        <p:nvSpPr>
          <p:cNvPr id="119" name="TextBox 118">
            <a:extLst>
              <a:ext uri="{FF2B5EF4-FFF2-40B4-BE49-F238E27FC236}">
                <a16:creationId xmlns:a16="http://schemas.microsoft.com/office/drawing/2014/main" id="{480EA8CC-2C29-449C-889A-177F3751AD29}"/>
              </a:ext>
            </a:extLst>
          </p:cNvPr>
          <p:cNvSpPr txBox="1"/>
          <p:nvPr/>
        </p:nvSpPr>
        <p:spPr>
          <a:xfrm>
            <a:off x="5741282" y="5423293"/>
            <a:ext cx="2500577" cy="707886"/>
          </a:xfrm>
          <a:prstGeom prst="rect">
            <a:avLst/>
          </a:prstGeom>
          <a:noFill/>
        </p:spPr>
        <p:txBody>
          <a:bodyPr wrap="square" rtlCol="0">
            <a:spAutoFit/>
          </a:bodyPr>
          <a:lstStyle/>
          <a:p>
            <a:r>
              <a:rPr lang="en-GB" sz="2000" b="1" dirty="0"/>
              <a:t>I live at 52 Mill Road, Glasgow.</a:t>
            </a:r>
          </a:p>
        </p:txBody>
      </p:sp>
      <p:sp>
        <p:nvSpPr>
          <p:cNvPr id="120" name="Rectangle 119">
            <a:extLst>
              <a:ext uri="{FF2B5EF4-FFF2-40B4-BE49-F238E27FC236}">
                <a16:creationId xmlns:a16="http://schemas.microsoft.com/office/drawing/2014/main" id="{218379E2-0403-4068-BC72-725A74093F13}"/>
              </a:ext>
            </a:extLst>
          </p:cNvPr>
          <p:cNvSpPr/>
          <p:nvPr/>
        </p:nvSpPr>
        <p:spPr>
          <a:xfrm>
            <a:off x="3135259" y="1423719"/>
            <a:ext cx="2447291"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1" name="Rectangle 120">
            <a:extLst>
              <a:ext uri="{FF2B5EF4-FFF2-40B4-BE49-F238E27FC236}">
                <a16:creationId xmlns:a16="http://schemas.microsoft.com/office/drawing/2014/main" id="{38D6887E-49C4-4F62-AD8A-50A174881CCA}"/>
              </a:ext>
            </a:extLst>
          </p:cNvPr>
          <p:cNvSpPr/>
          <p:nvPr/>
        </p:nvSpPr>
        <p:spPr>
          <a:xfrm>
            <a:off x="3110546" y="2174077"/>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2" name="Rectangle 121">
            <a:extLst>
              <a:ext uri="{FF2B5EF4-FFF2-40B4-BE49-F238E27FC236}">
                <a16:creationId xmlns:a16="http://schemas.microsoft.com/office/drawing/2014/main" id="{CE1D24D6-137C-49F1-8F4D-C12C8C7C5F33}"/>
              </a:ext>
            </a:extLst>
          </p:cNvPr>
          <p:cNvSpPr/>
          <p:nvPr/>
        </p:nvSpPr>
        <p:spPr>
          <a:xfrm>
            <a:off x="3110546" y="2975113"/>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Rectangle 122">
            <a:extLst>
              <a:ext uri="{FF2B5EF4-FFF2-40B4-BE49-F238E27FC236}">
                <a16:creationId xmlns:a16="http://schemas.microsoft.com/office/drawing/2014/main" id="{F7121E7F-AF67-45F4-AF24-FBD4FF997D0F}"/>
              </a:ext>
            </a:extLst>
          </p:cNvPr>
          <p:cNvSpPr/>
          <p:nvPr/>
        </p:nvSpPr>
        <p:spPr>
          <a:xfrm>
            <a:off x="3110546" y="3778357"/>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4" name="Rectangle 123">
            <a:extLst>
              <a:ext uri="{FF2B5EF4-FFF2-40B4-BE49-F238E27FC236}">
                <a16:creationId xmlns:a16="http://schemas.microsoft.com/office/drawing/2014/main" id="{1910AF1C-4514-4A80-BAD9-E130854DE719}"/>
              </a:ext>
            </a:extLst>
          </p:cNvPr>
          <p:cNvSpPr/>
          <p:nvPr/>
        </p:nvSpPr>
        <p:spPr>
          <a:xfrm>
            <a:off x="3110546" y="4575956"/>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5" name="Rectangle 124">
            <a:extLst>
              <a:ext uri="{FF2B5EF4-FFF2-40B4-BE49-F238E27FC236}">
                <a16:creationId xmlns:a16="http://schemas.microsoft.com/office/drawing/2014/main" id="{39352983-7570-49A7-ADAF-85EAFA3620FB}"/>
              </a:ext>
            </a:extLst>
          </p:cNvPr>
          <p:cNvSpPr/>
          <p:nvPr/>
        </p:nvSpPr>
        <p:spPr>
          <a:xfrm>
            <a:off x="3110546" y="5365770"/>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6" name="Rectangle 125">
            <a:extLst>
              <a:ext uri="{FF2B5EF4-FFF2-40B4-BE49-F238E27FC236}">
                <a16:creationId xmlns:a16="http://schemas.microsoft.com/office/drawing/2014/main" id="{8E90DA16-435E-45B6-90E7-C93537D5D581}"/>
              </a:ext>
            </a:extLst>
          </p:cNvPr>
          <p:cNvSpPr/>
          <p:nvPr/>
        </p:nvSpPr>
        <p:spPr>
          <a:xfrm>
            <a:off x="5765094" y="1423719"/>
            <a:ext cx="2540706"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7" name="Rectangle 126">
            <a:extLst>
              <a:ext uri="{FF2B5EF4-FFF2-40B4-BE49-F238E27FC236}">
                <a16:creationId xmlns:a16="http://schemas.microsoft.com/office/drawing/2014/main" id="{DC0F6C21-CF43-4354-9CC5-EEF845B145ED}"/>
              </a:ext>
            </a:extLst>
          </p:cNvPr>
          <p:cNvSpPr/>
          <p:nvPr/>
        </p:nvSpPr>
        <p:spPr>
          <a:xfrm>
            <a:off x="5765094" y="2174077"/>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8" name="Rectangle 127">
            <a:extLst>
              <a:ext uri="{FF2B5EF4-FFF2-40B4-BE49-F238E27FC236}">
                <a16:creationId xmlns:a16="http://schemas.microsoft.com/office/drawing/2014/main" id="{9B4422D1-EFE2-43A9-9D5C-C38C12EE4600}"/>
              </a:ext>
            </a:extLst>
          </p:cNvPr>
          <p:cNvSpPr/>
          <p:nvPr/>
        </p:nvSpPr>
        <p:spPr>
          <a:xfrm>
            <a:off x="5765094" y="2975113"/>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9" name="Rectangle 128">
            <a:extLst>
              <a:ext uri="{FF2B5EF4-FFF2-40B4-BE49-F238E27FC236}">
                <a16:creationId xmlns:a16="http://schemas.microsoft.com/office/drawing/2014/main" id="{362996C3-B67E-4546-8FDB-90DB6C738D96}"/>
              </a:ext>
            </a:extLst>
          </p:cNvPr>
          <p:cNvSpPr/>
          <p:nvPr/>
        </p:nvSpPr>
        <p:spPr>
          <a:xfrm>
            <a:off x="5765094" y="3778357"/>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0" name="Rectangle 129">
            <a:extLst>
              <a:ext uri="{FF2B5EF4-FFF2-40B4-BE49-F238E27FC236}">
                <a16:creationId xmlns:a16="http://schemas.microsoft.com/office/drawing/2014/main" id="{B764550D-278C-4D48-A2B5-78271478CA9D}"/>
              </a:ext>
            </a:extLst>
          </p:cNvPr>
          <p:cNvSpPr/>
          <p:nvPr/>
        </p:nvSpPr>
        <p:spPr>
          <a:xfrm>
            <a:off x="5765094" y="4575956"/>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1" name="Rectangle 130">
            <a:extLst>
              <a:ext uri="{FF2B5EF4-FFF2-40B4-BE49-F238E27FC236}">
                <a16:creationId xmlns:a16="http://schemas.microsoft.com/office/drawing/2014/main" id="{2E27F09A-D806-4216-A3E1-2DC14740BD73}"/>
              </a:ext>
            </a:extLst>
          </p:cNvPr>
          <p:cNvSpPr/>
          <p:nvPr/>
        </p:nvSpPr>
        <p:spPr>
          <a:xfrm>
            <a:off x="5765094" y="5365770"/>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7" restart="whenNotActive" fill="hold" evtFilter="cancelBubble" nodeType="interactiveSeq">
                <p:stCondLst>
                  <p:cond evt="onClick" delay="0">
                    <p:tgtEl>
                      <p:spTgt spid="12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2" restart="whenNotActive" fill="hold" evtFilter="cancelBubble" nodeType="interactiveSeq">
                <p:stCondLst>
                  <p:cond evt="onClick" delay="0">
                    <p:tgtEl>
                      <p:spTgt spid="1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7" restart="whenNotActive" fill="hold" evtFilter="cancelBubble" nodeType="interactiveSeq">
                <p:stCondLst>
                  <p:cond evt="onClick" delay="0">
                    <p:tgtEl>
                      <p:spTgt spid="12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2" restart="whenNotActive" fill="hold" evtFilter="cancelBubble" nodeType="interactiveSeq">
                <p:stCondLst>
                  <p:cond evt="onClick" delay="0">
                    <p:tgtEl>
                      <p:spTgt spid="12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 restart="whenNotActive" fill="hold" evtFilter="cancelBubble" nodeType="interactiveSeq">
                <p:stCondLst>
                  <p:cond evt="onClick" delay="0">
                    <p:tgtEl>
                      <p:spTgt spid="12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32" restart="whenNotActive" fill="hold" evtFilter="cancelBubble" nodeType="interactiveSeq">
                <p:stCondLst>
                  <p:cond evt="onClick" delay="0">
                    <p:tgtEl>
                      <p:spTgt spid="12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37" restart="whenNotActive" fill="hold" evtFilter="cancelBubble" nodeType="interactiveSeq">
                <p:stCondLst>
                  <p:cond evt="onClick" delay="0">
                    <p:tgtEl>
                      <p:spTgt spid="127"/>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42" restart="whenNotActive" fill="hold" evtFilter="cancelBubble" nodeType="interactiveSeq">
                <p:stCondLst>
                  <p:cond evt="onClick" delay="0">
                    <p:tgtEl>
                      <p:spTgt spid="12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47" restart="whenNotActive" fill="hold" evtFilter="cancelBubble" nodeType="interactiveSeq">
                <p:stCondLst>
                  <p:cond evt="onClick" delay="0">
                    <p:tgtEl>
                      <p:spTgt spid="12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52" restart="whenNotActive" fill="hold" evtFilter="cancelBubble" nodeType="interactiveSeq">
                <p:stCondLst>
                  <p:cond evt="onClick" delay="0">
                    <p:tgtEl>
                      <p:spTgt spid="13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57" restart="whenNotActive" fill="hold" evtFilter="cancelBubble" nodeType="interactiveSeq">
                <p:stCondLst>
                  <p:cond evt="onClick" delay="0">
                    <p:tgtEl>
                      <p:spTgt spid="13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8CCA0D7-147E-4B8A-A724-E81876737A69}"/>
              </a:ext>
            </a:extLst>
          </p:cNvPr>
          <p:cNvSpPr/>
          <p:nvPr/>
        </p:nvSpPr>
        <p:spPr>
          <a:xfrm>
            <a:off x="5741284" y="905394"/>
            <a:ext cx="2592857" cy="5226958"/>
          </a:xfrm>
          <a:prstGeom prst="rect">
            <a:avLst/>
          </a:prstGeom>
          <a:solidFill>
            <a:schemeClr val="bg1"/>
          </a:solidFill>
          <a:ln>
            <a:solidFill>
              <a:srgbClr val="F8A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4CFE13F-A6F8-42DD-908F-2F449B7CBD2C}"/>
              </a:ext>
            </a:extLst>
          </p:cNvPr>
          <p:cNvSpPr/>
          <p:nvPr/>
        </p:nvSpPr>
        <p:spPr>
          <a:xfrm>
            <a:off x="3081974" y="905394"/>
            <a:ext cx="2500577" cy="5226958"/>
          </a:xfrm>
          <a:prstGeom prst="rect">
            <a:avLst/>
          </a:prstGeom>
          <a:solidFill>
            <a:schemeClr val="bg1"/>
          </a:solidFill>
          <a:ln>
            <a:solidFill>
              <a:srgbClr val="EE7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49C9DE-819C-4B5B-8215-B12A86F307D8}"/>
              </a:ext>
            </a:extLst>
          </p:cNvPr>
          <p:cNvSpPr/>
          <p:nvPr/>
        </p:nvSpPr>
        <p:spPr>
          <a:xfrm>
            <a:off x="902136" y="905394"/>
            <a:ext cx="2021105" cy="5226958"/>
          </a:xfrm>
          <a:prstGeom prst="rect">
            <a:avLst/>
          </a:prstGeom>
          <a:solidFill>
            <a:schemeClr val="bg1"/>
          </a:solidFill>
          <a:ln>
            <a:solidFill>
              <a:srgbClr val="21A6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p:cNvSpPr/>
          <p:nvPr/>
        </p:nvSpPr>
        <p:spPr>
          <a:xfrm>
            <a:off x="902136" y="905394"/>
            <a:ext cx="2021105"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Topic</a:t>
            </a:r>
          </a:p>
        </p:txBody>
      </p:sp>
      <p:sp>
        <p:nvSpPr>
          <p:cNvPr id="8" name="Text Box">
            <a:extLst>
              <a:ext uri="{FF2B5EF4-FFF2-40B4-BE49-F238E27FC236}">
                <a16:creationId xmlns:a16="http://schemas.microsoft.com/office/drawing/2014/main" id="{8148D13C-0570-4730-921B-CC342B3C4028}"/>
              </a:ext>
            </a:extLst>
          </p:cNvPr>
          <p:cNvSpPr/>
          <p:nvPr/>
        </p:nvSpPr>
        <p:spPr>
          <a:xfrm>
            <a:off x="3081975" y="905394"/>
            <a:ext cx="2500577" cy="495108"/>
          </a:xfrm>
          <a:prstGeom prst="rect">
            <a:avLst/>
          </a:prstGeom>
          <a:solidFill>
            <a:srgbClr val="EE7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Question</a:t>
            </a:r>
          </a:p>
        </p:txBody>
      </p:sp>
      <p:sp>
        <p:nvSpPr>
          <p:cNvPr id="9" name="Text Box">
            <a:extLst>
              <a:ext uri="{FF2B5EF4-FFF2-40B4-BE49-F238E27FC236}">
                <a16:creationId xmlns:a16="http://schemas.microsoft.com/office/drawing/2014/main" id="{96DCB96F-FF9F-478D-8950-1542B7AF3CBF}"/>
              </a:ext>
            </a:extLst>
          </p:cNvPr>
          <p:cNvSpPr/>
          <p:nvPr/>
        </p:nvSpPr>
        <p:spPr>
          <a:xfrm>
            <a:off x="5741285" y="905394"/>
            <a:ext cx="2592857" cy="495108"/>
          </a:xfrm>
          <a:prstGeom prst="rect">
            <a:avLst/>
          </a:prstGeom>
          <a:solidFill>
            <a:srgbClr val="F8A2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Example Answer</a:t>
            </a:r>
          </a:p>
        </p:txBody>
      </p:sp>
      <p:sp>
        <p:nvSpPr>
          <p:cNvPr id="14" name="TextBox 13">
            <a:extLst>
              <a:ext uri="{FF2B5EF4-FFF2-40B4-BE49-F238E27FC236}">
                <a16:creationId xmlns:a16="http://schemas.microsoft.com/office/drawing/2014/main" id="{CCBDA8CE-FAA3-49E2-B0A5-FE89337BA618}"/>
              </a:ext>
            </a:extLst>
          </p:cNvPr>
          <p:cNvSpPr txBox="1"/>
          <p:nvPr/>
        </p:nvSpPr>
        <p:spPr>
          <a:xfrm>
            <a:off x="902136" y="1587641"/>
            <a:ext cx="2021105" cy="400110"/>
          </a:xfrm>
          <a:prstGeom prst="rect">
            <a:avLst/>
          </a:prstGeom>
          <a:noFill/>
        </p:spPr>
        <p:txBody>
          <a:bodyPr wrap="square" rtlCol="0">
            <a:spAutoFit/>
          </a:bodyPr>
          <a:lstStyle/>
          <a:p>
            <a:r>
              <a:rPr lang="en-GB" sz="2000" b="1" dirty="0"/>
              <a:t>Phone number</a:t>
            </a:r>
          </a:p>
        </p:txBody>
      </p:sp>
      <p:sp>
        <p:nvSpPr>
          <p:cNvPr id="16" name="TextBox 15">
            <a:extLst>
              <a:ext uri="{FF2B5EF4-FFF2-40B4-BE49-F238E27FC236}">
                <a16:creationId xmlns:a16="http://schemas.microsoft.com/office/drawing/2014/main" id="{F18B769A-F5D6-4CBC-9A13-99011EAFCABC}"/>
              </a:ext>
            </a:extLst>
          </p:cNvPr>
          <p:cNvSpPr txBox="1"/>
          <p:nvPr/>
        </p:nvSpPr>
        <p:spPr>
          <a:xfrm>
            <a:off x="902136" y="2380612"/>
            <a:ext cx="2021105" cy="400110"/>
          </a:xfrm>
          <a:prstGeom prst="rect">
            <a:avLst/>
          </a:prstGeom>
          <a:noFill/>
        </p:spPr>
        <p:txBody>
          <a:bodyPr wrap="square" rtlCol="0">
            <a:spAutoFit/>
          </a:bodyPr>
          <a:lstStyle/>
          <a:p>
            <a:r>
              <a:rPr lang="en-GB" sz="2000" b="1" dirty="0"/>
              <a:t>Email address</a:t>
            </a:r>
          </a:p>
        </p:txBody>
      </p:sp>
      <p:sp>
        <p:nvSpPr>
          <p:cNvPr id="17" name="TextBox 16">
            <a:extLst>
              <a:ext uri="{FF2B5EF4-FFF2-40B4-BE49-F238E27FC236}">
                <a16:creationId xmlns:a16="http://schemas.microsoft.com/office/drawing/2014/main" id="{76622216-50A9-46A5-8888-6CBB4AE086C6}"/>
              </a:ext>
            </a:extLst>
          </p:cNvPr>
          <p:cNvSpPr txBox="1"/>
          <p:nvPr/>
        </p:nvSpPr>
        <p:spPr>
          <a:xfrm>
            <a:off x="902136" y="3173583"/>
            <a:ext cx="2021105" cy="400110"/>
          </a:xfrm>
          <a:prstGeom prst="rect">
            <a:avLst/>
          </a:prstGeom>
          <a:noFill/>
        </p:spPr>
        <p:txBody>
          <a:bodyPr wrap="square" rtlCol="0">
            <a:spAutoFit/>
          </a:bodyPr>
          <a:lstStyle/>
          <a:p>
            <a:r>
              <a:rPr lang="en-GB" sz="2000" b="1" dirty="0"/>
              <a:t>Family</a:t>
            </a:r>
          </a:p>
        </p:txBody>
      </p:sp>
      <p:sp>
        <p:nvSpPr>
          <p:cNvPr id="18" name="TextBox 17">
            <a:extLst>
              <a:ext uri="{FF2B5EF4-FFF2-40B4-BE49-F238E27FC236}">
                <a16:creationId xmlns:a16="http://schemas.microsoft.com/office/drawing/2014/main" id="{8DAEB608-F6A4-4525-8E74-48B93AE7CAC3}"/>
              </a:ext>
            </a:extLst>
          </p:cNvPr>
          <p:cNvSpPr txBox="1"/>
          <p:nvPr/>
        </p:nvSpPr>
        <p:spPr>
          <a:xfrm>
            <a:off x="902136" y="3966554"/>
            <a:ext cx="2021105" cy="400110"/>
          </a:xfrm>
          <a:prstGeom prst="rect">
            <a:avLst/>
          </a:prstGeom>
          <a:noFill/>
        </p:spPr>
        <p:txBody>
          <a:bodyPr wrap="square" rtlCol="0">
            <a:spAutoFit/>
          </a:bodyPr>
          <a:lstStyle/>
          <a:p>
            <a:r>
              <a:rPr lang="en-GB" sz="2000" b="1" dirty="0"/>
              <a:t>Job</a:t>
            </a:r>
          </a:p>
        </p:txBody>
      </p:sp>
      <p:sp>
        <p:nvSpPr>
          <p:cNvPr id="19" name="TextBox 18">
            <a:extLst>
              <a:ext uri="{FF2B5EF4-FFF2-40B4-BE49-F238E27FC236}">
                <a16:creationId xmlns:a16="http://schemas.microsoft.com/office/drawing/2014/main" id="{7280EA5B-C15F-4C03-B0FD-54CE2F10ACFC}"/>
              </a:ext>
            </a:extLst>
          </p:cNvPr>
          <p:cNvSpPr txBox="1"/>
          <p:nvPr/>
        </p:nvSpPr>
        <p:spPr>
          <a:xfrm>
            <a:off x="902136" y="4759525"/>
            <a:ext cx="2021105" cy="400110"/>
          </a:xfrm>
          <a:prstGeom prst="rect">
            <a:avLst/>
          </a:prstGeom>
          <a:noFill/>
        </p:spPr>
        <p:txBody>
          <a:bodyPr wrap="square" rtlCol="0">
            <a:spAutoFit/>
          </a:bodyPr>
          <a:lstStyle/>
          <a:p>
            <a:r>
              <a:rPr lang="en-GB" sz="2000" b="1" dirty="0"/>
              <a:t>Favourite food</a:t>
            </a:r>
          </a:p>
        </p:txBody>
      </p:sp>
      <p:sp>
        <p:nvSpPr>
          <p:cNvPr id="20" name="TextBox 19">
            <a:extLst>
              <a:ext uri="{FF2B5EF4-FFF2-40B4-BE49-F238E27FC236}">
                <a16:creationId xmlns:a16="http://schemas.microsoft.com/office/drawing/2014/main" id="{B0F270A9-FB5A-4F39-98D0-AD5C7D95B72B}"/>
              </a:ext>
            </a:extLst>
          </p:cNvPr>
          <p:cNvSpPr txBox="1"/>
          <p:nvPr/>
        </p:nvSpPr>
        <p:spPr>
          <a:xfrm>
            <a:off x="902136" y="5552496"/>
            <a:ext cx="2021105" cy="400110"/>
          </a:xfrm>
          <a:prstGeom prst="rect">
            <a:avLst/>
          </a:prstGeom>
          <a:noFill/>
        </p:spPr>
        <p:txBody>
          <a:bodyPr wrap="square" rtlCol="0">
            <a:spAutoFit/>
          </a:bodyPr>
          <a:lstStyle/>
          <a:p>
            <a:r>
              <a:rPr lang="en-GB" sz="2000" b="1" dirty="0"/>
              <a:t>Date today</a:t>
            </a:r>
          </a:p>
        </p:txBody>
      </p:sp>
      <p:sp>
        <p:nvSpPr>
          <p:cNvPr id="22" name="TextBox 21">
            <a:extLst>
              <a:ext uri="{FF2B5EF4-FFF2-40B4-BE49-F238E27FC236}">
                <a16:creationId xmlns:a16="http://schemas.microsoft.com/office/drawing/2014/main" id="{3BB56D3C-5F88-4DE4-A935-3C5534C3298F}"/>
              </a:ext>
            </a:extLst>
          </p:cNvPr>
          <p:cNvSpPr txBox="1"/>
          <p:nvPr/>
        </p:nvSpPr>
        <p:spPr>
          <a:xfrm>
            <a:off x="3081973" y="1420190"/>
            <a:ext cx="2545736" cy="707886"/>
          </a:xfrm>
          <a:prstGeom prst="rect">
            <a:avLst/>
          </a:prstGeom>
          <a:noFill/>
        </p:spPr>
        <p:txBody>
          <a:bodyPr wrap="square" rtlCol="0">
            <a:spAutoFit/>
          </a:bodyPr>
          <a:lstStyle/>
          <a:p>
            <a:r>
              <a:rPr lang="en-GB" sz="2000" b="1" dirty="0"/>
              <a:t>What’s your phone number?</a:t>
            </a:r>
          </a:p>
        </p:txBody>
      </p:sp>
      <p:sp>
        <p:nvSpPr>
          <p:cNvPr id="30" name="TextBox 29">
            <a:extLst>
              <a:ext uri="{FF2B5EF4-FFF2-40B4-BE49-F238E27FC236}">
                <a16:creationId xmlns:a16="http://schemas.microsoft.com/office/drawing/2014/main" id="{1569959A-E156-4695-A7F0-D304A6E3C12E}"/>
              </a:ext>
            </a:extLst>
          </p:cNvPr>
          <p:cNvSpPr txBox="1"/>
          <p:nvPr/>
        </p:nvSpPr>
        <p:spPr>
          <a:xfrm>
            <a:off x="3081973" y="2232428"/>
            <a:ext cx="2500577" cy="707886"/>
          </a:xfrm>
          <a:prstGeom prst="rect">
            <a:avLst/>
          </a:prstGeom>
          <a:noFill/>
        </p:spPr>
        <p:txBody>
          <a:bodyPr wrap="square" rtlCol="0">
            <a:spAutoFit/>
          </a:bodyPr>
          <a:lstStyle/>
          <a:p>
            <a:r>
              <a:rPr lang="en-GB" sz="2000" b="1" dirty="0"/>
              <a:t>What’s your email address?</a:t>
            </a:r>
          </a:p>
        </p:txBody>
      </p:sp>
      <p:sp>
        <p:nvSpPr>
          <p:cNvPr id="33" name="TextBox 32">
            <a:extLst>
              <a:ext uri="{FF2B5EF4-FFF2-40B4-BE49-F238E27FC236}">
                <a16:creationId xmlns:a16="http://schemas.microsoft.com/office/drawing/2014/main" id="{41C0E470-A085-4F31-B547-062CB4EE7C07}"/>
              </a:ext>
            </a:extLst>
          </p:cNvPr>
          <p:cNvSpPr txBox="1"/>
          <p:nvPr/>
        </p:nvSpPr>
        <p:spPr>
          <a:xfrm>
            <a:off x="3081973" y="3019695"/>
            <a:ext cx="2500577" cy="707886"/>
          </a:xfrm>
          <a:prstGeom prst="rect">
            <a:avLst/>
          </a:prstGeom>
          <a:noFill/>
        </p:spPr>
        <p:txBody>
          <a:bodyPr wrap="square" rtlCol="0">
            <a:spAutoFit/>
          </a:bodyPr>
          <a:lstStyle/>
          <a:p>
            <a:r>
              <a:rPr lang="en-GB" sz="2000" b="1" dirty="0"/>
              <a:t>Do you have any brothers or sisters?</a:t>
            </a:r>
          </a:p>
        </p:txBody>
      </p:sp>
      <p:cxnSp>
        <p:nvCxnSpPr>
          <p:cNvPr id="35" name="Straight Connector 34">
            <a:extLst>
              <a:ext uri="{FF2B5EF4-FFF2-40B4-BE49-F238E27FC236}">
                <a16:creationId xmlns:a16="http://schemas.microsoft.com/office/drawing/2014/main" id="{F70ABAE6-DD9D-4DE9-BCBB-0C2D34637501}"/>
              </a:ext>
            </a:extLst>
          </p:cNvPr>
          <p:cNvCxnSpPr/>
          <p:nvPr/>
        </p:nvCxnSpPr>
        <p:spPr>
          <a:xfrm>
            <a:off x="902136" y="2147582"/>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86CE93-3B41-4262-AFBF-A663DE2F5613}"/>
              </a:ext>
            </a:extLst>
          </p:cNvPr>
          <p:cNvCxnSpPr/>
          <p:nvPr/>
        </p:nvCxnSpPr>
        <p:spPr>
          <a:xfrm>
            <a:off x="902136" y="2950828"/>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6A84D0-805F-4F97-B6C2-7C6C9027B2FC}"/>
              </a:ext>
            </a:extLst>
          </p:cNvPr>
          <p:cNvCxnSpPr/>
          <p:nvPr/>
        </p:nvCxnSpPr>
        <p:spPr>
          <a:xfrm>
            <a:off x="902136" y="3754074"/>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000501-FAC4-4B40-A27B-5B476E1EAF4E}"/>
              </a:ext>
            </a:extLst>
          </p:cNvPr>
          <p:cNvCxnSpPr/>
          <p:nvPr/>
        </p:nvCxnSpPr>
        <p:spPr>
          <a:xfrm>
            <a:off x="902136" y="4557320"/>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FD9FF1-DE15-41A1-ADAC-2CBC91869835}"/>
              </a:ext>
            </a:extLst>
          </p:cNvPr>
          <p:cNvCxnSpPr/>
          <p:nvPr/>
        </p:nvCxnSpPr>
        <p:spPr>
          <a:xfrm>
            <a:off x="902136" y="5360565"/>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5B7667-C440-404C-A54B-3D97B63A0468}"/>
              </a:ext>
            </a:extLst>
          </p:cNvPr>
          <p:cNvCxnSpPr>
            <a:cxnSpLocks/>
          </p:cNvCxnSpPr>
          <p:nvPr/>
        </p:nvCxnSpPr>
        <p:spPr>
          <a:xfrm>
            <a:off x="3081973" y="2147582"/>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A1AECC-C392-4E11-B6E5-0B370B4F3D84}"/>
              </a:ext>
            </a:extLst>
          </p:cNvPr>
          <p:cNvCxnSpPr>
            <a:cxnSpLocks/>
          </p:cNvCxnSpPr>
          <p:nvPr/>
        </p:nvCxnSpPr>
        <p:spPr>
          <a:xfrm>
            <a:off x="3081973" y="2950828"/>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C3D116-E711-43FC-80F7-6008F5AA90B1}"/>
              </a:ext>
            </a:extLst>
          </p:cNvPr>
          <p:cNvCxnSpPr>
            <a:cxnSpLocks/>
          </p:cNvCxnSpPr>
          <p:nvPr/>
        </p:nvCxnSpPr>
        <p:spPr>
          <a:xfrm>
            <a:off x="3081973" y="3754074"/>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3492C20-F830-42FB-97F7-6BE461C90C50}"/>
              </a:ext>
            </a:extLst>
          </p:cNvPr>
          <p:cNvCxnSpPr>
            <a:cxnSpLocks/>
          </p:cNvCxnSpPr>
          <p:nvPr/>
        </p:nvCxnSpPr>
        <p:spPr>
          <a:xfrm>
            <a:off x="3081973" y="4557320"/>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28DC3C-C2EE-472E-B1D8-B8B17CE265AD}"/>
              </a:ext>
            </a:extLst>
          </p:cNvPr>
          <p:cNvCxnSpPr>
            <a:cxnSpLocks/>
          </p:cNvCxnSpPr>
          <p:nvPr/>
        </p:nvCxnSpPr>
        <p:spPr>
          <a:xfrm>
            <a:off x="3081973" y="5360565"/>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F13EF7-5ECF-4F20-A1A9-E8B3B01C72B2}"/>
              </a:ext>
            </a:extLst>
          </p:cNvPr>
          <p:cNvCxnSpPr>
            <a:cxnSpLocks/>
          </p:cNvCxnSpPr>
          <p:nvPr/>
        </p:nvCxnSpPr>
        <p:spPr>
          <a:xfrm>
            <a:off x="5741284" y="2147582"/>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66CC1D-8E1D-4618-B9B1-8B66D4E5DFC0}"/>
              </a:ext>
            </a:extLst>
          </p:cNvPr>
          <p:cNvCxnSpPr>
            <a:cxnSpLocks/>
          </p:cNvCxnSpPr>
          <p:nvPr/>
        </p:nvCxnSpPr>
        <p:spPr>
          <a:xfrm>
            <a:off x="5741284" y="2950828"/>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8E7E9FC-0CEB-412E-B0C2-3496197C3E80}"/>
              </a:ext>
            </a:extLst>
          </p:cNvPr>
          <p:cNvCxnSpPr>
            <a:cxnSpLocks/>
          </p:cNvCxnSpPr>
          <p:nvPr/>
        </p:nvCxnSpPr>
        <p:spPr>
          <a:xfrm>
            <a:off x="5741284" y="3754074"/>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960AAB-EC37-44B8-A59E-4E3B72C434B1}"/>
              </a:ext>
            </a:extLst>
          </p:cNvPr>
          <p:cNvCxnSpPr>
            <a:cxnSpLocks/>
          </p:cNvCxnSpPr>
          <p:nvPr/>
        </p:nvCxnSpPr>
        <p:spPr>
          <a:xfrm>
            <a:off x="5741284" y="4557320"/>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A907B8E-71E4-43E9-8111-F7E138992750}"/>
              </a:ext>
            </a:extLst>
          </p:cNvPr>
          <p:cNvCxnSpPr>
            <a:cxnSpLocks/>
          </p:cNvCxnSpPr>
          <p:nvPr/>
        </p:nvCxnSpPr>
        <p:spPr>
          <a:xfrm>
            <a:off x="5741284" y="5360565"/>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951C0B2-2C9E-4FEF-92B5-6FC1B1A32E80}"/>
              </a:ext>
            </a:extLst>
          </p:cNvPr>
          <p:cNvSpPr txBox="1"/>
          <p:nvPr/>
        </p:nvSpPr>
        <p:spPr>
          <a:xfrm>
            <a:off x="3081973" y="3966554"/>
            <a:ext cx="2500577" cy="400110"/>
          </a:xfrm>
          <a:prstGeom prst="rect">
            <a:avLst/>
          </a:prstGeom>
          <a:noFill/>
        </p:spPr>
        <p:txBody>
          <a:bodyPr wrap="square" rtlCol="0">
            <a:spAutoFit/>
          </a:bodyPr>
          <a:lstStyle/>
          <a:p>
            <a:r>
              <a:rPr lang="en-GB" sz="2000" b="1" dirty="0"/>
              <a:t>What do you do?</a:t>
            </a:r>
          </a:p>
        </p:txBody>
      </p:sp>
      <p:sp>
        <p:nvSpPr>
          <p:cNvPr id="112" name="TextBox 111">
            <a:extLst>
              <a:ext uri="{FF2B5EF4-FFF2-40B4-BE49-F238E27FC236}">
                <a16:creationId xmlns:a16="http://schemas.microsoft.com/office/drawing/2014/main" id="{2809F866-2C41-46A7-AAB4-271FB69F89AE}"/>
              </a:ext>
            </a:extLst>
          </p:cNvPr>
          <p:cNvSpPr txBox="1"/>
          <p:nvPr/>
        </p:nvSpPr>
        <p:spPr>
          <a:xfrm>
            <a:off x="3081973" y="4605000"/>
            <a:ext cx="2500577" cy="707886"/>
          </a:xfrm>
          <a:prstGeom prst="rect">
            <a:avLst/>
          </a:prstGeom>
          <a:noFill/>
        </p:spPr>
        <p:txBody>
          <a:bodyPr wrap="square" rtlCol="0">
            <a:spAutoFit/>
          </a:bodyPr>
          <a:lstStyle/>
          <a:p>
            <a:r>
              <a:rPr lang="en-GB" sz="2000" b="1" dirty="0"/>
              <a:t>What’s your favourite food?</a:t>
            </a:r>
          </a:p>
        </p:txBody>
      </p:sp>
      <p:sp>
        <p:nvSpPr>
          <p:cNvPr id="113" name="TextBox 112">
            <a:extLst>
              <a:ext uri="{FF2B5EF4-FFF2-40B4-BE49-F238E27FC236}">
                <a16:creationId xmlns:a16="http://schemas.microsoft.com/office/drawing/2014/main" id="{1E699109-F5A8-4FDF-B8F1-7DBCF68919B5}"/>
              </a:ext>
            </a:extLst>
          </p:cNvPr>
          <p:cNvSpPr txBox="1"/>
          <p:nvPr/>
        </p:nvSpPr>
        <p:spPr>
          <a:xfrm>
            <a:off x="3081973" y="5423293"/>
            <a:ext cx="2500577" cy="707886"/>
          </a:xfrm>
          <a:prstGeom prst="rect">
            <a:avLst/>
          </a:prstGeom>
          <a:noFill/>
        </p:spPr>
        <p:txBody>
          <a:bodyPr wrap="square" rtlCol="0">
            <a:spAutoFit/>
          </a:bodyPr>
          <a:lstStyle/>
          <a:p>
            <a:r>
              <a:rPr lang="en-GB" sz="2000" b="1" dirty="0"/>
              <a:t>What’s the date today?</a:t>
            </a:r>
          </a:p>
        </p:txBody>
      </p:sp>
      <p:sp>
        <p:nvSpPr>
          <p:cNvPr id="114" name="TextBox 113">
            <a:extLst>
              <a:ext uri="{FF2B5EF4-FFF2-40B4-BE49-F238E27FC236}">
                <a16:creationId xmlns:a16="http://schemas.microsoft.com/office/drawing/2014/main" id="{761C3B80-7040-45E8-842B-7BF6E17ABDB2}"/>
              </a:ext>
            </a:extLst>
          </p:cNvPr>
          <p:cNvSpPr txBox="1"/>
          <p:nvPr/>
        </p:nvSpPr>
        <p:spPr>
          <a:xfrm>
            <a:off x="5741282" y="1568817"/>
            <a:ext cx="2545736" cy="400110"/>
          </a:xfrm>
          <a:prstGeom prst="rect">
            <a:avLst/>
          </a:prstGeom>
          <a:noFill/>
        </p:spPr>
        <p:txBody>
          <a:bodyPr wrap="square" rtlCol="0">
            <a:spAutoFit/>
          </a:bodyPr>
          <a:lstStyle/>
          <a:p>
            <a:r>
              <a:rPr lang="en-GB" sz="2000" b="1" dirty="0"/>
              <a:t>It’s 078-347-12</a:t>
            </a:r>
          </a:p>
        </p:txBody>
      </p:sp>
      <p:sp>
        <p:nvSpPr>
          <p:cNvPr id="115" name="TextBox 114">
            <a:extLst>
              <a:ext uri="{FF2B5EF4-FFF2-40B4-BE49-F238E27FC236}">
                <a16:creationId xmlns:a16="http://schemas.microsoft.com/office/drawing/2014/main" id="{BEC1BE95-019B-4C27-AEF4-F8897D3B6DE0}"/>
              </a:ext>
            </a:extLst>
          </p:cNvPr>
          <p:cNvSpPr txBox="1"/>
          <p:nvPr/>
        </p:nvSpPr>
        <p:spPr>
          <a:xfrm>
            <a:off x="5741282" y="2240472"/>
            <a:ext cx="2592857" cy="615553"/>
          </a:xfrm>
          <a:prstGeom prst="rect">
            <a:avLst/>
          </a:prstGeom>
          <a:noFill/>
        </p:spPr>
        <p:txBody>
          <a:bodyPr wrap="square" rtlCol="0">
            <a:spAutoFit/>
          </a:bodyPr>
          <a:lstStyle/>
          <a:p>
            <a:r>
              <a:rPr lang="en-GB" sz="2000" b="1" dirty="0"/>
              <a:t>It’s </a:t>
            </a:r>
            <a:r>
              <a:rPr lang="en-GB" sz="1400" b="1" dirty="0"/>
              <a:t>shawn.benson_1@gmail.com</a:t>
            </a:r>
            <a:endParaRPr lang="en-GB" sz="2000" b="1" dirty="0"/>
          </a:p>
        </p:txBody>
      </p:sp>
      <p:sp>
        <p:nvSpPr>
          <p:cNvPr id="116" name="TextBox 115">
            <a:extLst>
              <a:ext uri="{FF2B5EF4-FFF2-40B4-BE49-F238E27FC236}">
                <a16:creationId xmlns:a16="http://schemas.microsoft.com/office/drawing/2014/main" id="{B0ADA76A-EEC6-4060-AA3E-F38746A746BD}"/>
              </a:ext>
            </a:extLst>
          </p:cNvPr>
          <p:cNvSpPr txBox="1"/>
          <p:nvPr/>
        </p:nvSpPr>
        <p:spPr>
          <a:xfrm>
            <a:off x="5741282" y="3053635"/>
            <a:ext cx="2500577" cy="707886"/>
          </a:xfrm>
          <a:prstGeom prst="rect">
            <a:avLst/>
          </a:prstGeom>
          <a:noFill/>
        </p:spPr>
        <p:txBody>
          <a:bodyPr wrap="square" rtlCol="0">
            <a:spAutoFit/>
          </a:bodyPr>
          <a:lstStyle/>
          <a:p>
            <a:r>
              <a:rPr lang="en-GB" sz="2000" b="1" dirty="0"/>
              <a:t>I have one brother and two sisters.</a:t>
            </a:r>
          </a:p>
        </p:txBody>
      </p:sp>
      <p:sp>
        <p:nvSpPr>
          <p:cNvPr id="117" name="TextBox 116">
            <a:extLst>
              <a:ext uri="{FF2B5EF4-FFF2-40B4-BE49-F238E27FC236}">
                <a16:creationId xmlns:a16="http://schemas.microsoft.com/office/drawing/2014/main" id="{ED4BA631-D1B8-4814-A6BE-BB568430D268}"/>
              </a:ext>
            </a:extLst>
          </p:cNvPr>
          <p:cNvSpPr txBox="1"/>
          <p:nvPr/>
        </p:nvSpPr>
        <p:spPr>
          <a:xfrm>
            <a:off x="5741282" y="3979483"/>
            <a:ext cx="2500577" cy="400110"/>
          </a:xfrm>
          <a:prstGeom prst="rect">
            <a:avLst/>
          </a:prstGeom>
          <a:noFill/>
        </p:spPr>
        <p:txBody>
          <a:bodyPr wrap="square" rtlCol="0">
            <a:spAutoFit/>
          </a:bodyPr>
          <a:lstStyle/>
          <a:p>
            <a:r>
              <a:rPr lang="en-GB" sz="2000" b="1" dirty="0"/>
              <a:t>I’m a doctor. </a:t>
            </a:r>
          </a:p>
        </p:txBody>
      </p:sp>
      <p:sp>
        <p:nvSpPr>
          <p:cNvPr id="118" name="TextBox 117">
            <a:extLst>
              <a:ext uri="{FF2B5EF4-FFF2-40B4-BE49-F238E27FC236}">
                <a16:creationId xmlns:a16="http://schemas.microsoft.com/office/drawing/2014/main" id="{D61FB5DD-4BEC-472D-838F-6A91F3FDB7C9}"/>
              </a:ext>
            </a:extLst>
          </p:cNvPr>
          <p:cNvSpPr txBox="1"/>
          <p:nvPr/>
        </p:nvSpPr>
        <p:spPr>
          <a:xfrm>
            <a:off x="5741282" y="4758888"/>
            <a:ext cx="2500577" cy="400110"/>
          </a:xfrm>
          <a:prstGeom prst="rect">
            <a:avLst/>
          </a:prstGeom>
          <a:noFill/>
        </p:spPr>
        <p:txBody>
          <a:bodyPr wrap="square" rtlCol="0">
            <a:spAutoFit/>
          </a:bodyPr>
          <a:lstStyle/>
          <a:p>
            <a:r>
              <a:rPr lang="en-GB" sz="2000" b="1" dirty="0"/>
              <a:t>I love pizza. </a:t>
            </a:r>
          </a:p>
        </p:txBody>
      </p:sp>
      <p:sp>
        <p:nvSpPr>
          <p:cNvPr id="119" name="TextBox 118">
            <a:extLst>
              <a:ext uri="{FF2B5EF4-FFF2-40B4-BE49-F238E27FC236}">
                <a16:creationId xmlns:a16="http://schemas.microsoft.com/office/drawing/2014/main" id="{480EA8CC-2C29-449C-889A-177F3751AD29}"/>
              </a:ext>
            </a:extLst>
          </p:cNvPr>
          <p:cNvSpPr txBox="1"/>
          <p:nvPr/>
        </p:nvSpPr>
        <p:spPr>
          <a:xfrm>
            <a:off x="5741282" y="5423293"/>
            <a:ext cx="2500577" cy="707886"/>
          </a:xfrm>
          <a:prstGeom prst="rect">
            <a:avLst/>
          </a:prstGeom>
          <a:noFill/>
        </p:spPr>
        <p:txBody>
          <a:bodyPr wrap="square" rtlCol="0">
            <a:spAutoFit/>
          </a:bodyPr>
          <a:lstStyle/>
          <a:p>
            <a:r>
              <a:rPr lang="en-GB" sz="2000" b="1" dirty="0"/>
              <a:t>It’s the 29th of March, 2022.</a:t>
            </a:r>
          </a:p>
        </p:txBody>
      </p:sp>
      <p:sp>
        <p:nvSpPr>
          <p:cNvPr id="120" name="Rectangle 119">
            <a:extLst>
              <a:ext uri="{FF2B5EF4-FFF2-40B4-BE49-F238E27FC236}">
                <a16:creationId xmlns:a16="http://schemas.microsoft.com/office/drawing/2014/main" id="{218379E2-0403-4068-BC72-725A74093F13}"/>
              </a:ext>
            </a:extLst>
          </p:cNvPr>
          <p:cNvSpPr/>
          <p:nvPr/>
        </p:nvSpPr>
        <p:spPr>
          <a:xfrm>
            <a:off x="3110546" y="1423719"/>
            <a:ext cx="2447291"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1" name="Rectangle 120">
            <a:extLst>
              <a:ext uri="{FF2B5EF4-FFF2-40B4-BE49-F238E27FC236}">
                <a16:creationId xmlns:a16="http://schemas.microsoft.com/office/drawing/2014/main" id="{38D6887E-49C4-4F62-AD8A-50A174881CCA}"/>
              </a:ext>
            </a:extLst>
          </p:cNvPr>
          <p:cNvSpPr/>
          <p:nvPr/>
        </p:nvSpPr>
        <p:spPr>
          <a:xfrm>
            <a:off x="3110546" y="2174077"/>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2" name="Rectangle 121">
            <a:extLst>
              <a:ext uri="{FF2B5EF4-FFF2-40B4-BE49-F238E27FC236}">
                <a16:creationId xmlns:a16="http://schemas.microsoft.com/office/drawing/2014/main" id="{CE1D24D6-137C-49F1-8F4D-C12C8C7C5F33}"/>
              </a:ext>
            </a:extLst>
          </p:cNvPr>
          <p:cNvSpPr/>
          <p:nvPr/>
        </p:nvSpPr>
        <p:spPr>
          <a:xfrm>
            <a:off x="3110546" y="2975113"/>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Rectangle 122">
            <a:extLst>
              <a:ext uri="{FF2B5EF4-FFF2-40B4-BE49-F238E27FC236}">
                <a16:creationId xmlns:a16="http://schemas.microsoft.com/office/drawing/2014/main" id="{F7121E7F-AF67-45F4-AF24-FBD4FF997D0F}"/>
              </a:ext>
            </a:extLst>
          </p:cNvPr>
          <p:cNvSpPr/>
          <p:nvPr/>
        </p:nvSpPr>
        <p:spPr>
          <a:xfrm>
            <a:off x="3110546" y="3778357"/>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4" name="Rectangle 123">
            <a:extLst>
              <a:ext uri="{FF2B5EF4-FFF2-40B4-BE49-F238E27FC236}">
                <a16:creationId xmlns:a16="http://schemas.microsoft.com/office/drawing/2014/main" id="{1910AF1C-4514-4A80-BAD9-E130854DE719}"/>
              </a:ext>
            </a:extLst>
          </p:cNvPr>
          <p:cNvSpPr/>
          <p:nvPr/>
        </p:nvSpPr>
        <p:spPr>
          <a:xfrm>
            <a:off x="3110546" y="4575956"/>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5" name="Rectangle 124">
            <a:extLst>
              <a:ext uri="{FF2B5EF4-FFF2-40B4-BE49-F238E27FC236}">
                <a16:creationId xmlns:a16="http://schemas.microsoft.com/office/drawing/2014/main" id="{39352983-7570-49A7-ADAF-85EAFA3620FB}"/>
              </a:ext>
            </a:extLst>
          </p:cNvPr>
          <p:cNvSpPr/>
          <p:nvPr/>
        </p:nvSpPr>
        <p:spPr>
          <a:xfrm>
            <a:off x="3110546" y="5365770"/>
            <a:ext cx="2447291"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6" name="Rectangle 125">
            <a:extLst>
              <a:ext uri="{FF2B5EF4-FFF2-40B4-BE49-F238E27FC236}">
                <a16:creationId xmlns:a16="http://schemas.microsoft.com/office/drawing/2014/main" id="{8E90DA16-435E-45B6-90E7-C93537D5D581}"/>
              </a:ext>
            </a:extLst>
          </p:cNvPr>
          <p:cNvSpPr/>
          <p:nvPr/>
        </p:nvSpPr>
        <p:spPr>
          <a:xfrm>
            <a:off x="5765094" y="1423719"/>
            <a:ext cx="2540706"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7" name="Rectangle 126">
            <a:extLst>
              <a:ext uri="{FF2B5EF4-FFF2-40B4-BE49-F238E27FC236}">
                <a16:creationId xmlns:a16="http://schemas.microsoft.com/office/drawing/2014/main" id="{DC0F6C21-CF43-4354-9CC5-EEF845B145ED}"/>
              </a:ext>
            </a:extLst>
          </p:cNvPr>
          <p:cNvSpPr/>
          <p:nvPr/>
        </p:nvSpPr>
        <p:spPr>
          <a:xfrm>
            <a:off x="5765094" y="2174077"/>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8" name="Rectangle 127">
            <a:extLst>
              <a:ext uri="{FF2B5EF4-FFF2-40B4-BE49-F238E27FC236}">
                <a16:creationId xmlns:a16="http://schemas.microsoft.com/office/drawing/2014/main" id="{9B4422D1-EFE2-43A9-9D5C-C38C12EE4600}"/>
              </a:ext>
            </a:extLst>
          </p:cNvPr>
          <p:cNvSpPr/>
          <p:nvPr/>
        </p:nvSpPr>
        <p:spPr>
          <a:xfrm>
            <a:off x="5765094" y="2975113"/>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9" name="Rectangle 128">
            <a:extLst>
              <a:ext uri="{FF2B5EF4-FFF2-40B4-BE49-F238E27FC236}">
                <a16:creationId xmlns:a16="http://schemas.microsoft.com/office/drawing/2014/main" id="{362996C3-B67E-4546-8FDB-90DB6C738D96}"/>
              </a:ext>
            </a:extLst>
          </p:cNvPr>
          <p:cNvSpPr/>
          <p:nvPr/>
        </p:nvSpPr>
        <p:spPr>
          <a:xfrm>
            <a:off x="5765094" y="3778357"/>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0" name="Rectangle 129">
            <a:extLst>
              <a:ext uri="{FF2B5EF4-FFF2-40B4-BE49-F238E27FC236}">
                <a16:creationId xmlns:a16="http://schemas.microsoft.com/office/drawing/2014/main" id="{B764550D-278C-4D48-A2B5-78271478CA9D}"/>
              </a:ext>
            </a:extLst>
          </p:cNvPr>
          <p:cNvSpPr/>
          <p:nvPr/>
        </p:nvSpPr>
        <p:spPr>
          <a:xfrm>
            <a:off x="5765094" y="4575956"/>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1" name="Rectangle 130">
            <a:extLst>
              <a:ext uri="{FF2B5EF4-FFF2-40B4-BE49-F238E27FC236}">
                <a16:creationId xmlns:a16="http://schemas.microsoft.com/office/drawing/2014/main" id="{2E27F09A-D806-4216-A3E1-2DC14740BD73}"/>
              </a:ext>
            </a:extLst>
          </p:cNvPr>
          <p:cNvSpPr/>
          <p:nvPr/>
        </p:nvSpPr>
        <p:spPr>
          <a:xfrm>
            <a:off x="5765094" y="5365770"/>
            <a:ext cx="2540706" cy="760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455837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7" restart="whenNotActive" fill="hold" evtFilter="cancelBubble" nodeType="interactiveSeq">
                <p:stCondLst>
                  <p:cond evt="onClick" delay="0">
                    <p:tgtEl>
                      <p:spTgt spid="12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2" restart="whenNotActive" fill="hold" evtFilter="cancelBubble" nodeType="interactiveSeq">
                <p:stCondLst>
                  <p:cond evt="onClick" delay="0">
                    <p:tgtEl>
                      <p:spTgt spid="1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7" restart="whenNotActive" fill="hold" evtFilter="cancelBubble" nodeType="interactiveSeq">
                <p:stCondLst>
                  <p:cond evt="onClick" delay="0">
                    <p:tgtEl>
                      <p:spTgt spid="123"/>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2" restart="whenNotActive" fill="hold" evtFilter="cancelBubble" nodeType="interactiveSeq">
                <p:stCondLst>
                  <p:cond evt="onClick" delay="0">
                    <p:tgtEl>
                      <p:spTgt spid="12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 restart="whenNotActive" fill="hold" evtFilter="cancelBubble" nodeType="interactiveSeq">
                <p:stCondLst>
                  <p:cond evt="onClick" delay="0">
                    <p:tgtEl>
                      <p:spTgt spid="12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32" restart="whenNotActive" fill="hold" evtFilter="cancelBubble" nodeType="interactiveSeq">
                <p:stCondLst>
                  <p:cond evt="onClick" delay="0">
                    <p:tgtEl>
                      <p:spTgt spid="12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37" restart="whenNotActive" fill="hold" evtFilter="cancelBubble" nodeType="interactiveSeq">
                <p:stCondLst>
                  <p:cond evt="onClick" delay="0">
                    <p:tgtEl>
                      <p:spTgt spid="127"/>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42" restart="whenNotActive" fill="hold" evtFilter="cancelBubble" nodeType="interactiveSeq">
                <p:stCondLst>
                  <p:cond evt="onClick" delay="0">
                    <p:tgtEl>
                      <p:spTgt spid="12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47" restart="whenNotActive" fill="hold" evtFilter="cancelBubble" nodeType="interactiveSeq">
                <p:stCondLst>
                  <p:cond evt="onClick" delay="0">
                    <p:tgtEl>
                      <p:spTgt spid="12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52" restart="whenNotActive" fill="hold" evtFilter="cancelBubble" nodeType="interactiveSeq">
                <p:stCondLst>
                  <p:cond evt="onClick" delay="0">
                    <p:tgtEl>
                      <p:spTgt spid="13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57" restart="whenNotActive" fill="hold" evtFilter="cancelBubble" nodeType="interactiveSeq">
                <p:stCondLst>
                  <p:cond evt="onClick" delay="0">
                    <p:tgtEl>
                      <p:spTgt spid="13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childTnLst>
        </p:cTn>
      </p:par>
    </p:tnLst>
    <p:bldLst>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8CCA0D7-147E-4B8A-A724-E81876737A69}"/>
              </a:ext>
            </a:extLst>
          </p:cNvPr>
          <p:cNvSpPr/>
          <p:nvPr/>
        </p:nvSpPr>
        <p:spPr>
          <a:xfrm>
            <a:off x="5741284" y="578222"/>
            <a:ext cx="2592857" cy="5701545"/>
          </a:xfrm>
          <a:prstGeom prst="rect">
            <a:avLst/>
          </a:prstGeom>
          <a:solidFill>
            <a:schemeClr val="bg1"/>
          </a:solidFill>
          <a:ln>
            <a:solidFill>
              <a:srgbClr val="F8A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4CFE13F-A6F8-42DD-908F-2F449B7CBD2C}"/>
              </a:ext>
            </a:extLst>
          </p:cNvPr>
          <p:cNvSpPr/>
          <p:nvPr/>
        </p:nvSpPr>
        <p:spPr>
          <a:xfrm>
            <a:off x="3081974" y="578222"/>
            <a:ext cx="2500577" cy="5701547"/>
          </a:xfrm>
          <a:prstGeom prst="rect">
            <a:avLst/>
          </a:prstGeom>
          <a:solidFill>
            <a:schemeClr val="bg1"/>
          </a:solidFill>
          <a:ln>
            <a:solidFill>
              <a:srgbClr val="EE7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749C9DE-819C-4B5B-8215-B12A86F307D8}"/>
              </a:ext>
            </a:extLst>
          </p:cNvPr>
          <p:cNvSpPr/>
          <p:nvPr/>
        </p:nvSpPr>
        <p:spPr>
          <a:xfrm>
            <a:off x="902136" y="578223"/>
            <a:ext cx="2021105" cy="5701554"/>
          </a:xfrm>
          <a:prstGeom prst="rect">
            <a:avLst/>
          </a:prstGeom>
          <a:solidFill>
            <a:schemeClr val="bg1"/>
          </a:solidFill>
          <a:ln>
            <a:solidFill>
              <a:srgbClr val="21A6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p:cNvSpPr/>
          <p:nvPr/>
        </p:nvSpPr>
        <p:spPr>
          <a:xfrm>
            <a:off x="902136" y="578223"/>
            <a:ext cx="2021105"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Topic</a:t>
            </a:r>
          </a:p>
        </p:txBody>
      </p:sp>
      <p:sp>
        <p:nvSpPr>
          <p:cNvPr id="8" name="Text Box">
            <a:extLst>
              <a:ext uri="{FF2B5EF4-FFF2-40B4-BE49-F238E27FC236}">
                <a16:creationId xmlns:a16="http://schemas.microsoft.com/office/drawing/2014/main" id="{8148D13C-0570-4730-921B-CC342B3C4028}"/>
              </a:ext>
            </a:extLst>
          </p:cNvPr>
          <p:cNvSpPr/>
          <p:nvPr/>
        </p:nvSpPr>
        <p:spPr>
          <a:xfrm>
            <a:off x="3081975" y="578223"/>
            <a:ext cx="2500577" cy="495108"/>
          </a:xfrm>
          <a:prstGeom prst="rect">
            <a:avLst/>
          </a:prstGeom>
          <a:solidFill>
            <a:srgbClr val="EE7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Question</a:t>
            </a:r>
          </a:p>
        </p:txBody>
      </p:sp>
      <p:sp>
        <p:nvSpPr>
          <p:cNvPr id="9" name="Text Box">
            <a:extLst>
              <a:ext uri="{FF2B5EF4-FFF2-40B4-BE49-F238E27FC236}">
                <a16:creationId xmlns:a16="http://schemas.microsoft.com/office/drawing/2014/main" id="{96DCB96F-FF9F-478D-8950-1542B7AF3CBF}"/>
              </a:ext>
            </a:extLst>
          </p:cNvPr>
          <p:cNvSpPr/>
          <p:nvPr/>
        </p:nvSpPr>
        <p:spPr>
          <a:xfrm>
            <a:off x="5741285" y="578223"/>
            <a:ext cx="2592857" cy="495108"/>
          </a:xfrm>
          <a:prstGeom prst="rect">
            <a:avLst/>
          </a:prstGeom>
          <a:solidFill>
            <a:srgbClr val="F8A2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Example Answer</a:t>
            </a:r>
          </a:p>
        </p:txBody>
      </p:sp>
      <p:sp>
        <p:nvSpPr>
          <p:cNvPr id="14" name="TextBox 13">
            <a:extLst>
              <a:ext uri="{FF2B5EF4-FFF2-40B4-BE49-F238E27FC236}">
                <a16:creationId xmlns:a16="http://schemas.microsoft.com/office/drawing/2014/main" id="{CCBDA8CE-FAA3-49E2-B0A5-FE89337BA618}"/>
              </a:ext>
            </a:extLst>
          </p:cNvPr>
          <p:cNvSpPr txBox="1"/>
          <p:nvPr/>
        </p:nvSpPr>
        <p:spPr>
          <a:xfrm>
            <a:off x="902136" y="1260470"/>
            <a:ext cx="2021105" cy="400110"/>
          </a:xfrm>
          <a:prstGeom prst="rect">
            <a:avLst/>
          </a:prstGeom>
          <a:noFill/>
        </p:spPr>
        <p:txBody>
          <a:bodyPr wrap="square" rtlCol="0">
            <a:spAutoFit/>
          </a:bodyPr>
          <a:lstStyle/>
          <a:p>
            <a:r>
              <a:rPr lang="en-GB" sz="2000" b="1" dirty="0"/>
              <a:t>Hungry</a:t>
            </a:r>
          </a:p>
        </p:txBody>
      </p:sp>
      <p:sp>
        <p:nvSpPr>
          <p:cNvPr id="16" name="TextBox 15">
            <a:extLst>
              <a:ext uri="{FF2B5EF4-FFF2-40B4-BE49-F238E27FC236}">
                <a16:creationId xmlns:a16="http://schemas.microsoft.com/office/drawing/2014/main" id="{F18B769A-F5D6-4CBC-9A13-99011EAFCABC}"/>
              </a:ext>
            </a:extLst>
          </p:cNvPr>
          <p:cNvSpPr txBox="1"/>
          <p:nvPr/>
        </p:nvSpPr>
        <p:spPr>
          <a:xfrm>
            <a:off x="902136" y="2009150"/>
            <a:ext cx="2021105" cy="400110"/>
          </a:xfrm>
          <a:prstGeom prst="rect">
            <a:avLst/>
          </a:prstGeom>
          <a:noFill/>
        </p:spPr>
        <p:txBody>
          <a:bodyPr wrap="square" rtlCol="0">
            <a:spAutoFit/>
          </a:bodyPr>
          <a:lstStyle/>
          <a:p>
            <a:r>
              <a:rPr lang="en-GB" sz="2000" b="1" dirty="0"/>
              <a:t>Tired</a:t>
            </a:r>
          </a:p>
        </p:txBody>
      </p:sp>
      <p:sp>
        <p:nvSpPr>
          <p:cNvPr id="17" name="TextBox 16">
            <a:extLst>
              <a:ext uri="{FF2B5EF4-FFF2-40B4-BE49-F238E27FC236}">
                <a16:creationId xmlns:a16="http://schemas.microsoft.com/office/drawing/2014/main" id="{76622216-50A9-46A5-8888-6CBB4AE086C6}"/>
              </a:ext>
            </a:extLst>
          </p:cNvPr>
          <p:cNvSpPr txBox="1"/>
          <p:nvPr/>
        </p:nvSpPr>
        <p:spPr>
          <a:xfrm>
            <a:off x="902136" y="2800859"/>
            <a:ext cx="2021105" cy="400110"/>
          </a:xfrm>
          <a:prstGeom prst="rect">
            <a:avLst/>
          </a:prstGeom>
          <a:noFill/>
        </p:spPr>
        <p:txBody>
          <a:bodyPr wrap="square" rtlCol="0">
            <a:spAutoFit/>
          </a:bodyPr>
          <a:lstStyle/>
          <a:p>
            <a:r>
              <a:rPr lang="en-GB" sz="2000" b="1" dirty="0"/>
              <a:t>Age</a:t>
            </a:r>
          </a:p>
        </p:txBody>
      </p:sp>
      <p:sp>
        <p:nvSpPr>
          <p:cNvPr id="18" name="TextBox 17">
            <a:extLst>
              <a:ext uri="{FF2B5EF4-FFF2-40B4-BE49-F238E27FC236}">
                <a16:creationId xmlns:a16="http://schemas.microsoft.com/office/drawing/2014/main" id="{8DAEB608-F6A4-4525-8E74-48B93AE7CAC3}"/>
              </a:ext>
            </a:extLst>
          </p:cNvPr>
          <p:cNvSpPr txBox="1"/>
          <p:nvPr/>
        </p:nvSpPr>
        <p:spPr>
          <a:xfrm>
            <a:off x="902136" y="3552056"/>
            <a:ext cx="2021105" cy="400110"/>
          </a:xfrm>
          <a:prstGeom prst="rect">
            <a:avLst/>
          </a:prstGeom>
          <a:noFill/>
        </p:spPr>
        <p:txBody>
          <a:bodyPr wrap="square" rtlCol="0">
            <a:spAutoFit/>
          </a:bodyPr>
          <a:lstStyle/>
          <a:p>
            <a:r>
              <a:rPr lang="en-GB" sz="2000" b="1" dirty="0"/>
              <a:t>Time</a:t>
            </a:r>
          </a:p>
        </p:txBody>
      </p:sp>
      <p:sp>
        <p:nvSpPr>
          <p:cNvPr id="19" name="TextBox 18">
            <a:extLst>
              <a:ext uri="{FF2B5EF4-FFF2-40B4-BE49-F238E27FC236}">
                <a16:creationId xmlns:a16="http://schemas.microsoft.com/office/drawing/2014/main" id="{7280EA5B-C15F-4C03-B0FD-54CE2F10ACFC}"/>
              </a:ext>
            </a:extLst>
          </p:cNvPr>
          <p:cNvSpPr txBox="1"/>
          <p:nvPr/>
        </p:nvSpPr>
        <p:spPr>
          <a:xfrm>
            <a:off x="902136" y="4316763"/>
            <a:ext cx="2021105" cy="400110"/>
          </a:xfrm>
          <a:prstGeom prst="rect">
            <a:avLst/>
          </a:prstGeom>
          <a:noFill/>
        </p:spPr>
        <p:txBody>
          <a:bodyPr wrap="square" rtlCol="0">
            <a:spAutoFit/>
          </a:bodyPr>
          <a:lstStyle/>
          <a:p>
            <a:r>
              <a:rPr lang="en-GB" sz="2000" b="1" dirty="0"/>
              <a:t>English class</a:t>
            </a:r>
          </a:p>
        </p:txBody>
      </p:sp>
      <p:sp>
        <p:nvSpPr>
          <p:cNvPr id="20" name="TextBox 19">
            <a:extLst>
              <a:ext uri="{FF2B5EF4-FFF2-40B4-BE49-F238E27FC236}">
                <a16:creationId xmlns:a16="http://schemas.microsoft.com/office/drawing/2014/main" id="{B0F270A9-FB5A-4F39-98D0-AD5C7D95B72B}"/>
              </a:ext>
            </a:extLst>
          </p:cNvPr>
          <p:cNvSpPr txBox="1"/>
          <p:nvPr/>
        </p:nvSpPr>
        <p:spPr>
          <a:xfrm>
            <a:off x="902136" y="5081618"/>
            <a:ext cx="2021105" cy="400110"/>
          </a:xfrm>
          <a:prstGeom prst="rect">
            <a:avLst/>
          </a:prstGeom>
          <a:noFill/>
        </p:spPr>
        <p:txBody>
          <a:bodyPr wrap="square" rtlCol="0">
            <a:spAutoFit/>
          </a:bodyPr>
          <a:lstStyle/>
          <a:p>
            <a:r>
              <a:rPr lang="en-GB" sz="2000" b="1" dirty="0"/>
              <a:t>Birthday</a:t>
            </a:r>
          </a:p>
        </p:txBody>
      </p:sp>
      <p:sp>
        <p:nvSpPr>
          <p:cNvPr id="22" name="TextBox 21">
            <a:extLst>
              <a:ext uri="{FF2B5EF4-FFF2-40B4-BE49-F238E27FC236}">
                <a16:creationId xmlns:a16="http://schemas.microsoft.com/office/drawing/2014/main" id="{3BB56D3C-5F88-4DE4-A935-3C5534C3298F}"/>
              </a:ext>
            </a:extLst>
          </p:cNvPr>
          <p:cNvSpPr txBox="1"/>
          <p:nvPr/>
        </p:nvSpPr>
        <p:spPr>
          <a:xfrm>
            <a:off x="3081973" y="1243386"/>
            <a:ext cx="2545736" cy="400110"/>
          </a:xfrm>
          <a:prstGeom prst="rect">
            <a:avLst/>
          </a:prstGeom>
          <a:noFill/>
        </p:spPr>
        <p:txBody>
          <a:bodyPr wrap="square" rtlCol="0">
            <a:spAutoFit/>
          </a:bodyPr>
          <a:lstStyle/>
          <a:p>
            <a:r>
              <a:rPr lang="en-GB" sz="2000" b="1" dirty="0"/>
              <a:t>Are you hungry?</a:t>
            </a:r>
          </a:p>
        </p:txBody>
      </p:sp>
      <p:sp>
        <p:nvSpPr>
          <p:cNvPr id="30" name="TextBox 29">
            <a:extLst>
              <a:ext uri="{FF2B5EF4-FFF2-40B4-BE49-F238E27FC236}">
                <a16:creationId xmlns:a16="http://schemas.microsoft.com/office/drawing/2014/main" id="{1569959A-E156-4695-A7F0-D304A6E3C12E}"/>
              </a:ext>
            </a:extLst>
          </p:cNvPr>
          <p:cNvSpPr txBox="1"/>
          <p:nvPr/>
        </p:nvSpPr>
        <p:spPr>
          <a:xfrm>
            <a:off x="3081973" y="1997327"/>
            <a:ext cx="2500577" cy="400110"/>
          </a:xfrm>
          <a:prstGeom prst="rect">
            <a:avLst/>
          </a:prstGeom>
          <a:noFill/>
        </p:spPr>
        <p:txBody>
          <a:bodyPr wrap="square" rtlCol="0">
            <a:spAutoFit/>
          </a:bodyPr>
          <a:lstStyle/>
          <a:p>
            <a:r>
              <a:rPr lang="en-GB" sz="2000" b="1" dirty="0"/>
              <a:t>Are you tired?</a:t>
            </a:r>
          </a:p>
        </p:txBody>
      </p:sp>
      <p:sp>
        <p:nvSpPr>
          <p:cNvPr id="33" name="TextBox 32">
            <a:extLst>
              <a:ext uri="{FF2B5EF4-FFF2-40B4-BE49-F238E27FC236}">
                <a16:creationId xmlns:a16="http://schemas.microsoft.com/office/drawing/2014/main" id="{41C0E470-A085-4F31-B547-062CB4EE7C07}"/>
              </a:ext>
            </a:extLst>
          </p:cNvPr>
          <p:cNvSpPr txBox="1"/>
          <p:nvPr/>
        </p:nvSpPr>
        <p:spPr>
          <a:xfrm>
            <a:off x="3081973" y="2799243"/>
            <a:ext cx="2500577" cy="400110"/>
          </a:xfrm>
          <a:prstGeom prst="rect">
            <a:avLst/>
          </a:prstGeom>
          <a:noFill/>
        </p:spPr>
        <p:txBody>
          <a:bodyPr wrap="square" rtlCol="0">
            <a:spAutoFit/>
          </a:bodyPr>
          <a:lstStyle/>
          <a:p>
            <a:r>
              <a:rPr lang="en-GB" sz="2000" b="1" dirty="0"/>
              <a:t>How old are you?</a:t>
            </a:r>
          </a:p>
        </p:txBody>
      </p:sp>
      <p:cxnSp>
        <p:nvCxnSpPr>
          <p:cNvPr id="35" name="Straight Connector 34">
            <a:extLst>
              <a:ext uri="{FF2B5EF4-FFF2-40B4-BE49-F238E27FC236}">
                <a16:creationId xmlns:a16="http://schemas.microsoft.com/office/drawing/2014/main" id="{F70ABAE6-DD9D-4DE9-BCBB-0C2D34637501}"/>
              </a:ext>
            </a:extLst>
          </p:cNvPr>
          <p:cNvCxnSpPr/>
          <p:nvPr/>
        </p:nvCxnSpPr>
        <p:spPr>
          <a:xfrm>
            <a:off x="902136" y="1828691"/>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86CE93-3B41-4262-AFBF-A663DE2F5613}"/>
              </a:ext>
            </a:extLst>
          </p:cNvPr>
          <p:cNvCxnSpPr/>
          <p:nvPr/>
        </p:nvCxnSpPr>
        <p:spPr>
          <a:xfrm>
            <a:off x="902136" y="2580731"/>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6A84D0-805F-4F97-B6C2-7C6C9027B2FC}"/>
              </a:ext>
            </a:extLst>
          </p:cNvPr>
          <p:cNvCxnSpPr/>
          <p:nvPr/>
        </p:nvCxnSpPr>
        <p:spPr>
          <a:xfrm>
            <a:off x="902136" y="3343716"/>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000501-FAC4-4B40-A27B-5B476E1EAF4E}"/>
              </a:ext>
            </a:extLst>
          </p:cNvPr>
          <p:cNvCxnSpPr/>
          <p:nvPr/>
        </p:nvCxnSpPr>
        <p:spPr>
          <a:xfrm>
            <a:off x="902136" y="4101371"/>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FD9FF1-DE15-41A1-ADAC-2CBC91869835}"/>
              </a:ext>
            </a:extLst>
          </p:cNvPr>
          <p:cNvCxnSpPr/>
          <p:nvPr/>
        </p:nvCxnSpPr>
        <p:spPr>
          <a:xfrm>
            <a:off x="902136" y="4861122"/>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5B7667-C440-404C-A54B-3D97B63A0468}"/>
              </a:ext>
            </a:extLst>
          </p:cNvPr>
          <p:cNvCxnSpPr>
            <a:cxnSpLocks/>
          </p:cNvCxnSpPr>
          <p:nvPr/>
        </p:nvCxnSpPr>
        <p:spPr>
          <a:xfrm>
            <a:off x="3081973" y="1820411"/>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A1AECC-C392-4E11-B6E5-0B370B4F3D84}"/>
              </a:ext>
            </a:extLst>
          </p:cNvPr>
          <p:cNvCxnSpPr>
            <a:cxnSpLocks/>
          </p:cNvCxnSpPr>
          <p:nvPr/>
        </p:nvCxnSpPr>
        <p:spPr>
          <a:xfrm>
            <a:off x="3081973" y="2587394"/>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4C3D116-E711-43FC-80F7-6008F5AA90B1}"/>
              </a:ext>
            </a:extLst>
          </p:cNvPr>
          <p:cNvCxnSpPr>
            <a:cxnSpLocks/>
          </p:cNvCxnSpPr>
          <p:nvPr/>
        </p:nvCxnSpPr>
        <p:spPr>
          <a:xfrm>
            <a:off x="3081973" y="3341335"/>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3492C20-F830-42FB-97F7-6BE461C90C50}"/>
              </a:ext>
            </a:extLst>
          </p:cNvPr>
          <p:cNvCxnSpPr>
            <a:cxnSpLocks/>
          </p:cNvCxnSpPr>
          <p:nvPr/>
        </p:nvCxnSpPr>
        <p:spPr>
          <a:xfrm>
            <a:off x="3081973" y="4107182"/>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28DC3C-C2EE-472E-B1D8-B8B17CE265AD}"/>
              </a:ext>
            </a:extLst>
          </p:cNvPr>
          <p:cNvCxnSpPr>
            <a:cxnSpLocks/>
          </p:cNvCxnSpPr>
          <p:nvPr/>
        </p:nvCxnSpPr>
        <p:spPr>
          <a:xfrm>
            <a:off x="3081973" y="4865885"/>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F13EF7-5ECF-4F20-A1A9-E8B3B01C72B2}"/>
              </a:ext>
            </a:extLst>
          </p:cNvPr>
          <p:cNvCxnSpPr>
            <a:cxnSpLocks/>
          </p:cNvCxnSpPr>
          <p:nvPr/>
        </p:nvCxnSpPr>
        <p:spPr>
          <a:xfrm>
            <a:off x="5741284" y="1820411"/>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66CC1D-8E1D-4618-B9B1-8B66D4E5DFC0}"/>
              </a:ext>
            </a:extLst>
          </p:cNvPr>
          <p:cNvCxnSpPr>
            <a:cxnSpLocks/>
          </p:cNvCxnSpPr>
          <p:nvPr/>
        </p:nvCxnSpPr>
        <p:spPr>
          <a:xfrm>
            <a:off x="5741284" y="2580731"/>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8E7E9FC-0CEB-412E-B0C2-3496197C3E80}"/>
              </a:ext>
            </a:extLst>
          </p:cNvPr>
          <p:cNvCxnSpPr>
            <a:cxnSpLocks/>
          </p:cNvCxnSpPr>
          <p:nvPr/>
        </p:nvCxnSpPr>
        <p:spPr>
          <a:xfrm>
            <a:off x="5741284" y="3341051"/>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960AAB-EC37-44B8-A59E-4E3B72C434B1}"/>
              </a:ext>
            </a:extLst>
          </p:cNvPr>
          <p:cNvCxnSpPr>
            <a:cxnSpLocks/>
          </p:cNvCxnSpPr>
          <p:nvPr/>
        </p:nvCxnSpPr>
        <p:spPr>
          <a:xfrm>
            <a:off x="5741284" y="4101371"/>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A907B8E-71E4-43E9-8111-F7E138992750}"/>
              </a:ext>
            </a:extLst>
          </p:cNvPr>
          <p:cNvCxnSpPr>
            <a:cxnSpLocks/>
          </p:cNvCxnSpPr>
          <p:nvPr/>
        </p:nvCxnSpPr>
        <p:spPr>
          <a:xfrm>
            <a:off x="5741284" y="4861691"/>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951C0B2-2C9E-4FEF-92B5-6FC1B1A32E80}"/>
              </a:ext>
            </a:extLst>
          </p:cNvPr>
          <p:cNvSpPr txBox="1"/>
          <p:nvPr/>
        </p:nvSpPr>
        <p:spPr>
          <a:xfrm>
            <a:off x="3081973" y="3548014"/>
            <a:ext cx="2500577" cy="400110"/>
          </a:xfrm>
          <a:prstGeom prst="rect">
            <a:avLst/>
          </a:prstGeom>
          <a:noFill/>
        </p:spPr>
        <p:txBody>
          <a:bodyPr wrap="square" rtlCol="0">
            <a:spAutoFit/>
          </a:bodyPr>
          <a:lstStyle/>
          <a:p>
            <a:r>
              <a:rPr lang="en-GB" sz="2000" b="1" dirty="0"/>
              <a:t>What time is it?</a:t>
            </a:r>
          </a:p>
        </p:txBody>
      </p:sp>
      <p:sp>
        <p:nvSpPr>
          <p:cNvPr id="112" name="TextBox 111">
            <a:extLst>
              <a:ext uri="{FF2B5EF4-FFF2-40B4-BE49-F238E27FC236}">
                <a16:creationId xmlns:a16="http://schemas.microsoft.com/office/drawing/2014/main" id="{2809F866-2C41-46A7-AAB4-271FB69F89AE}"/>
              </a:ext>
            </a:extLst>
          </p:cNvPr>
          <p:cNvSpPr txBox="1"/>
          <p:nvPr/>
        </p:nvSpPr>
        <p:spPr>
          <a:xfrm>
            <a:off x="3081973" y="4128602"/>
            <a:ext cx="2500577" cy="707886"/>
          </a:xfrm>
          <a:prstGeom prst="rect">
            <a:avLst/>
          </a:prstGeom>
          <a:noFill/>
        </p:spPr>
        <p:txBody>
          <a:bodyPr wrap="square" rtlCol="0">
            <a:spAutoFit/>
          </a:bodyPr>
          <a:lstStyle/>
          <a:p>
            <a:r>
              <a:rPr lang="en-GB" sz="2000" b="1" dirty="0"/>
              <a:t>Where do you go to English class?</a:t>
            </a:r>
          </a:p>
        </p:txBody>
      </p:sp>
      <p:sp>
        <p:nvSpPr>
          <p:cNvPr id="113" name="TextBox 112">
            <a:extLst>
              <a:ext uri="{FF2B5EF4-FFF2-40B4-BE49-F238E27FC236}">
                <a16:creationId xmlns:a16="http://schemas.microsoft.com/office/drawing/2014/main" id="{1E699109-F5A8-4FDF-B8F1-7DBCF68919B5}"/>
              </a:ext>
            </a:extLst>
          </p:cNvPr>
          <p:cNvSpPr txBox="1"/>
          <p:nvPr/>
        </p:nvSpPr>
        <p:spPr>
          <a:xfrm>
            <a:off x="3081973" y="4912733"/>
            <a:ext cx="2500577" cy="707886"/>
          </a:xfrm>
          <a:prstGeom prst="rect">
            <a:avLst/>
          </a:prstGeom>
          <a:noFill/>
        </p:spPr>
        <p:txBody>
          <a:bodyPr wrap="square" rtlCol="0">
            <a:spAutoFit/>
          </a:bodyPr>
          <a:lstStyle/>
          <a:p>
            <a:r>
              <a:rPr lang="en-GB" sz="2000" b="1" dirty="0"/>
              <a:t>When’s your birthday?</a:t>
            </a:r>
          </a:p>
        </p:txBody>
      </p:sp>
      <p:sp>
        <p:nvSpPr>
          <p:cNvPr id="114" name="TextBox 113">
            <a:extLst>
              <a:ext uri="{FF2B5EF4-FFF2-40B4-BE49-F238E27FC236}">
                <a16:creationId xmlns:a16="http://schemas.microsoft.com/office/drawing/2014/main" id="{761C3B80-7040-45E8-842B-7BF6E17ABDB2}"/>
              </a:ext>
            </a:extLst>
          </p:cNvPr>
          <p:cNvSpPr txBox="1"/>
          <p:nvPr/>
        </p:nvSpPr>
        <p:spPr>
          <a:xfrm>
            <a:off x="5741282" y="1241646"/>
            <a:ext cx="2545736" cy="400110"/>
          </a:xfrm>
          <a:prstGeom prst="rect">
            <a:avLst/>
          </a:prstGeom>
          <a:noFill/>
        </p:spPr>
        <p:txBody>
          <a:bodyPr wrap="square" rtlCol="0">
            <a:spAutoFit/>
          </a:bodyPr>
          <a:lstStyle/>
          <a:p>
            <a:r>
              <a:rPr lang="en-GB" sz="2000" b="1" dirty="0"/>
              <a:t>No, I’m not.</a:t>
            </a:r>
          </a:p>
        </p:txBody>
      </p:sp>
      <p:sp>
        <p:nvSpPr>
          <p:cNvPr id="115" name="TextBox 114">
            <a:extLst>
              <a:ext uri="{FF2B5EF4-FFF2-40B4-BE49-F238E27FC236}">
                <a16:creationId xmlns:a16="http://schemas.microsoft.com/office/drawing/2014/main" id="{BEC1BE95-019B-4C27-AEF4-F8897D3B6DE0}"/>
              </a:ext>
            </a:extLst>
          </p:cNvPr>
          <p:cNvSpPr txBox="1"/>
          <p:nvPr/>
        </p:nvSpPr>
        <p:spPr>
          <a:xfrm>
            <a:off x="5741282" y="2063821"/>
            <a:ext cx="2592857" cy="400110"/>
          </a:xfrm>
          <a:prstGeom prst="rect">
            <a:avLst/>
          </a:prstGeom>
          <a:noFill/>
        </p:spPr>
        <p:txBody>
          <a:bodyPr wrap="square" rtlCol="0">
            <a:spAutoFit/>
          </a:bodyPr>
          <a:lstStyle/>
          <a:p>
            <a:r>
              <a:rPr lang="en-GB" sz="2000" b="1" dirty="0"/>
              <a:t>Yes, I am!</a:t>
            </a:r>
          </a:p>
        </p:txBody>
      </p:sp>
      <p:sp>
        <p:nvSpPr>
          <p:cNvPr id="116" name="TextBox 115">
            <a:extLst>
              <a:ext uri="{FF2B5EF4-FFF2-40B4-BE49-F238E27FC236}">
                <a16:creationId xmlns:a16="http://schemas.microsoft.com/office/drawing/2014/main" id="{B0ADA76A-EEC6-4060-AA3E-F38746A746BD}"/>
              </a:ext>
            </a:extLst>
          </p:cNvPr>
          <p:cNvSpPr txBox="1"/>
          <p:nvPr/>
        </p:nvSpPr>
        <p:spPr>
          <a:xfrm>
            <a:off x="5741282" y="2633163"/>
            <a:ext cx="2500577" cy="707886"/>
          </a:xfrm>
          <a:prstGeom prst="rect">
            <a:avLst/>
          </a:prstGeom>
          <a:noFill/>
        </p:spPr>
        <p:txBody>
          <a:bodyPr wrap="square" rtlCol="0">
            <a:spAutoFit/>
          </a:bodyPr>
          <a:lstStyle/>
          <a:p>
            <a:r>
              <a:rPr lang="en-GB" sz="2000" b="1" dirty="0"/>
              <a:t>I’m thirty five years old.</a:t>
            </a:r>
          </a:p>
        </p:txBody>
      </p:sp>
      <p:sp>
        <p:nvSpPr>
          <p:cNvPr id="117" name="TextBox 116">
            <a:extLst>
              <a:ext uri="{FF2B5EF4-FFF2-40B4-BE49-F238E27FC236}">
                <a16:creationId xmlns:a16="http://schemas.microsoft.com/office/drawing/2014/main" id="{ED4BA631-D1B8-4814-A6BE-BB568430D268}"/>
              </a:ext>
            </a:extLst>
          </p:cNvPr>
          <p:cNvSpPr txBox="1"/>
          <p:nvPr/>
        </p:nvSpPr>
        <p:spPr>
          <a:xfrm>
            <a:off x="5741282" y="3520768"/>
            <a:ext cx="2500577" cy="400110"/>
          </a:xfrm>
          <a:prstGeom prst="rect">
            <a:avLst/>
          </a:prstGeom>
          <a:noFill/>
        </p:spPr>
        <p:txBody>
          <a:bodyPr wrap="square" rtlCol="0">
            <a:spAutoFit/>
          </a:bodyPr>
          <a:lstStyle/>
          <a:p>
            <a:r>
              <a:rPr lang="en-GB" sz="2000" b="1" dirty="0"/>
              <a:t>It’s five thirty. </a:t>
            </a:r>
          </a:p>
        </p:txBody>
      </p:sp>
      <p:sp>
        <p:nvSpPr>
          <p:cNvPr id="118" name="TextBox 117">
            <a:extLst>
              <a:ext uri="{FF2B5EF4-FFF2-40B4-BE49-F238E27FC236}">
                <a16:creationId xmlns:a16="http://schemas.microsoft.com/office/drawing/2014/main" id="{D61FB5DD-4BEC-472D-838F-6A91F3FDB7C9}"/>
              </a:ext>
            </a:extLst>
          </p:cNvPr>
          <p:cNvSpPr txBox="1"/>
          <p:nvPr/>
        </p:nvSpPr>
        <p:spPr>
          <a:xfrm>
            <a:off x="5741282" y="4126374"/>
            <a:ext cx="2500577" cy="707886"/>
          </a:xfrm>
          <a:prstGeom prst="rect">
            <a:avLst/>
          </a:prstGeom>
          <a:noFill/>
        </p:spPr>
        <p:txBody>
          <a:bodyPr wrap="square" rtlCol="0">
            <a:spAutoFit/>
          </a:bodyPr>
          <a:lstStyle/>
          <a:p>
            <a:r>
              <a:rPr lang="en-GB" sz="2000" b="1" dirty="0"/>
              <a:t>I go to the Mill Road Academy. </a:t>
            </a:r>
          </a:p>
        </p:txBody>
      </p:sp>
      <p:sp>
        <p:nvSpPr>
          <p:cNvPr id="119" name="TextBox 118">
            <a:extLst>
              <a:ext uri="{FF2B5EF4-FFF2-40B4-BE49-F238E27FC236}">
                <a16:creationId xmlns:a16="http://schemas.microsoft.com/office/drawing/2014/main" id="{480EA8CC-2C29-449C-889A-177F3751AD29}"/>
              </a:ext>
            </a:extLst>
          </p:cNvPr>
          <p:cNvSpPr txBox="1"/>
          <p:nvPr/>
        </p:nvSpPr>
        <p:spPr>
          <a:xfrm>
            <a:off x="5741282" y="4898307"/>
            <a:ext cx="2500577" cy="707886"/>
          </a:xfrm>
          <a:prstGeom prst="rect">
            <a:avLst/>
          </a:prstGeom>
          <a:noFill/>
        </p:spPr>
        <p:txBody>
          <a:bodyPr wrap="square" rtlCol="0">
            <a:spAutoFit/>
          </a:bodyPr>
          <a:lstStyle/>
          <a:p>
            <a:r>
              <a:rPr lang="en-GB" sz="2000" b="1" dirty="0"/>
              <a:t>My birthday is on the 12th of July. </a:t>
            </a:r>
          </a:p>
        </p:txBody>
      </p:sp>
      <p:sp>
        <p:nvSpPr>
          <p:cNvPr id="126" name="Rectangle 125">
            <a:extLst>
              <a:ext uri="{FF2B5EF4-FFF2-40B4-BE49-F238E27FC236}">
                <a16:creationId xmlns:a16="http://schemas.microsoft.com/office/drawing/2014/main" id="{8E90DA16-435E-45B6-90E7-C93537D5D581}"/>
              </a:ext>
            </a:extLst>
          </p:cNvPr>
          <p:cNvSpPr/>
          <p:nvPr/>
        </p:nvSpPr>
        <p:spPr>
          <a:xfrm>
            <a:off x="5765094" y="1083206"/>
            <a:ext cx="2540706"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7" name="Rectangle 126">
            <a:extLst>
              <a:ext uri="{FF2B5EF4-FFF2-40B4-BE49-F238E27FC236}">
                <a16:creationId xmlns:a16="http://schemas.microsoft.com/office/drawing/2014/main" id="{DC0F6C21-CF43-4354-9CC5-EEF845B145ED}"/>
              </a:ext>
            </a:extLst>
          </p:cNvPr>
          <p:cNvSpPr/>
          <p:nvPr/>
        </p:nvSpPr>
        <p:spPr>
          <a:xfrm>
            <a:off x="5765094" y="1834184"/>
            <a:ext cx="2540706"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53" name="Straight Connector 52">
            <a:extLst>
              <a:ext uri="{FF2B5EF4-FFF2-40B4-BE49-F238E27FC236}">
                <a16:creationId xmlns:a16="http://schemas.microsoft.com/office/drawing/2014/main" id="{14251B62-1553-4A80-8ADC-CCC95FC03805}"/>
              </a:ext>
            </a:extLst>
          </p:cNvPr>
          <p:cNvCxnSpPr>
            <a:cxnSpLocks/>
          </p:cNvCxnSpPr>
          <p:nvPr/>
        </p:nvCxnSpPr>
        <p:spPr>
          <a:xfrm>
            <a:off x="5741284" y="5622009"/>
            <a:ext cx="2592857" cy="0"/>
          </a:xfrm>
          <a:prstGeom prst="line">
            <a:avLst/>
          </a:prstGeom>
          <a:ln>
            <a:solidFill>
              <a:srgbClr val="F8A25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B35930-1A47-493C-96B2-515C152DBB7B}"/>
              </a:ext>
            </a:extLst>
          </p:cNvPr>
          <p:cNvCxnSpPr>
            <a:cxnSpLocks/>
          </p:cNvCxnSpPr>
          <p:nvPr/>
        </p:nvCxnSpPr>
        <p:spPr>
          <a:xfrm>
            <a:off x="3081973" y="5620619"/>
            <a:ext cx="2500578" cy="0"/>
          </a:xfrm>
          <a:prstGeom prst="line">
            <a:avLst/>
          </a:prstGeom>
          <a:ln>
            <a:solidFill>
              <a:srgbClr val="EE74A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66A85D-ACAA-483A-BB99-F0996E84158D}"/>
              </a:ext>
            </a:extLst>
          </p:cNvPr>
          <p:cNvCxnSpPr/>
          <p:nvPr/>
        </p:nvCxnSpPr>
        <p:spPr>
          <a:xfrm>
            <a:off x="902136" y="5620619"/>
            <a:ext cx="2021105" cy="0"/>
          </a:xfrm>
          <a:prstGeom prst="line">
            <a:avLst/>
          </a:prstGeom>
          <a:ln>
            <a:solidFill>
              <a:srgbClr val="21A6F9"/>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F01EFF0-79D9-4241-BC86-64E3C9F43F5D}"/>
              </a:ext>
            </a:extLst>
          </p:cNvPr>
          <p:cNvSpPr txBox="1"/>
          <p:nvPr/>
        </p:nvSpPr>
        <p:spPr>
          <a:xfrm>
            <a:off x="902136" y="5752551"/>
            <a:ext cx="2021105" cy="400110"/>
          </a:xfrm>
          <a:prstGeom prst="rect">
            <a:avLst/>
          </a:prstGeom>
          <a:noFill/>
        </p:spPr>
        <p:txBody>
          <a:bodyPr wrap="square" rtlCol="0">
            <a:spAutoFit/>
          </a:bodyPr>
          <a:lstStyle/>
          <a:p>
            <a:r>
              <a:rPr lang="en-GB" sz="2000" b="1" dirty="0"/>
              <a:t>Weather</a:t>
            </a:r>
          </a:p>
        </p:txBody>
      </p:sp>
      <p:sp>
        <p:nvSpPr>
          <p:cNvPr id="59" name="TextBox 58">
            <a:extLst>
              <a:ext uri="{FF2B5EF4-FFF2-40B4-BE49-F238E27FC236}">
                <a16:creationId xmlns:a16="http://schemas.microsoft.com/office/drawing/2014/main" id="{2CF07B27-14B1-4723-BD2C-56C28C10D850}"/>
              </a:ext>
            </a:extLst>
          </p:cNvPr>
          <p:cNvSpPr txBox="1"/>
          <p:nvPr/>
        </p:nvSpPr>
        <p:spPr>
          <a:xfrm>
            <a:off x="3081973" y="5600863"/>
            <a:ext cx="2500577" cy="707886"/>
          </a:xfrm>
          <a:prstGeom prst="rect">
            <a:avLst/>
          </a:prstGeom>
          <a:noFill/>
        </p:spPr>
        <p:txBody>
          <a:bodyPr wrap="square" rtlCol="0">
            <a:spAutoFit/>
          </a:bodyPr>
          <a:lstStyle/>
          <a:p>
            <a:r>
              <a:rPr lang="en-GB" sz="2000" b="1" dirty="0"/>
              <a:t>What’s the weather like today?</a:t>
            </a:r>
          </a:p>
        </p:txBody>
      </p:sp>
      <p:sp>
        <p:nvSpPr>
          <p:cNvPr id="60" name="TextBox 59">
            <a:extLst>
              <a:ext uri="{FF2B5EF4-FFF2-40B4-BE49-F238E27FC236}">
                <a16:creationId xmlns:a16="http://schemas.microsoft.com/office/drawing/2014/main" id="{0882E541-FDD5-4C27-A5EC-19FA0FB8E4FF}"/>
              </a:ext>
            </a:extLst>
          </p:cNvPr>
          <p:cNvSpPr txBox="1"/>
          <p:nvPr/>
        </p:nvSpPr>
        <p:spPr>
          <a:xfrm>
            <a:off x="5741282" y="5750833"/>
            <a:ext cx="2706434" cy="400110"/>
          </a:xfrm>
          <a:prstGeom prst="rect">
            <a:avLst/>
          </a:prstGeom>
          <a:noFill/>
        </p:spPr>
        <p:txBody>
          <a:bodyPr wrap="square" rtlCol="0">
            <a:spAutoFit/>
          </a:bodyPr>
          <a:lstStyle/>
          <a:p>
            <a:r>
              <a:rPr lang="en-GB" sz="2000" b="1" dirty="0"/>
              <a:t>It’s cloudy and rainy. </a:t>
            </a:r>
          </a:p>
        </p:txBody>
      </p:sp>
      <p:sp>
        <p:nvSpPr>
          <p:cNvPr id="61" name="Rectangle 60">
            <a:extLst>
              <a:ext uri="{FF2B5EF4-FFF2-40B4-BE49-F238E27FC236}">
                <a16:creationId xmlns:a16="http://schemas.microsoft.com/office/drawing/2014/main" id="{21C5381E-11E9-4964-A692-5128581FA22C}"/>
              </a:ext>
            </a:extLst>
          </p:cNvPr>
          <p:cNvSpPr/>
          <p:nvPr/>
        </p:nvSpPr>
        <p:spPr>
          <a:xfrm>
            <a:off x="5765094" y="2603712"/>
            <a:ext cx="2540706"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2" name="Rectangle 61">
            <a:extLst>
              <a:ext uri="{FF2B5EF4-FFF2-40B4-BE49-F238E27FC236}">
                <a16:creationId xmlns:a16="http://schemas.microsoft.com/office/drawing/2014/main" id="{C2CB0CDE-D756-4FD2-BDB5-5370E4C31E36}"/>
              </a:ext>
            </a:extLst>
          </p:cNvPr>
          <p:cNvSpPr/>
          <p:nvPr/>
        </p:nvSpPr>
        <p:spPr>
          <a:xfrm>
            <a:off x="5765094" y="3365861"/>
            <a:ext cx="2540706"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3" name="Rectangle 62">
            <a:extLst>
              <a:ext uri="{FF2B5EF4-FFF2-40B4-BE49-F238E27FC236}">
                <a16:creationId xmlns:a16="http://schemas.microsoft.com/office/drawing/2014/main" id="{CAEFA461-D1B8-4940-9607-83EDB80FD695}"/>
              </a:ext>
            </a:extLst>
          </p:cNvPr>
          <p:cNvSpPr/>
          <p:nvPr/>
        </p:nvSpPr>
        <p:spPr>
          <a:xfrm>
            <a:off x="5765094" y="4123562"/>
            <a:ext cx="2540706"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Rectangle 63">
            <a:extLst>
              <a:ext uri="{FF2B5EF4-FFF2-40B4-BE49-F238E27FC236}">
                <a16:creationId xmlns:a16="http://schemas.microsoft.com/office/drawing/2014/main" id="{A912362E-ABE6-4B91-B327-C933C90BB2C0}"/>
              </a:ext>
            </a:extLst>
          </p:cNvPr>
          <p:cNvSpPr/>
          <p:nvPr/>
        </p:nvSpPr>
        <p:spPr>
          <a:xfrm>
            <a:off x="5765094" y="4891196"/>
            <a:ext cx="2540706"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Rectangle 64">
            <a:extLst>
              <a:ext uri="{FF2B5EF4-FFF2-40B4-BE49-F238E27FC236}">
                <a16:creationId xmlns:a16="http://schemas.microsoft.com/office/drawing/2014/main" id="{85078398-CF37-4E90-8CD0-216CF5820D0A}"/>
              </a:ext>
            </a:extLst>
          </p:cNvPr>
          <p:cNvSpPr/>
          <p:nvPr/>
        </p:nvSpPr>
        <p:spPr>
          <a:xfrm>
            <a:off x="5765094" y="5646003"/>
            <a:ext cx="2540706" cy="60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Rectangle 65">
            <a:extLst>
              <a:ext uri="{FF2B5EF4-FFF2-40B4-BE49-F238E27FC236}">
                <a16:creationId xmlns:a16="http://schemas.microsoft.com/office/drawing/2014/main" id="{A5207D6C-C896-4BE8-9458-F41B8EE9FB9B}"/>
              </a:ext>
            </a:extLst>
          </p:cNvPr>
          <p:cNvSpPr/>
          <p:nvPr/>
        </p:nvSpPr>
        <p:spPr>
          <a:xfrm>
            <a:off x="3128632" y="1083206"/>
            <a:ext cx="2419681" cy="707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7" name="Rectangle 66">
            <a:extLst>
              <a:ext uri="{FF2B5EF4-FFF2-40B4-BE49-F238E27FC236}">
                <a16:creationId xmlns:a16="http://schemas.microsoft.com/office/drawing/2014/main" id="{4825B4F9-FE48-48AF-8307-D61844D041E8}"/>
              </a:ext>
            </a:extLst>
          </p:cNvPr>
          <p:cNvSpPr/>
          <p:nvPr/>
        </p:nvSpPr>
        <p:spPr>
          <a:xfrm>
            <a:off x="3128632" y="1834184"/>
            <a:ext cx="2419681"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8" name="Rectangle 67">
            <a:extLst>
              <a:ext uri="{FF2B5EF4-FFF2-40B4-BE49-F238E27FC236}">
                <a16:creationId xmlns:a16="http://schemas.microsoft.com/office/drawing/2014/main" id="{40B89632-D414-436E-BAA9-C745CD6196F9}"/>
              </a:ext>
            </a:extLst>
          </p:cNvPr>
          <p:cNvSpPr/>
          <p:nvPr/>
        </p:nvSpPr>
        <p:spPr>
          <a:xfrm>
            <a:off x="3128632" y="2603712"/>
            <a:ext cx="2419681"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9" name="Rectangle 68">
            <a:extLst>
              <a:ext uri="{FF2B5EF4-FFF2-40B4-BE49-F238E27FC236}">
                <a16:creationId xmlns:a16="http://schemas.microsoft.com/office/drawing/2014/main" id="{5227E097-813C-4568-84B7-D0E335A85634}"/>
              </a:ext>
            </a:extLst>
          </p:cNvPr>
          <p:cNvSpPr/>
          <p:nvPr/>
        </p:nvSpPr>
        <p:spPr>
          <a:xfrm>
            <a:off x="3128632" y="3365861"/>
            <a:ext cx="2419681"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0" name="Rectangle 69">
            <a:extLst>
              <a:ext uri="{FF2B5EF4-FFF2-40B4-BE49-F238E27FC236}">
                <a16:creationId xmlns:a16="http://schemas.microsoft.com/office/drawing/2014/main" id="{663C8508-AEB6-4015-937B-2305D57A6BC9}"/>
              </a:ext>
            </a:extLst>
          </p:cNvPr>
          <p:cNvSpPr/>
          <p:nvPr/>
        </p:nvSpPr>
        <p:spPr>
          <a:xfrm>
            <a:off x="3128632" y="4123562"/>
            <a:ext cx="2419681"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1" name="Rectangle 70">
            <a:extLst>
              <a:ext uri="{FF2B5EF4-FFF2-40B4-BE49-F238E27FC236}">
                <a16:creationId xmlns:a16="http://schemas.microsoft.com/office/drawing/2014/main" id="{CCDAC4D3-AB09-4CD7-8DE5-DFF40772E847}"/>
              </a:ext>
            </a:extLst>
          </p:cNvPr>
          <p:cNvSpPr/>
          <p:nvPr/>
        </p:nvSpPr>
        <p:spPr>
          <a:xfrm>
            <a:off x="3128632" y="4891196"/>
            <a:ext cx="2419681" cy="70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2" name="Rectangle 71">
            <a:extLst>
              <a:ext uri="{FF2B5EF4-FFF2-40B4-BE49-F238E27FC236}">
                <a16:creationId xmlns:a16="http://schemas.microsoft.com/office/drawing/2014/main" id="{337D4E37-6C08-4717-9458-33416F9BE736}"/>
              </a:ext>
            </a:extLst>
          </p:cNvPr>
          <p:cNvSpPr/>
          <p:nvPr/>
        </p:nvSpPr>
        <p:spPr>
          <a:xfrm>
            <a:off x="3128632" y="5646003"/>
            <a:ext cx="2419681" cy="60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1229500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7" restart="whenNotActive" fill="hold" evtFilter="cancelBubble" nodeType="interactiveSeq">
                <p:stCondLst>
                  <p:cond evt="onClick" delay="0">
                    <p:tgtEl>
                      <p:spTgt spid="12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12" restart="whenNotActive" fill="hold" evtFilter="cancelBubble" nodeType="interactiveSeq">
                <p:stCondLst>
                  <p:cond evt="onClick" delay="0">
                    <p:tgtEl>
                      <p:spTgt spid="6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7" restart="whenNotActive" fill="hold" evtFilter="cancelBubble" nodeType="interactiveSeq">
                <p:stCondLst>
                  <p:cond evt="onClick" delay="0">
                    <p:tgtEl>
                      <p:spTgt spid="6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2" restart="whenNotActive" fill="hold" evtFilter="cancelBubble" nodeType="interactiveSeq">
                <p:stCondLst>
                  <p:cond evt="onClick" delay="0">
                    <p:tgtEl>
                      <p:spTgt spid="6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7" restart="whenNotActive" fill="hold" evtFilter="cancelBubble" nodeType="interactiveSeq">
                <p:stCondLst>
                  <p:cond evt="onClick" delay="0">
                    <p:tgtEl>
                      <p:spTgt spid="6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2" restart="whenNotActive" fill="hold" evtFilter="cancelBubble" nodeType="interactiveSeq">
                <p:stCondLst>
                  <p:cond evt="onClick" delay="0">
                    <p:tgtEl>
                      <p:spTgt spid="65"/>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7" restart="whenNotActive" fill="hold" evtFilter="cancelBubble" nodeType="interactiveSeq">
                <p:stCondLst>
                  <p:cond evt="onClick" delay="0">
                    <p:tgtEl>
                      <p:spTgt spid="6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42" restart="whenNotActive" fill="hold" evtFilter="cancelBubble" nodeType="interactiveSeq">
                <p:stCondLst>
                  <p:cond evt="onClick" delay="0">
                    <p:tgtEl>
                      <p:spTgt spid="67"/>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7" restart="whenNotActive" fill="hold" evtFilter="cancelBubble" nodeType="interactiveSeq">
                <p:stCondLst>
                  <p:cond evt="onClick" delay="0">
                    <p:tgtEl>
                      <p:spTgt spid="68"/>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2" restart="whenNotActive" fill="hold" evtFilter="cancelBubble" nodeType="interactiveSeq">
                <p:stCondLst>
                  <p:cond evt="onClick" delay="0">
                    <p:tgtEl>
                      <p:spTgt spid="6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57" restart="whenNotActive" fill="hold" evtFilter="cancelBubble" nodeType="interactiveSeq">
                <p:stCondLst>
                  <p:cond evt="onClick" delay="0">
                    <p:tgtEl>
                      <p:spTgt spid="70"/>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2" restart="whenNotActive" fill="hold" evtFilter="cancelBubble" nodeType="interactiveSeq">
                <p:stCondLst>
                  <p:cond evt="onClick" delay="0">
                    <p:tgtEl>
                      <p:spTgt spid="71"/>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67" restart="whenNotActive" fill="hold" evtFilter="cancelBubble" nodeType="interactiveSeq">
                <p:stCondLst>
                  <p:cond evt="onClick" delay="0">
                    <p:tgtEl>
                      <p:spTgt spid="7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126" grpId="0" animBg="1"/>
      <p:bldP spid="127"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5C14-F673-48E9-A22A-BFE7B2EE2FBE}"/>
              </a:ext>
            </a:extLst>
          </p:cNvPr>
          <p:cNvSpPr>
            <a:spLocks noGrp="1"/>
          </p:cNvSpPr>
          <p:nvPr>
            <p:ph type="title"/>
          </p:nvPr>
        </p:nvSpPr>
        <p:spPr>
          <a:xfrm>
            <a:off x="245394" y="1090557"/>
            <a:ext cx="3250735" cy="719529"/>
          </a:xfrm>
        </p:spPr>
        <p:txBody>
          <a:bodyPr/>
          <a:lstStyle/>
          <a:p>
            <a:r>
              <a:rPr lang="en-GB" sz="2800" dirty="0"/>
              <a:t>Can you remember the question and answer?</a:t>
            </a:r>
          </a:p>
        </p:txBody>
      </p:sp>
      <p:grpSp>
        <p:nvGrpSpPr>
          <p:cNvPr id="3" name="Group 2">
            <a:extLst>
              <a:ext uri="{FF2B5EF4-FFF2-40B4-BE49-F238E27FC236}">
                <a16:creationId xmlns:a16="http://schemas.microsoft.com/office/drawing/2014/main" id="{5CEBBE7A-2FE3-4109-9EDC-140B277C020D}"/>
              </a:ext>
            </a:extLst>
          </p:cNvPr>
          <p:cNvGrpSpPr/>
          <p:nvPr/>
        </p:nvGrpSpPr>
        <p:grpSpPr>
          <a:xfrm>
            <a:off x="2829379" y="648647"/>
            <a:ext cx="5774871" cy="5577033"/>
            <a:chOff x="2829379" y="648647"/>
            <a:chExt cx="5774871" cy="5577033"/>
          </a:xfrm>
        </p:grpSpPr>
        <p:pic>
          <p:nvPicPr>
            <p:cNvPr id="4" name="Picture 3">
              <a:extLst>
                <a:ext uri="{FF2B5EF4-FFF2-40B4-BE49-F238E27FC236}">
                  <a16:creationId xmlns:a16="http://schemas.microsoft.com/office/drawing/2014/main" id="{96D63A6F-71D8-4173-B514-B20972375D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29379" y="648647"/>
              <a:ext cx="5774871" cy="5577033"/>
            </a:xfrm>
            <a:prstGeom prst="rect">
              <a:avLst/>
            </a:prstGeom>
          </p:spPr>
        </p:pic>
        <p:sp>
          <p:nvSpPr>
            <p:cNvPr id="5" name="Rectangle 4">
              <a:extLst>
                <a:ext uri="{FF2B5EF4-FFF2-40B4-BE49-F238E27FC236}">
                  <a16:creationId xmlns:a16="http://schemas.microsoft.com/office/drawing/2014/main" id="{2D1B2DF7-F410-446C-B224-D5E9948D4CF8}"/>
                </a:ext>
              </a:extLst>
            </p:cNvPr>
            <p:cNvSpPr/>
            <p:nvPr/>
          </p:nvSpPr>
          <p:spPr>
            <a:xfrm rot="20098210">
              <a:off x="6219529" y="2619448"/>
              <a:ext cx="2033270" cy="276999"/>
            </a:xfrm>
            <a:prstGeom prst="rect">
              <a:avLst/>
            </a:prstGeom>
          </p:spPr>
          <p:txBody>
            <a:bodyPr wrap="square" lIns="0" tIns="0" rIns="0" bIns="0">
              <a:spAutoFit/>
            </a:bodyPr>
            <a:lstStyle/>
            <a:p>
              <a:pPr algn="r"/>
              <a:r>
                <a:rPr lang="en-GB" b="1" dirty="0">
                  <a:solidFill>
                    <a:schemeClr val="bg1"/>
                  </a:solidFill>
                </a:rPr>
                <a:t>Favourite Sport</a:t>
              </a:r>
            </a:p>
          </p:txBody>
        </p:sp>
        <p:sp>
          <p:nvSpPr>
            <p:cNvPr id="6" name="Rectangle 5">
              <a:extLst>
                <a:ext uri="{FF2B5EF4-FFF2-40B4-BE49-F238E27FC236}">
                  <a16:creationId xmlns:a16="http://schemas.microsoft.com/office/drawing/2014/main" id="{398F495B-06B5-4062-9B3E-8D8137651F5A}"/>
                </a:ext>
              </a:extLst>
            </p:cNvPr>
            <p:cNvSpPr/>
            <p:nvPr/>
          </p:nvSpPr>
          <p:spPr>
            <a:xfrm rot="1599908">
              <a:off x="5948598" y="4042165"/>
              <a:ext cx="2283832" cy="276999"/>
            </a:xfrm>
            <a:prstGeom prst="rect">
              <a:avLst/>
            </a:prstGeom>
          </p:spPr>
          <p:txBody>
            <a:bodyPr wrap="square" lIns="0" tIns="0" rIns="0" bIns="0">
              <a:spAutoFit/>
            </a:bodyPr>
            <a:lstStyle/>
            <a:p>
              <a:pPr algn="r"/>
              <a:r>
                <a:rPr lang="en-GB" b="1">
                  <a:solidFill>
                    <a:schemeClr val="bg1"/>
                  </a:solidFill>
                </a:rPr>
                <a:t>Date today</a:t>
              </a:r>
              <a:endParaRPr lang="en-GB" b="1" dirty="0">
                <a:solidFill>
                  <a:schemeClr val="bg1"/>
                </a:solidFill>
              </a:endParaRPr>
            </a:p>
          </p:txBody>
        </p:sp>
        <p:sp>
          <p:nvSpPr>
            <p:cNvPr id="9" name="Rectangle 8">
              <a:extLst>
                <a:ext uri="{FF2B5EF4-FFF2-40B4-BE49-F238E27FC236}">
                  <a16:creationId xmlns:a16="http://schemas.microsoft.com/office/drawing/2014/main" id="{5B1CB25B-44F6-4BE8-8243-37FAA23BCEDB}"/>
                </a:ext>
              </a:extLst>
            </p:cNvPr>
            <p:cNvSpPr/>
            <p:nvPr/>
          </p:nvSpPr>
          <p:spPr>
            <a:xfrm rot="9794044">
              <a:off x="3464177" y="3977161"/>
              <a:ext cx="3120004" cy="276999"/>
            </a:xfrm>
            <a:prstGeom prst="rect">
              <a:avLst/>
            </a:prstGeom>
          </p:spPr>
          <p:txBody>
            <a:bodyPr wrap="square" lIns="0" tIns="0" rIns="0" bIns="0">
              <a:spAutoFit/>
            </a:bodyPr>
            <a:lstStyle/>
            <a:p>
              <a:pPr algn="r"/>
              <a:r>
                <a:rPr lang="en-GB" b="1" dirty="0">
                  <a:solidFill>
                    <a:schemeClr val="bg1"/>
                  </a:solidFill>
                </a:rPr>
                <a:t>Family</a:t>
              </a:r>
            </a:p>
          </p:txBody>
        </p:sp>
        <p:sp>
          <p:nvSpPr>
            <p:cNvPr id="10" name="Rectangle 9">
              <a:extLst>
                <a:ext uri="{FF2B5EF4-FFF2-40B4-BE49-F238E27FC236}">
                  <a16:creationId xmlns:a16="http://schemas.microsoft.com/office/drawing/2014/main" id="{893E5E8C-2CB6-4567-BBCB-51532EF1FB73}"/>
                </a:ext>
              </a:extLst>
            </p:cNvPr>
            <p:cNvSpPr/>
            <p:nvPr/>
          </p:nvSpPr>
          <p:spPr>
            <a:xfrm rot="12131548">
              <a:off x="3206290" y="2628764"/>
              <a:ext cx="2033270" cy="276999"/>
            </a:xfrm>
            <a:prstGeom prst="rect">
              <a:avLst/>
            </a:prstGeom>
          </p:spPr>
          <p:txBody>
            <a:bodyPr wrap="square" lIns="0" tIns="0" rIns="0" bIns="0">
              <a:spAutoFit/>
            </a:bodyPr>
            <a:lstStyle/>
            <a:p>
              <a:pPr algn="r"/>
              <a:r>
                <a:rPr lang="en-GB" b="1" dirty="0">
                  <a:solidFill>
                    <a:schemeClr val="bg1"/>
                  </a:solidFill>
                </a:rPr>
                <a:t>Email address</a:t>
              </a:r>
            </a:p>
          </p:txBody>
        </p:sp>
        <p:sp>
          <p:nvSpPr>
            <p:cNvPr id="11" name="Rectangle 10">
              <a:extLst>
                <a:ext uri="{FF2B5EF4-FFF2-40B4-BE49-F238E27FC236}">
                  <a16:creationId xmlns:a16="http://schemas.microsoft.com/office/drawing/2014/main" id="{F408FDB6-06D8-4A63-AC68-F555A60DA5C6}"/>
                </a:ext>
              </a:extLst>
            </p:cNvPr>
            <p:cNvSpPr/>
            <p:nvPr/>
          </p:nvSpPr>
          <p:spPr>
            <a:xfrm rot="15997895">
              <a:off x="4697091" y="1758108"/>
              <a:ext cx="2033270" cy="276999"/>
            </a:xfrm>
            <a:prstGeom prst="rect">
              <a:avLst/>
            </a:prstGeom>
          </p:spPr>
          <p:txBody>
            <a:bodyPr wrap="square" lIns="0" tIns="0" rIns="0" bIns="0">
              <a:spAutoFit/>
            </a:bodyPr>
            <a:lstStyle/>
            <a:p>
              <a:pPr algn="r"/>
              <a:r>
                <a:rPr lang="en-GB" b="1" dirty="0">
                  <a:solidFill>
                    <a:schemeClr val="bg1"/>
                  </a:solidFill>
                </a:rPr>
                <a:t>Phone number</a:t>
              </a:r>
            </a:p>
          </p:txBody>
        </p:sp>
        <p:sp>
          <p:nvSpPr>
            <p:cNvPr id="12" name="Rectangle 11">
              <a:extLst>
                <a:ext uri="{FF2B5EF4-FFF2-40B4-BE49-F238E27FC236}">
                  <a16:creationId xmlns:a16="http://schemas.microsoft.com/office/drawing/2014/main" id="{67073B33-DC27-4090-BBF8-43C7C511CAC3}"/>
                </a:ext>
              </a:extLst>
            </p:cNvPr>
            <p:cNvSpPr/>
            <p:nvPr/>
          </p:nvSpPr>
          <p:spPr>
            <a:xfrm rot="5632807">
              <a:off x="4557819" y="4614636"/>
              <a:ext cx="2426995" cy="276999"/>
            </a:xfrm>
            <a:prstGeom prst="rect">
              <a:avLst/>
            </a:prstGeom>
          </p:spPr>
          <p:txBody>
            <a:bodyPr wrap="square" lIns="0" tIns="0" rIns="0" bIns="0">
              <a:spAutoFit/>
            </a:bodyPr>
            <a:lstStyle/>
            <a:p>
              <a:pPr algn="r"/>
              <a:r>
                <a:rPr lang="en-GB" b="1" dirty="0">
                  <a:solidFill>
                    <a:schemeClr val="bg1"/>
                  </a:solidFill>
                </a:rPr>
                <a:t>Job</a:t>
              </a:r>
            </a:p>
          </p:txBody>
        </p:sp>
      </p:grpSp>
      <p:pic>
        <p:nvPicPr>
          <p:cNvPr id="13" name="Picture 12">
            <a:extLst>
              <a:ext uri="{FF2B5EF4-FFF2-40B4-BE49-F238E27FC236}">
                <a16:creationId xmlns:a16="http://schemas.microsoft.com/office/drawing/2014/main" id="{899239CD-6F31-4CB4-A081-2D039423C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977" y="2759962"/>
            <a:ext cx="1569723" cy="1338075"/>
          </a:xfrm>
          <a:prstGeom prst="rect">
            <a:avLst/>
          </a:prstGeom>
        </p:spPr>
      </p:pic>
      <p:pic>
        <p:nvPicPr>
          <p:cNvPr id="14" name="Picture 13">
            <a:extLst>
              <a:ext uri="{FF2B5EF4-FFF2-40B4-BE49-F238E27FC236}">
                <a16:creationId xmlns:a16="http://schemas.microsoft.com/office/drawing/2014/main" id="{17E1A607-3289-48BD-B63F-A1E9617C6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11" t="26718" r="25797" b="22395"/>
          <a:stretch/>
        </p:blipFill>
        <p:spPr>
          <a:xfrm>
            <a:off x="1015422" y="2919624"/>
            <a:ext cx="1333500" cy="1282699"/>
          </a:xfrm>
          <a:prstGeom prst="rect">
            <a:avLst/>
          </a:prstGeom>
        </p:spPr>
      </p:pic>
    </p:spTree>
    <p:extLst>
      <p:ext uri="{BB962C8B-B14F-4D97-AF65-F5344CB8AC3E}">
        <p14:creationId xmlns:p14="http://schemas.microsoft.com/office/powerpoint/2010/main" val="1203945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250"/>
                                  </p:stCondLst>
                                  <p:childTnLst>
                                    <p:set>
                                      <p:cBhvr>
                                        <p:cTn id="8" dur="1" fill="hold">
                                          <p:stCondLst>
                                            <p:cond delay="0"/>
                                          </p:stCondLst>
                                        </p:cTn>
                                        <p:tgtEl>
                                          <p:spTgt spid="14"/>
                                        </p:tgtEl>
                                        <p:attrNameLst>
                                          <p:attrName>style.visibility</p:attrName>
                                        </p:attrNameLst>
                                      </p:cBhvr>
                                      <p:to>
                                        <p:strVal val="visible"/>
                                      </p:to>
                                    </p:set>
                                  </p:childTnLst>
                                </p:cTn>
                              </p:par>
                              <p:par>
                                <p:cTn id="9" presetID="8" presetClass="emph" presetSubtype="0" repeatCount="indefinite" fill="hold" nodeType="withEffect">
                                  <p:stCondLst>
                                    <p:cond delay="0"/>
                                  </p:stCondLst>
                                  <p:childTnLst>
                                    <p:animRot by="43200000">
                                      <p:cBhvr>
                                        <p:cTn id="10" dur="1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5C14-F673-48E9-A22A-BFE7B2EE2FBE}"/>
              </a:ext>
            </a:extLst>
          </p:cNvPr>
          <p:cNvSpPr>
            <a:spLocks noGrp="1"/>
          </p:cNvSpPr>
          <p:nvPr>
            <p:ph type="title"/>
          </p:nvPr>
        </p:nvSpPr>
        <p:spPr>
          <a:xfrm>
            <a:off x="245394" y="1090557"/>
            <a:ext cx="3250735" cy="719529"/>
          </a:xfrm>
        </p:spPr>
        <p:txBody>
          <a:bodyPr/>
          <a:lstStyle/>
          <a:p>
            <a:r>
              <a:rPr lang="en-GB" sz="2800" dirty="0"/>
              <a:t>Can you remember the question and answer?</a:t>
            </a:r>
          </a:p>
        </p:txBody>
      </p:sp>
      <p:grpSp>
        <p:nvGrpSpPr>
          <p:cNvPr id="3" name="Group 2">
            <a:extLst>
              <a:ext uri="{FF2B5EF4-FFF2-40B4-BE49-F238E27FC236}">
                <a16:creationId xmlns:a16="http://schemas.microsoft.com/office/drawing/2014/main" id="{5CEBBE7A-2FE3-4109-9EDC-140B277C020D}"/>
              </a:ext>
            </a:extLst>
          </p:cNvPr>
          <p:cNvGrpSpPr/>
          <p:nvPr/>
        </p:nvGrpSpPr>
        <p:grpSpPr>
          <a:xfrm rot="7371688">
            <a:off x="2829379" y="648647"/>
            <a:ext cx="5774871" cy="5577033"/>
            <a:chOff x="2829379" y="648647"/>
            <a:chExt cx="5774871" cy="5577033"/>
          </a:xfrm>
        </p:grpSpPr>
        <p:pic>
          <p:nvPicPr>
            <p:cNvPr id="4" name="Picture 3">
              <a:extLst>
                <a:ext uri="{FF2B5EF4-FFF2-40B4-BE49-F238E27FC236}">
                  <a16:creationId xmlns:a16="http://schemas.microsoft.com/office/drawing/2014/main" id="{96D63A6F-71D8-4173-B514-B20972375D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29379" y="648647"/>
              <a:ext cx="5774871" cy="5577033"/>
            </a:xfrm>
            <a:prstGeom prst="rect">
              <a:avLst/>
            </a:prstGeom>
          </p:spPr>
        </p:pic>
        <p:sp>
          <p:nvSpPr>
            <p:cNvPr id="5" name="Rectangle 4">
              <a:extLst>
                <a:ext uri="{FF2B5EF4-FFF2-40B4-BE49-F238E27FC236}">
                  <a16:creationId xmlns:a16="http://schemas.microsoft.com/office/drawing/2014/main" id="{2D1B2DF7-F410-446C-B224-D5E9948D4CF8}"/>
                </a:ext>
              </a:extLst>
            </p:cNvPr>
            <p:cNvSpPr/>
            <p:nvPr/>
          </p:nvSpPr>
          <p:spPr>
            <a:xfrm rot="20098210">
              <a:off x="6219529" y="2619448"/>
              <a:ext cx="2033270" cy="276999"/>
            </a:xfrm>
            <a:prstGeom prst="rect">
              <a:avLst/>
            </a:prstGeom>
          </p:spPr>
          <p:txBody>
            <a:bodyPr wrap="square" lIns="0" tIns="0" rIns="0" bIns="0">
              <a:spAutoFit/>
            </a:bodyPr>
            <a:lstStyle/>
            <a:p>
              <a:pPr algn="r"/>
              <a:r>
                <a:rPr lang="en-GB" b="1" dirty="0">
                  <a:solidFill>
                    <a:schemeClr val="bg1"/>
                  </a:solidFill>
                </a:rPr>
                <a:t>Birthday</a:t>
              </a:r>
            </a:p>
          </p:txBody>
        </p:sp>
        <p:sp>
          <p:nvSpPr>
            <p:cNvPr id="6" name="Rectangle 5">
              <a:extLst>
                <a:ext uri="{FF2B5EF4-FFF2-40B4-BE49-F238E27FC236}">
                  <a16:creationId xmlns:a16="http://schemas.microsoft.com/office/drawing/2014/main" id="{398F495B-06B5-4062-9B3E-8D8137651F5A}"/>
                </a:ext>
              </a:extLst>
            </p:cNvPr>
            <p:cNvSpPr/>
            <p:nvPr/>
          </p:nvSpPr>
          <p:spPr>
            <a:xfrm rot="1599908">
              <a:off x="5948598" y="4042165"/>
              <a:ext cx="2283832" cy="276999"/>
            </a:xfrm>
            <a:prstGeom prst="rect">
              <a:avLst/>
            </a:prstGeom>
          </p:spPr>
          <p:txBody>
            <a:bodyPr wrap="square" lIns="0" tIns="0" rIns="0" bIns="0">
              <a:spAutoFit/>
            </a:bodyPr>
            <a:lstStyle/>
            <a:p>
              <a:pPr algn="r"/>
              <a:r>
                <a:rPr lang="en-GB" b="1" dirty="0">
                  <a:solidFill>
                    <a:schemeClr val="bg1"/>
                  </a:solidFill>
                </a:rPr>
                <a:t>Time</a:t>
              </a:r>
            </a:p>
          </p:txBody>
        </p:sp>
        <p:sp>
          <p:nvSpPr>
            <p:cNvPr id="9" name="Rectangle 8">
              <a:extLst>
                <a:ext uri="{FF2B5EF4-FFF2-40B4-BE49-F238E27FC236}">
                  <a16:creationId xmlns:a16="http://schemas.microsoft.com/office/drawing/2014/main" id="{5B1CB25B-44F6-4BE8-8243-37FAA23BCEDB}"/>
                </a:ext>
              </a:extLst>
            </p:cNvPr>
            <p:cNvSpPr/>
            <p:nvPr/>
          </p:nvSpPr>
          <p:spPr>
            <a:xfrm rot="9794044">
              <a:off x="3464177" y="3977161"/>
              <a:ext cx="3120004" cy="276999"/>
            </a:xfrm>
            <a:prstGeom prst="rect">
              <a:avLst/>
            </a:prstGeom>
          </p:spPr>
          <p:txBody>
            <a:bodyPr wrap="square" lIns="0" tIns="0" rIns="0" bIns="0">
              <a:spAutoFit/>
            </a:bodyPr>
            <a:lstStyle/>
            <a:p>
              <a:pPr algn="r"/>
              <a:r>
                <a:rPr lang="en-GB" b="1" dirty="0">
                  <a:solidFill>
                    <a:schemeClr val="bg1"/>
                  </a:solidFill>
                </a:rPr>
                <a:t>Tired</a:t>
              </a:r>
            </a:p>
          </p:txBody>
        </p:sp>
        <p:sp>
          <p:nvSpPr>
            <p:cNvPr id="10" name="Rectangle 9">
              <a:extLst>
                <a:ext uri="{FF2B5EF4-FFF2-40B4-BE49-F238E27FC236}">
                  <a16:creationId xmlns:a16="http://schemas.microsoft.com/office/drawing/2014/main" id="{893E5E8C-2CB6-4567-BBCB-51532EF1FB73}"/>
                </a:ext>
              </a:extLst>
            </p:cNvPr>
            <p:cNvSpPr/>
            <p:nvPr/>
          </p:nvSpPr>
          <p:spPr>
            <a:xfrm rot="12131548">
              <a:off x="3206290" y="2628765"/>
              <a:ext cx="2033270" cy="276999"/>
            </a:xfrm>
            <a:prstGeom prst="rect">
              <a:avLst/>
            </a:prstGeom>
          </p:spPr>
          <p:txBody>
            <a:bodyPr wrap="square" lIns="0" tIns="0" rIns="0" bIns="0">
              <a:spAutoFit/>
            </a:bodyPr>
            <a:lstStyle/>
            <a:p>
              <a:pPr algn="r"/>
              <a:r>
                <a:rPr lang="en-GB" b="1" dirty="0">
                  <a:solidFill>
                    <a:schemeClr val="bg1"/>
                  </a:solidFill>
                </a:rPr>
                <a:t>Weather</a:t>
              </a:r>
            </a:p>
          </p:txBody>
        </p:sp>
        <p:sp>
          <p:nvSpPr>
            <p:cNvPr id="11" name="Rectangle 10">
              <a:extLst>
                <a:ext uri="{FF2B5EF4-FFF2-40B4-BE49-F238E27FC236}">
                  <a16:creationId xmlns:a16="http://schemas.microsoft.com/office/drawing/2014/main" id="{F408FDB6-06D8-4A63-AC68-F555A60DA5C6}"/>
                </a:ext>
              </a:extLst>
            </p:cNvPr>
            <p:cNvSpPr/>
            <p:nvPr/>
          </p:nvSpPr>
          <p:spPr>
            <a:xfrm rot="15997895">
              <a:off x="4697091" y="1758108"/>
              <a:ext cx="2033270" cy="276999"/>
            </a:xfrm>
            <a:prstGeom prst="rect">
              <a:avLst/>
            </a:prstGeom>
          </p:spPr>
          <p:txBody>
            <a:bodyPr wrap="square" lIns="0" tIns="0" rIns="0" bIns="0">
              <a:spAutoFit/>
            </a:bodyPr>
            <a:lstStyle/>
            <a:p>
              <a:pPr algn="r"/>
              <a:r>
                <a:rPr lang="en-GB" b="1" dirty="0">
                  <a:solidFill>
                    <a:schemeClr val="bg1"/>
                  </a:solidFill>
                </a:rPr>
                <a:t>English class</a:t>
              </a:r>
            </a:p>
          </p:txBody>
        </p:sp>
        <p:sp>
          <p:nvSpPr>
            <p:cNvPr id="12" name="Rectangle 11">
              <a:extLst>
                <a:ext uri="{FF2B5EF4-FFF2-40B4-BE49-F238E27FC236}">
                  <a16:creationId xmlns:a16="http://schemas.microsoft.com/office/drawing/2014/main" id="{67073B33-DC27-4090-BBF8-43C7C511CAC3}"/>
                </a:ext>
              </a:extLst>
            </p:cNvPr>
            <p:cNvSpPr/>
            <p:nvPr/>
          </p:nvSpPr>
          <p:spPr>
            <a:xfrm rot="5632807">
              <a:off x="4557819" y="4614636"/>
              <a:ext cx="2426995" cy="276999"/>
            </a:xfrm>
            <a:prstGeom prst="rect">
              <a:avLst/>
            </a:prstGeom>
          </p:spPr>
          <p:txBody>
            <a:bodyPr wrap="square" lIns="0" tIns="0" rIns="0" bIns="0">
              <a:spAutoFit/>
            </a:bodyPr>
            <a:lstStyle/>
            <a:p>
              <a:pPr algn="r"/>
              <a:r>
                <a:rPr lang="en-GB" b="1" dirty="0">
                  <a:solidFill>
                    <a:schemeClr val="bg1"/>
                  </a:solidFill>
                </a:rPr>
                <a:t>Age</a:t>
              </a:r>
            </a:p>
          </p:txBody>
        </p:sp>
      </p:grpSp>
      <p:pic>
        <p:nvPicPr>
          <p:cNvPr id="13" name="Picture 12">
            <a:extLst>
              <a:ext uri="{FF2B5EF4-FFF2-40B4-BE49-F238E27FC236}">
                <a16:creationId xmlns:a16="http://schemas.microsoft.com/office/drawing/2014/main" id="{899239CD-6F31-4CB4-A081-2D039423C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977" y="2759962"/>
            <a:ext cx="1569723" cy="1338075"/>
          </a:xfrm>
          <a:prstGeom prst="rect">
            <a:avLst/>
          </a:prstGeom>
        </p:spPr>
      </p:pic>
      <p:pic>
        <p:nvPicPr>
          <p:cNvPr id="14" name="Picture 13">
            <a:extLst>
              <a:ext uri="{FF2B5EF4-FFF2-40B4-BE49-F238E27FC236}">
                <a16:creationId xmlns:a16="http://schemas.microsoft.com/office/drawing/2014/main" id="{17E1A607-3289-48BD-B63F-A1E9617C6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11" t="26718" r="25797" b="22395"/>
          <a:stretch/>
        </p:blipFill>
        <p:spPr>
          <a:xfrm>
            <a:off x="1015422" y="2919624"/>
            <a:ext cx="1333500" cy="1282699"/>
          </a:xfrm>
          <a:prstGeom prst="rect">
            <a:avLst/>
          </a:prstGeom>
        </p:spPr>
      </p:pic>
    </p:spTree>
    <p:extLst>
      <p:ext uri="{BB962C8B-B14F-4D97-AF65-F5344CB8AC3E}">
        <p14:creationId xmlns:p14="http://schemas.microsoft.com/office/powerpoint/2010/main" val="1348177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250"/>
                                  </p:stCondLst>
                                  <p:childTnLst>
                                    <p:set>
                                      <p:cBhvr>
                                        <p:cTn id="8" dur="1" fill="hold">
                                          <p:stCondLst>
                                            <p:cond delay="0"/>
                                          </p:stCondLst>
                                        </p:cTn>
                                        <p:tgtEl>
                                          <p:spTgt spid="14"/>
                                        </p:tgtEl>
                                        <p:attrNameLst>
                                          <p:attrName>style.visibility</p:attrName>
                                        </p:attrNameLst>
                                      </p:cBhvr>
                                      <p:to>
                                        <p:strVal val="visible"/>
                                      </p:to>
                                    </p:set>
                                  </p:childTnLst>
                                </p:cTn>
                              </p:par>
                              <p:par>
                                <p:cTn id="9" presetID="8" presetClass="emph" presetSubtype="0" repeatCount="indefinite" fill="hold" nodeType="withEffect">
                                  <p:stCondLst>
                                    <p:cond delay="0"/>
                                  </p:stCondLst>
                                  <p:childTnLst>
                                    <p:animRot by="43200000">
                                      <p:cBhvr>
                                        <p:cTn id="10" dur="1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5C14-F673-48E9-A22A-BFE7B2EE2FBE}"/>
              </a:ext>
            </a:extLst>
          </p:cNvPr>
          <p:cNvSpPr>
            <a:spLocks noGrp="1"/>
          </p:cNvSpPr>
          <p:nvPr>
            <p:ph type="title"/>
          </p:nvPr>
        </p:nvSpPr>
        <p:spPr>
          <a:xfrm>
            <a:off x="245394" y="1090557"/>
            <a:ext cx="3250735" cy="719529"/>
          </a:xfrm>
        </p:spPr>
        <p:txBody>
          <a:bodyPr/>
          <a:lstStyle/>
          <a:p>
            <a:r>
              <a:rPr lang="en-GB" sz="2800" dirty="0"/>
              <a:t>Can you remember the question and answer?</a:t>
            </a:r>
          </a:p>
        </p:txBody>
      </p:sp>
      <p:grpSp>
        <p:nvGrpSpPr>
          <p:cNvPr id="3" name="Group 2">
            <a:extLst>
              <a:ext uri="{FF2B5EF4-FFF2-40B4-BE49-F238E27FC236}">
                <a16:creationId xmlns:a16="http://schemas.microsoft.com/office/drawing/2014/main" id="{5CEBBE7A-2FE3-4109-9EDC-140B277C020D}"/>
              </a:ext>
            </a:extLst>
          </p:cNvPr>
          <p:cNvGrpSpPr/>
          <p:nvPr/>
        </p:nvGrpSpPr>
        <p:grpSpPr>
          <a:xfrm rot="7371688">
            <a:off x="2949543" y="640483"/>
            <a:ext cx="5578251" cy="5577033"/>
            <a:chOff x="2908973" y="634720"/>
            <a:chExt cx="5578251" cy="5577033"/>
          </a:xfrm>
        </p:grpSpPr>
        <p:pic>
          <p:nvPicPr>
            <p:cNvPr id="4" name="Picture 3">
              <a:extLst>
                <a:ext uri="{FF2B5EF4-FFF2-40B4-BE49-F238E27FC236}">
                  <a16:creationId xmlns:a16="http://schemas.microsoft.com/office/drawing/2014/main" id="{96D63A6F-71D8-4173-B514-B20972375D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08973" y="634720"/>
              <a:ext cx="5578251" cy="5577033"/>
            </a:xfrm>
            <a:prstGeom prst="rect">
              <a:avLst/>
            </a:prstGeom>
          </p:spPr>
        </p:pic>
        <p:sp>
          <p:nvSpPr>
            <p:cNvPr id="5" name="Rectangle 4">
              <a:extLst>
                <a:ext uri="{FF2B5EF4-FFF2-40B4-BE49-F238E27FC236}">
                  <a16:creationId xmlns:a16="http://schemas.microsoft.com/office/drawing/2014/main" id="{2D1B2DF7-F410-446C-B224-D5E9948D4CF8}"/>
                </a:ext>
              </a:extLst>
            </p:cNvPr>
            <p:cNvSpPr/>
            <p:nvPr/>
          </p:nvSpPr>
          <p:spPr>
            <a:xfrm rot="20563443">
              <a:off x="6158231" y="2833452"/>
              <a:ext cx="2033270" cy="276999"/>
            </a:xfrm>
            <a:prstGeom prst="rect">
              <a:avLst/>
            </a:prstGeom>
          </p:spPr>
          <p:txBody>
            <a:bodyPr wrap="square" lIns="0" tIns="0" rIns="0" bIns="0">
              <a:spAutoFit/>
            </a:bodyPr>
            <a:lstStyle/>
            <a:p>
              <a:pPr algn="r"/>
              <a:r>
                <a:rPr lang="en-GB" b="1" dirty="0">
                  <a:solidFill>
                    <a:schemeClr val="bg1"/>
                  </a:solidFill>
                </a:rPr>
                <a:t>Birthday</a:t>
              </a:r>
            </a:p>
          </p:txBody>
        </p:sp>
        <p:sp>
          <p:nvSpPr>
            <p:cNvPr id="6" name="Rectangle 5">
              <a:extLst>
                <a:ext uri="{FF2B5EF4-FFF2-40B4-BE49-F238E27FC236}">
                  <a16:creationId xmlns:a16="http://schemas.microsoft.com/office/drawing/2014/main" id="{398F495B-06B5-4062-9B3E-8D8137651F5A}"/>
                </a:ext>
              </a:extLst>
            </p:cNvPr>
            <p:cNvSpPr/>
            <p:nvPr/>
          </p:nvSpPr>
          <p:spPr>
            <a:xfrm rot="1599908">
              <a:off x="5623890" y="4163534"/>
              <a:ext cx="2283832" cy="276999"/>
            </a:xfrm>
            <a:prstGeom prst="rect">
              <a:avLst/>
            </a:prstGeom>
          </p:spPr>
          <p:txBody>
            <a:bodyPr wrap="square" lIns="0" tIns="0" rIns="0" bIns="0">
              <a:spAutoFit/>
            </a:bodyPr>
            <a:lstStyle/>
            <a:p>
              <a:pPr algn="r"/>
              <a:r>
                <a:rPr lang="en-GB" b="1" dirty="0">
                  <a:solidFill>
                    <a:schemeClr val="bg1"/>
                  </a:solidFill>
                </a:rPr>
                <a:t>Time</a:t>
              </a:r>
            </a:p>
          </p:txBody>
        </p:sp>
        <p:sp>
          <p:nvSpPr>
            <p:cNvPr id="9" name="Rectangle 8">
              <a:extLst>
                <a:ext uri="{FF2B5EF4-FFF2-40B4-BE49-F238E27FC236}">
                  <a16:creationId xmlns:a16="http://schemas.microsoft.com/office/drawing/2014/main" id="{5B1CB25B-44F6-4BE8-8243-37FAA23BCEDB}"/>
                </a:ext>
              </a:extLst>
            </p:cNvPr>
            <p:cNvSpPr/>
            <p:nvPr/>
          </p:nvSpPr>
          <p:spPr>
            <a:xfrm rot="8828312">
              <a:off x="3464177" y="3977161"/>
              <a:ext cx="3120004" cy="276999"/>
            </a:xfrm>
            <a:prstGeom prst="rect">
              <a:avLst/>
            </a:prstGeom>
          </p:spPr>
          <p:txBody>
            <a:bodyPr wrap="square" lIns="0" tIns="0" rIns="0" bIns="0">
              <a:spAutoFit/>
            </a:bodyPr>
            <a:lstStyle/>
            <a:p>
              <a:pPr algn="r"/>
              <a:r>
                <a:rPr lang="en-GB" b="1" dirty="0">
                  <a:solidFill>
                    <a:schemeClr val="bg1"/>
                  </a:solidFill>
                </a:rPr>
                <a:t>Tired</a:t>
              </a:r>
            </a:p>
          </p:txBody>
        </p:sp>
        <p:sp>
          <p:nvSpPr>
            <p:cNvPr id="10" name="Rectangle 9">
              <a:extLst>
                <a:ext uri="{FF2B5EF4-FFF2-40B4-BE49-F238E27FC236}">
                  <a16:creationId xmlns:a16="http://schemas.microsoft.com/office/drawing/2014/main" id="{893E5E8C-2CB6-4567-BBCB-51532EF1FB73}"/>
                </a:ext>
              </a:extLst>
            </p:cNvPr>
            <p:cNvSpPr/>
            <p:nvPr/>
          </p:nvSpPr>
          <p:spPr>
            <a:xfrm rot="11467159">
              <a:off x="3317429" y="2719090"/>
              <a:ext cx="2033270" cy="276999"/>
            </a:xfrm>
            <a:prstGeom prst="rect">
              <a:avLst/>
            </a:prstGeom>
          </p:spPr>
          <p:txBody>
            <a:bodyPr wrap="square" lIns="0" tIns="0" rIns="0" bIns="0">
              <a:spAutoFit/>
            </a:bodyPr>
            <a:lstStyle/>
            <a:p>
              <a:pPr algn="r"/>
              <a:r>
                <a:rPr lang="en-GB" b="1" dirty="0">
                  <a:solidFill>
                    <a:schemeClr val="bg1"/>
                  </a:solidFill>
                </a:rPr>
                <a:t>Weather</a:t>
              </a:r>
            </a:p>
          </p:txBody>
        </p:sp>
        <p:sp>
          <p:nvSpPr>
            <p:cNvPr id="11" name="Rectangle 10">
              <a:extLst>
                <a:ext uri="{FF2B5EF4-FFF2-40B4-BE49-F238E27FC236}">
                  <a16:creationId xmlns:a16="http://schemas.microsoft.com/office/drawing/2014/main" id="{F408FDB6-06D8-4A63-AC68-F555A60DA5C6}"/>
                </a:ext>
              </a:extLst>
            </p:cNvPr>
            <p:cNvSpPr/>
            <p:nvPr/>
          </p:nvSpPr>
          <p:spPr>
            <a:xfrm rot="15534038">
              <a:off x="4039862" y="1845163"/>
              <a:ext cx="2033270" cy="276999"/>
            </a:xfrm>
            <a:prstGeom prst="rect">
              <a:avLst/>
            </a:prstGeom>
          </p:spPr>
          <p:txBody>
            <a:bodyPr wrap="square" lIns="0" tIns="0" rIns="0" bIns="0">
              <a:spAutoFit/>
            </a:bodyPr>
            <a:lstStyle/>
            <a:p>
              <a:pPr algn="r"/>
              <a:r>
                <a:rPr lang="en-GB" b="1" dirty="0">
                  <a:solidFill>
                    <a:schemeClr val="bg1"/>
                  </a:solidFill>
                </a:rPr>
                <a:t>English class</a:t>
              </a:r>
            </a:p>
          </p:txBody>
        </p:sp>
        <p:sp>
          <p:nvSpPr>
            <p:cNvPr id="12" name="Rectangle 11">
              <a:extLst>
                <a:ext uri="{FF2B5EF4-FFF2-40B4-BE49-F238E27FC236}">
                  <a16:creationId xmlns:a16="http://schemas.microsoft.com/office/drawing/2014/main" id="{67073B33-DC27-4090-BBF8-43C7C511CAC3}"/>
                </a:ext>
              </a:extLst>
            </p:cNvPr>
            <p:cNvSpPr/>
            <p:nvPr/>
          </p:nvSpPr>
          <p:spPr>
            <a:xfrm rot="5632807">
              <a:off x="4557819" y="4614636"/>
              <a:ext cx="2426995" cy="276999"/>
            </a:xfrm>
            <a:prstGeom prst="rect">
              <a:avLst/>
            </a:prstGeom>
          </p:spPr>
          <p:txBody>
            <a:bodyPr wrap="square" lIns="0" tIns="0" rIns="0" bIns="0">
              <a:spAutoFit/>
            </a:bodyPr>
            <a:lstStyle/>
            <a:p>
              <a:pPr algn="r"/>
              <a:r>
                <a:rPr lang="en-GB" b="1" dirty="0">
                  <a:solidFill>
                    <a:schemeClr val="bg1"/>
                  </a:solidFill>
                </a:rPr>
                <a:t>Age</a:t>
              </a:r>
            </a:p>
          </p:txBody>
        </p:sp>
        <p:sp>
          <p:nvSpPr>
            <p:cNvPr id="15" name="Rectangle 14">
              <a:extLst>
                <a:ext uri="{FF2B5EF4-FFF2-40B4-BE49-F238E27FC236}">
                  <a16:creationId xmlns:a16="http://schemas.microsoft.com/office/drawing/2014/main" id="{329147E3-1C17-49B2-B4FA-5854F0E68404}"/>
                </a:ext>
              </a:extLst>
            </p:cNvPr>
            <p:cNvSpPr/>
            <p:nvPr/>
          </p:nvSpPr>
          <p:spPr>
            <a:xfrm rot="17410203">
              <a:off x="5271755" y="2130308"/>
              <a:ext cx="2283832" cy="276999"/>
            </a:xfrm>
            <a:prstGeom prst="rect">
              <a:avLst/>
            </a:prstGeom>
          </p:spPr>
          <p:txBody>
            <a:bodyPr wrap="square" lIns="0" tIns="0" rIns="0" bIns="0">
              <a:spAutoFit/>
            </a:bodyPr>
            <a:lstStyle/>
            <a:p>
              <a:pPr algn="r"/>
              <a:r>
                <a:rPr lang="en-GB" b="1" dirty="0">
                  <a:solidFill>
                    <a:schemeClr val="bg1"/>
                  </a:solidFill>
                </a:rPr>
                <a:t>Hungry</a:t>
              </a:r>
            </a:p>
          </p:txBody>
        </p:sp>
      </p:grpSp>
      <p:pic>
        <p:nvPicPr>
          <p:cNvPr id="13" name="Picture 12">
            <a:extLst>
              <a:ext uri="{FF2B5EF4-FFF2-40B4-BE49-F238E27FC236}">
                <a16:creationId xmlns:a16="http://schemas.microsoft.com/office/drawing/2014/main" id="{899239CD-6F31-4CB4-A081-2D039423C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977" y="2759962"/>
            <a:ext cx="1569723" cy="1338075"/>
          </a:xfrm>
          <a:prstGeom prst="rect">
            <a:avLst/>
          </a:prstGeom>
        </p:spPr>
      </p:pic>
      <p:pic>
        <p:nvPicPr>
          <p:cNvPr id="14" name="Picture 13">
            <a:extLst>
              <a:ext uri="{FF2B5EF4-FFF2-40B4-BE49-F238E27FC236}">
                <a16:creationId xmlns:a16="http://schemas.microsoft.com/office/drawing/2014/main" id="{17E1A607-3289-48BD-B63F-A1E9617C6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11" t="26718" r="25797" b="22395"/>
          <a:stretch/>
        </p:blipFill>
        <p:spPr>
          <a:xfrm>
            <a:off x="1015422" y="2919624"/>
            <a:ext cx="1333500" cy="1282699"/>
          </a:xfrm>
          <a:prstGeom prst="rect">
            <a:avLst/>
          </a:prstGeom>
        </p:spPr>
      </p:pic>
    </p:spTree>
    <p:extLst>
      <p:ext uri="{BB962C8B-B14F-4D97-AF65-F5344CB8AC3E}">
        <p14:creationId xmlns:p14="http://schemas.microsoft.com/office/powerpoint/2010/main" val="2744954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250"/>
                                  </p:stCondLst>
                                  <p:childTnLst>
                                    <p:set>
                                      <p:cBhvr>
                                        <p:cTn id="8" dur="1" fill="hold">
                                          <p:stCondLst>
                                            <p:cond delay="0"/>
                                          </p:stCondLst>
                                        </p:cTn>
                                        <p:tgtEl>
                                          <p:spTgt spid="14"/>
                                        </p:tgtEl>
                                        <p:attrNameLst>
                                          <p:attrName>style.visibility</p:attrName>
                                        </p:attrNameLst>
                                      </p:cBhvr>
                                      <p:to>
                                        <p:strVal val="visible"/>
                                      </p:to>
                                    </p:set>
                                  </p:childTnLst>
                                </p:cTn>
                              </p:par>
                              <p:par>
                                <p:cTn id="9" presetID="8" presetClass="emph" presetSubtype="0" repeatCount="indefinite" fill="hold" nodeType="withEffect">
                                  <p:stCondLst>
                                    <p:cond delay="0"/>
                                  </p:stCondLst>
                                  <p:childTnLst>
                                    <p:animRot by="43200000">
                                      <p:cBhvr>
                                        <p:cTn id="10" dur="1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TotalTime>
  <Words>301</Words>
  <Application>Microsoft Office PowerPoint</Application>
  <PresentationFormat>On-screen Show (4:3)</PresentationFormat>
  <Paragraphs>89</Paragraphs>
  <Slides>9</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Twinkl</vt:lpstr>
      <vt:lpstr>Roboto</vt:lpstr>
      <vt:lpstr>Calibri</vt:lpstr>
      <vt:lpstr>Slide Layouts</vt:lpstr>
      <vt:lpstr>Disclaimers/Guidance</vt:lpstr>
      <vt:lpstr>PowerPoint Presentation</vt:lpstr>
      <vt:lpstr>PowerPoint Presentation</vt:lpstr>
      <vt:lpstr>PowerPoint Presentation</vt:lpstr>
      <vt:lpstr>PowerPoint Presentation</vt:lpstr>
      <vt:lpstr>PowerPoint Presentation</vt:lpstr>
      <vt:lpstr>Can you remember the question and answer?</vt:lpstr>
      <vt:lpstr>Can you remember the question and answer?</vt:lpstr>
      <vt:lpstr>Can you remember the question and answer?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7</cp:revision>
  <dcterms:created xsi:type="dcterms:W3CDTF">2022-03-30T15:02:57Z</dcterms:created>
  <dcterms:modified xsi:type="dcterms:W3CDTF">2022-03-31T08:23:04Z</dcterms:modified>
</cp:coreProperties>
</file>