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37D6-E15F-4A6E-B7F8-512FF442AA73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D27C-230F-49EE-9252-E281D98D15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6BEF-3B64-48AF-BB92-8ACEBFFFED29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2F92-DF09-4935-BDA2-3E3285F731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6ED2-6B19-4D2A-A79B-79FDB654C9C0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E166-2FCE-42BA-A4BD-CD4CA33063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95B8-A14E-4684-BD4F-6B870E3450CA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46FE-1C94-47D3-BAF0-AEE9699545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086D-6C50-4B49-836B-EC681A33D2EC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AC7A-62D4-4EA5-B340-FA47272910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C211-09E5-4A82-AC1B-3F8B73A4A5AF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1348-61EE-4886-9E02-037068326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58AE-6CCE-4049-B480-D8C5EC46FFA5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4A18-67C2-4FD0-A100-196F8D1E82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4421-E111-44CE-95A6-69CD6C5DBF0E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859B-F952-49D1-9E93-8611D31933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5394-EC05-4E00-89C9-5B85C32ADA1E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3832-504D-435C-ABD0-F346AC3511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2509-E74F-460B-B1E1-BB8601D1BB99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9CCDF-848D-4D34-9EDB-0D6FB96458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2A1A-63DC-492F-A70A-CDE8A5A41C11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9C60-1522-4178-BF97-DE98349150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C69016-AAD3-41EA-86AD-8E6E65175B5E}" type="datetimeFigureOut">
              <a:rPr lang="es-ES"/>
              <a:pPr>
                <a:defRPr/>
              </a:pPr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6C6F3E-B9F9-4B12-BDB0-5737B2B390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2.wav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8.wav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17046"/>
            <a:ext cx="7128792" cy="4731990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" name="17 Pentágono">
            <a:hlinkClick r:id="" action="ppaction://hlinkshowjump?jump=nextslide"/>
          </p:cNvPr>
          <p:cNvSpPr/>
          <p:nvPr/>
        </p:nvSpPr>
        <p:spPr>
          <a:xfrm>
            <a:off x="7524328" y="5949280"/>
            <a:ext cx="1341438" cy="5953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2534933" y="4526617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/>
          <a:srcRect l="13348" b="5985"/>
          <a:stretch/>
        </p:blipFill>
        <p:spPr>
          <a:xfrm>
            <a:off x="3541439" y="5229869"/>
            <a:ext cx="1140462" cy="1151459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6" y="228248"/>
            <a:ext cx="8686083" cy="1081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516216" y="1158048"/>
            <a:ext cx="1860493" cy="686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2" name="oldmacdonaldhadafar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207125" y="5876925"/>
            <a:ext cx="2686050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rabbit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22538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Click on the speaker and guess</a:t>
            </a:r>
            <a:endParaRPr lang="es-ES" b="1">
              <a:latin typeface="Calibri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45" name="AutoShape 17">
            <a:hlinkClick r:id="" action="ppaction://noaction" highlightClick="1">
              <a:snd r:embed="rId6" name="S_cabra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9/10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622" y="3900487"/>
            <a:ext cx="1381522" cy="1718564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207125" y="5876925"/>
            <a:ext cx="2686050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rooster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3274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chick</a:t>
            </a:r>
            <a:endParaRPr lang="es-ES" sz="3600" b="1" dirty="0"/>
          </a:p>
        </p:txBody>
      </p:sp>
      <p:sp>
        <p:nvSpPr>
          <p:cNvPr id="23562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Click on the speaker and guess</a:t>
            </a:r>
            <a:endParaRPr lang="es-ES" b="1">
              <a:latin typeface="Calibri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550150" y="4922838"/>
            <a:ext cx="1125538" cy="59372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9" name="AutoShape 17">
            <a:hlinkClick r:id="" action="ppaction://noaction" highlightClick="1">
              <a:snd r:embed="rId6" name="S_gallina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10/10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5338" y="4281826"/>
            <a:ext cx="1404814" cy="1307724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LL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9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9 Rectángulo redondeado"/>
          <p:cNvSpPr/>
          <p:nvPr/>
        </p:nvSpPr>
        <p:spPr>
          <a:xfrm>
            <a:off x="37465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cow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4347" name="1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Click on the speaker and guess</a:t>
            </a:r>
            <a:endParaRPr lang="es-ES" b="1">
              <a:latin typeface="Calibri" pitchFamily="34" charset="0"/>
            </a:endParaRPr>
          </a:p>
        </p:txBody>
      </p:sp>
      <p:sp>
        <p:nvSpPr>
          <p:cNvPr id="3" name="2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54" name="AutoShape 18">
            <a:hlinkClick r:id="" action="ppaction://noaction" highlightClick="1">
              <a:snd r:embed="rId6" name="s_vaca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1/10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2809633" y="3716618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9"/>
          <a:srcRect b="8102"/>
          <a:stretch/>
        </p:blipFill>
        <p:spPr>
          <a:xfrm>
            <a:off x="4134346" y="3788371"/>
            <a:ext cx="2021830" cy="1728192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sheep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5371" name="17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Click on the speaker and guess</a:t>
            </a:r>
            <a:endParaRPr lang="es-ES" b="1">
              <a:latin typeface="Calibri" pitchFamily="34" charset="0"/>
            </a:endParaRPr>
          </a:p>
        </p:txBody>
      </p:sp>
      <p:sp>
        <p:nvSpPr>
          <p:cNvPr id="19" name="18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77" name="AutoShape 17">
            <a:hlinkClick r:id="" action="ppaction://noaction" highlightClick="1">
              <a:snd r:embed="rId6" name="s_oveja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2/10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3108934" y="3786266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6105" y="4187478"/>
            <a:ext cx="1436055" cy="1329085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V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horse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donkey</a:t>
            </a:r>
            <a:endParaRPr lang="es-ES" sz="3600" b="1" dirty="0"/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401" name="AutoShape 17">
            <a:hlinkClick r:id="" action="ppaction://noaction" highlightClick="1">
              <a:snd r:embed="rId6" name="s_caball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3/10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758" y="3724241"/>
            <a:ext cx="2292458" cy="1792322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BA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donkey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rooster</a:t>
            </a:r>
            <a:endParaRPr lang="es-ES" sz="3600" b="1" dirty="0"/>
          </a:p>
        </p:txBody>
      </p:sp>
      <p:sp>
        <p:nvSpPr>
          <p:cNvPr id="17418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Click on the speaker and guess</a:t>
            </a:r>
            <a:endParaRPr lang="es-ES" b="1">
              <a:latin typeface="Calibri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25" name="AutoShape 17">
            <a:hlinkClick r:id="" action="ppaction://noaction" highlightClick="1">
              <a:snd r:embed="rId6" name="S_burr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4/10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9791" y="3813423"/>
            <a:ext cx="1752369" cy="1703140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R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rooster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18442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Click on the speaker and guess</a:t>
            </a:r>
            <a:endParaRPr lang="es-ES" b="1">
              <a:latin typeface="Calibri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49" name="AutoShape 17">
            <a:hlinkClick r:id="" action="ppaction://noaction" highlightClick="1">
              <a:snd r:embed="rId6" name="S_gall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5/10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9"/>
          <a:srcRect l="13348" b="5985"/>
          <a:stretch/>
        </p:blipFill>
        <p:spPr>
          <a:xfrm>
            <a:off x="4727682" y="4327534"/>
            <a:ext cx="1140462" cy="1151459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pig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19466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Click on the speaker and guess</a:t>
            </a:r>
            <a:endParaRPr lang="es-ES" b="1">
              <a:latin typeface="Calibri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73" name="AutoShape 17">
            <a:hlinkClick r:id="" action="ppaction://noaction" highlightClick="1">
              <a:snd r:embed="rId6" name="S_cerd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6/10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52477" y="4346670"/>
            <a:ext cx="1803699" cy="1152335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ER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turkey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20490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Click on the speaker and guess</a:t>
            </a:r>
            <a:endParaRPr lang="es-ES" b="1">
              <a:latin typeface="Calibri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97" name="AutoShape 17">
            <a:hlinkClick r:id="" action="ppaction://noaction" highlightClick="1">
              <a:snd r:embed="rId6" name="S_pat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7/10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7088" y="4221088"/>
            <a:ext cx="1191056" cy="1338337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turkey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21514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Calibri" pitchFamily="34" charset="0"/>
              </a:rPr>
              <a:t>Click on the speaker and guess</a:t>
            </a:r>
            <a:endParaRPr lang="es-ES" b="1">
              <a:latin typeface="Calibri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21" name="AutoShape 17">
            <a:hlinkClick r:id="" action="ppaction://noaction" highlightClick="1">
              <a:snd r:embed="rId6" name="S_pav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8/10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/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2246" y="4240830"/>
            <a:ext cx="1211882" cy="1275734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V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135</Words>
  <Application>Microsoft Office PowerPoint</Application>
  <PresentationFormat>Presentación en pantalla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28</cp:revision>
  <dcterms:created xsi:type="dcterms:W3CDTF">2013-05-13T21:04:02Z</dcterms:created>
  <dcterms:modified xsi:type="dcterms:W3CDTF">2015-04-12T17:41:15Z</dcterms:modified>
</cp:coreProperties>
</file>