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3" r:id="rId3"/>
    <p:sldId id="258" r:id="rId4"/>
    <p:sldId id="259" r:id="rId5"/>
    <p:sldId id="261" r:id="rId6"/>
    <p:sldId id="295" r:id="rId7"/>
    <p:sldId id="264" r:id="rId8"/>
    <p:sldId id="265" r:id="rId9"/>
    <p:sldId id="266" r:id="rId10"/>
    <p:sldId id="267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663300"/>
    <a:srgbClr val="FF3300"/>
    <a:srgbClr val="CC66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2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5EDD6-95E7-4417-BCFA-CBD847A74AD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11/07/2015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4A98-23C8-4D05-94A6-778C3133AEC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63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BIEN2.WAV"/>
          </p:stSnd>
        </p:sndAc>
      </p:transition>
    </mc:Choice>
    <mc:Fallback xmlns="">
      <p:transition spd="med">
        <p:fade/>
        <p:sndAc>
          <p:stSnd>
            <p:snd r:embed="rId3" name="BIEN2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5EDD6-95E7-4417-BCFA-CBD847A74AD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11/07/2015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4A98-23C8-4D05-94A6-778C3133AEC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47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BIEN2.WAV"/>
          </p:stSnd>
        </p:sndAc>
      </p:transition>
    </mc:Choice>
    <mc:Fallback xmlns="">
      <p:transition spd="med">
        <p:fade/>
        <p:sndAc>
          <p:stSnd>
            <p:snd r:embed="rId3" name="BIEN2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5EDD6-95E7-4417-BCFA-CBD847A74AD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11/07/2015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4A98-23C8-4D05-94A6-778C3133AEC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34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BIEN2.WAV"/>
          </p:stSnd>
        </p:sndAc>
      </p:transition>
    </mc:Choice>
    <mc:Fallback xmlns="">
      <p:transition spd="med">
        <p:fade/>
        <p:sndAc>
          <p:stSnd>
            <p:snd r:embed="rId3" name="BIEN2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5EDD6-95E7-4417-BCFA-CBD847A74AD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11/07/2015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4A98-23C8-4D05-94A6-778C3133AEC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56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BIEN2.WAV"/>
          </p:stSnd>
        </p:sndAc>
      </p:transition>
    </mc:Choice>
    <mc:Fallback xmlns="">
      <p:transition spd="med">
        <p:fade/>
        <p:sndAc>
          <p:stSnd>
            <p:snd r:embed="rId3" name="BIEN2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5EDD6-95E7-4417-BCFA-CBD847A74AD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11/07/2015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4A98-23C8-4D05-94A6-778C3133AEC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3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BIEN2.WAV"/>
          </p:stSnd>
        </p:sndAc>
      </p:transition>
    </mc:Choice>
    <mc:Fallback xmlns="">
      <p:transition spd="med">
        <p:fade/>
        <p:sndAc>
          <p:stSnd>
            <p:snd r:embed="rId3" name="BIEN2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5EDD6-95E7-4417-BCFA-CBD847A74AD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11/07/2015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4A98-23C8-4D05-94A6-778C3133AEC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94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BIEN2.WAV"/>
          </p:stSnd>
        </p:sndAc>
      </p:transition>
    </mc:Choice>
    <mc:Fallback xmlns="">
      <p:transition spd="med">
        <p:fade/>
        <p:sndAc>
          <p:stSnd>
            <p:snd r:embed="rId3" name="BIEN2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5EDD6-95E7-4417-BCFA-CBD847A74AD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11/07/2015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4A98-23C8-4D05-94A6-778C3133AEC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70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BIEN2.WAV"/>
          </p:stSnd>
        </p:sndAc>
      </p:transition>
    </mc:Choice>
    <mc:Fallback xmlns="">
      <p:transition spd="med">
        <p:fade/>
        <p:sndAc>
          <p:stSnd>
            <p:snd r:embed="rId3" name="BIEN2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5EDD6-95E7-4417-BCFA-CBD847A74AD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11/07/2015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4A98-23C8-4D05-94A6-778C3133AEC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40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BIEN2.WAV"/>
          </p:stSnd>
        </p:sndAc>
      </p:transition>
    </mc:Choice>
    <mc:Fallback xmlns="">
      <p:transition spd="med">
        <p:fade/>
        <p:sndAc>
          <p:stSnd>
            <p:snd r:embed="rId3" name="BIEN2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5EDD6-95E7-4417-BCFA-CBD847A74AD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11/07/2015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4A98-23C8-4D05-94A6-778C3133AEC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43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BIEN2.WAV"/>
          </p:stSnd>
        </p:sndAc>
      </p:transition>
    </mc:Choice>
    <mc:Fallback xmlns="">
      <p:transition spd="med">
        <p:fade/>
        <p:sndAc>
          <p:stSnd>
            <p:snd r:embed="rId3" name="BIEN2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5EDD6-95E7-4417-BCFA-CBD847A74AD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11/07/2015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4A98-23C8-4D05-94A6-778C3133AEC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86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BIEN2.WAV"/>
          </p:stSnd>
        </p:sndAc>
      </p:transition>
    </mc:Choice>
    <mc:Fallback xmlns="">
      <p:transition spd="med">
        <p:fade/>
        <p:sndAc>
          <p:stSnd>
            <p:snd r:embed="rId3" name="BIEN2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5EDD6-95E7-4417-BCFA-CBD847A74AD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11/07/2015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4A98-23C8-4D05-94A6-778C3133AEC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44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BIEN2.WAV"/>
          </p:stSnd>
        </p:sndAc>
      </p:transition>
    </mc:Choice>
    <mc:Fallback xmlns="">
      <p:transition spd="med">
        <p:fade/>
        <p:sndAc>
          <p:stSnd>
            <p:snd r:embed="rId3" name="BIEN2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5EDD6-95E7-4417-BCFA-CBD847A74AD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11/07/2015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E4A98-23C8-4D05-94A6-778C3133AEC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398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3" name="BIEN2.WAV"/>
          </p:stSnd>
        </p:sndAc>
      </p:transition>
    </mc:Choice>
    <mc:Fallback xmlns="">
      <p:transition spd="med">
        <p:fade/>
        <p:sndAc>
          <p:stSnd>
            <p:snd r:embed="rId15" name="BIEN2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8.jpeg"/><Relationship Id="rId17" Type="http://schemas.microsoft.com/office/2007/relationships/hdphoto" Target="../media/hdphoto5.wdp"/><Relationship Id="rId2" Type="http://schemas.openxmlformats.org/officeDocument/2006/relationships/audio" Target="../media/audio2.wav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3.wdp"/><Relationship Id="rId5" Type="http://schemas.openxmlformats.org/officeDocument/2006/relationships/image" Target="../media/image3.png"/><Relationship Id="rId15" Type="http://schemas.microsoft.com/office/2007/relationships/hdphoto" Target="../media/hdphoto4.wdp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31.png"/><Relationship Id="rId18" Type="http://schemas.openxmlformats.org/officeDocument/2006/relationships/image" Target="../media/image25.png"/><Relationship Id="rId3" Type="http://schemas.openxmlformats.org/officeDocument/2006/relationships/audio" Target="../media/audio3.wav"/><Relationship Id="rId21" Type="http://schemas.openxmlformats.org/officeDocument/2006/relationships/audio" Target="../media/audio1.wav"/><Relationship Id="rId7" Type="http://schemas.openxmlformats.org/officeDocument/2006/relationships/image" Target="../media/image29.png"/><Relationship Id="rId12" Type="http://schemas.openxmlformats.org/officeDocument/2006/relationships/image" Target="../media/image26.png"/><Relationship Id="rId17" Type="http://schemas.openxmlformats.org/officeDocument/2006/relationships/image" Target="../media/image28.png"/><Relationship Id="rId2" Type="http://schemas.openxmlformats.org/officeDocument/2006/relationships/audio" Target="../media/audio1.wav"/><Relationship Id="rId16" Type="http://schemas.openxmlformats.org/officeDocument/2006/relationships/image" Target="../media/image22.png"/><Relationship Id="rId20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11" Type="http://schemas.openxmlformats.org/officeDocument/2006/relationships/image" Target="../media/image5.png"/><Relationship Id="rId5" Type="http://schemas.openxmlformats.org/officeDocument/2006/relationships/image" Target="../media/image24.png"/><Relationship Id="rId15" Type="http://schemas.openxmlformats.org/officeDocument/2006/relationships/image" Target="../media/image33.png"/><Relationship Id="rId10" Type="http://schemas.openxmlformats.org/officeDocument/2006/relationships/image" Target="../media/image17.png"/><Relationship Id="rId19" Type="http://schemas.openxmlformats.org/officeDocument/2006/relationships/image" Target="../media/image32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Relationship Id="rId1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31.png"/><Relationship Id="rId18" Type="http://schemas.openxmlformats.org/officeDocument/2006/relationships/image" Target="../media/image32.png"/><Relationship Id="rId3" Type="http://schemas.openxmlformats.org/officeDocument/2006/relationships/audio" Target="../media/audio3.wav"/><Relationship Id="rId21" Type="http://schemas.openxmlformats.org/officeDocument/2006/relationships/image" Target="../media/image35.png"/><Relationship Id="rId7" Type="http://schemas.openxmlformats.org/officeDocument/2006/relationships/image" Target="../media/image29.png"/><Relationship Id="rId12" Type="http://schemas.openxmlformats.org/officeDocument/2006/relationships/image" Target="../media/image26.png"/><Relationship Id="rId17" Type="http://schemas.openxmlformats.org/officeDocument/2006/relationships/image" Target="../media/image25.png"/><Relationship Id="rId2" Type="http://schemas.openxmlformats.org/officeDocument/2006/relationships/audio" Target="../media/audio1.wav"/><Relationship Id="rId16" Type="http://schemas.openxmlformats.org/officeDocument/2006/relationships/image" Target="../media/image28.pn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11" Type="http://schemas.openxmlformats.org/officeDocument/2006/relationships/image" Target="../media/image5.png"/><Relationship Id="rId5" Type="http://schemas.openxmlformats.org/officeDocument/2006/relationships/image" Target="../media/image24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microsoft.com/office/2007/relationships/hdphoto" Target="../media/hdphoto9.wdp"/><Relationship Id="rId4" Type="http://schemas.openxmlformats.org/officeDocument/2006/relationships/image" Target="../media/image30.png"/><Relationship Id="rId9" Type="http://schemas.openxmlformats.org/officeDocument/2006/relationships/image" Target="../media/image34.png"/><Relationship Id="rId14" Type="http://schemas.openxmlformats.org/officeDocument/2006/relationships/image" Target="../media/image33.png"/><Relationship Id="rId22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29.png"/><Relationship Id="rId18" Type="http://schemas.openxmlformats.org/officeDocument/2006/relationships/image" Target="../media/image31.png"/><Relationship Id="rId3" Type="http://schemas.openxmlformats.org/officeDocument/2006/relationships/audio" Target="../media/audio3.wav"/><Relationship Id="rId21" Type="http://schemas.openxmlformats.org/officeDocument/2006/relationships/image" Target="../media/image35.png"/><Relationship Id="rId7" Type="http://schemas.openxmlformats.org/officeDocument/2006/relationships/image" Target="../media/image26.png"/><Relationship Id="rId12" Type="http://schemas.openxmlformats.org/officeDocument/2006/relationships/image" Target="../media/image4.png"/><Relationship Id="rId17" Type="http://schemas.openxmlformats.org/officeDocument/2006/relationships/image" Target="../media/image5.png"/><Relationship Id="rId2" Type="http://schemas.openxmlformats.org/officeDocument/2006/relationships/audio" Target="../media/audio1.wav"/><Relationship Id="rId16" Type="http://schemas.openxmlformats.org/officeDocument/2006/relationships/image" Target="../media/image17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11" Type="http://schemas.microsoft.com/office/2007/relationships/hdphoto" Target="../media/hdphoto9.wdp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32.png"/><Relationship Id="rId19" Type="http://schemas.openxmlformats.org/officeDocument/2006/relationships/image" Target="../media/image22.png"/><Relationship Id="rId4" Type="http://schemas.openxmlformats.org/officeDocument/2006/relationships/image" Target="../media/image30.png"/><Relationship Id="rId9" Type="http://schemas.openxmlformats.org/officeDocument/2006/relationships/image" Target="../media/image28.png"/><Relationship Id="rId14" Type="http://schemas.openxmlformats.org/officeDocument/2006/relationships/image" Target="../media/image18.png"/><Relationship Id="rId22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17.png"/><Relationship Id="rId1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12" Type="http://schemas.openxmlformats.org/officeDocument/2006/relationships/image" Target="../media/image34.png"/><Relationship Id="rId17" Type="http://schemas.openxmlformats.org/officeDocument/2006/relationships/image" Target="../media/image6.png"/><Relationship Id="rId2" Type="http://schemas.openxmlformats.org/officeDocument/2006/relationships/audio" Target="../media/audio1.wav"/><Relationship Id="rId16" Type="http://schemas.openxmlformats.org/officeDocument/2006/relationships/image" Target="../media/image22.png"/><Relationship Id="rId20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18.png"/><Relationship Id="rId5" Type="http://schemas.microsoft.com/office/2007/relationships/hdphoto" Target="../media/hdphoto8.wdp"/><Relationship Id="rId15" Type="http://schemas.openxmlformats.org/officeDocument/2006/relationships/image" Target="../media/image31.png"/><Relationship Id="rId10" Type="http://schemas.openxmlformats.org/officeDocument/2006/relationships/image" Target="../media/image4.png"/><Relationship Id="rId19" Type="http://schemas.openxmlformats.org/officeDocument/2006/relationships/image" Target="../media/image21.png"/><Relationship Id="rId4" Type="http://schemas.openxmlformats.org/officeDocument/2006/relationships/image" Target="../media/image24.png"/><Relationship Id="rId9" Type="http://schemas.microsoft.com/office/2007/relationships/hdphoto" Target="../media/hdphoto9.wdp"/><Relationship Id="rId1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0.png"/><Relationship Id="rId3" Type="http://schemas.openxmlformats.org/officeDocument/2006/relationships/image" Target="../media/image18.png"/><Relationship Id="rId7" Type="http://schemas.openxmlformats.org/officeDocument/2006/relationships/image" Target="../media/image37.png"/><Relationship Id="rId12" Type="http://schemas.openxmlformats.org/officeDocument/2006/relationships/image" Target="../media/image19.png"/><Relationship Id="rId2" Type="http://schemas.openxmlformats.org/officeDocument/2006/relationships/audio" Target="../media/audio3.wav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11.wdp"/><Relationship Id="rId5" Type="http://schemas.openxmlformats.org/officeDocument/2006/relationships/image" Target="../media/image2.png"/><Relationship Id="rId15" Type="http://schemas.openxmlformats.org/officeDocument/2006/relationships/image" Target="../media/image41.png"/><Relationship Id="rId10" Type="http://schemas.openxmlformats.org/officeDocument/2006/relationships/image" Target="../media/image39.png"/><Relationship Id="rId4" Type="http://schemas.openxmlformats.org/officeDocument/2006/relationships/image" Target="../media/image36.png"/><Relationship Id="rId9" Type="http://schemas.microsoft.com/office/2007/relationships/hdphoto" Target="../media/hdphoto10.wdp"/><Relationship Id="rId1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35.png"/><Relationship Id="rId18" Type="http://schemas.openxmlformats.org/officeDocument/2006/relationships/image" Target="../media/image37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12" Type="http://schemas.openxmlformats.org/officeDocument/2006/relationships/image" Target="../media/image40.png"/><Relationship Id="rId17" Type="http://schemas.openxmlformats.org/officeDocument/2006/relationships/image" Target="../media/image36.png"/><Relationship Id="rId2" Type="http://schemas.openxmlformats.org/officeDocument/2006/relationships/audio" Target="../media/audio1.wav"/><Relationship Id="rId16" Type="http://schemas.microsoft.com/office/2007/relationships/hdphoto" Target="../media/hdphoto1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19.png"/><Relationship Id="rId5" Type="http://schemas.openxmlformats.org/officeDocument/2006/relationships/image" Target="../media/image27.png"/><Relationship Id="rId15" Type="http://schemas.openxmlformats.org/officeDocument/2006/relationships/image" Target="../media/image39.png"/><Relationship Id="rId10" Type="http://schemas.microsoft.com/office/2007/relationships/hdphoto" Target="../media/hdphoto10.wdp"/><Relationship Id="rId19" Type="http://schemas.openxmlformats.org/officeDocument/2006/relationships/audio" Target="../media/audio1.wav"/><Relationship Id="rId4" Type="http://schemas.openxmlformats.org/officeDocument/2006/relationships/image" Target="../media/image18.png"/><Relationship Id="rId9" Type="http://schemas.openxmlformats.org/officeDocument/2006/relationships/image" Target="../media/image38.png"/><Relationship Id="rId1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35.png"/><Relationship Id="rId18" Type="http://schemas.microsoft.com/office/2007/relationships/hdphoto" Target="../media/hdphoto11.wdp"/><Relationship Id="rId3" Type="http://schemas.openxmlformats.org/officeDocument/2006/relationships/audio" Target="../media/audio3.wav"/><Relationship Id="rId7" Type="http://schemas.openxmlformats.org/officeDocument/2006/relationships/image" Target="../media/image19.png"/><Relationship Id="rId12" Type="http://schemas.microsoft.com/office/2007/relationships/hdphoto" Target="../media/hdphoto10.wdp"/><Relationship Id="rId17" Type="http://schemas.openxmlformats.org/officeDocument/2006/relationships/image" Target="../media/image39.png"/><Relationship Id="rId2" Type="http://schemas.openxmlformats.org/officeDocument/2006/relationships/audio" Target="../media/audio1.wav"/><Relationship Id="rId16" Type="http://schemas.openxmlformats.org/officeDocument/2006/relationships/image" Target="../media/image42.png"/><Relationship Id="rId20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38.png"/><Relationship Id="rId5" Type="http://schemas.openxmlformats.org/officeDocument/2006/relationships/image" Target="../media/image2.png"/><Relationship Id="rId15" Type="http://schemas.openxmlformats.org/officeDocument/2006/relationships/image" Target="../media/image40.png"/><Relationship Id="rId10" Type="http://schemas.openxmlformats.org/officeDocument/2006/relationships/image" Target="../media/image45.png"/><Relationship Id="rId19" Type="http://schemas.openxmlformats.org/officeDocument/2006/relationships/image" Target="../media/image43.png"/><Relationship Id="rId4" Type="http://schemas.openxmlformats.org/officeDocument/2006/relationships/image" Target="../media/image44.png"/><Relationship Id="rId9" Type="http://schemas.openxmlformats.org/officeDocument/2006/relationships/image" Target="../media/image27.png"/><Relationship Id="rId1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40.png"/><Relationship Id="rId18" Type="http://schemas.microsoft.com/office/2007/relationships/hdphoto" Target="../media/hdphoto11.wdp"/><Relationship Id="rId3" Type="http://schemas.openxmlformats.org/officeDocument/2006/relationships/audio" Target="../media/audio3.wav"/><Relationship Id="rId21" Type="http://schemas.openxmlformats.org/officeDocument/2006/relationships/audio" Target="../media/audio1.wav"/><Relationship Id="rId7" Type="http://schemas.openxmlformats.org/officeDocument/2006/relationships/image" Target="../media/image35.png"/><Relationship Id="rId12" Type="http://schemas.openxmlformats.org/officeDocument/2006/relationships/image" Target="../media/image18.png"/><Relationship Id="rId17" Type="http://schemas.openxmlformats.org/officeDocument/2006/relationships/image" Target="../media/image39.png"/><Relationship Id="rId2" Type="http://schemas.openxmlformats.org/officeDocument/2006/relationships/audio" Target="../media/audio1.wav"/><Relationship Id="rId16" Type="http://schemas.openxmlformats.org/officeDocument/2006/relationships/image" Target="../media/image19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12.wdp"/><Relationship Id="rId5" Type="http://schemas.openxmlformats.org/officeDocument/2006/relationships/image" Target="../media/image2.png"/><Relationship Id="rId15" Type="http://schemas.openxmlformats.org/officeDocument/2006/relationships/image" Target="../media/image42.png"/><Relationship Id="rId10" Type="http://schemas.openxmlformats.org/officeDocument/2006/relationships/image" Target="../media/image47.png"/><Relationship Id="rId19" Type="http://schemas.openxmlformats.org/officeDocument/2006/relationships/image" Target="../media/image48.png"/><Relationship Id="rId4" Type="http://schemas.openxmlformats.org/officeDocument/2006/relationships/image" Target="../media/image27.png"/><Relationship Id="rId9" Type="http://schemas.openxmlformats.org/officeDocument/2006/relationships/image" Target="../media/image17.png"/><Relationship Id="rId1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49.png"/><Relationship Id="rId18" Type="http://schemas.openxmlformats.org/officeDocument/2006/relationships/image" Target="../media/image39.png"/><Relationship Id="rId3" Type="http://schemas.openxmlformats.org/officeDocument/2006/relationships/audio" Target="../media/audio3.wav"/><Relationship Id="rId21" Type="http://schemas.openxmlformats.org/officeDocument/2006/relationships/image" Target="../media/image50.png"/><Relationship Id="rId7" Type="http://schemas.openxmlformats.org/officeDocument/2006/relationships/image" Target="../media/image2.png"/><Relationship Id="rId12" Type="http://schemas.openxmlformats.org/officeDocument/2006/relationships/image" Target="../media/image42.png"/><Relationship Id="rId17" Type="http://schemas.openxmlformats.org/officeDocument/2006/relationships/image" Target="../media/image19.png"/><Relationship Id="rId2" Type="http://schemas.openxmlformats.org/officeDocument/2006/relationships/audio" Target="../media/audio1.wav"/><Relationship Id="rId16" Type="http://schemas.openxmlformats.org/officeDocument/2006/relationships/image" Target="../media/image35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40.png"/><Relationship Id="rId5" Type="http://schemas.openxmlformats.org/officeDocument/2006/relationships/image" Target="../media/image48.png"/><Relationship Id="rId15" Type="http://schemas.openxmlformats.org/officeDocument/2006/relationships/image" Target="../media/image6.png"/><Relationship Id="rId10" Type="http://schemas.openxmlformats.org/officeDocument/2006/relationships/image" Target="../media/image18.png"/><Relationship Id="rId19" Type="http://schemas.microsoft.com/office/2007/relationships/hdphoto" Target="../media/hdphoto11.wdp"/><Relationship Id="rId4" Type="http://schemas.openxmlformats.org/officeDocument/2006/relationships/image" Target="../media/image44.png"/><Relationship Id="rId9" Type="http://schemas.openxmlformats.org/officeDocument/2006/relationships/image" Target="../media/image17.png"/><Relationship Id="rId14" Type="http://schemas.microsoft.com/office/2007/relationships/hdphoto" Target="../media/hdphoto13.wdp"/><Relationship Id="rId22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49.png"/><Relationship Id="rId18" Type="http://schemas.openxmlformats.org/officeDocument/2006/relationships/image" Target="../media/image39.png"/><Relationship Id="rId3" Type="http://schemas.openxmlformats.org/officeDocument/2006/relationships/audio" Target="../media/audio3.wav"/><Relationship Id="rId21" Type="http://schemas.openxmlformats.org/officeDocument/2006/relationships/image" Target="../media/image52.png"/><Relationship Id="rId7" Type="http://schemas.microsoft.com/office/2007/relationships/hdphoto" Target="../media/hdphoto1.wdp"/><Relationship Id="rId12" Type="http://schemas.openxmlformats.org/officeDocument/2006/relationships/image" Target="../media/image42.png"/><Relationship Id="rId17" Type="http://schemas.openxmlformats.org/officeDocument/2006/relationships/image" Target="../media/image19.png"/><Relationship Id="rId2" Type="http://schemas.openxmlformats.org/officeDocument/2006/relationships/audio" Target="../media/audio1.wav"/><Relationship Id="rId16" Type="http://schemas.openxmlformats.org/officeDocument/2006/relationships/image" Target="../media/image35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44.png"/><Relationship Id="rId5" Type="http://schemas.openxmlformats.org/officeDocument/2006/relationships/image" Target="../media/image27.png"/><Relationship Id="rId15" Type="http://schemas.openxmlformats.org/officeDocument/2006/relationships/image" Target="../media/image6.png"/><Relationship Id="rId23" Type="http://schemas.openxmlformats.org/officeDocument/2006/relationships/audio" Target="../media/audio1.wav"/><Relationship Id="rId10" Type="http://schemas.openxmlformats.org/officeDocument/2006/relationships/image" Target="../media/image40.png"/><Relationship Id="rId19" Type="http://schemas.microsoft.com/office/2007/relationships/hdphoto" Target="../media/hdphoto11.wdp"/><Relationship Id="rId4" Type="http://schemas.openxmlformats.org/officeDocument/2006/relationships/image" Target="../media/image48.png"/><Relationship Id="rId9" Type="http://schemas.openxmlformats.org/officeDocument/2006/relationships/image" Target="../media/image18.png"/><Relationship Id="rId14" Type="http://schemas.microsoft.com/office/2007/relationships/hdphoto" Target="../media/hdphoto13.wdp"/><Relationship Id="rId22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4.png"/><Relationship Id="rId3" Type="http://schemas.openxmlformats.org/officeDocument/2006/relationships/image" Target="../media/image12.png"/><Relationship Id="rId7" Type="http://schemas.openxmlformats.org/officeDocument/2006/relationships/image" Target="../media/image2.png"/><Relationship Id="rId12" Type="http://schemas.openxmlformats.org/officeDocument/2006/relationships/image" Target="../media/image1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11" Type="http://schemas.openxmlformats.org/officeDocument/2006/relationships/image" Target="../media/image15.png"/><Relationship Id="rId5" Type="http://schemas.openxmlformats.org/officeDocument/2006/relationships/image" Target="../media/image13.png"/><Relationship Id="rId15" Type="http://schemas.openxmlformats.org/officeDocument/2006/relationships/image" Target="../media/image5.png"/><Relationship Id="rId10" Type="http://schemas.openxmlformats.org/officeDocument/2006/relationships/image" Target="../media/image6.png"/><Relationship Id="rId4" Type="http://schemas.microsoft.com/office/2007/relationships/hdphoto" Target="../media/hdphoto6.wdp"/><Relationship Id="rId9" Type="http://schemas.openxmlformats.org/officeDocument/2006/relationships/image" Target="../media/image14.png"/><Relationship Id="rId1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49.png"/><Relationship Id="rId18" Type="http://schemas.openxmlformats.org/officeDocument/2006/relationships/image" Target="../media/image39.png"/><Relationship Id="rId3" Type="http://schemas.openxmlformats.org/officeDocument/2006/relationships/audio" Target="../media/audio3.wav"/><Relationship Id="rId21" Type="http://schemas.openxmlformats.org/officeDocument/2006/relationships/image" Target="../media/image48.png"/><Relationship Id="rId7" Type="http://schemas.microsoft.com/office/2007/relationships/hdphoto" Target="../media/hdphoto1.wdp"/><Relationship Id="rId12" Type="http://schemas.openxmlformats.org/officeDocument/2006/relationships/image" Target="../media/image42.png"/><Relationship Id="rId17" Type="http://schemas.openxmlformats.org/officeDocument/2006/relationships/image" Target="../media/image19.png"/><Relationship Id="rId2" Type="http://schemas.openxmlformats.org/officeDocument/2006/relationships/audio" Target="../media/audio1.wav"/><Relationship Id="rId16" Type="http://schemas.openxmlformats.org/officeDocument/2006/relationships/image" Target="../media/image35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44.png"/><Relationship Id="rId24" Type="http://schemas.openxmlformats.org/officeDocument/2006/relationships/audio" Target="../media/audio1.wav"/><Relationship Id="rId5" Type="http://schemas.openxmlformats.org/officeDocument/2006/relationships/image" Target="../media/image27.png"/><Relationship Id="rId15" Type="http://schemas.openxmlformats.org/officeDocument/2006/relationships/image" Target="../media/image6.png"/><Relationship Id="rId23" Type="http://schemas.openxmlformats.org/officeDocument/2006/relationships/image" Target="../media/image37.png"/><Relationship Id="rId10" Type="http://schemas.openxmlformats.org/officeDocument/2006/relationships/image" Target="../media/image40.png"/><Relationship Id="rId19" Type="http://schemas.microsoft.com/office/2007/relationships/hdphoto" Target="../media/hdphoto11.wdp"/><Relationship Id="rId4" Type="http://schemas.openxmlformats.org/officeDocument/2006/relationships/image" Target="../media/image54.png"/><Relationship Id="rId9" Type="http://schemas.openxmlformats.org/officeDocument/2006/relationships/image" Target="../media/image18.png"/><Relationship Id="rId14" Type="http://schemas.microsoft.com/office/2007/relationships/hdphoto" Target="../media/hdphoto13.wdp"/><Relationship Id="rId22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49.png"/><Relationship Id="rId18" Type="http://schemas.openxmlformats.org/officeDocument/2006/relationships/image" Target="../media/image39.png"/><Relationship Id="rId3" Type="http://schemas.openxmlformats.org/officeDocument/2006/relationships/image" Target="../media/image2.png"/><Relationship Id="rId21" Type="http://schemas.openxmlformats.org/officeDocument/2006/relationships/image" Target="../media/image53.png"/><Relationship Id="rId7" Type="http://schemas.openxmlformats.org/officeDocument/2006/relationships/image" Target="../media/image27.png"/><Relationship Id="rId12" Type="http://schemas.openxmlformats.org/officeDocument/2006/relationships/image" Target="../media/image42.png"/><Relationship Id="rId17" Type="http://schemas.openxmlformats.org/officeDocument/2006/relationships/image" Target="../media/image19.png"/><Relationship Id="rId2" Type="http://schemas.openxmlformats.org/officeDocument/2006/relationships/audio" Target="../media/audio1.wav"/><Relationship Id="rId16" Type="http://schemas.openxmlformats.org/officeDocument/2006/relationships/image" Target="../media/image35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11" Type="http://schemas.openxmlformats.org/officeDocument/2006/relationships/image" Target="../media/image44.png"/><Relationship Id="rId24" Type="http://schemas.openxmlformats.org/officeDocument/2006/relationships/audio" Target="../media/audio1.wav"/><Relationship Id="rId5" Type="http://schemas.openxmlformats.org/officeDocument/2006/relationships/image" Target="../media/image48.png"/><Relationship Id="rId15" Type="http://schemas.openxmlformats.org/officeDocument/2006/relationships/image" Target="../media/image6.png"/><Relationship Id="rId23" Type="http://schemas.openxmlformats.org/officeDocument/2006/relationships/image" Target="../media/image21.png"/><Relationship Id="rId10" Type="http://schemas.openxmlformats.org/officeDocument/2006/relationships/image" Target="../media/image40.png"/><Relationship Id="rId19" Type="http://schemas.microsoft.com/office/2007/relationships/hdphoto" Target="../media/hdphoto11.wdp"/><Relationship Id="rId4" Type="http://schemas.microsoft.com/office/2007/relationships/hdphoto" Target="../media/hdphoto1.wdp"/><Relationship Id="rId9" Type="http://schemas.openxmlformats.org/officeDocument/2006/relationships/image" Target="../media/image18.png"/><Relationship Id="rId14" Type="http://schemas.microsoft.com/office/2007/relationships/hdphoto" Target="../media/hdphoto13.wdp"/><Relationship Id="rId22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11" Type="http://schemas.openxmlformats.org/officeDocument/2006/relationships/image" Target="../media/image42.png"/><Relationship Id="rId5" Type="http://schemas.openxmlformats.org/officeDocument/2006/relationships/image" Target="../media/image24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55.png"/><Relationship Id="rId9" Type="http://schemas.openxmlformats.org/officeDocument/2006/relationships/image" Target="../media/image44.png"/><Relationship Id="rId1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28.png"/><Relationship Id="rId18" Type="http://schemas.openxmlformats.org/officeDocument/2006/relationships/image" Target="../media/image32.png"/><Relationship Id="rId3" Type="http://schemas.openxmlformats.org/officeDocument/2006/relationships/audio" Target="../media/audio3.wav"/><Relationship Id="rId7" Type="http://schemas.openxmlformats.org/officeDocument/2006/relationships/image" Target="../media/image24.png"/><Relationship Id="rId12" Type="http://schemas.openxmlformats.org/officeDocument/2006/relationships/image" Target="../media/image42.png"/><Relationship Id="rId17" Type="http://schemas.openxmlformats.org/officeDocument/2006/relationships/image" Target="../media/image23.png"/><Relationship Id="rId2" Type="http://schemas.openxmlformats.org/officeDocument/2006/relationships/audio" Target="../media/audio1.wav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11" Type="http://schemas.openxmlformats.org/officeDocument/2006/relationships/image" Target="../media/image35.png"/><Relationship Id="rId5" Type="http://schemas.openxmlformats.org/officeDocument/2006/relationships/image" Target="../media/image27.png"/><Relationship Id="rId15" Type="http://schemas.openxmlformats.org/officeDocument/2006/relationships/image" Target="../media/image30.png"/><Relationship Id="rId10" Type="http://schemas.openxmlformats.org/officeDocument/2006/relationships/image" Target="../media/image44.png"/><Relationship Id="rId19" Type="http://schemas.microsoft.com/office/2007/relationships/hdphoto" Target="../media/hdphoto9.wdp"/><Relationship Id="rId4" Type="http://schemas.openxmlformats.org/officeDocument/2006/relationships/image" Target="../media/image22.png"/><Relationship Id="rId9" Type="http://schemas.openxmlformats.org/officeDocument/2006/relationships/image" Target="../media/image25.png"/><Relationship Id="rId1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42.png"/><Relationship Id="rId18" Type="http://schemas.openxmlformats.org/officeDocument/2006/relationships/image" Target="../media/image23.png"/><Relationship Id="rId3" Type="http://schemas.openxmlformats.org/officeDocument/2006/relationships/audio" Target="../media/audio3.wav"/><Relationship Id="rId7" Type="http://schemas.openxmlformats.org/officeDocument/2006/relationships/image" Target="../media/image55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audio" Target="../media/audio1.wav"/><Relationship Id="rId16" Type="http://schemas.openxmlformats.org/officeDocument/2006/relationships/image" Target="../media/image30.png"/><Relationship Id="rId20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44.png"/><Relationship Id="rId5" Type="http://schemas.microsoft.com/office/2007/relationships/hdphoto" Target="../media/hdphoto8.wdp"/><Relationship Id="rId15" Type="http://schemas.openxmlformats.org/officeDocument/2006/relationships/image" Target="../media/image6.png"/><Relationship Id="rId10" Type="http://schemas.openxmlformats.org/officeDocument/2006/relationships/image" Target="../media/image25.png"/><Relationship Id="rId19" Type="http://schemas.openxmlformats.org/officeDocument/2006/relationships/image" Target="../media/image32.png"/><Relationship Id="rId4" Type="http://schemas.openxmlformats.org/officeDocument/2006/relationships/image" Target="../media/image24.png"/><Relationship Id="rId9" Type="http://schemas.openxmlformats.org/officeDocument/2006/relationships/image" Target="../media/image34.png"/><Relationship Id="rId1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6.png"/><Relationship Id="rId18" Type="http://schemas.openxmlformats.org/officeDocument/2006/relationships/image" Target="../media/image23.png"/><Relationship Id="rId3" Type="http://schemas.openxmlformats.org/officeDocument/2006/relationships/audio" Target="../media/audio3.wav"/><Relationship Id="rId21" Type="http://schemas.openxmlformats.org/officeDocument/2006/relationships/image" Target="../media/image55.png"/><Relationship Id="rId7" Type="http://schemas.openxmlformats.org/officeDocument/2006/relationships/image" Target="../media/image42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audio" Target="../media/audio1.wav"/><Relationship Id="rId16" Type="http://schemas.openxmlformats.org/officeDocument/2006/relationships/image" Target="../media/image30.png"/><Relationship Id="rId20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44.png"/><Relationship Id="rId5" Type="http://schemas.microsoft.com/office/2007/relationships/hdphoto" Target="../media/hdphoto8.wdp"/><Relationship Id="rId15" Type="http://schemas.openxmlformats.org/officeDocument/2006/relationships/image" Target="../media/image6.png"/><Relationship Id="rId10" Type="http://schemas.openxmlformats.org/officeDocument/2006/relationships/image" Target="../media/image25.png"/><Relationship Id="rId19" Type="http://schemas.openxmlformats.org/officeDocument/2006/relationships/image" Target="../media/image32.png"/><Relationship Id="rId4" Type="http://schemas.openxmlformats.org/officeDocument/2006/relationships/image" Target="../media/image24.png"/><Relationship Id="rId9" Type="http://schemas.openxmlformats.org/officeDocument/2006/relationships/image" Target="../media/image34.png"/><Relationship Id="rId1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6.png"/><Relationship Id="rId18" Type="http://schemas.openxmlformats.org/officeDocument/2006/relationships/image" Target="../media/image23.png"/><Relationship Id="rId3" Type="http://schemas.openxmlformats.org/officeDocument/2006/relationships/audio" Target="../media/audio3.wav"/><Relationship Id="rId21" Type="http://schemas.openxmlformats.org/officeDocument/2006/relationships/image" Target="../media/image42.png"/><Relationship Id="rId7" Type="http://schemas.openxmlformats.org/officeDocument/2006/relationships/image" Target="../media/image56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audio" Target="../media/audio1.wav"/><Relationship Id="rId16" Type="http://schemas.openxmlformats.org/officeDocument/2006/relationships/image" Target="../media/image30.png"/><Relationship Id="rId20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4.png"/><Relationship Id="rId5" Type="http://schemas.microsoft.com/office/2007/relationships/hdphoto" Target="../media/hdphoto8.wdp"/><Relationship Id="rId15" Type="http://schemas.openxmlformats.org/officeDocument/2006/relationships/image" Target="../media/image6.png"/><Relationship Id="rId10" Type="http://schemas.openxmlformats.org/officeDocument/2006/relationships/image" Target="../media/image25.png"/><Relationship Id="rId19" Type="http://schemas.openxmlformats.org/officeDocument/2006/relationships/image" Target="../media/image32.png"/><Relationship Id="rId4" Type="http://schemas.openxmlformats.org/officeDocument/2006/relationships/image" Target="../media/image24.png"/><Relationship Id="rId9" Type="http://schemas.openxmlformats.org/officeDocument/2006/relationships/image" Target="../media/image34.png"/><Relationship Id="rId1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6.png"/><Relationship Id="rId18" Type="http://schemas.openxmlformats.org/officeDocument/2006/relationships/image" Target="../media/image42.png"/><Relationship Id="rId3" Type="http://schemas.openxmlformats.org/officeDocument/2006/relationships/audio" Target="../media/audio3.wav"/><Relationship Id="rId7" Type="http://schemas.openxmlformats.org/officeDocument/2006/relationships/image" Target="../media/image34.png"/><Relationship Id="rId12" Type="http://schemas.openxmlformats.org/officeDocument/2006/relationships/image" Target="../media/image28.png"/><Relationship Id="rId17" Type="http://schemas.microsoft.com/office/2007/relationships/hdphoto" Target="../media/hdphoto9.wdp"/><Relationship Id="rId2" Type="http://schemas.openxmlformats.org/officeDocument/2006/relationships/audio" Target="../media/audio1.wav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26.png"/><Relationship Id="rId5" Type="http://schemas.microsoft.com/office/2007/relationships/hdphoto" Target="../media/hdphoto8.wdp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19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4.png"/><Relationship Id="rId14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53.png"/><Relationship Id="rId18" Type="http://schemas.microsoft.com/office/2007/relationships/hdphoto" Target="../media/hdphoto9.wdp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6.png"/><Relationship Id="rId17" Type="http://schemas.openxmlformats.org/officeDocument/2006/relationships/image" Target="../media/image32.png"/><Relationship Id="rId2" Type="http://schemas.openxmlformats.org/officeDocument/2006/relationships/audio" Target="../media/audio1.wav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26.png"/><Relationship Id="rId5" Type="http://schemas.microsoft.com/office/2007/relationships/hdphoto" Target="../media/hdphoto8.wdp"/><Relationship Id="rId15" Type="http://schemas.openxmlformats.org/officeDocument/2006/relationships/image" Target="../media/image42.png"/><Relationship Id="rId10" Type="http://schemas.openxmlformats.org/officeDocument/2006/relationships/image" Target="../media/image35.png"/><Relationship Id="rId4" Type="http://schemas.openxmlformats.org/officeDocument/2006/relationships/image" Target="../media/image24.png"/><Relationship Id="rId9" Type="http://schemas.openxmlformats.org/officeDocument/2006/relationships/image" Target="../media/image4.png"/><Relationship Id="rId1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3" Type="http://schemas.openxmlformats.org/officeDocument/2006/relationships/image" Target="../media/image57.png"/><Relationship Id="rId7" Type="http://schemas.microsoft.com/office/2007/relationships/hdphoto" Target="../media/hdphoto1.wdp"/><Relationship Id="rId12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16.png"/><Relationship Id="rId5" Type="http://schemas.microsoft.com/office/2007/relationships/hdphoto" Target="../media/hdphoto7.wdp"/><Relationship Id="rId10" Type="http://schemas.openxmlformats.org/officeDocument/2006/relationships/image" Target="../media/image58.png"/><Relationship Id="rId4" Type="http://schemas.openxmlformats.org/officeDocument/2006/relationships/image" Target="../media/image13.png"/><Relationship Id="rId9" Type="http://schemas.openxmlformats.org/officeDocument/2006/relationships/image" Target="../media/image6.png"/><Relationship Id="rId1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8.png"/><Relationship Id="rId18" Type="http://schemas.openxmlformats.org/officeDocument/2006/relationships/audio" Target="../media/audio1.wav"/><Relationship Id="rId3" Type="http://schemas.openxmlformats.org/officeDocument/2006/relationships/audio" Target="../media/audio3.wav"/><Relationship Id="rId7" Type="http://schemas.microsoft.com/office/2007/relationships/hdphoto" Target="../media/hdphoto7.wdp"/><Relationship Id="rId12" Type="http://schemas.openxmlformats.org/officeDocument/2006/relationships/image" Target="../media/image16.pn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6.png"/><Relationship Id="rId5" Type="http://schemas.microsoft.com/office/2007/relationships/hdphoto" Target="../media/hdphoto6.wdp"/><Relationship Id="rId15" Type="http://schemas.openxmlformats.org/officeDocument/2006/relationships/image" Target="../media/image17.png"/><Relationship Id="rId10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microsoft.com/office/2007/relationships/hdphoto" Target="../media/hdphoto1.wdp"/><Relationship Id="rId1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4.png"/><Relationship Id="rId3" Type="http://schemas.openxmlformats.org/officeDocument/2006/relationships/audio" Target="../media/audio3.wav"/><Relationship Id="rId7" Type="http://schemas.openxmlformats.org/officeDocument/2006/relationships/image" Target="../media/image27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4.wdp"/><Relationship Id="rId11" Type="http://schemas.openxmlformats.org/officeDocument/2006/relationships/image" Target="../media/image6.png"/><Relationship Id="rId5" Type="http://schemas.openxmlformats.org/officeDocument/2006/relationships/image" Target="../media/image59.png"/><Relationship Id="rId15" Type="http://schemas.openxmlformats.org/officeDocument/2006/relationships/image" Target="../media/image5.png"/><Relationship Id="rId10" Type="http://schemas.openxmlformats.org/officeDocument/2006/relationships/image" Target="../media/image14.png"/><Relationship Id="rId4" Type="http://schemas.openxmlformats.org/officeDocument/2006/relationships/image" Target="../media/image57.png"/><Relationship Id="rId9" Type="http://schemas.microsoft.com/office/2007/relationships/hdphoto" Target="../media/hdphoto1.wdp"/><Relationship Id="rId1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7.png"/><Relationship Id="rId3" Type="http://schemas.openxmlformats.org/officeDocument/2006/relationships/audio" Target="../media/audio3.wav"/><Relationship Id="rId7" Type="http://schemas.openxmlformats.org/officeDocument/2006/relationships/image" Target="../media/image2.png"/><Relationship Id="rId12" Type="http://schemas.openxmlformats.org/officeDocument/2006/relationships/image" Target="../media/image4.png"/><Relationship Id="rId17" Type="http://schemas.microsoft.com/office/2007/relationships/hdphoto" Target="../media/hdphoto15.wdp"/><Relationship Id="rId2" Type="http://schemas.openxmlformats.org/officeDocument/2006/relationships/audio" Target="../media/audio1.wav"/><Relationship Id="rId16" Type="http://schemas.openxmlformats.org/officeDocument/2006/relationships/image" Target="../media/image6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16.png"/><Relationship Id="rId5" Type="http://schemas.openxmlformats.org/officeDocument/2006/relationships/image" Target="../media/image5.png"/><Relationship Id="rId15" Type="http://schemas.openxmlformats.org/officeDocument/2006/relationships/image" Target="../media/image58.png"/><Relationship Id="rId10" Type="http://schemas.openxmlformats.org/officeDocument/2006/relationships/image" Target="../media/image6.png"/><Relationship Id="rId4" Type="http://schemas.openxmlformats.org/officeDocument/2006/relationships/image" Target="../media/image57.png"/><Relationship Id="rId9" Type="http://schemas.openxmlformats.org/officeDocument/2006/relationships/image" Target="../media/image14.png"/><Relationship Id="rId14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7.png"/><Relationship Id="rId3" Type="http://schemas.openxmlformats.org/officeDocument/2006/relationships/audio" Target="../media/audio3.wav"/><Relationship Id="rId7" Type="http://schemas.openxmlformats.org/officeDocument/2006/relationships/image" Target="../media/image2.png"/><Relationship Id="rId12" Type="http://schemas.openxmlformats.org/officeDocument/2006/relationships/image" Target="../media/image4.png"/><Relationship Id="rId17" Type="http://schemas.microsoft.com/office/2007/relationships/hdphoto" Target="../media/hdphoto15.wdp"/><Relationship Id="rId2" Type="http://schemas.openxmlformats.org/officeDocument/2006/relationships/audio" Target="../media/audio1.wav"/><Relationship Id="rId16" Type="http://schemas.openxmlformats.org/officeDocument/2006/relationships/image" Target="../media/image6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16.png"/><Relationship Id="rId5" Type="http://schemas.openxmlformats.org/officeDocument/2006/relationships/image" Target="../media/image61.png"/><Relationship Id="rId15" Type="http://schemas.openxmlformats.org/officeDocument/2006/relationships/image" Target="../media/image58.png"/><Relationship Id="rId10" Type="http://schemas.openxmlformats.org/officeDocument/2006/relationships/image" Target="../media/image6.png"/><Relationship Id="rId4" Type="http://schemas.openxmlformats.org/officeDocument/2006/relationships/image" Target="../media/image57.png"/><Relationship Id="rId9" Type="http://schemas.openxmlformats.org/officeDocument/2006/relationships/image" Target="../media/image40.png"/><Relationship Id="rId14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7.png"/><Relationship Id="rId18" Type="http://schemas.openxmlformats.org/officeDocument/2006/relationships/image" Target="../media/image61.png"/><Relationship Id="rId3" Type="http://schemas.openxmlformats.org/officeDocument/2006/relationships/audio" Target="../media/audio3.wav"/><Relationship Id="rId7" Type="http://schemas.openxmlformats.org/officeDocument/2006/relationships/image" Target="../media/image2.png"/><Relationship Id="rId12" Type="http://schemas.openxmlformats.org/officeDocument/2006/relationships/image" Target="../media/image4.png"/><Relationship Id="rId17" Type="http://schemas.microsoft.com/office/2007/relationships/hdphoto" Target="../media/hdphoto15.wdp"/><Relationship Id="rId2" Type="http://schemas.openxmlformats.org/officeDocument/2006/relationships/audio" Target="../media/audio1.wav"/><Relationship Id="rId16" Type="http://schemas.openxmlformats.org/officeDocument/2006/relationships/image" Target="../media/image6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16.png"/><Relationship Id="rId5" Type="http://schemas.openxmlformats.org/officeDocument/2006/relationships/image" Target="../media/image6.png"/><Relationship Id="rId15" Type="http://schemas.openxmlformats.org/officeDocument/2006/relationships/image" Target="../media/image58.png"/><Relationship Id="rId10" Type="http://schemas.openxmlformats.org/officeDocument/2006/relationships/image" Target="../media/image62.png"/><Relationship Id="rId4" Type="http://schemas.openxmlformats.org/officeDocument/2006/relationships/image" Target="../media/image57.png"/><Relationship Id="rId9" Type="http://schemas.openxmlformats.org/officeDocument/2006/relationships/image" Target="../media/image40.png"/><Relationship Id="rId14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58.png"/><Relationship Id="rId3" Type="http://schemas.openxmlformats.org/officeDocument/2006/relationships/image" Target="../media/image57.png"/><Relationship Id="rId7" Type="http://schemas.openxmlformats.org/officeDocument/2006/relationships/image" Target="../media/image40.png"/><Relationship Id="rId12" Type="http://schemas.openxmlformats.org/officeDocument/2006/relationships/image" Target="../media/image55.png"/><Relationship Id="rId17" Type="http://schemas.openxmlformats.org/officeDocument/2006/relationships/image" Target="../media/image6.png"/><Relationship Id="rId2" Type="http://schemas.openxmlformats.org/officeDocument/2006/relationships/audio" Target="../media/audio1.wav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7.png"/><Relationship Id="rId5" Type="http://schemas.openxmlformats.org/officeDocument/2006/relationships/image" Target="../media/image2.png"/><Relationship Id="rId15" Type="http://schemas.microsoft.com/office/2007/relationships/hdphoto" Target="../media/hdphoto15.wdp"/><Relationship Id="rId10" Type="http://schemas.openxmlformats.org/officeDocument/2006/relationships/image" Target="../media/image4.png"/><Relationship Id="rId4" Type="http://schemas.openxmlformats.org/officeDocument/2006/relationships/image" Target="../media/image27.png"/><Relationship Id="rId9" Type="http://schemas.openxmlformats.org/officeDocument/2006/relationships/image" Target="../media/image16.png"/><Relationship Id="rId14" Type="http://schemas.openxmlformats.org/officeDocument/2006/relationships/image" Target="../media/image6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8.png"/><Relationship Id="rId18" Type="http://schemas.openxmlformats.org/officeDocument/2006/relationships/image" Target="../media/image15.png"/><Relationship Id="rId3" Type="http://schemas.openxmlformats.org/officeDocument/2006/relationships/audio" Target="../media/audio3.wav"/><Relationship Id="rId7" Type="http://schemas.microsoft.com/office/2007/relationships/hdphoto" Target="../media/hdphoto7.wdp"/><Relationship Id="rId12" Type="http://schemas.openxmlformats.org/officeDocument/2006/relationships/image" Target="../media/image17.png"/><Relationship Id="rId17" Type="http://schemas.openxmlformats.org/officeDocument/2006/relationships/image" Target="../media/image16.png"/><Relationship Id="rId2" Type="http://schemas.openxmlformats.org/officeDocument/2006/relationships/audio" Target="../media/audio1.wav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6.png"/><Relationship Id="rId5" Type="http://schemas.microsoft.com/office/2007/relationships/hdphoto" Target="../media/hdphoto6.wdp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audio" Target="../media/audio1.wav"/><Relationship Id="rId4" Type="http://schemas.openxmlformats.org/officeDocument/2006/relationships/image" Target="../media/image12.png"/><Relationship Id="rId9" Type="http://schemas.microsoft.com/office/2007/relationships/hdphoto" Target="../media/hdphoto1.wdp"/><Relationship Id="rId1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20.png"/><Relationship Id="rId18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microsoft.com/office/2007/relationships/hdphoto" Target="../media/hdphoto7.wdp"/><Relationship Id="rId12" Type="http://schemas.microsoft.com/office/2007/relationships/hdphoto" Target="../media/hdphoto2.wdp"/><Relationship Id="rId17" Type="http://schemas.openxmlformats.org/officeDocument/2006/relationships/image" Target="../media/image5.png"/><Relationship Id="rId2" Type="http://schemas.openxmlformats.org/officeDocument/2006/relationships/audio" Target="../media/audio1.wav"/><Relationship Id="rId16" Type="http://schemas.openxmlformats.org/officeDocument/2006/relationships/image" Target="../media/image19.png"/><Relationship Id="rId20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3.png"/><Relationship Id="rId5" Type="http://schemas.microsoft.com/office/2007/relationships/hdphoto" Target="../media/hdphoto6.wdp"/><Relationship Id="rId15" Type="http://schemas.openxmlformats.org/officeDocument/2006/relationships/image" Target="../media/image4.png"/><Relationship Id="rId10" Type="http://schemas.openxmlformats.org/officeDocument/2006/relationships/image" Target="../media/image14.png"/><Relationship Id="rId19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1.wdp"/><Relationship Id="rId1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6.png"/><Relationship Id="rId1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2.png"/><Relationship Id="rId12" Type="http://schemas.openxmlformats.org/officeDocument/2006/relationships/image" Target="../media/image20.png"/><Relationship Id="rId17" Type="http://schemas.openxmlformats.org/officeDocument/2006/relationships/image" Target="../media/image16.png"/><Relationship Id="rId2" Type="http://schemas.openxmlformats.org/officeDocument/2006/relationships/audio" Target="../media/audio1.wav"/><Relationship Id="rId16" Type="http://schemas.openxmlformats.org/officeDocument/2006/relationships/image" Target="../media/image5.png"/><Relationship Id="rId20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11" Type="http://schemas.microsoft.com/office/2007/relationships/hdphoto" Target="../media/hdphoto2.wdp"/><Relationship Id="rId5" Type="http://schemas.openxmlformats.org/officeDocument/2006/relationships/image" Target="../media/image13.png"/><Relationship Id="rId15" Type="http://schemas.openxmlformats.org/officeDocument/2006/relationships/image" Target="../media/image19.png"/><Relationship Id="rId10" Type="http://schemas.openxmlformats.org/officeDocument/2006/relationships/image" Target="../media/image3.png"/><Relationship Id="rId19" Type="http://schemas.openxmlformats.org/officeDocument/2006/relationships/image" Target="../media/image21.png"/><Relationship Id="rId4" Type="http://schemas.microsoft.com/office/2007/relationships/hdphoto" Target="../media/hdphoto6.wdp"/><Relationship Id="rId9" Type="http://schemas.openxmlformats.org/officeDocument/2006/relationships/image" Target="../media/image14.png"/><Relationship Id="rId1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9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11" Type="http://schemas.openxmlformats.org/officeDocument/2006/relationships/image" Target="../media/image17.png"/><Relationship Id="rId5" Type="http://schemas.openxmlformats.org/officeDocument/2006/relationships/image" Target="../media/image24.png"/><Relationship Id="rId15" Type="http://schemas.openxmlformats.org/officeDocument/2006/relationships/image" Target="../media/image5.png"/><Relationship Id="rId10" Type="http://schemas.openxmlformats.org/officeDocument/2006/relationships/image" Target="../media/image4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Relationship Id="rId1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8.png"/><Relationship Id="rId18" Type="http://schemas.openxmlformats.org/officeDocument/2006/relationships/image" Target="../media/image30.png"/><Relationship Id="rId3" Type="http://schemas.openxmlformats.org/officeDocument/2006/relationships/audio" Target="../media/audio3.wav"/><Relationship Id="rId7" Type="http://schemas.openxmlformats.org/officeDocument/2006/relationships/image" Target="../media/image4.png"/><Relationship Id="rId12" Type="http://schemas.openxmlformats.org/officeDocument/2006/relationships/image" Target="../media/image27.png"/><Relationship Id="rId17" Type="http://schemas.microsoft.com/office/2007/relationships/hdphoto" Target="../media/hdphoto9.wdp"/><Relationship Id="rId2" Type="http://schemas.openxmlformats.org/officeDocument/2006/relationships/audio" Target="../media/audio1.wav"/><Relationship Id="rId16" Type="http://schemas.openxmlformats.org/officeDocument/2006/relationships/image" Target="../media/image32.png"/><Relationship Id="rId20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31.png"/><Relationship Id="rId5" Type="http://schemas.microsoft.com/office/2007/relationships/hdphoto" Target="../media/hdphoto8.wdp"/><Relationship Id="rId15" Type="http://schemas.openxmlformats.org/officeDocument/2006/relationships/image" Target="../media/image25.png"/><Relationship Id="rId10" Type="http://schemas.openxmlformats.org/officeDocument/2006/relationships/image" Target="../media/image22.png"/><Relationship Id="rId19" Type="http://schemas.openxmlformats.org/officeDocument/2006/relationships/image" Target="../media/image5.png"/><Relationship Id="rId4" Type="http://schemas.openxmlformats.org/officeDocument/2006/relationships/image" Target="../media/image24.png"/><Relationship Id="rId9" Type="http://schemas.openxmlformats.org/officeDocument/2006/relationships/image" Target="../media/image26.png"/><Relationship Id="rId1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8.png"/><Relationship Id="rId18" Type="http://schemas.openxmlformats.org/officeDocument/2006/relationships/image" Target="../media/image30.png"/><Relationship Id="rId3" Type="http://schemas.openxmlformats.org/officeDocument/2006/relationships/audio" Target="../media/audio3.wav"/><Relationship Id="rId7" Type="http://schemas.openxmlformats.org/officeDocument/2006/relationships/image" Target="../media/image4.png"/><Relationship Id="rId12" Type="http://schemas.openxmlformats.org/officeDocument/2006/relationships/image" Target="../media/image33.png"/><Relationship Id="rId17" Type="http://schemas.microsoft.com/office/2007/relationships/hdphoto" Target="../media/hdphoto9.wdp"/><Relationship Id="rId2" Type="http://schemas.openxmlformats.org/officeDocument/2006/relationships/audio" Target="../media/audio1.wav"/><Relationship Id="rId16" Type="http://schemas.openxmlformats.org/officeDocument/2006/relationships/image" Target="../media/image32.png"/><Relationship Id="rId20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31.png"/><Relationship Id="rId5" Type="http://schemas.microsoft.com/office/2007/relationships/hdphoto" Target="../media/hdphoto8.wdp"/><Relationship Id="rId15" Type="http://schemas.openxmlformats.org/officeDocument/2006/relationships/image" Target="../media/image25.png"/><Relationship Id="rId10" Type="http://schemas.openxmlformats.org/officeDocument/2006/relationships/image" Target="../media/image22.png"/><Relationship Id="rId19" Type="http://schemas.openxmlformats.org/officeDocument/2006/relationships/image" Target="../media/image5.png"/><Relationship Id="rId4" Type="http://schemas.openxmlformats.org/officeDocument/2006/relationships/image" Target="../media/image24.png"/><Relationship Id="rId9" Type="http://schemas.openxmlformats.org/officeDocument/2006/relationships/image" Target="../media/image26.png"/><Relationship Id="rId1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175 Imagen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40903"/>
            <a:ext cx="2791737" cy="563223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54" name="53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484" y="4341099"/>
            <a:ext cx="1315515" cy="7650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5" name="54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318" y="4293096"/>
            <a:ext cx="1428040" cy="7924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6" name="55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414" y="4497189"/>
            <a:ext cx="1327512" cy="560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7" name="56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825" y="454166"/>
            <a:ext cx="1021416" cy="7650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8" name="57 Imagen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174" y="294535"/>
            <a:ext cx="1158948" cy="9247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7" name="6 Grupo"/>
          <p:cNvGrpSpPr/>
          <p:nvPr/>
        </p:nvGrpSpPr>
        <p:grpSpPr>
          <a:xfrm>
            <a:off x="3707904" y="298730"/>
            <a:ext cx="5364090" cy="5078679"/>
            <a:chOff x="1979713" y="298730"/>
            <a:chExt cx="5364090" cy="5078679"/>
          </a:xfrm>
        </p:grpSpPr>
        <p:sp>
          <p:nvSpPr>
            <p:cNvPr id="4" name="3 Rectángulo"/>
            <p:cNvSpPr/>
            <p:nvPr/>
          </p:nvSpPr>
          <p:spPr>
            <a:xfrm rot="5400000">
              <a:off x="2122418" y="156025"/>
              <a:ext cx="5078679" cy="5364090"/>
            </a:xfrm>
            <a:prstGeom prst="rect">
              <a:avLst/>
            </a:prstGeom>
            <a:blipFill>
              <a:blip r:embed="rId12"/>
              <a:tile tx="0" ty="0" sx="100000" sy="100000" flip="none" algn="tl"/>
            </a:blip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4" name="63 Rectángulo redondeado"/>
            <p:cNvSpPr/>
            <p:nvPr/>
          </p:nvSpPr>
          <p:spPr>
            <a:xfrm rot="5400000">
              <a:off x="2030719" y="2952812"/>
              <a:ext cx="497187" cy="167157"/>
            </a:xfrm>
            <a:prstGeom prst="roundRect">
              <a:avLst/>
            </a:prstGeom>
            <a:blipFill>
              <a:blip r:embed="rId12"/>
              <a:tile tx="0" ty="0" sx="100000" sy="100000" flip="none" algn="tl"/>
            </a:blip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8" name="7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237" y="5854355"/>
            <a:ext cx="1537820" cy="7701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4 Llamada ovalada"/>
          <p:cNvSpPr/>
          <p:nvPr/>
        </p:nvSpPr>
        <p:spPr>
          <a:xfrm>
            <a:off x="219944" y="454166"/>
            <a:ext cx="1728192" cy="694463"/>
          </a:xfrm>
          <a:prstGeom prst="wedgeEllipseCallout">
            <a:avLst>
              <a:gd name="adj1" fmla="val 26934"/>
              <a:gd name="adj2" fmla="val 10069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err="1" smtClean="0">
                <a:solidFill>
                  <a:schemeClr val="tx1"/>
                </a:solidFill>
              </a:rPr>
              <a:t>Help</a:t>
            </a:r>
            <a:r>
              <a:rPr lang="es-ES_tradnl" b="1" dirty="0" smtClean="0">
                <a:solidFill>
                  <a:schemeClr val="tx1"/>
                </a:solidFill>
              </a:rPr>
              <a:t> me, </a:t>
            </a:r>
            <a:r>
              <a:rPr lang="es-ES_tradnl" b="1" dirty="0" err="1" smtClean="0">
                <a:solidFill>
                  <a:schemeClr val="tx1"/>
                </a:solidFill>
              </a:rPr>
              <a:t>please</a:t>
            </a:r>
            <a:r>
              <a:rPr lang="es-ES_tradnl" b="1" dirty="0" smtClean="0">
                <a:solidFill>
                  <a:schemeClr val="tx1"/>
                </a:solidFill>
              </a:rPr>
              <a:t>!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59" name="58 Imagen"/>
          <p:cNvPicPr>
            <a:picLocks noChangeAspect="1"/>
          </p:cNvPicPr>
          <p:nvPr/>
        </p:nvPicPr>
        <p:blipFill rotWithShape="1">
          <a:blip r:embed="rId1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6622" y="3870822"/>
            <a:ext cx="1328445" cy="6109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652" y="1645966"/>
            <a:ext cx="4175415" cy="22248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855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5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4800">
            <a:off x="7599251" y="2894339"/>
            <a:ext cx="575592" cy="21082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86" name="85 Grupo"/>
          <p:cNvGrpSpPr/>
          <p:nvPr/>
        </p:nvGrpSpPr>
        <p:grpSpPr>
          <a:xfrm>
            <a:off x="5431322" y="1334637"/>
            <a:ext cx="720083" cy="359441"/>
            <a:chOff x="4439584" y="761732"/>
            <a:chExt cx="866129" cy="324500"/>
          </a:xfrm>
        </p:grpSpPr>
        <p:sp>
          <p:nvSpPr>
            <p:cNvPr id="87" name="86 Forma libre"/>
            <p:cNvSpPr/>
            <p:nvPr/>
          </p:nvSpPr>
          <p:spPr>
            <a:xfrm>
              <a:off x="4439584" y="990152"/>
              <a:ext cx="866129" cy="96080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88" name="87 Forma libre"/>
            <p:cNvSpPr/>
            <p:nvPr/>
          </p:nvSpPr>
          <p:spPr>
            <a:xfrm>
              <a:off x="4786049" y="761732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176" name="175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2" y="1109129"/>
            <a:ext cx="2651484" cy="563223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9190" y="355969"/>
            <a:ext cx="796777" cy="80227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rectangular redondeada"/>
          <p:cNvSpPr/>
          <p:nvPr/>
        </p:nvSpPr>
        <p:spPr>
          <a:xfrm>
            <a:off x="395536" y="260648"/>
            <a:ext cx="2791737" cy="650682"/>
          </a:xfrm>
          <a:prstGeom prst="wedgeRoundRectCallout">
            <a:avLst>
              <a:gd name="adj1" fmla="val -7835"/>
              <a:gd name="adj2" fmla="val 109343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solidFill>
                  <a:sysClr val="windowText" lastClr="000000"/>
                </a:solidFill>
              </a:rPr>
              <a:t>I </a:t>
            </a:r>
            <a:r>
              <a:rPr lang="es-ES_tradnl" sz="2400" b="1" dirty="0" err="1">
                <a:solidFill>
                  <a:sysClr val="windowText" lastClr="000000"/>
                </a:solidFill>
              </a:rPr>
              <a:t>need</a:t>
            </a:r>
            <a:r>
              <a:rPr lang="es-ES_tradnl" sz="2400" b="1" dirty="0">
                <a:solidFill>
                  <a:sysClr val="windowText" lastClr="000000"/>
                </a:solidFill>
              </a:rPr>
              <a:t> </a:t>
            </a:r>
            <a:r>
              <a:rPr lang="es-ES_tradnl" sz="2400" b="1" dirty="0" err="1">
                <a:solidFill>
                  <a:sysClr val="windowText" lastClr="000000"/>
                </a:solidFill>
              </a:rPr>
              <a:t>my</a:t>
            </a:r>
            <a:r>
              <a:rPr lang="es-ES_tradnl" sz="2400" b="1" dirty="0">
                <a:solidFill>
                  <a:sysClr val="windowText" lastClr="000000"/>
                </a:solidFill>
              </a:rPr>
              <a:t> </a:t>
            </a:r>
            <a:r>
              <a:rPr lang="es-ES_tradnl" sz="2800" b="1" dirty="0" err="1" smtClean="0">
                <a:solidFill>
                  <a:srgbClr val="FF0000"/>
                </a:solidFill>
              </a:rPr>
              <a:t>trainers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355976" y="6237312"/>
            <a:ext cx="401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>
                <a:solidFill>
                  <a:prstClr val="black"/>
                </a:solidFill>
              </a:rPr>
              <a:t>Click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on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the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right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picture</a:t>
            </a:r>
            <a:endParaRPr lang="es-ES" sz="2400" b="1" dirty="0">
              <a:solidFill>
                <a:prstClr val="black"/>
              </a:solidFill>
            </a:endParaRPr>
          </a:p>
        </p:txBody>
      </p:sp>
      <p:pic>
        <p:nvPicPr>
          <p:cNvPr id="19" name="18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460" y="1547928"/>
            <a:ext cx="1714898" cy="1498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025" y="1504584"/>
            <a:ext cx="1622166" cy="12532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941" y="4244332"/>
            <a:ext cx="1287947" cy="8411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414" y="4497189"/>
            <a:ext cx="1327512" cy="560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22 CuadroTexto"/>
          <p:cNvSpPr txBox="1"/>
          <p:nvPr/>
        </p:nvSpPr>
        <p:spPr>
          <a:xfrm>
            <a:off x="465662" y="355969"/>
            <a:ext cx="259417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prstClr val="black"/>
                </a:solidFill>
              </a:rPr>
              <a:t>GOOOOOOD!</a:t>
            </a:r>
            <a:endParaRPr lang="es-ES" sz="2400" b="1" dirty="0">
              <a:solidFill>
                <a:prstClr val="black"/>
              </a:solidFill>
            </a:endParaRPr>
          </a:p>
        </p:txBody>
      </p:sp>
      <p:grpSp>
        <p:nvGrpSpPr>
          <p:cNvPr id="16" name="15 Grupo"/>
          <p:cNvGrpSpPr/>
          <p:nvPr/>
        </p:nvGrpSpPr>
        <p:grpSpPr>
          <a:xfrm>
            <a:off x="4428536" y="1397109"/>
            <a:ext cx="503751" cy="299862"/>
            <a:chOff x="4649005" y="805762"/>
            <a:chExt cx="747686" cy="318183"/>
          </a:xfrm>
        </p:grpSpPr>
        <p:sp>
          <p:nvSpPr>
            <p:cNvPr id="14" name="13 Forma libre"/>
            <p:cNvSpPr/>
            <p:nvPr/>
          </p:nvSpPr>
          <p:spPr>
            <a:xfrm>
              <a:off x="4649005" y="1049590"/>
              <a:ext cx="747686" cy="74355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5" name="14 Forma libre"/>
            <p:cNvSpPr/>
            <p:nvPr/>
          </p:nvSpPr>
          <p:spPr>
            <a:xfrm>
              <a:off x="4940163" y="805762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54" name="53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64" y="3368374"/>
            <a:ext cx="1535880" cy="1950681"/>
          </a:xfrm>
          <a:prstGeom prst="rect">
            <a:avLst/>
          </a:prstGeom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383" y="1572779"/>
            <a:ext cx="1664943" cy="1568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19" name="218 Grupo"/>
          <p:cNvGrpSpPr/>
          <p:nvPr/>
        </p:nvGrpSpPr>
        <p:grpSpPr>
          <a:xfrm>
            <a:off x="6554453" y="1364836"/>
            <a:ext cx="362804" cy="332133"/>
            <a:chOff x="4728220" y="761732"/>
            <a:chExt cx="453505" cy="297094"/>
          </a:xfrm>
        </p:grpSpPr>
        <p:sp>
          <p:nvSpPr>
            <p:cNvPr id="220" name="219 Forma libre"/>
            <p:cNvSpPr/>
            <p:nvPr/>
          </p:nvSpPr>
          <p:spPr>
            <a:xfrm>
              <a:off x="4728220" y="990152"/>
              <a:ext cx="453505" cy="68674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221" name="220 Forma libre"/>
            <p:cNvSpPr/>
            <p:nvPr/>
          </p:nvSpPr>
          <p:spPr>
            <a:xfrm>
              <a:off x="4902200" y="761732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27" name="26 Grupo"/>
          <p:cNvGrpSpPr/>
          <p:nvPr/>
        </p:nvGrpSpPr>
        <p:grpSpPr>
          <a:xfrm>
            <a:off x="629146" y="3330890"/>
            <a:ext cx="2419434" cy="1574047"/>
            <a:chOff x="404186" y="2656493"/>
            <a:chExt cx="2419434" cy="1574047"/>
          </a:xfrm>
        </p:grpSpPr>
        <p:grpSp>
          <p:nvGrpSpPr>
            <p:cNvPr id="28" name="27 Grupo"/>
            <p:cNvGrpSpPr/>
            <p:nvPr/>
          </p:nvGrpSpPr>
          <p:grpSpPr>
            <a:xfrm>
              <a:off x="404186" y="2656493"/>
              <a:ext cx="1110495" cy="1574047"/>
              <a:chOff x="404186" y="2656493"/>
              <a:chExt cx="1110495" cy="1574047"/>
            </a:xfrm>
          </p:grpSpPr>
          <p:sp>
            <p:nvSpPr>
              <p:cNvPr id="40" name="39 Forma libre"/>
              <p:cNvSpPr/>
              <p:nvPr/>
            </p:nvSpPr>
            <p:spPr>
              <a:xfrm>
                <a:off x="405216" y="2750133"/>
                <a:ext cx="1109465" cy="1480407"/>
              </a:xfrm>
              <a:custGeom>
                <a:avLst/>
                <a:gdLst>
                  <a:gd name="connsiteX0" fmla="*/ 1023533 w 1061840"/>
                  <a:gd name="connsiteY0" fmla="*/ 12117 h 1467060"/>
                  <a:gd name="connsiteX1" fmla="*/ 890183 w 1061840"/>
                  <a:gd name="connsiteY1" fmla="*/ 2592 h 1467060"/>
                  <a:gd name="connsiteX2" fmla="*/ 718733 w 1061840"/>
                  <a:gd name="connsiteY2" fmla="*/ 31167 h 1467060"/>
                  <a:gd name="connsiteX3" fmla="*/ 613958 w 1061840"/>
                  <a:gd name="connsiteY3" fmla="*/ 107367 h 1467060"/>
                  <a:gd name="connsiteX4" fmla="*/ 480608 w 1061840"/>
                  <a:gd name="connsiteY4" fmla="*/ 259767 h 1467060"/>
                  <a:gd name="connsiteX5" fmla="*/ 375833 w 1061840"/>
                  <a:gd name="connsiteY5" fmla="*/ 478842 h 1467060"/>
                  <a:gd name="connsiteX6" fmla="*/ 213908 w 1061840"/>
                  <a:gd name="connsiteY6" fmla="*/ 764592 h 1467060"/>
                  <a:gd name="connsiteX7" fmla="*/ 118658 w 1061840"/>
                  <a:gd name="connsiteY7" fmla="*/ 907467 h 1467060"/>
                  <a:gd name="connsiteX8" fmla="*/ 32933 w 1061840"/>
                  <a:gd name="connsiteY8" fmla="*/ 1031292 h 1467060"/>
                  <a:gd name="connsiteX9" fmla="*/ 4358 w 1061840"/>
                  <a:gd name="connsiteY9" fmla="*/ 1069392 h 1467060"/>
                  <a:gd name="connsiteX10" fmla="*/ 118658 w 1061840"/>
                  <a:gd name="connsiteY10" fmla="*/ 1164642 h 1467060"/>
                  <a:gd name="connsiteX11" fmla="*/ 328208 w 1061840"/>
                  <a:gd name="connsiteY11" fmla="*/ 1240842 h 1467060"/>
                  <a:gd name="connsiteX12" fmla="*/ 347258 w 1061840"/>
                  <a:gd name="connsiteY12" fmla="*/ 1221792 h 1467060"/>
                  <a:gd name="connsiteX13" fmla="*/ 442508 w 1061840"/>
                  <a:gd name="connsiteY13" fmla="*/ 1031292 h 1467060"/>
                  <a:gd name="connsiteX14" fmla="*/ 623483 w 1061840"/>
                  <a:gd name="connsiteY14" fmla="*/ 716967 h 1467060"/>
                  <a:gd name="connsiteX15" fmla="*/ 671108 w 1061840"/>
                  <a:gd name="connsiteY15" fmla="*/ 593142 h 1467060"/>
                  <a:gd name="connsiteX16" fmla="*/ 594908 w 1061840"/>
                  <a:gd name="connsiteY16" fmla="*/ 1040817 h 1467060"/>
                  <a:gd name="connsiteX17" fmla="*/ 556808 w 1061840"/>
                  <a:gd name="connsiteY17" fmla="*/ 1250367 h 1467060"/>
                  <a:gd name="connsiteX18" fmla="*/ 547283 w 1061840"/>
                  <a:gd name="connsiteY18" fmla="*/ 1374192 h 1467060"/>
                  <a:gd name="connsiteX19" fmla="*/ 613958 w 1061840"/>
                  <a:gd name="connsiteY19" fmla="*/ 1412292 h 1467060"/>
                  <a:gd name="connsiteX20" fmla="*/ 852083 w 1061840"/>
                  <a:gd name="connsiteY20" fmla="*/ 1459917 h 1467060"/>
                  <a:gd name="connsiteX21" fmla="*/ 985433 w 1061840"/>
                  <a:gd name="connsiteY21" fmla="*/ 1450392 h 1467060"/>
                  <a:gd name="connsiteX22" fmla="*/ 994958 w 1061840"/>
                  <a:gd name="connsiteY22" fmla="*/ 1307517 h 1467060"/>
                  <a:gd name="connsiteX23" fmla="*/ 1014008 w 1061840"/>
                  <a:gd name="connsiteY23" fmla="*/ 945567 h 1467060"/>
                  <a:gd name="connsiteX24" fmla="*/ 1042583 w 1061840"/>
                  <a:gd name="connsiteY24" fmla="*/ 659817 h 1467060"/>
                  <a:gd name="connsiteX25" fmla="*/ 1042583 w 1061840"/>
                  <a:gd name="connsiteY25" fmla="*/ 421692 h 1467060"/>
                  <a:gd name="connsiteX26" fmla="*/ 1052108 w 1061840"/>
                  <a:gd name="connsiteY26" fmla="*/ 240717 h 1467060"/>
                  <a:gd name="connsiteX27" fmla="*/ 1061633 w 1061840"/>
                  <a:gd name="connsiteY27" fmla="*/ 97842 h 1467060"/>
                  <a:gd name="connsiteX28" fmla="*/ 1023533 w 1061840"/>
                  <a:gd name="connsiteY28" fmla="*/ 12117 h 1467060"/>
                  <a:gd name="connsiteX0" fmla="*/ 1023533 w 1084384"/>
                  <a:gd name="connsiteY0" fmla="*/ 12117 h 1480407"/>
                  <a:gd name="connsiteX1" fmla="*/ 890183 w 1084384"/>
                  <a:gd name="connsiteY1" fmla="*/ 2592 h 1480407"/>
                  <a:gd name="connsiteX2" fmla="*/ 718733 w 1084384"/>
                  <a:gd name="connsiteY2" fmla="*/ 31167 h 1480407"/>
                  <a:gd name="connsiteX3" fmla="*/ 613958 w 1084384"/>
                  <a:gd name="connsiteY3" fmla="*/ 107367 h 1480407"/>
                  <a:gd name="connsiteX4" fmla="*/ 480608 w 1084384"/>
                  <a:gd name="connsiteY4" fmla="*/ 259767 h 1480407"/>
                  <a:gd name="connsiteX5" fmla="*/ 375833 w 1084384"/>
                  <a:gd name="connsiteY5" fmla="*/ 478842 h 1480407"/>
                  <a:gd name="connsiteX6" fmla="*/ 213908 w 1084384"/>
                  <a:gd name="connsiteY6" fmla="*/ 764592 h 1480407"/>
                  <a:gd name="connsiteX7" fmla="*/ 118658 w 1084384"/>
                  <a:gd name="connsiteY7" fmla="*/ 907467 h 1480407"/>
                  <a:gd name="connsiteX8" fmla="*/ 32933 w 1084384"/>
                  <a:gd name="connsiteY8" fmla="*/ 1031292 h 1480407"/>
                  <a:gd name="connsiteX9" fmla="*/ 4358 w 1084384"/>
                  <a:gd name="connsiteY9" fmla="*/ 1069392 h 1480407"/>
                  <a:gd name="connsiteX10" fmla="*/ 118658 w 1084384"/>
                  <a:gd name="connsiteY10" fmla="*/ 1164642 h 1480407"/>
                  <a:gd name="connsiteX11" fmla="*/ 328208 w 1084384"/>
                  <a:gd name="connsiteY11" fmla="*/ 1240842 h 1480407"/>
                  <a:gd name="connsiteX12" fmla="*/ 347258 w 1084384"/>
                  <a:gd name="connsiteY12" fmla="*/ 1221792 h 1480407"/>
                  <a:gd name="connsiteX13" fmla="*/ 442508 w 1084384"/>
                  <a:gd name="connsiteY13" fmla="*/ 1031292 h 1480407"/>
                  <a:gd name="connsiteX14" fmla="*/ 623483 w 1084384"/>
                  <a:gd name="connsiteY14" fmla="*/ 716967 h 1480407"/>
                  <a:gd name="connsiteX15" fmla="*/ 671108 w 1084384"/>
                  <a:gd name="connsiteY15" fmla="*/ 593142 h 1480407"/>
                  <a:gd name="connsiteX16" fmla="*/ 594908 w 1084384"/>
                  <a:gd name="connsiteY16" fmla="*/ 1040817 h 1480407"/>
                  <a:gd name="connsiteX17" fmla="*/ 556808 w 1084384"/>
                  <a:gd name="connsiteY17" fmla="*/ 1250367 h 1480407"/>
                  <a:gd name="connsiteX18" fmla="*/ 547283 w 1084384"/>
                  <a:gd name="connsiteY18" fmla="*/ 1374192 h 1480407"/>
                  <a:gd name="connsiteX19" fmla="*/ 613958 w 1084384"/>
                  <a:gd name="connsiteY19" fmla="*/ 1412292 h 1480407"/>
                  <a:gd name="connsiteX20" fmla="*/ 852083 w 1084384"/>
                  <a:gd name="connsiteY20" fmla="*/ 1459917 h 1480407"/>
                  <a:gd name="connsiteX21" fmla="*/ 1080683 w 1084384"/>
                  <a:gd name="connsiteY21" fmla="*/ 1469442 h 1480407"/>
                  <a:gd name="connsiteX22" fmla="*/ 994958 w 1084384"/>
                  <a:gd name="connsiteY22" fmla="*/ 1307517 h 1480407"/>
                  <a:gd name="connsiteX23" fmla="*/ 1014008 w 1084384"/>
                  <a:gd name="connsiteY23" fmla="*/ 945567 h 1480407"/>
                  <a:gd name="connsiteX24" fmla="*/ 1042583 w 1084384"/>
                  <a:gd name="connsiteY24" fmla="*/ 659817 h 1480407"/>
                  <a:gd name="connsiteX25" fmla="*/ 1042583 w 1084384"/>
                  <a:gd name="connsiteY25" fmla="*/ 421692 h 1480407"/>
                  <a:gd name="connsiteX26" fmla="*/ 1052108 w 1084384"/>
                  <a:gd name="connsiteY26" fmla="*/ 240717 h 1480407"/>
                  <a:gd name="connsiteX27" fmla="*/ 1061633 w 1084384"/>
                  <a:gd name="connsiteY27" fmla="*/ 97842 h 1480407"/>
                  <a:gd name="connsiteX28" fmla="*/ 1023533 w 1084384"/>
                  <a:gd name="connsiteY28" fmla="*/ 12117 h 1480407"/>
                  <a:gd name="connsiteX0" fmla="*/ 1023533 w 1104656"/>
                  <a:gd name="connsiteY0" fmla="*/ 12117 h 1480407"/>
                  <a:gd name="connsiteX1" fmla="*/ 890183 w 1104656"/>
                  <a:gd name="connsiteY1" fmla="*/ 2592 h 1480407"/>
                  <a:gd name="connsiteX2" fmla="*/ 718733 w 1104656"/>
                  <a:gd name="connsiteY2" fmla="*/ 31167 h 1480407"/>
                  <a:gd name="connsiteX3" fmla="*/ 613958 w 1104656"/>
                  <a:gd name="connsiteY3" fmla="*/ 107367 h 1480407"/>
                  <a:gd name="connsiteX4" fmla="*/ 480608 w 1104656"/>
                  <a:gd name="connsiteY4" fmla="*/ 259767 h 1480407"/>
                  <a:gd name="connsiteX5" fmla="*/ 375833 w 1104656"/>
                  <a:gd name="connsiteY5" fmla="*/ 478842 h 1480407"/>
                  <a:gd name="connsiteX6" fmla="*/ 213908 w 1104656"/>
                  <a:gd name="connsiteY6" fmla="*/ 764592 h 1480407"/>
                  <a:gd name="connsiteX7" fmla="*/ 118658 w 1104656"/>
                  <a:gd name="connsiteY7" fmla="*/ 907467 h 1480407"/>
                  <a:gd name="connsiteX8" fmla="*/ 32933 w 1104656"/>
                  <a:gd name="connsiteY8" fmla="*/ 1031292 h 1480407"/>
                  <a:gd name="connsiteX9" fmla="*/ 4358 w 1104656"/>
                  <a:gd name="connsiteY9" fmla="*/ 1069392 h 1480407"/>
                  <a:gd name="connsiteX10" fmla="*/ 118658 w 1104656"/>
                  <a:gd name="connsiteY10" fmla="*/ 1164642 h 1480407"/>
                  <a:gd name="connsiteX11" fmla="*/ 328208 w 1104656"/>
                  <a:gd name="connsiteY11" fmla="*/ 1240842 h 1480407"/>
                  <a:gd name="connsiteX12" fmla="*/ 347258 w 1104656"/>
                  <a:gd name="connsiteY12" fmla="*/ 1221792 h 1480407"/>
                  <a:gd name="connsiteX13" fmla="*/ 442508 w 1104656"/>
                  <a:gd name="connsiteY13" fmla="*/ 1031292 h 1480407"/>
                  <a:gd name="connsiteX14" fmla="*/ 623483 w 1104656"/>
                  <a:gd name="connsiteY14" fmla="*/ 716967 h 1480407"/>
                  <a:gd name="connsiteX15" fmla="*/ 671108 w 1104656"/>
                  <a:gd name="connsiteY15" fmla="*/ 593142 h 1480407"/>
                  <a:gd name="connsiteX16" fmla="*/ 594908 w 1104656"/>
                  <a:gd name="connsiteY16" fmla="*/ 1040817 h 1480407"/>
                  <a:gd name="connsiteX17" fmla="*/ 556808 w 1104656"/>
                  <a:gd name="connsiteY17" fmla="*/ 1250367 h 1480407"/>
                  <a:gd name="connsiteX18" fmla="*/ 547283 w 1104656"/>
                  <a:gd name="connsiteY18" fmla="*/ 1374192 h 1480407"/>
                  <a:gd name="connsiteX19" fmla="*/ 613958 w 1104656"/>
                  <a:gd name="connsiteY19" fmla="*/ 1412292 h 1480407"/>
                  <a:gd name="connsiteX20" fmla="*/ 852083 w 1104656"/>
                  <a:gd name="connsiteY20" fmla="*/ 1459917 h 1480407"/>
                  <a:gd name="connsiteX21" fmla="*/ 1080683 w 1104656"/>
                  <a:gd name="connsiteY21" fmla="*/ 1469442 h 1480407"/>
                  <a:gd name="connsiteX22" fmla="*/ 1090208 w 1104656"/>
                  <a:gd name="connsiteY22" fmla="*/ 1307517 h 1480407"/>
                  <a:gd name="connsiteX23" fmla="*/ 1014008 w 1104656"/>
                  <a:gd name="connsiteY23" fmla="*/ 945567 h 1480407"/>
                  <a:gd name="connsiteX24" fmla="*/ 1042583 w 1104656"/>
                  <a:gd name="connsiteY24" fmla="*/ 659817 h 1480407"/>
                  <a:gd name="connsiteX25" fmla="*/ 1042583 w 1104656"/>
                  <a:gd name="connsiteY25" fmla="*/ 421692 h 1480407"/>
                  <a:gd name="connsiteX26" fmla="*/ 1052108 w 1104656"/>
                  <a:gd name="connsiteY26" fmla="*/ 240717 h 1480407"/>
                  <a:gd name="connsiteX27" fmla="*/ 1061633 w 1104656"/>
                  <a:gd name="connsiteY27" fmla="*/ 97842 h 1480407"/>
                  <a:gd name="connsiteX28" fmla="*/ 1023533 w 1104656"/>
                  <a:gd name="connsiteY28" fmla="*/ 12117 h 1480407"/>
                  <a:gd name="connsiteX0" fmla="*/ 1023533 w 1110954"/>
                  <a:gd name="connsiteY0" fmla="*/ 12117 h 1480407"/>
                  <a:gd name="connsiteX1" fmla="*/ 890183 w 1110954"/>
                  <a:gd name="connsiteY1" fmla="*/ 2592 h 1480407"/>
                  <a:gd name="connsiteX2" fmla="*/ 718733 w 1110954"/>
                  <a:gd name="connsiteY2" fmla="*/ 31167 h 1480407"/>
                  <a:gd name="connsiteX3" fmla="*/ 613958 w 1110954"/>
                  <a:gd name="connsiteY3" fmla="*/ 107367 h 1480407"/>
                  <a:gd name="connsiteX4" fmla="*/ 480608 w 1110954"/>
                  <a:gd name="connsiteY4" fmla="*/ 259767 h 1480407"/>
                  <a:gd name="connsiteX5" fmla="*/ 375833 w 1110954"/>
                  <a:gd name="connsiteY5" fmla="*/ 478842 h 1480407"/>
                  <a:gd name="connsiteX6" fmla="*/ 213908 w 1110954"/>
                  <a:gd name="connsiteY6" fmla="*/ 764592 h 1480407"/>
                  <a:gd name="connsiteX7" fmla="*/ 118658 w 1110954"/>
                  <a:gd name="connsiteY7" fmla="*/ 907467 h 1480407"/>
                  <a:gd name="connsiteX8" fmla="*/ 32933 w 1110954"/>
                  <a:gd name="connsiteY8" fmla="*/ 1031292 h 1480407"/>
                  <a:gd name="connsiteX9" fmla="*/ 4358 w 1110954"/>
                  <a:gd name="connsiteY9" fmla="*/ 1069392 h 1480407"/>
                  <a:gd name="connsiteX10" fmla="*/ 118658 w 1110954"/>
                  <a:gd name="connsiteY10" fmla="*/ 1164642 h 1480407"/>
                  <a:gd name="connsiteX11" fmla="*/ 328208 w 1110954"/>
                  <a:gd name="connsiteY11" fmla="*/ 1240842 h 1480407"/>
                  <a:gd name="connsiteX12" fmla="*/ 347258 w 1110954"/>
                  <a:gd name="connsiteY12" fmla="*/ 1221792 h 1480407"/>
                  <a:gd name="connsiteX13" fmla="*/ 442508 w 1110954"/>
                  <a:gd name="connsiteY13" fmla="*/ 1031292 h 1480407"/>
                  <a:gd name="connsiteX14" fmla="*/ 623483 w 1110954"/>
                  <a:gd name="connsiteY14" fmla="*/ 716967 h 1480407"/>
                  <a:gd name="connsiteX15" fmla="*/ 671108 w 1110954"/>
                  <a:gd name="connsiteY15" fmla="*/ 593142 h 1480407"/>
                  <a:gd name="connsiteX16" fmla="*/ 594908 w 1110954"/>
                  <a:gd name="connsiteY16" fmla="*/ 1040817 h 1480407"/>
                  <a:gd name="connsiteX17" fmla="*/ 556808 w 1110954"/>
                  <a:gd name="connsiteY17" fmla="*/ 1250367 h 1480407"/>
                  <a:gd name="connsiteX18" fmla="*/ 547283 w 1110954"/>
                  <a:gd name="connsiteY18" fmla="*/ 1374192 h 1480407"/>
                  <a:gd name="connsiteX19" fmla="*/ 613958 w 1110954"/>
                  <a:gd name="connsiteY19" fmla="*/ 1412292 h 1480407"/>
                  <a:gd name="connsiteX20" fmla="*/ 852083 w 1110954"/>
                  <a:gd name="connsiteY20" fmla="*/ 1459917 h 1480407"/>
                  <a:gd name="connsiteX21" fmla="*/ 1080683 w 1110954"/>
                  <a:gd name="connsiteY21" fmla="*/ 1469442 h 1480407"/>
                  <a:gd name="connsiteX22" fmla="*/ 1090208 w 1110954"/>
                  <a:gd name="connsiteY22" fmla="*/ 1307517 h 1480407"/>
                  <a:gd name="connsiteX23" fmla="*/ 1109258 w 1110954"/>
                  <a:gd name="connsiteY23" fmla="*/ 936042 h 1480407"/>
                  <a:gd name="connsiteX24" fmla="*/ 1042583 w 1110954"/>
                  <a:gd name="connsiteY24" fmla="*/ 659817 h 1480407"/>
                  <a:gd name="connsiteX25" fmla="*/ 1042583 w 1110954"/>
                  <a:gd name="connsiteY25" fmla="*/ 421692 h 1480407"/>
                  <a:gd name="connsiteX26" fmla="*/ 1052108 w 1110954"/>
                  <a:gd name="connsiteY26" fmla="*/ 240717 h 1480407"/>
                  <a:gd name="connsiteX27" fmla="*/ 1061633 w 1110954"/>
                  <a:gd name="connsiteY27" fmla="*/ 97842 h 1480407"/>
                  <a:gd name="connsiteX28" fmla="*/ 1023533 w 1110954"/>
                  <a:gd name="connsiteY28" fmla="*/ 12117 h 1480407"/>
                  <a:gd name="connsiteX0" fmla="*/ 1023533 w 1110009"/>
                  <a:gd name="connsiteY0" fmla="*/ 12117 h 1480407"/>
                  <a:gd name="connsiteX1" fmla="*/ 890183 w 1110009"/>
                  <a:gd name="connsiteY1" fmla="*/ 2592 h 1480407"/>
                  <a:gd name="connsiteX2" fmla="*/ 718733 w 1110009"/>
                  <a:gd name="connsiteY2" fmla="*/ 31167 h 1480407"/>
                  <a:gd name="connsiteX3" fmla="*/ 613958 w 1110009"/>
                  <a:gd name="connsiteY3" fmla="*/ 107367 h 1480407"/>
                  <a:gd name="connsiteX4" fmla="*/ 480608 w 1110009"/>
                  <a:gd name="connsiteY4" fmla="*/ 259767 h 1480407"/>
                  <a:gd name="connsiteX5" fmla="*/ 375833 w 1110009"/>
                  <a:gd name="connsiteY5" fmla="*/ 478842 h 1480407"/>
                  <a:gd name="connsiteX6" fmla="*/ 213908 w 1110009"/>
                  <a:gd name="connsiteY6" fmla="*/ 764592 h 1480407"/>
                  <a:gd name="connsiteX7" fmla="*/ 118658 w 1110009"/>
                  <a:gd name="connsiteY7" fmla="*/ 907467 h 1480407"/>
                  <a:gd name="connsiteX8" fmla="*/ 32933 w 1110009"/>
                  <a:gd name="connsiteY8" fmla="*/ 1031292 h 1480407"/>
                  <a:gd name="connsiteX9" fmla="*/ 4358 w 1110009"/>
                  <a:gd name="connsiteY9" fmla="*/ 1069392 h 1480407"/>
                  <a:gd name="connsiteX10" fmla="*/ 118658 w 1110009"/>
                  <a:gd name="connsiteY10" fmla="*/ 1164642 h 1480407"/>
                  <a:gd name="connsiteX11" fmla="*/ 328208 w 1110009"/>
                  <a:gd name="connsiteY11" fmla="*/ 1240842 h 1480407"/>
                  <a:gd name="connsiteX12" fmla="*/ 347258 w 1110009"/>
                  <a:gd name="connsiteY12" fmla="*/ 1221792 h 1480407"/>
                  <a:gd name="connsiteX13" fmla="*/ 442508 w 1110009"/>
                  <a:gd name="connsiteY13" fmla="*/ 1031292 h 1480407"/>
                  <a:gd name="connsiteX14" fmla="*/ 623483 w 1110009"/>
                  <a:gd name="connsiteY14" fmla="*/ 716967 h 1480407"/>
                  <a:gd name="connsiteX15" fmla="*/ 671108 w 1110009"/>
                  <a:gd name="connsiteY15" fmla="*/ 593142 h 1480407"/>
                  <a:gd name="connsiteX16" fmla="*/ 594908 w 1110009"/>
                  <a:gd name="connsiteY16" fmla="*/ 1040817 h 1480407"/>
                  <a:gd name="connsiteX17" fmla="*/ 556808 w 1110009"/>
                  <a:gd name="connsiteY17" fmla="*/ 1250367 h 1480407"/>
                  <a:gd name="connsiteX18" fmla="*/ 547283 w 1110009"/>
                  <a:gd name="connsiteY18" fmla="*/ 1374192 h 1480407"/>
                  <a:gd name="connsiteX19" fmla="*/ 613958 w 1110009"/>
                  <a:gd name="connsiteY19" fmla="*/ 1412292 h 1480407"/>
                  <a:gd name="connsiteX20" fmla="*/ 852083 w 1110009"/>
                  <a:gd name="connsiteY20" fmla="*/ 1459917 h 1480407"/>
                  <a:gd name="connsiteX21" fmla="*/ 1080683 w 1110009"/>
                  <a:gd name="connsiteY21" fmla="*/ 1469442 h 1480407"/>
                  <a:gd name="connsiteX22" fmla="*/ 1090208 w 1110009"/>
                  <a:gd name="connsiteY22" fmla="*/ 1307517 h 1480407"/>
                  <a:gd name="connsiteX23" fmla="*/ 1109258 w 1110009"/>
                  <a:gd name="connsiteY23" fmla="*/ 936042 h 1480407"/>
                  <a:gd name="connsiteX24" fmla="*/ 1099733 w 1110009"/>
                  <a:gd name="connsiteY24" fmla="*/ 650292 h 1480407"/>
                  <a:gd name="connsiteX25" fmla="*/ 1042583 w 1110009"/>
                  <a:gd name="connsiteY25" fmla="*/ 421692 h 1480407"/>
                  <a:gd name="connsiteX26" fmla="*/ 1052108 w 1110009"/>
                  <a:gd name="connsiteY26" fmla="*/ 240717 h 1480407"/>
                  <a:gd name="connsiteX27" fmla="*/ 1061633 w 1110009"/>
                  <a:gd name="connsiteY27" fmla="*/ 97842 h 1480407"/>
                  <a:gd name="connsiteX28" fmla="*/ 1023533 w 1110009"/>
                  <a:gd name="connsiteY28" fmla="*/ 12117 h 1480407"/>
                  <a:gd name="connsiteX0" fmla="*/ 1023533 w 1109465"/>
                  <a:gd name="connsiteY0" fmla="*/ 12117 h 1480407"/>
                  <a:gd name="connsiteX1" fmla="*/ 890183 w 1109465"/>
                  <a:gd name="connsiteY1" fmla="*/ 2592 h 1480407"/>
                  <a:gd name="connsiteX2" fmla="*/ 718733 w 1109465"/>
                  <a:gd name="connsiteY2" fmla="*/ 31167 h 1480407"/>
                  <a:gd name="connsiteX3" fmla="*/ 613958 w 1109465"/>
                  <a:gd name="connsiteY3" fmla="*/ 107367 h 1480407"/>
                  <a:gd name="connsiteX4" fmla="*/ 480608 w 1109465"/>
                  <a:gd name="connsiteY4" fmla="*/ 259767 h 1480407"/>
                  <a:gd name="connsiteX5" fmla="*/ 375833 w 1109465"/>
                  <a:gd name="connsiteY5" fmla="*/ 478842 h 1480407"/>
                  <a:gd name="connsiteX6" fmla="*/ 213908 w 1109465"/>
                  <a:gd name="connsiteY6" fmla="*/ 764592 h 1480407"/>
                  <a:gd name="connsiteX7" fmla="*/ 118658 w 1109465"/>
                  <a:gd name="connsiteY7" fmla="*/ 907467 h 1480407"/>
                  <a:gd name="connsiteX8" fmla="*/ 32933 w 1109465"/>
                  <a:gd name="connsiteY8" fmla="*/ 1031292 h 1480407"/>
                  <a:gd name="connsiteX9" fmla="*/ 4358 w 1109465"/>
                  <a:gd name="connsiteY9" fmla="*/ 1069392 h 1480407"/>
                  <a:gd name="connsiteX10" fmla="*/ 118658 w 1109465"/>
                  <a:gd name="connsiteY10" fmla="*/ 1164642 h 1480407"/>
                  <a:gd name="connsiteX11" fmla="*/ 328208 w 1109465"/>
                  <a:gd name="connsiteY11" fmla="*/ 1240842 h 1480407"/>
                  <a:gd name="connsiteX12" fmla="*/ 347258 w 1109465"/>
                  <a:gd name="connsiteY12" fmla="*/ 1221792 h 1480407"/>
                  <a:gd name="connsiteX13" fmla="*/ 442508 w 1109465"/>
                  <a:gd name="connsiteY13" fmla="*/ 1031292 h 1480407"/>
                  <a:gd name="connsiteX14" fmla="*/ 623483 w 1109465"/>
                  <a:gd name="connsiteY14" fmla="*/ 716967 h 1480407"/>
                  <a:gd name="connsiteX15" fmla="*/ 671108 w 1109465"/>
                  <a:gd name="connsiteY15" fmla="*/ 593142 h 1480407"/>
                  <a:gd name="connsiteX16" fmla="*/ 594908 w 1109465"/>
                  <a:gd name="connsiteY16" fmla="*/ 1040817 h 1480407"/>
                  <a:gd name="connsiteX17" fmla="*/ 556808 w 1109465"/>
                  <a:gd name="connsiteY17" fmla="*/ 1250367 h 1480407"/>
                  <a:gd name="connsiteX18" fmla="*/ 547283 w 1109465"/>
                  <a:gd name="connsiteY18" fmla="*/ 1374192 h 1480407"/>
                  <a:gd name="connsiteX19" fmla="*/ 613958 w 1109465"/>
                  <a:gd name="connsiteY19" fmla="*/ 1412292 h 1480407"/>
                  <a:gd name="connsiteX20" fmla="*/ 852083 w 1109465"/>
                  <a:gd name="connsiteY20" fmla="*/ 1459917 h 1480407"/>
                  <a:gd name="connsiteX21" fmla="*/ 1080683 w 1109465"/>
                  <a:gd name="connsiteY21" fmla="*/ 1469442 h 1480407"/>
                  <a:gd name="connsiteX22" fmla="*/ 1090208 w 1109465"/>
                  <a:gd name="connsiteY22" fmla="*/ 1307517 h 1480407"/>
                  <a:gd name="connsiteX23" fmla="*/ 1109258 w 1109465"/>
                  <a:gd name="connsiteY23" fmla="*/ 936042 h 1480407"/>
                  <a:gd name="connsiteX24" fmla="*/ 1099733 w 1109465"/>
                  <a:gd name="connsiteY24" fmla="*/ 650292 h 1480407"/>
                  <a:gd name="connsiteX25" fmla="*/ 1090208 w 1109465"/>
                  <a:gd name="connsiteY25" fmla="*/ 421692 h 1480407"/>
                  <a:gd name="connsiteX26" fmla="*/ 1052108 w 1109465"/>
                  <a:gd name="connsiteY26" fmla="*/ 240717 h 1480407"/>
                  <a:gd name="connsiteX27" fmla="*/ 1061633 w 1109465"/>
                  <a:gd name="connsiteY27" fmla="*/ 97842 h 1480407"/>
                  <a:gd name="connsiteX28" fmla="*/ 1023533 w 1109465"/>
                  <a:gd name="connsiteY28" fmla="*/ 12117 h 1480407"/>
                  <a:gd name="connsiteX0" fmla="*/ 1023533 w 1109465"/>
                  <a:gd name="connsiteY0" fmla="*/ 12117 h 1480407"/>
                  <a:gd name="connsiteX1" fmla="*/ 890183 w 1109465"/>
                  <a:gd name="connsiteY1" fmla="*/ 2592 h 1480407"/>
                  <a:gd name="connsiteX2" fmla="*/ 718733 w 1109465"/>
                  <a:gd name="connsiteY2" fmla="*/ 31167 h 1480407"/>
                  <a:gd name="connsiteX3" fmla="*/ 512358 w 1109465"/>
                  <a:gd name="connsiteY3" fmla="*/ 63824 h 1480407"/>
                  <a:gd name="connsiteX4" fmla="*/ 480608 w 1109465"/>
                  <a:gd name="connsiteY4" fmla="*/ 259767 h 1480407"/>
                  <a:gd name="connsiteX5" fmla="*/ 375833 w 1109465"/>
                  <a:gd name="connsiteY5" fmla="*/ 478842 h 1480407"/>
                  <a:gd name="connsiteX6" fmla="*/ 213908 w 1109465"/>
                  <a:gd name="connsiteY6" fmla="*/ 764592 h 1480407"/>
                  <a:gd name="connsiteX7" fmla="*/ 118658 w 1109465"/>
                  <a:gd name="connsiteY7" fmla="*/ 907467 h 1480407"/>
                  <a:gd name="connsiteX8" fmla="*/ 32933 w 1109465"/>
                  <a:gd name="connsiteY8" fmla="*/ 1031292 h 1480407"/>
                  <a:gd name="connsiteX9" fmla="*/ 4358 w 1109465"/>
                  <a:gd name="connsiteY9" fmla="*/ 1069392 h 1480407"/>
                  <a:gd name="connsiteX10" fmla="*/ 118658 w 1109465"/>
                  <a:gd name="connsiteY10" fmla="*/ 1164642 h 1480407"/>
                  <a:gd name="connsiteX11" fmla="*/ 328208 w 1109465"/>
                  <a:gd name="connsiteY11" fmla="*/ 1240842 h 1480407"/>
                  <a:gd name="connsiteX12" fmla="*/ 347258 w 1109465"/>
                  <a:gd name="connsiteY12" fmla="*/ 1221792 h 1480407"/>
                  <a:gd name="connsiteX13" fmla="*/ 442508 w 1109465"/>
                  <a:gd name="connsiteY13" fmla="*/ 1031292 h 1480407"/>
                  <a:gd name="connsiteX14" fmla="*/ 623483 w 1109465"/>
                  <a:gd name="connsiteY14" fmla="*/ 716967 h 1480407"/>
                  <a:gd name="connsiteX15" fmla="*/ 671108 w 1109465"/>
                  <a:gd name="connsiteY15" fmla="*/ 593142 h 1480407"/>
                  <a:gd name="connsiteX16" fmla="*/ 594908 w 1109465"/>
                  <a:gd name="connsiteY16" fmla="*/ 1040817 h 1480407"/>
                  <a:gd name="connsiteX17" fmla="*/ 556808 w 1109465"/>
                  <a:gd name="connsiteY17" fmla="*/ 1250367 h 1480407"/>
                  <a:gd name="connsiteX18" fmla="*/ 547283 w 1109465"/>
                  <a:gd name="connsiteY18" fmla="*/ 1374192 h 1480407"/>
                  <a:gd name="connsiteX19" fmla="*/ 613958 w 1109465"/>
                  <a:gd name="connsiteY19" fmla="*/ 1412292 h 1480407"/>
                  <a:gd name="connsiteX20" fmla="*/ 852083 w 1109465"/>
                  <a:gd name="connsiteY20" fmla="*/ 1459917 h 1480407"/>
                  <a:gd name="connsiteX21" fmla="*/ 1080683 w 1109465"/>
                  <a:gd name="connsiteY21" fmla="*/ 1469442 h 1480407"/>
                  <a:gd name="connsiteX22" fmla="*/ 1090208 w 1109465"/>
                  <a:gd name="connsiteY22" fmla="*/ 1307517 h 1480407"/>
                  <a:gd name="connsiteX23" fmla="*/ 1109258 w 1109465"/>
                  <a:gd name="connsiteY23" fmla="*/ 936042 h 1480407"/>
                  <a:gd name="connsiteX24" fmla="*/ 1099733 w 1109465"/>
                  <a:gd name="connsiteY24" fmla="*/ 650292 h 1480407"/>
                  <a:gd name="connsiteX25" fmla="*/ 1090208 w 1109465"/>
                  <a:gd name="connsiteY25" fmla="*/ 421692 h 1480407"/>
                  <a:gd name="connsiteX26" fmla="*/ 1052108 w 1109465"/>
                  <a:gd name="connsiteY26" fmla="*/ 240717 h 1480407"/>
                  <a:gd name="connsiteX27" fmla="*/ 1061633 w 1109465"/>
                  <a:gd name="connsiteY27" fmla="*/ 97842 h 1480407"/>
                  <a:gd name="connsiteX28" fmla="*/ 1023533 w 1109465"/>
                  <a:gd name="connsiteY28" fmla="*/ 12117 h 1480407"/>
                  <a:gd name="connsiteX0" fmla="*/ 1023533 w 1109465"/>
                  <a:gd name="connsiteY0" fmla="*/ 12117 h 1480407"/>
                  <a:gd name="connsiteX1" fmla="*/ 890183 w 1109465"/>
                  <a:gd name="connsiteY1" fmla="*/ 2592 h 1480407"/>
                  <a:gd name="connsiteX2" fmla="*/ 718733 w 1109465"/>
                  <a:gd name="connsiteY2" fmla="*/ 31167 h 1480407"/>
                  <a:gd name="connsiteX3" fmla="*/ 512358 w 1109465"/>
                  <a:gd name="connsiteY3" fmla="*/ 63824 h 1480407"/>
                  <a:gd name="connsiteX4" fmla="*/ 408037 w 1109465"/>
                  <a:gd name="connsiteY4" fmla="*/ 245252 h 1480407"/>
                  <a:gd name="connsiteX5" fmla="*/ 375833 w 1109465"/>
                  <a:gd name="connsiteY5" fmla="*/ 478842 h 1480407"/>
                  <a:gd name="connsiteX6" fmla="*/ 213908 w 1109465"/>
                  <a:gd name="connsiteY6" fmla="*/ 764592 h 1480407"/>
                  <a:gd name="connsiteX7" fmla="*/ 118658 w 1109465"/>
                  <a:gd name="connsiteY7" fmla="*/ 907467 h 1480407"/>
                  <a:gd name="connsiteX8" fmla="*/ 32933 w 1109465"/>
                  <a:gd name="connsiteY8" fmla="*/ 1031292 h 1480407"/>
                  <a:gd name="connsiteX9" fmla="*/ 4358 w 1109465"/>
                  <a:gd name="connsiteY9" fmla="*/ 1069392 h 1480407"/>
                  <a:gd name="connsiteX10" fmla="*/ 118658 w 1109465"/>
                  <a:gd name="connsiteY10" fmla="*/ 1164642 h 1480407"/>
                  <a:gd name="connsiteX11" fmla="*/ 328208 w 1109465"/>
                  <a:gd name="connsiteY11" fmla="*/ 1240842 h 1480407"/>
                  <a:gd name="connsiteX12" fmla="*/ 347258 w 1109465"/>
                  <a:gd name="connsiteY12" fmla="*/ 1221792 h 1480407"/>
                  <a:gd name="connsiteX13" fmla="*/ 442508 w 1109465"/>
                  <a:gd name="connsiteY13" fmla="*/ 1031292 h 1480407"/>
                  <a:gd name="connsiteX14" fmla="*/ 623483 w 1109465"/>
                  <a:gd name="connsiteY14" fmla="*/ 716967 h 1480407"/>
                  <a:gd name="connsiteX15" fmla="*/ 671108 w 1109465"/>
                  <a:gd name="connsiteY15" fmla="*/ 593142 h 1480407"/>
                  <a:gd name="connsiteX16" fmla="*/ 594908 w 1109465"/>
                  <a:gd name="connsiteY16" fmla="*/ 1040817 h 1480407"/>
                  <a:gd name="connsiteX17" fmla="*/ 556808 w 1109465"/>
                  <a:gd name="connsiteY17" fmla="*/ 1250367 h 1480407"/>
                  <a:gd name="connsiteX18" fmla="*/ 547283 w 1109465"/>
                  <a:gd name="connsiteY18" fmla="*/ 1374192 h 1480407"/>
                  <a:gd name="connsiteX19" fmla="*/ 613958 w 1109465"/>
                  <a:gd name="connsiteY19" fmla="*/ 1412292 h 1480407"/>
                  <a:gd name="connsiteX20" fmla="*/ 852083 w 1109465"/>
                  <a:gd name="connsiteY20" fmla="*/ 1459917 h 1480407"/>
                  <a:gd name="connsiteX21" fmla="*/ 1080683 w 1109465"/>
                  <a:gd name="connsiteY21" fmla="*/ 1469442 h 1480407"/>
                  <a:gd name="connsiteX22" fmla="*/ 1090208 w 1109465"/>
                  <a:gd name="connsiteY22" fmla="*/ 1307517 h 1480407"/>
                  <a:gd name="connsiteX23" fmla="*/ 1109258 w 1109465"/>
                  <a:gd name="connsiteY23" fmla="*/ 936042 h 1480407"/>
                  <a:gd name="connsiteX24" fmla="*/ 1099733 w 1109465"/>
                  <a:gd name="connsiteY24" fmla="*/ 650292 h 1480407"/>
                  <a:gd name="connsiteX25" fmla="*/ 1090208 w 1109465"/>
                  <a:gd name="connsiteY25" fmla="*/ 421692 h 1480407"/>
                  <a:gd name="connsiteX26" fmla="*/ 1052108 w 1109465"/>
                  <a:gd name="connsiteY26" fmla="*/ 240717 h 1480407"/>
                  <a:gd name="connsiteX27" fmla="*/ 1061633 w 1109465"/>
                  <a:gd name="connsiteY27" fmla="*/ 97842 h 1480407"/>
                  <a:gd name="connsiteX28" fmla="*/ 1023533 w 1109465"/>
                  <a:gd name="connsiteY28" fmla="*/ 12117 h 1480407"/>
                  <a:gd name="connsiteX0" fmla="*/ 1023533 w 1109465"/>
                  <a:gd name="connsiteY0" fmla="*/ 12117 h 1480407"/>
                  <a:gd name="connsiteX1" fmla="*/ 890183 w 1109465"/>
                  <a:gd name="connsiteY1" fmla="*/ 2592 h 1480407"/>
                  <a:gd name="connsiteX2" fmla="*/ 718733 w 1109465"/>
                  <a:gd name="connsiteY2" fmla="*/ 31167 h 1480407"/>
                  <a:gd name="connsiteX3" fmla="*/ 512358 w 1109465"/>
                  <a:gd name="connsiteY3" fmla="*/ 63824 h 1480407"/>
                  <a:gd name="connsiteX4" fmla="*/ 408037 w 1109465"/>
                  <a:gd name="connsiteY4" fmla="*/ 245252 h 1480407"/>
                  <a:gd name="connsiteX5" fmla="*/ 303262 w 1109465"/>
                  <a:gd name="connsiteY5" fmla="*/ 478842 h 1480407"/>
                  <a:gd name="connsiteX6" fmla="*/ 213908 w 1109465"/>
                  <a:gd name="connsiteY6" fmla="*/ 764592 h 1480407"/>
                  <a:gd name="connsiteX7" fmla="*/ 118658 w 1109465"/>
                  <a:gd name="connsiteY7" fmla="*/ 907467 h 1480407"/>
                  <a:gd name="connsiteX8" fmla="*/ 32933 w 1109465"/>
                  <a:gd name="connsiteY8" fmla="*/ 1031292 h 1480407"/>
                  <a:gd name="connsiteX9" fmla="*/ 4358 w 1109465"/>
                  <a:gd name="connsiteY9" fmla="*/ 1069392 h 1480407"/>
                  <a:gd name="connsiteX10" fmla="*/ 118658 w 1109465"/>
                  <a:gd name="connsiteY10" fmla="*/ 1164642 h 1480407"/>
                  <a:gd name="connsiteX11" fmla="*/ 328208 w 1109465"/>
                  <a:gd name="connsiteY11" fmla="*/ 1240842 h 1480407"/>
                  <a:gd name="connsiteX12" fmla="*/ 347258 w 1109465"/>
                  <a:gd name="connsiteY12" fmla="*/ 1221792 h 1480407"/>
                  <a:gd name="connsiteX13" fmla="*/ 442508 w 1109465"/>
                  <a:gd name="connsiteY13" fmla="*/ 1031292 h 1480407"/>
                  <a:gd name="connsiteX14" fmla="*/ 623483 w 1109465"/>
                  <a:gd name="connsiteY14" fmla="*/ 716967 h 1480407"/>
                  <a:gd name="connsiteX15" fmla="*/ 671108 w 1109465"/>
                  <a:gd name="connsiteY15" fmla="*/ 593142 h 1480407"/>
                  <a:gd name="connsiteX16" fmla="*/ 594908 w 1109465"/>
                  <a:gd name="connsiteY16" fmla="*/ 1040817 h 1480407"/>
                  <a:gd name="connsiteX17" fmla="*/ 556808 w 1109465"/>
                  <a:gd name="connsiteY17" fmla="*/ 1250367 h 1480407"/>
                  <a:gd name="connsiteX18" fmla="*/ 547283 w 1109465"/>
                  <a:gd name="connsiteY18" fmla="*/ 1374192 h 1480407"/>
                  <a:gd name="connsiteX19" fmla="*/ 613958 w 1109465"/>
                  <a:gd name="connsiteY19" fmla="*/ 1412292 h 1480407"/>
                  <a:gd name="connsiteX20" fmla="*/ 852083 w 1109465"/>
                  <a:gd name="connsiteY20" fmla="*/ 1459917 h 1480407"/>
                  <a:gd name="connsiteX21" fmla="*/ 1080683 w 1109465"/>
                  <a:gd name="connsiteY21" fmla="*/ 1469442 h 1480407"/>
                  <a:gd name="connsiteX22" fmla="*/ 1090208 w 1109465"/>
                  <a:gd name="connsiteY22" fmla="*/ 1307517 h 1480407"/>
                  <a:gd name="connsiteX23" fmla="*/ 1109258 w 1109465"/>
                  <a:gd name="connsiteY23" fmla="*/ 936042 h 1480407"/>
                  <a:gd name="connsiteX24" fmla="*/ 1099733 w 1109465"/>
                  <a:gd name="connsiteY24" fmla="*/ 650292 h 1480407"/>
                  <a:gd name="connsiteX25" fmla="*/ 1090208 w 1109465"/>
                  <a:gd name="connsiteY25" fmla="*/ 421692 h 1480407"/>
                  <a:gd name="connsiteX26" fmla="*/ 1052108 w 1109465"/>
                  <a:gd name="connsiteY26" fmla="*/ 240717 h 1480407"/>
                  <a:gd name="connsiteX27" fmla="*/ 1061633 w 1109465"/>
                  <a:gd name="connsiteY27" fmla="*/ 97842 h 1480407"/>
                  <a:gd name="connsiteX28" fmla="*/ 1023533 w 1109465"/>
                  <a:gd name="connsiteY28" fmla="*/ 12117 h 1480407"/>
                  <a:gd name="connsiteX0" fmla="*/ 1023533 w 1109465"/>
                  <a:gd name="connsiteY0" fmla="*/ 12117 h 1480407"/>
                  <a:gd name="connsiteX1" fmla="*/ 890183 w 1109465"/>
                  <a:gd name="connsiteY1" fmla="*/ 2592 h 1480407"/>
                  <a:gd name="connsiteX2" fmla="*/ 718733 w 1109465"/>
                  <a:gd name="connsiteY2" fmla="*/ 31167 h 1480407"/>
                  <a:gd name="connsiteX3" fmla="*/ 512358 w 1109465"/>
                  <a:gd name="connsiteY3" fmla="*/ 63824 h 1480407"/>
                  <a:gd name="connsiteX4" fmla="*/ 408037 w 1109465"/>
                  <a:gd name="connsiteY4" fmla="*/ 245252 h 1480407"/>
                  <a:gd name="connsiteX5" fmla="*/ 303262 w 1109465"/>
                  <a:gd name="connsiteY5" fmla="*/ 478842 h 1480407"/>
                  <a:gd name="connsiteX6" fmla="*/ 155851 w 1109465"/>
                  <a:gd name="connsiteY6" fmla="*/ 750078 h 1480407"/>
                  <a:gd name="connsiteX7" fmla="*/ 118658 w 1109465"/>
                  <a:gd name="connsiteY7" fmla="*/ 907467 h 1480407"/>
                  <a:gd name="connsiteX8" fmla="*/ 32933 w 1109465"/>
                  <a:gd name="connsiteY8" fmla="*/ 1031292 h 1480407"/>
                  <a:gd name="connsiteX9" fmla="*/ 4358 w 1109465"/>
                  <a:gd name="connsiteY9" fmla="*/ 1069392 h 1480407"/>
                  <a:gd name="connsiteX10" fmla="*/ 118658 w 1109465"/>
                  <a:gd name="connsiteY10" fmla="*/ 1164642 h 1480407"/>
                  <a:gd name="connsiteX11" fmla="*/ 328208 w 1109465"/>
                  <a:gd name="connsiteY11" fmla="*/ 1240842 h 1480407"/>
                  <a:gd name="connsiteX12" fmla="*/ 347258 w 1109465"/>
                  <a:gd name="connsiteY12" fmla="*/ 1221792 h 1480407"/>
                  <a:gd name="connsiteX13" fmla="*/ 442508 w 1109465"/>
                  <a:gd name="connsiteY13" fmla="*/ 1031292 h 1480407"/>
                  <a:gd name="connsiteX14" fmla="*/ 623483 w 1109465"/>
                  <a:gd name="connsiteY14" fmla="*/ 716967 h 1480407"/>
                  <a:gd name="connsiteX15" fmla="*/ 671108 w 1109465"/>
                  <a:gd name="connsiteY15" fmla="*/ 593142 h 1480407"/>
                  <a:gd name="connsiteX16" fmla="*/ 594908 w 1109465"/>
                  <a:gd name="connsiteY16" fmla="*/ 1040817 h 1480407"/>
                  <a:gd name="connsiteX17" fmla="*/ 556808 w 1109465"/>
                  <a:gd name="connsiteY17" fmla="*/ 1250367 h 1480407"/>
                  <a:gd name="connsiteX18" fmla="*/ 547283 w 1109465"/>
                  <a:gd name="connsiteY18" fmla="*/ 1374192 h 1480407"/>
                  <a:gd name="connsiteX19" fmla="*/ 613958 w 1109465"/>
                  <a:gd name="connsiteY19" fmla="*/ 1412292 h 1480407"/>
                  <a:gd name="connsiteX20" fmla="*/ 852083 w 1109465"/>
                  <a:gd name="connsiteY20" fmla="*/ 1459917 h 1480407"/>
                  <a:gd name="connsiteX21" fmla="*/ 1080683 w 1109465"/>
                  <a:gd name="connsiteY21" fmla="*/ 1469442 h 1480407"/>
                  <a:gd name="connsiteX22" fmla="*/ 1090208 w 1109465"/>
                  <a:gd name="connsiteY22" fmla="*/ 1307517 h 1480407"/>
                  <a:gd name="connsiteX23" fmla="*/ 1109258 w 1109465"/>
                  <a:gd name="connsiteY23" fmla="*/ 936042 h 1480407"/>
                  <a:gd name="connsiteX24" fmla="*/ 1099733 w 1109465"/>
                  <a:gd name="connsiteY24" fmla="*/ 650292 h 1480407"/>
                  <a:gd name="connsiteX25" fmla="*/ 1090208 w 1109465"/>
                  <a:gd name="connsiteY25" fmla="*/ 421692 h 1480407"/>
                  <a:gd name="connsiteX26" fmla="*/ 1052108 w 1109465"/>
                  <a:gd name="connsiteY26" fmla="*/ 240717 h 1480407"/>
                  <a:gd name="connsiteX27" fmla="*/ 1061633 w 1109465"/>
                  <a:gd name="connsiteY27" fmla="*/ 97842 h 1480407"/>
                  <a:gd name="connsiteX28" fmla="*/ 1023533 w 1109465"/>
                  <a:gd name="connsiteY28" fmla="*/ 12117 h 1480407"/>
                  <a:gd name="connsiteX0" fmla="*/ 1023533 w 1109465"/>
                  <a:gd name="connsiteY0" fmla="*/ 12117 h 1480407"/>
                  <a:gd name="connsiteX1" fmla="*/ 890183 w 1109465"/>
                  <a:gd name="connsiteY1" fmla="*/ 2592 h 1480407"/>
                  <a:gd name="connsiteX2" fmla="*/ 718733 w 1109465"/>
                  <a:gd name="connsiteY2" fmla="*/ 31167 h 1480407"/>
                  <a:gd name="connsiteX3" fmla="*/ 512358 w 1109465"/>
                  <a:gd name="connsiteY3" fmla="*/ 63824 h 1480407"/>
                  <a:gd name="connsiteX4" fmla="*/ 408037 w 1109465"/>
                  <a:gd name="connsiteY4" fmla="*/ 245252 h 1480407"/>
                  <a:gd name="connsiteX5" fmla="*/ 303262 w 1109465"/>
                  <a:gd name="connsiteY5" fmla="*/ 478842 h 1480407"/>
                  <a:gd name="connsiteX6" fmla="*/ 155851 w 1109465"/>
                  <a:gd name="connsiteY6" fmla="*/ 750078 h 1480407"/>
                  <a:gd name="connsiteX7" fmla="*/ 118658 w 1109465"/>
                  <a:gd name="connsiteY7" fmla="*/ 907467 h 1480407"/>
                  <a:gd name="connsiteX8" fmla="*/ 32933 w 1109465"/>
                  <a:gd name="connsiteY8" fmla="*/ 1031292 h 1480407"/>
                  <a:gd name="connsiteX9" fmla="*/ 4358 w 1109465"/>
                  <a:gd name="connsiteY9" fmla="*/ 1069392 h 1480407"/>
                  <a:gd name="connsiteX10" fmla="*/ 118658 w 1109465"/>
                  <a:gd name="connsiteY10" fmla="*/ 1164642 h 1480407"/>
                  <a:gd name="connsiteX11" fmla="*/ 328208 w 1109465"/>
                  <a:gd name="connsiteY11" fmla="*/ 1240842 h 1480407"/>
                  <a:gd name="connsiteX12" fmla="*/ 347258 w 1109465"/>
                  <a:gd name="connsiteY12" fmla="*/ 1221792 h 1480407"/>
                  <a:gd name="connsiteX13" fmla="*/ 500565 w 1109465"/>
                  <a:gd name="connsiteY13" fmla="*/ 1060320 h 1480407"/>
                  <a:gd name="connsiteX14" fmla="*/ 623483 w 1109465"/>
                  <a:gd name="connsiteY14" fmla="*/ 716967 h 1480407"/>
                  <a:gd name="connsiteX15" fmla="*/ 671108 w 1109465"/>
                  <a:gd name="connsiteY15" fmla="*/ 593142 h 1480407"/>
                  <a:gd name="connsiteX16" fmla="*/ 594908 w 1109465"/>
                  <a:gd name="connsiteY16" fmla="*/ 1040817 h 1480407"/>
                  <a:gd name="connsiteX17" fmla="*/ 556808 w 1109465"/>
                  <a:gd name="connsiteY17" fmla="*/ 1250367 h 1480407"/>
                  <a:gd name="connsiteX18" fmla="*/ 547283 w 1109465"/>
                  <a:gd name="connsiteY18" fmla="*/ 1374192 h 1480407"/>
                  <a:gd name="connsiteX19" fmla="*/ 613958 w 1109465"/>
                  <a:gd name="connsiteY19" fmla="*/ 1412292 h 1480407"/>
                  <a:gd name="connsiteX20" fmla="*/ 852083 w 1109465"/>
                  <a:gd name="connsiteY20" fmla="*/ 1459917 h 1480407"/>
                  <a:gd name="connsiteX21" fmla="*/ 1080683 w 1109465"/>
                  <a:gd name="connsiteY21" fmla="*/ 1469442 h 1480407"/>
                  <a:gd name="connsiteX22" fmla="*/ 1090208 w 1109465"/>
                  <a:gd name="connsiteY22" fmla="*/ 1307517 h 1480407"/>
                  <a:gd name="connsiteX23" fmla="*/ 1109258 w 1109465"/>
                  <a:gd name="connsiteY23" fmla="*/ 936042 h 1480407"/>
                  <a:gd name="connsiteX24" fmla="*/ 1099733 w 1109465"/>
                  <a:gd name="connsiteY24" fmla="*/ 650292 h 1480407"/>
                  <a:gd name="connsiteX25" fmla="*/ 1090208 w 1109465"/>
                  <a:gd name="connsiteY25" fmla="*/ 421692 h 1480407"/>
                  <a:gd name="connsiteX26" fmla="*/ 1052108 w 1109465"/>
                  <a:gd name="connsiteY26" fmla="*/ 240717 h 1480407"/>
                  <a:gd name="connsiteX27" fmla="*/ 1061633 w 1109465"/>
                  <a:gd name="connsiteY27" fmla="*/ 97842 h 1480407"/>
                  <a:gd name="connsiteX28" fmla="*/ 1023533 w 1109465"/>
                  <a:gd name="connsiteY28" fmla="*/ 12117 h 1480407"/>
                  <a:gd name="connsiteX0" fmla="*/ 1023533 w 1109465"/>
                  <a:gd name="connsiteY0" fmla="*/ 12117 h 1480407"/>
                  <a:gd name="connsiteX1" fmla="*/ 890183 w 1109465"/>
                  <a:gd name="connsiteY1" fmla="*/ 2592 h 1480407"/>
                  <a:gd name="connsiteX2" fmla="*/ 718733 w 1109465"/>
                  <a:gd name="connsiteY2" fmla="*/ 31167 h 1480407"/>
                  <a:gd name="connsiteX3" fmla="*/ 512358 w 1109465"/>
                  <a:gd name="connsiteY3" fmla="*/ 63824 h 1480407"/>
                  <a:gd name="connsiteX4" fmla="*/ 408037 w 1109465"/>
                  <a:gd name="connsiteY4" fmla="*/ 245252 h 1480407"/>
                  <a:gd name="connsiteX5" fmla="*/ 303262 w 1109465"/>
                  <a:gd name="connsiteY5" fmla="*/ 478842 h 1480407"/>
                  <a:gd name="connsiteX6" fmla="*/ 155851 w 1109465"/>
                  <a:gd name="connsiteY6" fmla="*/ 750078 h 1480407"/>
                  <a:gd name="connsiteX7" fmla="*/ 118658 w 1109465"/>
                  <a:gd name="connsiteY7" fmla="*/ 907467 h 1480407"/>
                  <a:gd name="connsiteX8" fmla="*/ 32933 w 1109465"/>
                  <a:gd name="connsiteY8" fmla="*/ 1031292 h 1480407"/>
                  <a:gd name="connsiteX9" fmla="*/ 4358 w 1109465"/>
                  <a:gd name="connsiteY9" fmla="*/ 1069392 h 1480407"/>
                  <a:gd name="connsiteX10" fmla="*/ 118658 w 1109465"/>
                  <a:gd name="connsiteY10" fmla="*/ 1164642 h 1480407"/>
                  <a:gd name="connsiteX11" fmla="*/ 328208 w 1109465"/>
                  <a:gd name="connsiteY11" fmla="*/ 1240842 h 1480407"/>
                  <a:gd name="connsiteX12" fmla="*/ 390801 w 1109465"/>
                  <a:gd name="connsiteY12" fmla="*/ 1221792 h 1480407"/>
                  <a:gd name="connsiteX13" fmla="*/ 500565 w 1109465"/>
                  <a:gd name="connsiteY13" fmla="*/ 1060320 h 1480407"/>
                  <a:gd name="connsiteX14" fmla="*/ 623483 w 1109465"/>
                  <a:gd name="connsiteY14" fmla="*/ 716967 h 1480407"/>
                  <a:gd name="connsiteX15" fmla="*/ 671108 w 1109465"/>
                  <a:gd name="connsiteY15" fmla="*/ 593142 h 1480407"/>
                  <a:gd name="connsiteX16" fmla="*/ 594908 w 1109465"/>
                  <a:gd name="connsiteY16" fmla="*/ 1040817 h 1480407"/>
                  <a:gd name="connsiteX17" fmla="*/ 556808 w 1109465"/>
                  <a:gd name="connsiteY17" fmla="*/ 1250367 h 1480407"/>
                  <a:gd name="connsiteX18" fmla="*/ 547283 w 1109465"/>
                  <a:gd name="connsiteY18" fmla="*/ 1374192 h 1480407"/>
                  <a:gd name="connsiteX19" fmla="*/ 613958 w 1109465"/>
                  <a:gd name="connsiteY19" fmla="*/ 1412292 h 1480407"/>
                  <a:gd name="connsiteX20" fmla="*/ 852083 w 1109465"/>
                  <a:gd name="connsiteY20" fmla="*/ 1459917 h 1480407"/>
                  <a:gd name="connsiteX21" fmla="*/ 1080683 w 1109465"/>
                  <a:gd name="connsiteY21" fmla="*/ 1469442 h 1480407"/>
                  <a:gd name="connsiteX22" fmla="*/ 1090208 w 1109465"/>
                  <a:gd name="connsiteY22" fmla="*/ 1307517 h 1480407"/>
                  <a:gd name="connsiteX23" fmla="*/ 1109258 w 1109465"/>
                  <a:gd name="connsiteY23" fmla="*/ 936042 h 1480407"/>
                  <a:gd name="connsiteX24" fmla="*/ 1099733 w 1109465"/>
                  <a:gd name="connsiteY24" fmla="*/ 650292 h 1480407"/>
                  <a:gd name="connsiteX25" fmla="*/ 1090208 w 1109465"/>
                  <a:gd name="connsiteY25" fmla="*/ 421692 h 1480407"/>
                  <a:gd name="connsiteX26" fmla="*/ 1052108 w 1109465"/>
                  <a:gd name="connsiteY26" fmla="*/ 240717 h 1480407"/>
                  <a:gd name="connsiteX27" fmla="*/ 1061633 w 1109465"/>
                  <a:gd name="connsiteY27" fmla="*/ 97842 h 1480407"/>
                  <a:gd name="connsiteX28" fmla="*/ 1023533 w 1109465"/>
                  <a:gd name="connsiteY28" fmla="*/ 12117 h 1480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09465" h="1480407">
                    <a:moveTo>
                      <a:pt x="1023533" y="12117"/>
                    </a:moveTo>
                    <a:cubicBezTo>
                      <a:pt x="994958" y="-3758"/>
                      <a:pt x="940983" y="-583"/>
                      <a:pt x="890183" y="2592"/>
                    </a:cubicBezTo>
                    <a:cubicBezTo>
                      <a:pt x="839383" y="5767"/>
                      <a:pt x="781704" y="20962"/>
                      <a:pt x="718733" y="31167"/>
                    </a:cubicBezTo>
                    <a:cubicBezTo>
                      <a:pt x="655762" y="41372"/>
                      <a:pt x="564141" y="28143"/>
                      <a:pt x="512358" y="63824"/>
                    </a:cubicBezTo>
                    <a:cubicBezTo>
                      <a:pt x="460575" y="99505"/>
                      <a:pt x="442886" y="176082"/>
                      <a:pt x="408037" y="245252"/>
                    </a:cubicBezTo>
                    <a:cubicBezTo>
                      <a:pt x="373188" y="314422"/>
                      <a:pt x="345293" y="394704"/>
                      <a:pt x="303262" y="478842"/>
                    </a:cubicBezTo>
                    <a:cubicBezTo>
                      <a:pt x="261231" y="562980"/>
                      <a:pt x="186618" y="678641"/>
                      <a:pt x="155851" y="750078"/>
                    </a:cubicBezTo>
                    <a:cubicBezTo>
                      <a:pt x="125084" y="821515"/>
                      <a:pt x="139144" y="860598"/>
                      <a:pt x="118658" y="907467"/>
                    </a:cubicBezTo>
                    <a:cubicBezTo>
                      <a:pt x="98172" y="954336"/>
                      <a:pt x="51983" y="1004305"/>
                      <a:pt x="32933" y="1031292"/>
                    </a:cubicBezTo>
                    <a:cubicBezTo>
                      <a:pt x="13883" y="1058279"/>
                      <a:pt x="-9930" y="1047167"/>
                      <a:pt x="4358" y="1069392"/>
                    </a:cubicBezTo>
                    <a:cubicBezTo>
                      <a:pt x="18646" y="1091617"/>
                      <a:pt x="64683" y="1136067"/>
                      <a:pt x="118658" y="1164642"/>
                    </a:cubicBezTo>
                    <a:cubicBezTo>
                      <a:pt x="172633" y="1193217"/>
                      <a:pt x="282851" y="1231317"/>
                      <a:pt x="328208" y="1240842"/>
                    </a:cubicBezTo>
                    <a:cubicBezTo>
                      <a:pt x="373565" y="1250367"/>
                      <a:pt x="362075" y="1251879"/>
                      <a:pt x="390801" y="1221792"/>
                    </a:cubicBezTo>
                    <a:cubicBezTo>
                      <a:pt x="419527" y="1191705"/>
                      <a:pt x="461785" y="1144457"/>
                      <a:pt x="500565" y="1060320"/>
                    </a:cubicBezTo>
                    <a:cubicBezTo>
                      <a:pt x="539345" y="976183"/>
                      <a:pt x="595059" y="794830"/>
                      <a:pt x="623483" y="716967"/>
                    </a:cubicBezTo>
                    <a:cubicBezTo>
                      <a:pt x="651907" y="639104"/>
                      <a:pt x="675871" y="539167"/>
                      <a:pt x="671108" y="593142"/>
                    </a:cubicBezTo>
                    <a:cubicBezTo>
                      <a:pt x="666345" y="647117"/>
                      <a:pt x="613958" y="931280"/>
                      <a:pt x="594908" y="1040817"/>
                    </a:cubicBezTo>
                    <a:cubicBezTo>
                      <a:pt x="575858" y="1150354"/>
                      <a:pt x="564745" y="1194805"/>
                      <a:pt x="556808" y="1250367"/>
                    </a:cubicBezTo>
                    <a:cubicBezTo>
                      <a:pt x="548871" y="1305929"/>
                      <a:pt x="537758" y="1347205"/>
                      <a:pt x="547283" y="1374192"/>
                    </a:cubicBezTo>
                    <a:cubicBezTo>
                      <a:pt x="556808" y="1401179"/>
                      <a:pt x="563158" y="1398005"/>
                      <a:pt x="613958" y="1412292"/>
                    </a:cubicBezTo>
                    <a:cubicBezTo>
                      <a:pt x="664758" y="1426579"/>
                      <a:pt x="774296" y="1450392"/>
                      <a:pt x="852083" y="1459917"/>
                    </a:cubicBezTo>
                    <a:cubicBezTo>
                      <a:pt x="929870" y="1469442"/>
                      <a:pt x="1040996" y="1494842"/>
                      <a:pt x="1080683" y="1469442"/>
                    </a:cubicBezTo>
                    <a:cubicBezTo>
                      <a:pt x="1120371" y="1444042"/>
                      <a:pt x="1085446" y="1396417"/>
                      <a:pt x="1090208" y="1307517"/>
                    </a:cubicBezTo>
                    <a:cubicBezTo>
                      <a:pt x="1094971" y="1218617"/>
                      <a:pt x="1107671" y="1045579"/>
                      <a:pt x="1109258" y="936042"/>
                    </a:cubicBezTo>
                    <a:cubicBezTo>
                      <a:pt x="1110845" y="826505"/>
                      <a:pt x="1102908" y="736017"/>
                      <a:pt x="1099733" y="650292"/>
                    </a:cubicBezTo>
                    <a:cubicBezTo>
                      <a:pt x="1096558" y="564567"/>
                      <a:pt x="1088621" y="491542"/>
                      <a:pt x="1090208" y="421692"/>
                    </a:cubicBezTo>
                    <a:cubicBezTo>
                      <a:pt x="1091796" y="351842"/>
                      <a:pt x="1048933" y="294692"/>
                      <a:pt x="1052108" y="240717"/>
                    </a:cubicBezTo>
                    <a:cubicBezTo>
                      <a:pt x="1055283" y="186742"/>
                      <a:pt x="1063220" y="134354"/>
                      <a:pt x="1061633" y="97842"/>
                    </a:cubicBezTo>
                    <a:cubicBezTo>
                      <a:pt x="1060046" y="61330"/>
                      <a:pt x="1052108" y="27992"/>
                      <a:pt x="1023533" y="12117"/>
                    </a:cubicBezTo>
                    <a:close/>
                  </a:path>
                </a:pathLst>
              </a:cu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1" name="40 Forma libre"/>
              <p:cNvSpPr/>
              <p:nvPr/>
            </p:nvSpPr>
            <p:spPr>
              <a:xfrm>
                <a:off x="1270207" y="2656493"/>
                <a:ext cx="196850" cy="450850"/>
              </a:xfrm>
              <a:custGeom>
                <a:avLst/>
                <a:gdLst>
                  <a:gd name="connsiteX0" fmla="*/ 177800 w 177800"/>
                  <a:gd name="connsiteY0" fmla="*/ 374650 h 374650"/>
                  <a:gd name="connsiteX1" fmla="*/ 63500 w 177800"/>
                  <a:gd name="connsiteY1" fmla="*/ 266700 h 374650"/>
                  <a:gd name="connsiteX2" fmla="*/ 0 w 177800"/>
                  <a:gd name="connsiteY2" fmla="*/ 304800 h 374650"/>
                  <a:gd name="connsiteX3" fmla="*/ 12700 w 177800"/>
                  <a:gd name="connsiteY3" fmla="*/ 95250 h 374650"/>
                  <a:gd name="connsiteX4" fmla="*/ 95250 w 177800"/>
                  <a:gd name="connsiteY4" fmla="*/ 0 h 374650"/>
                  <a:gd name="connsiteX5" fmla="*/ 177800 w 177800"/>
                  <a:gd name="connsiteY5" fmla="*/ 374650 h 374650"/>
                  <a:gd name="connsiteX0" fmla="*/ 196850 w 196850"/>
                  <a:gd name="connsiteY0" fmla="*/ 374650 h 374650"/>
                  <a:gd name="connsiteX1" fmla="*/ 82550 w 196850"/>
                  <a:gd name="connsiteY1" fmla="*/ 266700 h 374650"/>
                  <a:gd name="connsiteX2" fmla="*/ 0 w 196850"/>
                  <a:gd name="connsiteY2" fmla="*/ 336550 h 374650"/>
                  <a:gd name="connsiteX3" fmla="*/ 31750 w 196850"/>
                  <a:gd name="connsiteY3" fmla="*/ 95250 h 374650"/>
                  <a:gd name="connsiteX4" fmla="*/ 114300 w 196850"/>
                  <a:gd name="connsiteY4" fmla="*/ 0 h 374650"/>
                  <a:gd name="connsiteX5" fmla="*/ 196850 w 196850"/>
                  <a:gd name="connsiteY5" fmla="*/ 374650 h 374650"/>
                  <a:gd name="connsiteX0" fmla="*/ 196850 w 196850"/>
                  <a:gd name="connsiteY0" fmla="*/ 384175 h 384175"/>
                  <a:gd name="connsiteX1" fmla="*/ 82550 w 196850"/>
                  <a:gd name="connsiteY1" fmla="*/ 276225 h 384175"/>
                  <a:gd name="connsiteX2" fmla="*/ 0 w 196850"/>
                  <a:gd name="connsiteY2" fmla="*/ 346075 h 384175"/>
                  <a:gd name="connsiteX3" fmla="*/ 31750 w 196850"/>
                  <a:gd name="connsiteY3" fmla="*/ 104775 h 384175"/>
                  <a:gd name="connsiteX4" fmla="*/ 190500 w 196850"/>
                  <a:gd name="connsiteY4" fmla="*/ 0 h 384175"/>
                  <a:gd name="connsiteX5" fmla="*/ 196850 w 196850"/>
                  <a:gd name="connsiteY5" fmla="*/ 384175 h 384175"/>
                  <a:gd name="connsiteX0" fmla="*/ 196850 w 196850"/>
                  <a:gd name="connsiteY0" fmla="*/ 384175 h 384175"/>
                  <a:gd name="connsiteX1" fmla="*/ 82550 w 196850"/>
                  <a:gd name="connsiteY1" fmla="*/ 276225 h 384175"/>
                  <a:gd name="connsiteX2" fmla="*/ 0 w 196850"/>
                  <a:gd name="connsiteY2" fmla="*/ 346075 h 384175"/>
                  <a:gd name="connsiteX3" fmla="*/ 31750 w 196850"/>
                  <a:gd name="connsiteY3" fmla="*/ 9525 h 384175"/>
                  <a:gd name="connsiteX4" fmla="*/ 190500 w 196850"/>
                  <a:gd name="connsiteY4" fmla="*/ 0 h 384175"/>
                  <a:gd name="connsiteX5" fmla="*/ 196850 w 196850"/>
                  <a:gd name="connsiteY5" fmla="*/ 384175 h 384175"/>
                  <a:gd name="connsiteX0" fmla="*/ 196850 w 196850"/>
                  <a:gd name="connsiteY0" fmla="*/ 412750 h 412750"/>
                  <a:gd name="connsiteX1" fmla="*/ 82550 w 196850"/>
                  <a:gd name="connsiteY1" fmla="*/ 304800 h 412750"/>
                  <a:gd name="connsiteX2" fmla="*/ 0 w 196850"/>
                  <a:gd name="connsiteY2" fmla="*/ 374650 h 412750"/>
                  <a:gd name="connsiteX3" fmla="*/ 31750 w 196850"/>
                  <a:gd name="connsiteY3" fmla="*/ 38100 h 412750"/>
                  <a:gd name="connsiteX4" fmla="*/ 190500 w 196850"/>
                  <a:gd name="connsiteY4" fmla="*/ 0 h 412750"/>
                  <a:gd name="connsiteX5" fmla="*/ 196850 w 196850"/>
                  <a:gd name="connsiteY5" fmla="*/ 412750 h 412750"/>
                  <a:gd name="connsiteX0" fmla="*/ 196850 w 196850"/>
                  <a:gd name="connsiteY0" fmla="*/ 450850 h 450850"/>
                  <a:gd name="connsiteX1" fmla="*/ 82550 w 196850"/>
                  <a:gd name="connsiteY1" fmla="*/ 342900 h 450850"/>
                  <a:gd name="connsiteX2" fmla="*/ 0 w 196850"/>
                  <a:gd name="connsiteY2" fmla="*/ 412750 h 450850"/>
                  <a:gd name="connsiteX3" fmla="*/ 31750 w 196850"/>
                  <a:gd name="connsiteY3" fmla="*/ 76200 h 450850"/>
                  <a:gd name="connsiteX4" fmla="*/ 180975 w 196850"/>
                  <a:gd name="connsiteY4" fmla="*/ 0 h 450850"/>
                  <a:gd name="connsiteX5" fmla="*/ 196850 w 196850"/>
                  <a:gd name="connsiteY5" fmla="*/ 450850 h 450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6850" h="450850">
                    <a:moveTo>
                      <a:pt x="196850" y="450850"/>
                    </a:moveTo>
                    <a:lnTo>
                      <a:pt x="82550" y="342900"/>
                    </a:lnTo>
                    <a:lnTo>
                      <a:pt x="0" y="412750"/>
                    </a:lnTo>
                    <a:lnTo>
                      <a:pt x="31750" y="76200"/>
                    </a:lnTo>
                    <a:lnTo>
                      <a:pt x="180975" y="0"/>
                    </a:lnTo>
                    <a:cubicBezTo>
                      <a:pt x="183092" y="137583"/>
                      <a:pt x="194733" y="313267"/>
                      <a:pt x="196850" y="450850"/>
                    </a:cubicBezTo>
                    <a:close/>
                  </a:path>
                </a:pathLst>
              </a:custGeom>
              <a:solidFill>
                <a:srgbClr val="6993C5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2" name="41 Forma libre"/>
              <p:cNvSpPr/>
              <p:nvPr/>
            </p:nvSpPr>
            <p:spPr>
              <a:xfrm>
                <a:off x="404186" y="3627300"/>
                <a:ext cx="330200" cy="228600"/>
              </a:xfrm>
              <a:custGeom>
                <a:avLst/>
                <a:gdLst>
                  <a:gd name="connsiteX0" fmla="*/ 330200 w 330200"/>
                  <a:gd name="connsiteY0" fmla="*/ 38100 h 228600"/>
                  <a:gd name="connsiteX1" fmla="*/ 266700 w 330200"/>
                  <a:gd name="connsiteY1" fmla="*/ 228600 h 228600"/>
                  <a:gd name="connsiteX2" fmla="*/ 0 w 330200"/>
                  <a:gd name="connsiteY2" fmla="*/ 127000 h 228600"/>
                  <a:gd name="connsiteX3" fmla="*/ 101600 w 330200"/>
                  <a:gd name="connsiteY3" fmla="*/ 0 h 228600"/>
                  <a:gd name="connsiteX4" fmla="*/ 330200 w 330200"/>
                  <a:gd name="connsiteY4" fmla="*/ 381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0200" h="228600">
                    <a:moveTo>
                      <a:pt x="330200" y="38100"/>
                    </a:moveTo>
                    <a:lnTo>
                      <a:pt x="266700" y="228600"/>
                    </a:lnTo>
                    <a:lnTo>
                      <a:pt x="0" y="127000"/>
                    </a:lnTo>
                    <a:lnTo>
                      <a:pt x="101600" y="0"/>
                    </a:lnTo>
                    <a:lnTo>
                      <a:pt x="330200" y="381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3" name="42 Elipse"/>
              <p:cNvSpPr/>
              <p:nvPr/>
            </p:nvSpPr>
            <p:spPr>
              <a:xfrm>
                <a:off x="573797" y="3704264"/>
                <a:ext cx="74671" cy="74671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4" name="43 Forma libre"/>
              <p:cNvSpPr/>
              <p:nvPr/>
            </p:nvSpPr>
            <p:spPr>
              <a:xfrm>
                <a:off x="1076325" y="2828925"/>
                <a:ext cx="38483" cy="514350"/>
              </a:xfrm>
              <a:custGeom>
                <a:avLst/>
                <a:gdLst>
                  <a:gd name="connsiteX0" fmla="*/ 0 w 38483"/>
                  <a:gd name="connsiteY0" fmla="*/ 514350 h 514350"/>
                  <a:gd name="connsiteX1" fmla="*/ 38100 w 38483"/>
                  <a:gd name="connsiteY1" fmla="*/ 161925 h 514350"/>
                  <a:gd name="connsiteX2" fmla="*/ 19050 w 38483"/>
                  <a:gd name="connsiteY2" fmla="*/ 38100 h 514350"/>
                  <a:gd name="connsiteX3" fmla="*/ 9525 w 38483"/>
                  <a:gd name="connsiteY3" fmla="*/ 0 h 51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483" h="514350">
                    <a:moveTo>
                      <a:pt x="0" y="514350"/>
                    </a:moveTo>
                    <a:cubicBezTo>
                      <a:pt x="17462" y="377825"/>
                      <a:pt x="34925" y="241300"/>
                      <a:pt x="38100" y="161925"/>
                    </a:cubicBezTo>
                    <a:cubicBezTo>
                      <a:pt x="41275" y="82550"/>
                      <a:pt x="23812" y="65087"/>
                      <a:pt x="19050" y="38100"/>
                    </a:cubicBezTo>
                    <a:cubicBezTo>
                      <a:pt x="14288" y="11113"/>
                      <a:pt x="11906" y="5556"/>
                      <a:pt x="9525" y="0"/>
                    </a:cubicBezTo>
                  </a:path>
                </a:pathLst>
              </a:custGeom>
              <a:noFill/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5" name="44 Forma libre"/>
              <p:cNvSpPr/>
              <p:nvPr/>
            </p:nvSpPr>
            <p:spPr>
              <a:xfrm>
                <a:off x="971550" y="4000500"/>
                <a:ext cx="533400" cy="71614"/>
              </a:xfrm>
              <a:custGeom>
                <a:avLst/>
                <a:gdLst>
                  <a:gd name="connsiteX0" fmla="*/ 0 w 533400"/>
                  <a:gd name="connsiteY0" fmla="*/ 0 h 71614"/>
                  <a:gd name="connsiteX1" fmla="*/ 209550 w 533400"/>
                  <a:gd name="connsiteY1" fmla="*/ 66675 h 71614"/>
                  <a:gd name="connsiteX2" fmla="*/ 381000 w 533400"/>
                  <a:gd name="connsiteY2" fmla="*/ 66675 h 71614"/>
                  <a:gd name="connsiteX3" fmla="*/ 523875 w 533400"/>
                  <a:gd name="connsiteY3" fmla="*/ 66675 h 71614"/>
                  <a:gd name="connsiteX4" fmla="*/ 533400 w 533400"/>
                  <a:gd name="connsiteY4" fmla="*/ 66675 h 71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00" h="71614">
                    <a:moveTo>
                      <a:pt x="0" y="0"/>
                    </a:moveTo>
                    <a:cubicBezTo>
                      <a:pt x="73025" y="27781"/>
                      <a:pt x="146050" y="55563"/>
                      <a:pt x="209550" y="66675"/>
                    </a:cubicBezTo>
                    <a:cubicBezTo>
                      <a:pt x="273050" y="77788"/>
                      <a:pt x="381000" y="66675"/>
                      <a:pt x="381000" y="66675"/>
                    </a:cubicBezTo>
                    <a:lnTo>
                      <a:pt x="523875" y="66675"/>
                    </a:lnTo>
                    <a:lnTo>
                      <a:pt x="533400" y="66675"/>
                    </a:lnTo>
                  </a:path>
                </a:pathLst>
              </a:cu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6" name="45 Forma libre"/>
              <p:cNvSpPr/>
              <p:nvPr/>
            </p:nvSpPr>
            <p:spPr>
              <a:xfrm>
                <a:off x="1152732" y="3285819"/>
                <a:ext cx="247650" cy="292077"/>
              </a:xfrm>
              <a:custGeom>
                <a:avLst/>
                <a:gdLst>
                  <a:gd name="connsiteX0" fmla="*/ 247650 w 247650"/>
                  <a:gd name="connsiteY0" fmla="*/ 0 h 123825"/>
                  <a:gd name="connsiteX1" fmla="*/ 0 w 247650"/>
                  <a:gd name="connsiteY1" fmla="*/ 0 h 123825"/>
                  <a:gd name="connsiteX2" fmla="*/ 9525 w 247650"/>
                  <a:gd name="connsiteY2" fmla="*/ 85725 h 123825"/>
                  <a:gd name="connsiteX3" fmla="*/ 123825 w 247650"/>
                  <a:gd name="connsiteY3" fmla="*/ 123825 h 123825"/>
                  <a:gd name="connsiteX4" fmla="*/ 247650 w 247650"/>
                  <a:gd name="connsiteY4" fmla="*/ 66675 h 123825"/>
                  <a:gd name="connsiteX5" fmla="*/ 247650 w 247650"/>
                  <a:gd name="connsiteY5" fmla="*/ 0 h 123825"/>
                  <a:gd name="connsiteX0" fmla="*/ 247650 w 247650"/>
                  <a:gd name="connsiteY0" fmla="*/ 0 h 123825"/>
                  <a:gd name="connsiteX1" fmla="*/ 0 w 247650"/>
                  <a:gd name="connsiteY1" fmla="*/ 0 h 123825"/>
                  <a:gd name="connsiteX2" fmla="*/ 9525 w 247650"/>
                  <a:gd name="connsiteY2" fmla="*/ 85725 h 123825"/>
                  <a:gd name="connsiteX3" fmla="*/ 123825 w 247650"/>
                  <a:gd name="connsiteY3" fmla="*/ 123825 h 123825"/>
                  <a:gd name="connsiteX4" fmla="*/ 247650 w 247650"/>
                  <a:gd name="connsiteY4" fmla="*/ 89288 h 123825"/>
                  <a:gd name="connsiteX5" fmla="*/ 247650 w 247650"/>
                  <a:gd name="connsiteY5" fmla="*/ 0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7650" h="123825">
                    <a:moveTo>
                      <a:pt x="247650" y="0"/>
                    </a:moveTo>
                    <a:lnTo>
                      <a:pt x="0" y="0"/>
                    </a:lnTo>
                    <a:lnTo>
                      <a:pt x="9525" y="85725"/>
                    </a:lnTo>
                    <a:lnTo>
                      <a:pt x="123825" y="123825"/>
                    </a:lnTo>
                    <a:lnTo>
                      <a:pt x="247650" y="89288"/>
                    </a:lnTo>
                    <a:lnTo>
                      <a:pt x="247650" y="0"/>
                    </a:lnTo>
                    <a:close/>
                  </a:path>
                </a:pathLst>
              </a:cu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7" name="46 Forma libre"/>
              <p:cNvSpPr/>
              <p:nvPr/>
            </p:nvSpPr>
            <p:spPr>
              <a:xfrm>
                <a:off x="1152525" y="3276600"/>
                <a:ext cx="247650" cy="123825"/>
              </a:xfrm>
              <a:custGeom>
                <a:avLst/>
                <a:gdLst>
                  <a:gd name="connsiteX0" fmla="*/ 247650 w 247650"/>
                  <a:gd name="connsiteY0" fmla="*/ 0 h 123825"/>
                  <a:gd name="connsiteX1" fmla="*/ 0 w 247650"/>
                  <a:gd name="connsiteY1" fmla="*/ 0 h 123825"/>
                  <a:gd name="connsiteX2" fmla="*/ 9525 w 247650"/>
                  <a:gd name="connsiteY2" fmla="*/ 85725 h 123825"/>
                  <a:gd name="connsiteX3" fmla="*/ 123825 w 247650"/>
                  <a:gd name="connsiteY3" fmla="*/ 123825 h 123825"/>
                  <a:gd name="connsiteX4" fmla="*/ 247650 w 247650"/>
                  <a:gd name="connsiteY4" fmla="*/ 66675 h 123825"/>
                  <a:gd name="connsiteX5" fmla="*/ 247650 w 247650"/>
                  <a:gd name="connsiteY5" fmla="*/ 0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7650" h="123825">
                    <a:moveTo>
                      <a:pt x="247650" y="0"/>
                    </a:moveTo>
                    <a:lnTo>
                      <a:pt x="0" y="0"/>
                    </a:lnTo>
                    <a:lnTo>
                      <a:pt x="9525" y="85725"/>
                    </a:lnTo>
                    <a:lnTo>
                      <a:pt x="123825" y="123825"/>
                    </a:lnTo>
                    <a:lnTo>
                      <a:pt x="247650" y="66675"/>
                    </a:lnTo>
                    <a:lnTo>
                      <a:pt x="247650" y="0"/>
                    </a:lnTo>
                    <a:close/>
                  </a:path>
                </a:pathLst>
              </a:cu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8" name="47 Forma libre"/>
              <p:cNvSpPr/>
              <p:nvPr/>
            </p:nvSpPr>
            <p:spPr>
              <a:xfrm>
                <a:off x="1120140" y="3771900"/>
                <a:ext cx="266700" cy="167640"/>
              </a:xfrm>
              <a:custGeom>
                <a:avLst/>
                <a:gdLst>
                  <a:gd name="connsiteX0" fmla="*/ 266700 w 266700"/>
                  <a:gd name="connsiteY0" fmla="*/ 0 h 167640"/>
                  <a:gd name="connsiteX1" fmla="*/ 152400 w 266700"/>
                  <a:gd name="connsiteY1" fmla="*/ 114300 h 167640"/>
                  <a:gd name="connsiteX2" fmla="*/ 0 w 266700"/>
                  <a:gd name="connsiteY2" fmla="*/ 167640 h 167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6700" h="167640">
                    <a:moveTo>
                      <a:pt x="266700" y="0"/>
                    </a:moveTo>
                    <a:cubicBezTo>
                      <a:pt x="231775" y="43180"/>
                      <a:pt x="196850" y="86360"/>
                      <a:pt x="152400" y="114300"/>
                    </a:cubicBezTo>
                    <a:cubicBezTo>
                      <a:pt x="107950" y="142240"/>
                      <a:pt x="53975" y="154940"/>
                      <a:pt x="0" y="167640"/>
                    </a:cubicBezTo>
                  </a:path>
                </a:pathLst>
              </a:cu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9" name="48 Forma libre"/>
              <p:cNvSpPr/>
              <p:nvPr/>
            </p:nvSpPr>
            <p:spPr>
              <a:xfrm>
                <a:off x="959948" y="2699515"/>
                <a:ext cx="297353" cy="197997"/>
              </a:xfrm>
              <a:custGeom>
                <a:avLst/>
                <a:gdLst>
                  <a:gd name="connsiteX0" fmla="*/ 0 w 228600"/>
                  <a:gd name="connsiteY0" fmla="*/ 45720 h 137160"/>
                  <a:gd name="connsiteX1" fmla="*/ 68580 w 228600"/>
                  <a:gd name="connsiteY1" fmla="*/ 137160 h 137160"/>
                  <a:gd name="connsiteX2" fmla="*/ 205740 w 228600"/>
                  <a:gd name="connsiteY2" fmla="*/ 83820 h 137160"/>
                  <a:gd name="connsiteX3" fmla="*/ 228600 w 228600"/>
                  <a:gd name="connsiteY3" fmla="*/ 22860 h 137160"/>
                  <a:gd name="connsiteX4" fmla="*/ 190500 w 228600"/>
                  <a:gd name="connsiteY4" fmla="*/ 0 h 137160"/>
                  <a:gd name="connsiteX5" fmla="*/ 0 w 228600"/>
                  <a:gd name="connsiteY5" fmla="*/ 45720 h 137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8600" h="137160">
                    <a:moveTo>
                      <a:pt x="0" y="45720"/>
                    </a:moveTo>
                    <a:lnTo>
                      <a:pt x="68580" y="137160"/>
                    </a:lnTo>
                    <a:lnTo>
                      <a:pt x="205740" y="83820"/>
                    </a:lnTo>
                    <a:lnTo>
                      <a:pt x="228600" y="22860"/>
                    </a:lnTo>
                    <a:lnTo>
                      <a:pt x="190500" y="0"/>
                    </a:lnTo>
                    <a:lnTo>
                      <a:pt x="0" y="45720"/>
                    </a:lnTo>
                    <a:close/>
                  </a:path>
                </a:pathLst>
              </a:cu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29" name="28 Grupo"/>
            <p:cNvGrpSpPr/>
            <p:nvPr/>
          </p:nvGrpSpPr>
          <p:grpSpPr>
            <a:xfrm flipH="1">
              <a:off x="1722360" y="2656493"/>
              <a:ext cx="1101260" cy="1574047"/>
              <a:chOff x="444701" y="2656493"/>
              <a:chExt cx="1069981" cy="1574047"/>
            </a:xfrm>
          </p:grpSpPr>
          <p:sp>
            <p:nvSpPr>
              <p:cNvPr id="30" name="29 Forma libre"/>
              <p:cNvSpPr/>
              <p:nvPr/>
            </p:nvSpPr>
            <p:spPr>
              <a:xfrm>
                <a:off x="455782" y="2750133"/>
                <a:ext cx="1058900" cy="1480407"/>
              </a:xfrm>
              <a:custGeom>
                <a:avLst/>
                <a:gdLst>
                  <a:gd name="connsiteX0" fmla="*/ 1023533 w 1061840"/>
                  <a:gd name="connsiteY0" fmla="*/ 12117 h 1467060"/>
                  <a:gd name="connsiteX1" fmla="*/ 890183 w 1061840"/>
                  <a:gd name="connsiteY1" fmla="*/ 2592 h 1467060"/>
                  <a:gd name="connsiteX2" fmla="*/ 718733 w 1061840"/>
                  <a:gd name="connsiteY2" fmla="*/ 31167 h 1467060"/>
                  <a:gd name="connsiteX3" fmla="*/ 613958 w 1061840"/>
                  <a:gd name="connsiteY3" fmla="*/ 107367 h 1467060"/>
                  <a:gd name="connsiteX4" fmla="*/ 480608 w 1061840"/>
                  <a:gd name="connsiteY4" fmla="*/ 259767 h 1467060"/>
                  <a:gd name="connsiteX5" fmla="*/ 375833 w 1061840"/>
                  <a:gd name="connsiteY5" fmla="*/ 478842 h 1467060"/>
                  <a:gd name="connsiteX6" fmla="*/ 213908 w 1061840"/>
                  <a:gd name="connsiteY6" fmla="*/ 764592 h 1467060"/>
                  <a:gd name="connsiteX7" fmla="*/ 118658 w 1061840"/>
                  <a:gd name="connsiteY7" fmla="*/ 907467 h 1467060"/>
                  <a:gd name="connsiteX8" fmla="*/ 32933 w 1061840"/>
                  <a:gd name="connsiteY8" fmla="*/ 1031292 h 1467060"/>
                  <a:gd name="connsiteX9" fmla="*/ 4358 w 1061840"/>
                  <a:gd name="connsiteY9" fmla="*/ 1069392 h 1467060"/>
                  <a:gd name="connsiteX10" fmla="*/ 118658 w 1061840"/>
                  <a:gd name="connsiteY10" fmla="*/ 1164642 h 1467060"/>
                  <a:gd name="connsiteX11" fmla="*/ 328208 w 1061840"/>
                  <a:gd name="connsiteY11" fmla="*/ 1240842 h 1467060"/>
                  <a:gd name="connsiteX12" fmla="*/ 347258 w 1061840"/>
                  <a:gd name="connsiteY12" fmla="*/ 1221792 h 1467060"/>
                  <a:gd name="connsiteX13" fmla="*/ 442508 w 1061840"/>
                  <a:gd name="connsiteY13" fmla="*/ 1031292 h 1467060"/>
                  <a:gd name="connsiteX14" fmla="*/ 623483 w 1061840"/>
                  <a:gd name="connsiteY14" fmla="*/ 716967 h 1467060"/>
                  <a:gd name="connsiteX15" fmla="*/ 671108 w 1061840"/>
                  <a:gd name="connsiteY15" fmla="*/ 593142 h 1467060"/>
                  <a:gd name="connsiteX16" fmla="*/ 594908 w 1061840"/>
                  <a:gd name="connsiteY16" fmla="*/ 1040817 h 1467060"/>
                  <a:gd name="connsiteX17" fmla="*/ 556808 w 1061840"/>
                  <a:gd name="connsiteY17" fmla="*/ 1250367 h 1467060"/>
                  <a:gd name="connsiteX18" fmla="*/ 547283 w 1061840"/>
                  <a:gd name="connsiteY18" fmla="*/ 1374192 h 1467060"/>
                  <a:gd name="connsiteX19" fmla="*/ 613958 w 1061840"/>
                  <a:gd name="connsiteY19" fmla="*/ 1412292 h 1467060"/>
                  <a:gd name="connsiteX20" fmla="*/ 852083 w 1061840"/>
                  <a:gd name="connsiteY20" fmla="*/ 1459917 h 1467060"/>
                  <a:gd name="connsiteX21" fmla="*/ 985433 w 1061840"/>
                  <a:gd name="connsiteY21" fmla="*/ 1450392 h 1467060"/>
                  <a:gd name="connsiteX22" fmla="*/ 994958 w 1061840"/>
                  <a:gd name="connsiteY22" fmla="*/ 1307517 h 1467060"/>
                  <a:gd name="connsiteX23" fmla="*/ 1014008 w 1061840"/>
                  <a:gd name="connsiteY23" fmla="*/ 945567 h 1467060"/>
                  <a:gd name="connsiteX24" fmla="*/ 1042583 w 1061840"/>
                  <a:gd name="connsiteY24" fmla="*/ 659817 h 1467060"/>
                  <a:gd name="connsiteX25" fmla="*/ 1042583 w 1061840"/>
                  <a:gd name="connsiteY25" fmla="*/ 421692 h 1467060"/>
                  <a:gd name="connsiteX26" fmla="*/ 1052108 w 1061840"/>
                  <a:gd name="connsiteY26" fmla="*/ 240717 h 1467060"/>
                  <a:gd name="connsiteX27" fmla="*/ 1061633 w 1061840"/>
                  <a:gd name="connsiteY27" fmla="*/ 97842 h 1467060"/>
                  <a:gd name="connsiteX28" fmla="*/ 1023533 w 1061840"/>
                  <a:gd name="connsiteY28" fmla="*/ 12117 h 1467060"/>
                  <a:gd name="connsiteX0" fmla="*/ 1023533 w 1084384"/>
                  <a:gd name="connsiteY0" fmla="*/ 12117 h 1480407"/>
                  <a:gd name="connsiteX1" fmla="*/ 890183 w 1084384"/>
                  <a:gd name="connsiteY1" fmla="*/ 2592 h 1480407"/>
                  <a:gd name="connsiteX2" fmla="*/ 718733 w 1084384"/>
                  <a:gd name="connsiteY2" fmla="*/ 31167 h 1480407"/>
                  <a:gd name="connsiteX3" fmla="*/ 613958 w 1084384"/>
                  <a:gd name="connsiteY3" fmla="*/ 107367 h 1480407"/>
                  <a:gd name="connsiteX4" fmla="*/ 480608 w 1084384"/>
                  <a:gd name="connsiteY4" fmla="*/ 259767 h 1480407"/>
                  <a:gd name="connsiteX5" fmla="*/ 375833 w 1084384"/>
                  <a:gd name="connsiteY5" fmla="*/ 478842 h 1480407"/>
                  <a:gd name="connsiteX6" fmla="*/ 213908 w 1084384"/>
                  <a:gd name="connsiteY6" fmla="*/ 764592 h 1480407"/>
                  <a:gd name="connsiteX7" fmla="*/ 118658 w 1084384"/>
                  <a:gd name="connsiteY7" fmla="*/ 907467 h 1480407"/>
                  <a:gd name="connsiteX8" fmla="*/ 32933 w 1084384"/>
                  <a:gd name="connsiteY8" fmla="*/ 1031292 h 1480407"/>
                  <a:gd name="connsiteX9" fmla="*/ 4358 w 1084384"/>
                  <a:gd name="connsiteY9" fmla="*/ 1069392 h 1480407"/>
                  <a:gd name="connsiteX10" fmla="*/ 118658 w 1084384"/>
                  <a:gd name="connsiteY10" fmla="*/ 1164642 h 1480407"/>
                  <a:gd name="connsiteX11" fmla="*/ 328208 w 1084384"/>
                  <a:gd name="connsiteY11" fmla="*/ 1240842 h 1480407"/>
                  <a:gd name="connsiteX12" fmla="*/ 347258 w 1084384"/>
                  <a:gd name="connsiteY12" fmla="*/ 1221792 h 1480407"/>
                  <a:gd name="connsiteX13" fmla="*/ 442508 w 1084384"/>
                  <a:gd name="connsiteY13" fmla="*/ 1031292 h 1480407"/>
                  <a:gd name="connsiteX14" fmla="*/ 623483 w 1084384"/>
                  <a:gd name="connsiteY14" fmla="*/ 716967 h 1480407"/>
                  <a:gd name="connsiteX15" fmla="*/ 671108 w 1084384"/>
                  <a:gd name="connsiteY15" fmla="*/ 593142 h 1480407"/>
                  <a:gd name="connsiteX16" fmla="*/ 594908 w 1084384"/>
                  <a:gd name="connsiteY16" fmla="*/ 1040817 h 1480407"/>
                  <a:gd name="connsiteX17" fmla="*/ 556808 w 1084384"/>
                  <a:gd name="connsiteY17" fmla="*/ 1250367 h 1480407"/>
                  <a:gd name="connsiteX18" fmla="*/ 547283 w 1084384"/>
                  <a:gd name="connsiteY18" fmla="*/ 1374192 h 1480407"/>
                  <a:gd name="connsiteX19" fmla="*/ 613958 w 1084384"/>
                  <a:gd name="connsiteY19" fmla="*/ 1412292 h 1480407"/>
                  <a:gd name="connsiteX20" fmla="*/ 852083 w 1084384"/>
                  <a:gd name="connsiteY20" fmla="*/ 1459917 h 1480407"/>
                  <a:gd name="connsiteX21" fmla="*/ 1080683 w 1084384"/>
                  <a:gd name="connsiteY21" fmla="*/ 1469442 h 1480407"/>
                  <a:gd name="connsiteX22" fmla="*/ 994958 w 1084384"/>
                  <a:gd name="connsiteY22" fmla="*/ 1307517 h 1480407"/>
                  <a:gd name="connsiteX23" fmla="*/ 1014008 w 1084384"/>
                  <a:gd name="connsiteY23" fmla="*/ 945567 h 1480407"/>
                  <a:gd name="connsiteX24" fmla="*/ 1042583 w 1084384"/>
                  <a:gd name="connsiteY24" fmla="*/ 659817 h 1480407"/>
                  <a:gd name="connsiteX25" fmla="*/ 1042583 w 1084384"/>
                  <a:gd name="connsiteY25" fmla="*/ 421692 h 1480407"/>
                  <a:gd name="connsiteX26" fmla="*/ 1052108 w 1084384"/>
                  <a:gd name="connsiteY26" fmla="*/ 240717 h 1480407"/>
                  <a:gd name="connsiteX27" fmla="*/ 1061633 w 1084384"/>
                  <a:gd name="connsiteY27" fmla="*/ 97842 h 1480407"/>
                  <a:gd name="connsiteX28" fmla="*/ 1023533 w 1084384"/>
                  <a:gd name="connsiteY28" fmla="*/ 12117 h 1480407"/>
                  <a:gd name="connsiteX0" fmla="*/ 1023533 w 1104656"/>
                  <a:gd name="connsiteY0" fmla="*/ 12117 h 1480407"/>
                  <a:gd name="connsiteX1" fmla="*/ 890183 w 1104656"/>
                  <a:gd name="connsiteY1" fmla="*/ 2592 h 1480407"/>
                  <a:gd name="connsiteX2" fmla="*/ 718733 w 1104656"/>
                  <a:gd name="connsiteY2" fmla="*/ 31167 h 1480407"/>
                  <a:gd name="connsiteX3" fmla="*/ 613958 w 1104656"/>
                  <a:gd name="connsiteY3" fmla="*/ 107367 h 1480407"/>
                  <a:gd name="connsiteX4" fmla="*/ 480608 w 1104656"/>
                  <a:gd name="connsiteY4" fmla="*/ 259767 h 1480407"/>
                  <a:gd name="connsiteX5" fmla="*/ 375833 w 1104656"/>
                  <a:gd name="connsiteY5" fmla="*/ 478842 h 1480407"/>
                  <a:gd name="connsiteX6" fmla="*/ 213908 w 1104656"/>
                  <a:gd name="connsiteY6" fmla="*/ 764592 h 1480407"/>
                  <a:gd name="connsiteX7" fmla="*/ 118658 w 1104656"/>
                  <a:gd name="connsiteY7" fmla="*/ 907467 h 1480407"/>
                  <a:gd name="connsiteX8" fmla="*/ 32933 w 1104656"/>
                  <a:gd name="connsiteY8" fmla="*/ 1031292 h 1480407"/>
                  <a:gd name="connsiteX9" fmla="*/ 4358 w 1104656"/>
                  <a:gd name="connsiteY9" fmla="*/ 1069392 h 1480407"/>
                  <a:gd name="connsiteX10" fmla="*/ 118658 w 1104656"/>
                  <a:gd name="connsiteY10" fmla="*/ 1164642 h 1480407"/>
                  <a:gd name="connsiteX11" fmla="*/ 328208 w 1104656"/>
                  <a:gd name="connsiteY11" fmla="*/ 1240842 h 1480407"/>
                  <a:gd name="connsiteX12" fmla="*/ 347258 w 1104656"/>
                  <a:gd name="connsiteY12" fmla="*/ 1221792 h 1480407"/>
                  <a:gd name="connsiteX13" fmla="*/ 442508 w 1104656"/>
                  <a:gd name="connsiteY13" fmla="*/ 1031292 h 1480407"/>
                  <a:gd name="connsiteX14" fmla="*/ 623483 w 1104656"/>
                  <a:gd name="connsiteY14" fmla="*/ 716967 h 1480407"/>
                  <a:gd name="connsiteX15" fmla="*/ 671108 w 1104656"/>
                  <a:gd name="connsiteY15" fmla="*/ 593142 h 1480407"/>
                  <a:gd name="connsiteX16" fmla="*/ 594908 w 1104656"/>
                  <a:gd name="connsiteY16" fmla="*/ 1040817 h 1480407"/>
                  <a:gd name="connsiteX17" fmla="*/ 556808 w 1104656"/>
                  <a:gd name="connsiteY17" fmla="*/ 1250367 h 1480407"/>
                  <a:gd name="connsiteX18" fmla="*/ 547283 w 1104656"/>
                  <a:gd name="connsiteY18" fmla="*/ 1374192 h 1480407"/>
                  <a:gd name="connsiteX19" fmla="*/ 613958 w 1104656"/>
                  <a:gd name="connsiteY19" fmla="*/ 1412292 h 1480407"/>
                  <a:gd name="connsiteX20" fmla="*/ 852083 w 1104656"/>
                  <a:gd name="connsiteY20" fmla="*/ 1459917 h 1480407"/>
                  <a:gd name="connsiteX21" fmla="*/ 1080683 w 1104656"/>
                  <a:gd name="connsiteY21" fmla="*/ 1469442 h 1480407"/>
                  <a:gd name="connsiteX22" fmla="*/ 1090208 w 1104656"/>
                  <a:gd name="connsiteY22" fmla="*/ 1307517 h 1480407"/>
                  <a:gd name="connsiteX23" fmla="*/ 1014008 w 1104656"/>
                  <a:gd name="connsiteY23" fmla="*/ 945567 h 1480407"/>
                  <a:gd name="connsiteX24" fmla="*/ 1042583 w 1104656"/>
                  <a:gd name="connsiteY24" fmla="*/ 659817 h 1480407"/>
                  <a:gd name="connsiteX25" fmla="*/ 1042583 w 1104656"/>
                  <a:gd name="connsiteY25" fmla="*/ 421692 h 1480407"/>
                  <a:gd name="connsiteX26" fmla="*/ 1052108 w 1104656"/>
                  <a:gd name="connsiteY26" fmla="*/ 240717 h 1480407"/>
                  <a:gd name="connsiteX27" fmla="*/ 1061633 w 1104656"/>
                  <a:gd name="connsiteY27" fmla="*/ 97842 h 1480407"/>
                  <a:gd name="connsiteX28" fmla="*/ 1023533 w 1104656"/>
                  <a:gd name="connsiteY28" fmla="*/ 12117 h 1480407"/>
                  <a:gd name="connsiteX0" fmla="*/ 1023533 w 1110954"/>
                  <a:gd name="connsiteY0" fmla="*/ 12117 h 1480407"/>
                  <a:gd name="connsiteX1" fmla="*/ 890183 w 1110954"/>
                  <a:gd name="connsiteY1" fmla="*/ 2592 h 1480407"/>
                  <a:gd name="connsiteX2" fmla="*/ 718733 w 1110954"/>
                  <a:gd name="connsiteY2" fmla="*/ 31167 h 1480407"/>
                  <a:gd name="connsiteX3" fmla="*/ 613958 w 1110954"/>
                  <a:gd name="connsiteY3" fmla="*/ 107367 h 1480407"/>
                  <a:gd name="connsiteX4" fmla="*/ 480608 w 1110954"/>
                  <a:gd name="connsiteY4" fmla="*/ 259767 h 1480407"/>
                  <a:gd name="connsiteX5" fmla="*/ 375833 w 1110954"/>
                  <a:gd name="connsiteY5" fmla="*/ 478842 h 1480407"/>
                  <a:gd name="connsiteX6" fmla="*/ 213908 w 1110954"/>
                  <a:gd name="connsiteY6" fmla="*/ 764592 h 1480407"/>
                  <a:gd name="connsiteX7" fmla="*/ 118658 w 1110954"/>
                  <a:gd name="connsiteY7" fmla="*/ 907467 h 1480407"/>
                  <a:gd name="connsiteX8" fmla="*/ 32933 w 1110954"/>
                  <a:gd name="connsiteY8" fmla="*/ 1031292 h 1480407"/>
                  <a:gd name="connsiteX9" fmla="*/ 4358 w 1110954"/>
                  <a:gd name="connsiteY9" fmla="*/ 1069392 h 1480407"/>
                  <a:gd name="connsiteX10" fmla="*/ 118658 w 1110954"/>
                  <a:gd name="connsiteY10" fmla="*/ 1164642 h 1480407"/>
                  <a:gd name="connsiteX11" fmla="*/ 328208 w 1110954"/>
                  <a:gd name="connsiteY11" fmla="*/ 1240842 h 1480407"/>
                  <a:gd name="connsiteX12" fmla="*/ 347258 w 1110954"/>
                  <a:gd name="connsiteY12" fmla="*/ 1221792 h 1480407"/>
                  <a:gd name="connsiteX13" fmla="*/ 442508 w 1110954"/>
                  <a:gd name="connsiteY13" fmla="*/ 1031292 h 1480407"/>
                  <a:gd name="connsiteX14" fmla="*/ 623483 w 1110954"/>
                  <a:gd name="connsiteY14" fmla="*/ 716967 h 1480407"/>
                  <a:gd name="connsiteX15" fmla="*/ 671108 w 1110954"/>
                  <a:gd name="connsiteY15" fmla="*/ 593142 h 1480407"/>
                  <a:gd name="connsiteX16" fmla="*/ 594908 w 1110954"/>
                  <a:gd name="connsiteY16" fmla="*/ 1040817 h 1480407"/>
                  <a:gd name="connsiteX17" fmla="*/ 556808 w 1110954"/>
                  <a:gd name="connsiteY17" fmla="*/ 1250367 h 1480407"/>
                  <a:gd name="connsiteX18" fmla="*/ 547283 w 1110954"/>
                  <a:gd name="connsiteY18" fmla="*/ 1374192 h 1480407"/>
                  <a:gd name="connsiteX19" fmla="*/ 613958 w 1110954"/>
                  <a:gd name="connsiteY19" fmla="*/ 1412292 h 1480407"/>
                  <a:gd name="connsiteX20" fmla="*/ 852083 w 1110954"/>
                  <a:gd name="connsiteY20" fmla="*/ 1459917 h 1480407"/>
                  <a:gd name="connsiteX21" fmla="*/ 1080683 w 1110954"/>
                  <a:gd name="connsiteY21" fmla="*/ 1469442 h 1480407"/>
                  <a:gd name="connsiteX22" fmla="*/ 1090208 w 1110954"/>
                  <a:gd name="connsiteY22" fmla="*/ 1307517 h 1480407"/>
                  <a:gd name="connsiteX23" fmla="*/ 1109258 w 1110954"/>
                  <a:gd name="connsiteY23" fmla="*/ 936042 h 1480407"/>
                  <a:gd name="connsiteX24" fmla="*/ 1042583 w 1110954"/>
                  <a:gd name="connsiteY24" fmla="*/ 659817 h 1480407"/>
                  <a:gd name="connsiteX25" fmla="*/ 1042583 w 1110954"/>
                  <a:gd name="connsiteY25" fmla="*/ 421692 h 1480407"/>
                  <a:gd name="connsiteX26" fmla="*/ 1052108 w 1110954"/>
                  <a:gd name="connsiteY26" fmla="*/ 240717 h 1480407"/>
                  <a:gd name="connsiteX27" fmla="*/ 1061633 w 1110954"/>
                  <a:gd name="connsiteY27" fmla="*/ 97842 h 1480407"/>
                  <a:gd name="connsiteX28" fmla="*/ 1023533 w 1110954"/>
                  <a:gd name="connsiteY28" fmla="*/ 12117 h 1480407"/>
                  <a:gd name="connsiteX0" fmla="*/ 1023533 w 1110009"/>
                  <a:gd name="connsiteY0" fmla="*/ 12117 h 1480407"/>
                  <a:gd name="connsiteX1" fmla="*/ 890183 w 1110009"/>
                  <a:gd name="connsiteY1" fmla="*/ 2592 h 1480407"/>
                  <a:gd name="connsiteX2" fmla="*/ 718733 w 1110009"/>
                  <a:gd name="connsiteY2" fmla="*/ 31167 h 1480407"/>
                  <a:gd name="connsiteX3" fmla="*/ 613958 w 1110009"/>
                  <a:gd name="connsiteY3" fmla="*/ 107367 h 1480407"/>
                  <a:gd name="connsiteX4" fmla="*/ 480608 w 1110009"/>
                  <a:gd name="connsiteY4" fmla="*/ 259767 h 1480407"/>
                  <a:gd name="connsiteX5" fmla="*/ 375833 w 1110009"/>
                  <a:gd name="connsiteY5" fmla="*/ 478842 h 1480407"/>
                  <a:gd name="connsiteX6" fmla="*/ 213908 w 1110009"/>
                  <a:gd name="connsiteY6" fmla="*/ 764592 h 1480407"/>
                  <a:gd name="connsiteX7" fmla="*/ 118658 w 1110009"/>
                  <a:gd name="connsiteY7" fmla="*/ 907467 h 1480407"/>
                  <a:gd name="connsiteX8" fmla="*/ 32933 w 1110009"/>
                  <a:gd name="connsiteY8" fmla="*/ 1031292 h 1480407"/>
                  <a:gd name="connsiteX9" fmla="*/ 4358 w 1110009"/>
                  <a:gd name="connsiteY9" fmla="*/ 1069392 h 1480407"/>
                  <a:gd name="connsiteX10" fmla="*/ 118658 w 1110009"/>
                  <a:gd name="connsiteY10" fmla="*/ 1164642 h 1480407"/>
                  <a:gd name="connsiteX11" fmla="*/ 328208 w 1110009"/>
                  <a:gd name="connsiteY11" fmla="*/ 1240842 h 1480407"/>
                  <a:gd name="connsiteX12" fmla="*/ 347258 w 1110009"/>
                  <a:gd name="connsiteY12" fmla="*/ 1221792 h 1480407"/>
                  <a:gd name="connsiteX13" fmla="*/ 442508 w 1110009"/>
                  <a:gd name="connsiteY13" fmla="*/ 1031292 h 1480407"/>
                  <a:gd name="connsiteX14" fmla="*/ 623483 w 1110009"/>
                  <a:gd name="connsiteY14" fmla="*/ 716967 h 1480407"/>
                  <a:gd name="connsiteX15" fmla="*/ 671108 w 1110009"/>
                  <a:gd name="connsiteY15" fmla="*/ 593142 h 1480407"/>
                  <a:gd name="connsiteX16" fmla="*/ 594908 w 1110009"/>
                  <a:gd name="connsiteY16" fmla="*/ 1040817 h 1480407"/>
                  <a:gd name="connsiteX17" fmla="*/ 556808 w 1110009"/>
                  <a:gd name="connsiteY17" fmla="*/ 1250367 h 1480407"/>
                  <a:gd name="connsiteX18" fmla="*/ 547283 w 1110009"/>
                  <a:gd name="connsiteY18" fmla="*/ 1374192 h 1480407"/>
                  <a:gd name="connsiteX19" fmla="*/ 613958 w 1110009"/>
                  <a:gd name="connsiteY19" fmla="*/ 1412292 h 1480407"/>
                  <a:gd name="connsiteX20" fmla="*/ 852083 w 1110009"/>
                  <a:gd name="connsiteY20" fmla="*/ 1459917 h 1480407"/>
                  <a:gd name="connsiteX21" fmla="*/ 1080683 w 1110009"/>
                  <a:gd name="connsiteY21" fmla="*/ 1469442 h 1480407"/>
                  <a:gd name="connsiteX22" fmla="*/ 1090208 w 1110009"/>
                  <a:gd name="connsiteY22" fmla="*/ 1307517 h 1480407"/>
                  <a:gd name="connsiteX23" fmla="*/ 1109258 w 1110009"/>
                  <a:gd name="connsiteY23" fmla="*/ 936042 h 1480407"/>
                  <a:gd name="connsiteX24" fmla="*/ 1099733 w 1110009"/>
                  <a:gd name="connsiteY24" fmla="*/ 650292 h 1480407"/>
                  <a:gd name="connsiteX25" fmla="*/ 1042583 w 1110009"/>
                  <a:gd name="connsiteY25" fmla="*/ 421692 h 1480407"/>
                  <a:gd name="connsiteX26" fmla="*/ 1052108 w 1110009"/>
                  <a:gd name="connsiteY26" fmla="*/ 240717 h 1480407"/>
                  <a:gd name="connsiteX27" fmla="*/ 1061633 w 1110009"/>
                  <a:gd name="connsiteY27" fmla="*/ 97842 h 1480407"/>
                  <a:gd name="connsiteX28" fmla="*/ 1023533 w 1110009"/>
                  <a:gd name="connsiteY28" fmla="*/ 12117 h 1480407"/>
                  <a:gd name="connsiteX0" fmla="*/ 1023533 w 1109465"/>
                  <a:gd name="connsiteY0" fmla="*/ 12117 h 1480407"/>
                  <a:gd name="connsiteX1" fmla="*/ 890183 w 1109465"/>
                  <a:gd name="connsiteY1" fmla="*/ 2592 h 1480407"/>
                  <a:gd name="connsiteX2" fmla="*/ 718733 w 1109465"/>
                  <a:gd name="connsiteY2" fmla="*/ 31167 h 1480407"/>
                  <a:gd name="connsiteX3" fmla="*/ 613958 w 1109465"/>
                  <a:gd name="connsiteY3" fmla="*/ 107367 h 1480407"/>
                  <a:gd name="connsiteX4" fmla="*/ 480608 w 1109465"/>
                  <a:gd name="connsiteY4" fmla="*/ 259767 h 1480407"/>
                  <a:gd name="connsiteX5" fmla="*/ 375833 w 1109465"/>
                  <a:gd name="connsiteY5" fmla="*/ 478842 h 1480407"/>
                  <a:gd name="connsiteX6" fmla="*/ 213908 w 1109465"/>
                  <a:gd name="connsiteY6" fmla="*/ 764592 h 1480407"/>
                  <a:gd name="connsiteX7" fmla="*/ 118658 w 1109465"/>
                  <a:gd name="connsiteY7" fmla="*/ 907467 h 1480407"/>
                  <a:gd name="connsiteX8" fmla="*/ 32933 w 1109465"/>
                  <a:gd name="connsiteY8" fmla="*/ 1031292 h 1480407"/>
                  <a:gd name="connsiteX9" fmla="*/ 4358 w 1109465"/>
                  <a:gd name="connsiteY9" fmla="*/ 1069392 h 1480407"/>
                  <a:gd name="connsiteX10" fmla="*/ 118658 w 1109465"/>
                  <a:gd name="connsiteY10" fmla="*/ 1164642 h 1480407"/>
                  <a:gd name="connsiteX11" fmla="*/ 328208 w 1109465"/>
                  <a:gd name="connsiteY11" fmla="*/ 1240842 h 1480407"/>
                  <a:gd name="connsiteX12" fmla="*/ 347258 w 1109465"/>
                  <a:gd name="connsiteY12" fmla="*/ 1221792 h 1480407"/>
                  <a:gd name="connsiteX13" fmla="*/ 442508 w 1109465"/>
                  <a:gd name="connsiteY13" fmla="*/ 1031292 h 1480407"/>
                  <a:gd name="connsiteX14" fmla="*/ 623483 w 1109465"/>
                  <a:gd name="connsiteY14" fmla="*/ 716967 h 1480407"/>
                  <a:gd name="connsiteX15" fmla="*/ 671108 w 1109465"/>
                  <a:gd name="connsiteY15" fmla="*/ 593142 h 1480407"/>
                  <a:gd name="connsiteX16" fmla="*/ 594908 w 1109465"/>
                  <a:gd name="connsiteY16" fmla="*/ 1040817 h 1480407"/>
                  <a:gd name="connsiteX17" fmla="*/ 556808 w 1109465"/>
                  <a:gd name="connsiteY17" fmla="*/ 1250367 h 1480407"/>
                  <a:gd name="connsiteX18" fmla="*/ 547283 w 1109465"/>
                  <a:gd name="connsiteY18" fmla="*/ 1374192 h 1480407"/>
                  <a:gd name="connsiteX19" fmla="*/ 613958 w 1109465"/>
                  <a:gd name="connsiteY19" fmla="*/ 1412292 h 1480407"/>
                  <a:gd name="connsiteX20" fmla="*/ 852083 w 1109465"/>
                  <a:gd name="connsiteY20" fmla="*/ 1459917 h 1480407"/>
                  <a:gd name="connsiteX21" fmla="*/ 1080683 w 1109465"/>
                  <a:gd name="connsiteY21" fmla="*/ 1469442 h 1480407"/>
                  <a:gd name="connsiteX22" fmla="*/ 1090208 w 1109465"/>
                  <a:gd name="connsiteY22" fmla="*/ 1307517 h 1480407"/>
                  <a:gd name="connsiteX23" fmla="*/ 1109258 w 1109465"/>
                  <a:gd name="connsiteY23" fmla="*/ 936042 h 1480407"/>
                  <a:gd name="connsiteX24" fmla="*/ 1099733 w 1109465"/>
                  <a:gd name="connsiteY24" fmla="*/ 650292 h 1480407"/>
                  <a:gd name="connsiteX25" fmla="*/ 1090208 w 1109465"/>
                  <a:gd name="connsiteY25" fmla="*/ 421692 h 1480407"/>
                  <a:gd name="connsiteX26" fmla="*/ 1052108 w 1109465"/>
                  <a:gd name="connsiteY26" fmla="*/ 240717 h 1480407"/>
                  <a:gd name="connsiteX27" fmla="*/ 1061633 w 1109465"/>
                  <a:gd name="connsiteY27" fmla="*/ 97842 h 1480407"/>
                  <a:gd name="connsiteX28" fmla="*/ 1023533 w 1109465"/>
                  <a:gd name="connsiteY28" fmla="*/ 12117 h 1480407"/>
                  <a:gd name="connsiteX0" fmla="*/ 1023533 w 1109465"/>
                  <a:gd name="connsiteY0" fmla="*/ 12117 h 1480407"/>
                  <a:gd name="connsiteX1" fmla="*/ 890183 w 1109465"/>
                  <a:gd name="connsiteY1" fmla="*/ 2592 h 1480407"/>
                  <a:gd name="connsiteX2" fmla="*/ 718733 w 1109465"/>
                  <a:gd name="connsiteY2" fmla="*/ 31167 h 1480407"/>
                  <a:gd name="connsiteX3" fmla="*/ 613958 w 1109465"/>
                  <a:gd name="connsiteY3" fmla="*/ 107367 h 1480407"/>
                  <a:gd name="connsiteX4" fmla="*/ 480608 w 1109465"/>
                  <a:gd name="connsiteY4" fmla="*/ 259767 h 1480407"/>
                  <a:gd name="connsiteX5" fmla="*/ 375833 w 1109465"/>
                  <a:gd name="connsiteY5" fmla="*/ 478842 h 1480407"/>
                  <a:gd name="connsiteX6" fmla="*/ 213908 w 1109465"/>
                  <a:gd name="connsiteY6" fmla="*/ 764592 h 1480407"/>
                  <a:gd name="connsiteX7" fmla="*/ 118658 w 1109465"/>
                  <a:gd name="connsiteY7" fmla="*/ 907467 h 1480407"/>
                  <a:gd name="connsiteX8" fmla="*/ 32933 w 1109465"/>
                  <a:gd name="connsiteY8" fmla="*/ 1031292 h 1480407"/>
                  <a:gd name="connsiteX9" fmla="*/ 4358 w 1109465"/>
                  <a:gd name="connsiteY9" fmla="*/ 1069392 h 1480407"/>
                  <a:gd name="connsiteX10" fmla="*/ 118658 w 1109465"/>
                  <a:gd name="connsiteY10" fmla="*/ 1164642 h 1480407"/>
                  <a:gd name="connsiteX11" fmla="*/ 328208 w 1109465"/>
                  <a:gd name="connsiteY11" fmla="*/ 1240842 h 1480407"/>
                  <a:gd name="connsiteX12" fmla="*/ 384275 w 1109465"/>
                  <a:gd name="connsiteY12" fmla="*/ 1269417 h 1480407"/>
                  <a:gd name="connsiteX13" fmla="*/ 442508 w 1109465"/>
                  <a:gd name="connsiteY13" fmla="*/ 1031292 h 1480407"/>
                  <a:gd name="connsiteX14" fmla="*/ 623483 w 1109465"/>
                  <a:gd name="connsiteY14" fmla="*/ 716967 h 1480407"/>
                  <a:gd name="connsiteX15" fmla="*/ 671108 w 1109465"/>
                  <a:gd name="connsiteY15" fmla="*/ 593142 h 1480407"/>
                  <a:gd name="connsiteX16" fmla="*/ 594908 w 1109465"/>
                  <a:gd name="connsiteY16" fmla="*/ 1040817 h 1480407"/>
                  <a:gd name="connsiteX17" fmla="*/ 556808 w 1109465"/>
                  <a:gd name="connsiteY17" fmla="*/ 1250367 h 1480407"/>
                  <a:gd name="connsiteX18" fmla="*/ 547283 w 1109465"/>
                  <a:gd name="connsiteY18" fmla="*/ 1374192 h 1480407"/>
                  <a:gd name="connsiteX19" fmla="*/ 613958 w 1109465"/>
                  <a:gd name="connsiteY19" fmla="*/ 1412292 h 1480407"/>
                  <a:gd name="connsiteX20" fmla="*/ 852083 w 1109465"/>
                  <a:gd name="connsiteY20" fmla="*/ 1459917 h 1480407"/>
                  <a:gd name="connsiteX21" fmla="*/ 1080683 w 1109465"/>
                  <a:gd name="connsiteY21" fmla="*/ 1469442 h 1480407"/>
                  <a:gd name="connsiteX22" fmla="*/ 1090208 w 1109465"/>
                  <a:gd name="connsiteY22" fmla="*/ 1307517 h 1480407"/>
                  <a:gd name="connsiteX23" fmla="*/ 1109258 w 1109465"/>
                  <a:gd name="connsiteY23" fmla="*/ 936042 h 1480407"/>
                  <a:gd name="connsiteX24" fmla="*/ 1099733 w 1109465"/>
                  <a:gd name="connsiteY24" fmla="*/ 650292 h 1480407"/>
                  <a:gd name="connsiteX25" fmla="*/ 1090208 w 1109465"/>
                  <a:gd name="connsiteY25" fmla="*/ 421692 h 1480407"/>
                  <a:gd name="connsiteX26" fmla="*/ 1052108 w 1109465"/>
                  <a:gd name="connsiteY26" fmla="*/ 240717 h 1480407"/>
                  <a:gd name="connsiteX27" fmla="*/ 1061633 w 1109465"/>
                  <a:gd name="connsiteY27" fmla="*/ 97842 h 1480407"/>
                  <a:gd name="connsiteX28" fmla="*/ 1023533 w 1109465"/>
                  <a:gd name="connsiteY28" fmla="*/ 12117 h 1480407"/>
                  <a:gd name="connsiteX0" fmla="*/ 1023533 w 1109465"/>
                  <a:gd name="connsiteY0" fmla="*/ 12117 h 1480407"/>
                  <a:gd name="connsiteX1" fmla="*/ 890183 w 1109465"/>
                  <a:gd name="connsiteY1" fmla="*/ 2592 h 1480407"/>
                  <a:gd name="connsiteX2" fmla="*/ 718733 w 1109465"/>
                  <a:gd name="connsiteY2" fmla="*/ 31167 h 1480407"/>
                  <a:gd name="connsiteX3" fmla="*/ 613958 w 1109465"/>
                  <a:gd name="connsiteY3" fmla="*/ 107367 h 1480407"/>
                  <a:gd name="connsiteX4" fmla="*/ 480608 w 1109465"/>
                  <a:gd name="connsiteY4" fmla="*/ 259767 h 1480407"/>
                  <a:gd name="connsiteX5" fmla="*/ 375833 w 1109465"/>
                  <a:gd name="connsiteY5" fmla="*/ 478842 h 1480407"/>
                  <a:gd name="connsiteX6" fmla="*/ 213908 w 1109465"/>
                  <a:gd name="connsiteY6" fmla="*/ 764592 h 1480407"/>
                  <a:gd name="connsiteX7" fmla="*/ 118658 w 1109465"/>
                  <a:gd name="connsiteY7" fmla="*/ 907467 h 1480407"/>
                  <a:gd name="connsiteX8" fmla="*/ 32933 w 1109465"/>
                  <a:gd name="connsiteY8" fmla="*/ 1031292 h 1480407"/>
                  <a:gd name="connsiteX9" fmla="*/ 4358 w 1109465"/>
                  <a:gd name="connsiteY9" fmla="*/ 1069392 h 1480407"/>
                  <a:gd name="connsiteX10" fmla="*/ 118658 w 1109465"/>
                  <a:gd name="connsiteY10" fmla="*/ 1164642 h 1480407"/>
                  <a:gd name="connsiteX11" fmla="*/ 328208 w 1109465"/>
                  <a:gd name="connsiteY11" fmla="*/ 1240842 h 1480407"/>
                  <a:gd name="connsiteX12" fmla="*/ 384275 w 1109465"/>
                  <a:gd name="connsiteY12" fmla="*/ 1269417 h 1480407"/>
                  <a:gd name="connsiteX13" fmla="*/ 507289 w 1109465"/>
                  <a:gd name="connsiteY13" fmla="*/ 1040817 h 1480407"/>
                  <a:gd name="connsiteX14" fmla="*/ 623483 w 1109465"/>
                  <a:gd name="connsiteY14" fmla="*/ 716967 h 1480407"/>
                  <a:gd name="connsiteX15" fmla="*/ 671108 w 1109465"/>
                  <a:gd name="connsiteY15" fmla="*/ 593142 h 1480407"/>
                  <a:gd name="connsiteX16" fmla="*/ 594908 w 1109465"/>
                  <a:gd name="connsiteY16" fmla="*/ 1040817 h 1480407"/>
                  <a:gd name="connsiteX17" fmla="*/ 556808 w 1109465"/>
                  <a:gd name="connsiteY17" fmla="*/ 1250367 h 1480407"/>
                  <a:gd name="connsiteX18" fmla="*/ 547283 w 1109465"/>
                  <a:gd name="connsiteY18" fmla="*/ 1374192 h 1480407"/>
                  <a:gd name="connsiteX19" fmla="*/ 613958 w 1109465"/>
                  <a:gd name="connsiteY19" fmla="*/ 1412292 h 1480407"/>
                  <a:gd name="connsiteX20" fmla="*/ 852083 w 1109465"/>
                  <a:gd name="connsiteY20" fmla="*/ 1459917 h 1480407"/>
                  <a:gd name="connsiteX21" fmla="*/ 1080683 w 1109465"/>
                  <a:gd name="connsiteY21" fmla="*/ 1469442 h 1480407"/>
                  <a:gd name="connsiteX22" fmla="*/ 1090208 w 1109465"/>
                  <a:gd name="connsiteY22" fmla="*/ 1307517 h 1480407"/>
                  <a:gd name="connsiteX23" fmla="*/ 1109258 w 1109465"/>
                  <a:gd name="connsiteY23" fmla="*/ 936042 h 1480407"/>
                  <a:gd name="connsiteX24" fmla="*/ 1099733 w 1109465"/>
                  <a:gd name="connsiteY24" fmla="*/ 650292 h 1480407"/>
                  <a:gd name="connsiteX25" fmla="*/ 1090208 w 1109465"/>
                  <a:gd name="connsiteY25" fmla="*/ 421692 h 1480407"/>
                  <a:gd name="connsiteX26" fmla="*/ 1052108 w 1109465"/>
                  <a:gd name="connsiteY26" fmla="*/ 240717 h 1480407"/>
                  <a:gd name="connsiteX27" fmla="*/ 1061633 w 1109465"/>
                  <a:gd name="connsiteY27" fmla="*/ 97842 h 1480407"/>
                  <a:gd name="connsiteX28" fmla="*/ 1023533 w 1109465"/>
                  <a:gd name="connsiteY28" fmla="*/ 12117 h 1480407"/>
                  <a:gd name="connsiteX0" fmla="*/ 994628 w 1080560"/>
                  <a:gd name="connsiteY0" fmla="*/ 12117 h 1480407"/>
                  <a:gd name="connsiteX1" fmla="*/ 861278 w 1080560"/>
                  <a:gd name="connsiteY1" fmla="*/ 2592 h 1480407"/>
                  <a:gd name="connsiteX2" fmla="*/ 689828 w 1080560"/>
                  <a:gd name="connsiteY2" fmla="*/ 31167 h 1480407"/>
                  <a:gd name="connsiteX3" fmla="*/ 585053 w 1080560"/>
                  <a:gd name="connsiteY3" fmla="*/ 107367 h 1480407"/>
                  <a:gd name="connsiteX4" fmla="*/ 451703 w 1080560"/>
                  <a:gd name="connsiteY4" fmla="*/ 259767 h 1480407"/>
                  <a:gd name="connsiteX5" fmla="*/ 346928 w 1080560"/>
                  <a:gd name="connsiteY5" fmla="*/ 478842 h 1480407"/>
                  <a:gd name="connsiteX6" fmla="*/ 185003 w 1080560"/>
                  <a:gd name="connsiteY6" fmla="*/ 764592 h 1480407"/>
                  <a:gd name="connsiteX7" fmla="*/ 89753 w 1080560"/>
                  <a:gd name="connsiteY7" fmla="*/ 907467 h 1480407"/>
                  <a:gd name="connsiteX8" fmla="*/ 4028 w 1080560"/>
                  <a:gd name="connsiteY8" fmla="*/ 1031292 h 1480407"/>
                  <a:gd name="connsiteX9" fmla="*/ 21725 w 1080560"/>
                  <a:gd name="connsiteY9" fmla="*/ 1107492 h 1480407"/>
                  <a:gd name="connsiteX10" fmla="*/ 89753 w 1080560"/>
                  <a:gd name="connsiteY10" fmla="*/ 1164642 h 1480407"/>
                  <a:gd name="connsiteX11" fmla="*/ 299303 w 1080560"/>
                  <a:gd name="connsiteY11" fmla="*/ 1240842 h 1480407"/>
                  <a:gd name="connsiteX12" fmla="*/ 355370 w 1080560"/>
                  <a:gd name="connsiteY12" fmla="*/ 1269417 h 1480407"/>
                  <a:gd name="connsiteX13" fmla="*/ 478384 w 1080560"/>
                  <a:gd name="connsiteY13" fmla="*/ 1040817 h 1480407"/>
                  <a:gd name="connsiteX14" fmla="*/ 594578 w 1080560"/>
                  <a:gd name="connsiteY14" fmla="*/ 716967 h 1480407"/>
                  <a:gd name="connsiteX15" fmla="*/ 642203 w 1080560"/>
                  <a:gd name="connsiteY15" fmla="*/ 593142 h 1480407"/>
                  <a:gd name="connsiteX16" fmla="*/ 566003 w 1080560"/>
                  <a:gd name="connsiteY16" fmla="*/ 1040817 h 1480407"/>
                  <a:gd name="connsiteX17" fmla="*/ 527903 w 1080560"/>
                  <a:gd name="connsiteY17" fmla="*/ 1250367 h 1480407"/>
                  <a:gd name="connsiteX18" fmla="*/ 518378 w 1080560"/>
                  <a:gd name="connsiteY18" fmla="*/ 1374192 h 1480407"/>
                  <a:gd name="connsiteX19" fmla="*/ 585053 w 1080560"/>
                  <a:gd name="connsiteY19" fmla="*/ 1412292 h 1480407"/>
                  <a:gd name="connsiteX20" fmla="*/ 823178 w 1080560"/>
                  <a:gd name="connsiteY20" fmla="*/ 1459917 h 1480407"/>
                  <a:gd name="connsiteX21" fmla="*/ 1051778 w 1080560"/>
                  <a:gd name="connsiteY21" fmla="*/ 1469442 h 1480407"/>
                  <a:gd name="connsiteX22" fmla="*/ 1061303 w 1080560"/>
                  <a:gd name="connsiteY22" fmla="*/ 1307517 h 1480407"/>
                  <a:gd name="connsiteX23" fmla="*/ 1080353 w 1080560"/>
                  <a:gd name="connsiteY23" fmla="*/ 936042 h 1480407"/>
                  <a:gd name="connsiteX24" fmla="*/ 1070828 w 1080560"/>
                  <a:gd name="connsiteY24" fmla="*/ 650292 h 1480407"/>
                  <a:gd name="connsiteX25" fmla="*/ 1061303 w 1080560"/>
                  <a:gd name="connsiteY25" fmla="*/ 421692 h 1480407"/>
                  <a:gd name="connsiteX26" fmla="*/ 1023203 w 1080560"/>
                  <a:gd name="connsiteY26" fmla="*/ 240717 h 1480407"/>
                  <a:gd name="connsiteX27" fmla="*/ 1032728 w 1080560"/>
                  <a:gd name="connsiteY27" fmla="*/ 97842 h 1480407"/>
                  <a:gd name="connsiteX28" fmla="*/ 994628 w 1080560"/>
                  <a:gd name="connsiteY28" fmla="*/ 12117 h 1480407"/>
                  <a:gd name="connsiteX0" fmla="*/ 972962 w 1058894"/>
                  <a:gd name="connsiteY0" fmla="*/ 12117 h 1480407"/>
                  <a:gd name="connsiteX1" fmla="*/ 839612 w 1058894"/>
                  <a:gd name="connsiteY1" fmla="*/ 2592 h 1480407"/>
                  <a:gd name="connsiteX2" fmla="*/ 668162 w 1058894"/>
                  <a:gd name="connsiteY2" fmla="*/ 31167 h 1480407"/>
                  <a:gd name="connsiteX3" fmla="*/ 563387 w 1058894"/>
                  <a:gd name="connsiteY3" fmla="*/ 107367 h 1480407"/>
                  <a:gd name="connsiteX4" fmla="*/ 430037 w 1058894"/>
                  <a:gd name="connsiteY4" fmla="*/ 259767 h 1480407"/>
                  <a:gd name="connsiteX5" fmla="*/ 325262 w 1058894"/>
                  <a:gd name="connsiteY5" fmla="*/ 478842 h 1480407"/>
                  <a:gd name="connsiteX6" fmla="*/ 163337 w 1058894"/>
                  <a:gd name="connsiteY6" fmla="*/ 764592 h 1480407"/>
                  <a:gd name="connsiteX7" fmla="*/ 68087 w 1058894"/>
                  <a:gd name="connsiteY7" fmla="*/ 907467 h 1480407"/>
                  <a:gd name="connsiteX8" fmla="*/ 56398 w 1058894"/>
                  <a:gd name="connsiteY8" fmla="*/ 1050342 h 1480407"/>
                  <a:gd name="connsiteX9" fmla="*/ 59 w 1058894"/>
                  <a:gd name="connsiteY9" fmla="*/ 1107492 h 1480407"/>
                  <a:gd name="connsiteX10" fmla="*/ 68087 w 1058894"/>
                  <a:gd name="connsiteY10" fmla="*/ 1164642 h 1480407"/>
                  <a:gd name="connsiteX11" fmla="*/ 277637 w 1058894"/>
                  <a:gd name="connsiteY11" fmla="*/ 1240842 h 1480407"/>
                  <a:gd name="connsiteX12" fmla="*/ 333704 w 1058894"/>
                  <a:gd name="connsiteY12" fmla="*/ 1269417 h 1480407"/>
                  <a:gd name="connsiteX13" fmla="*/ 456718 w 1058894"/>
                  <a:gd name="connsiteY13" fmla="*/ 1040817 h 1480407"/>
                  <a:gd name="connsiteX14" fmla="*/ 572912 w 1058894"/>
                  <a:gd name="connsiteY14" fmla="*/ 716967 h 1480407"/>
                  <a:gd name="connsiteX15" fmla="*/ 620537 w 1058894"/>
                  <a:gd name="connsiteY15" fmla="*/ 593142 h 1480407"/>
                  <a:gd name="connsiteX16" fmla="*/ 544337 w 1058894"/>
                  <a:gd name="connsiteY16" fmla="*/ 1040817 h 1480407"/>
                  <a:gd name="connsiteX17" fmla="*/ 506237 w 1058894"/>
                  <a:gd name="connsiteY17" fmla="*/ 1250367 h 1480407"/>
                  <a:gd name="connsiteX18" fmla="*/ 496712 w 1058894"/>
                  <a:gd name="connsiteY18" fmla="*/ 1374192 h 1480407"/>
                  <a:gd name="connsiteX19" fmla="*/ 563387 w 1058894"/>
                  <a:gd name="connsiteY19" fmla="*/ 1412292 h 1480407"/>
                  <a:gd name="connsiteX20" fmla="*/ 801512 w 1058894"/>
                  <a:gd name="connsiteY20" fmla="*/ 1459917 h 1480407"/>
                  <a:gd name="connsiteX21" fmla="*/ 1030112 w 1058894"/>
                  <a:gd name="connsiteY21" fmla="*/ 1469442 h 1480407"/>
                  <a:gd name="connsiteX22" fmla="*/ 1039637 w 1058894"/>
                  <a:gd name="connsiteY22" fmla="*/ 1307517 h 1480407"/>
                  <a:gd name="connsiteX23" fmla="*/ 1058687 w 1058894"/>
                  <a:gd name="connsiteY23" fmla="*/ 936042 h 1480407"/>
                  <a:gd name="connsiteX24" fmla="*/ 1049162 w 1058894"/>
                  <a:gd name="connsiteY24" fmla="*/ 650292 h 1480407"/>
                  <a:gd name="connsiteX25" fmla="*/ 1039637 w 1058894"/>
                  <a:gd name="connsiteY25" fmla="*/ 421692 h 1480407"/>
                  <a:gd name="connsiteX26" fmla="*/ 1001537 w 1058894"/>
                  <a:gd name="connsiteY26" fmla="*/ 240717 h 1480407"/>
                  <a:gd name="connsiteX27" fmla="*/ 1011062 w 1058894"/>
                  <a:gd name="connsiteY27" fmla="*/ 97842 h 1480407"/>
                  <a:gd name="connsiteX28" fmla="*/ 972962 w 1058894"/>
                  <a:gd name="connsiteY28" fmla="*/ 12117 h 1480407"/>
                  <a:gd name="connsiteX0" fmla="*/ 972968 w 1058900"/>
                  <a:gd name="connsiteY0" fmla="*/ 12117 h 1480407"/>
                  <a:gd name="connsiteX1" fmla="*/ 839618 w 1058900"/>
                  <a:gd name="connsiteY1" fmla="*/ 2592 h 1480407"/>
                  <a:gd name="connsiteX2" fmla="*/ 668168 w 1058900"/>
                  <a:gd name="connsiteY2" fmla="*/ 31167 h 1480407"/>
                  <a:gd name="connsiteX3" fmla="*/ 563393 w 1058900"/>
                  <a:gd name="connsiteY3" fmla="*/ 107367 h 1480407"/>
                  <a:gd name="connsiteX4" fmla="*/ 430043 w 1058900"/>
                  <a:gd name="connsiteY4" fmla="*/ 259767 h 1480407"/>
                  <a:gd name="connsiteX5" fmla="*/ 325268 w 1058900"/>
                  <a:gd name="connsiteY5" fmla="*/ 478842 h 1480407"/>
                  <a:gd name="connsiteX6" fmla="*/ 163343 w 1058900"/>
                  <a:gd name="connsiteY6" fmla="*/ 764592 h 1480407"/>
                  <a:gd name="connsiteX7" fmla="*/ 95856 w 1058900"/>
                  <a:gd name="connsiteY7" fmla="*/ 926517 h 1480407"/>
                  <a:gd name="connsiteX8" fmla="*/ 56404 w 1058900"/>
                  <a:gd name="connsiteY8" fmla="*/ 1050342 h 1480407"/>
                  <a:gd name="connsiteX9" fmla="*/ 65 w 1058900"/>
                  <a:gd name="connsiteY9" fmla="*/ 1107492 h 1480407"/>
                  <a:gd name="connsiteX10" fmla="*/ 68093 w 1058900"/>
                  <a:gd name="connsiteY10" fmla="*/ 1164642 h 1480407"/>
                  <a:gd name="connsiteX11" fmla="*/ 277643 w 1058900"/>
                  <a:gd name="connsiteY11" fmla="*/ 1240842 h 1480407"/>
                  <a:gd name="connsiteX12" fmla="*/ 333710 w 1058900"/>
                  <a:gd name="connsiteY12" fmla="*/ 1269417 h 1480407"/>
                  <a:gd name="connsiteX13" fmla="*/ 456724 w 1058900"/>
                  <a:gd name="connsiteY13" fmla="*/ 1040817 h 1480407"/>
                  <a:gd name="connsiteX14" fmla="*/ 572918 w 1058900"/>
                  <a:gd name="connsiteY14" fmla="*/ 716967 h 1480407"/>
                  <a:gd name="connsiteX15" fmla="*/ 620543 w 1058900"/>
                  <a:gd name="connsiteY15" fmla="*/ 593142 h 1480407"/>
                  <a:gd name="connsiteX16" fmla="*/ 544343 w 1058900"/>
                  <a:gd name="connsiteY16" fmla="*/ 1040817 h 1480407"/>
                  <a:gd name="connsiteX17" fmla="*/ 506243 w 1058900"/>
                  <a:gd name="connsiteY17" fmla="*/ 1250367 h 1480407"/>
                  <a:gd name="connsiteX18" fmla="*/ 496718 w 1058900"/>
                  <a:gd name="connsiteY18" fmla="*/ 1374192 h 1480407"/>
                  <a:gd name="connsiteX19" fmla="*/ 563393 w 1058900"/>
                  <a:gd name="connsiteY19" fmla="*/ 1412292 h 1480407"/>
                  <a:gd name="connsiteX20" fmla="*/ 801518 w 1058900"/>
                  <a:gd name="connsiteY20" fmla="*/ 1459917 h 1480407"/>
                  <a:gd name="connsiteX21" fmla="*/ 1030118 w 1058900"/>
                  <a:gd name="connsiteY21" fmla="*/ 1469442 h 1480407"/>
                  <a:gd name="connsiteX22" fmla="*/ 1039643 w 1058900"/>
                  <a:gd name="connsiteY22" fmla="*/ 1307517 h 1480407"/>
                  <a:gd name="connsiteX23" fmla="*/ 1058693 w 1058900"/>
                  <a:gd name="connsiteY23" fmla="*/ 936042 h 1480407"/>
                  <a:gd name="connsiteX24" fmla="*/ 1049168 w 1058900"/>
                  <a:gd name="connsiteY24" fmla="*/ 650292 h 1480407"/>
                  <a:gd name="connsiteX25" fmla="*/ 1039643 w 1058900"/>
                  <a:gd name="connsiteY25" fmla="*/ 421692 h 1480407"/>
                  <a:gd name="connsiteX26" fmla="*/ 1001543 w 1058900"/>
                  <a:gd name="connsiteY26" fmla="*/ 240717 h 1480407"/>
                  <a:gd name="connsiteX27" fmla="*/ 1011068 w 1058900"/>
                  <a:gd name="connsiteY27" fmla="*/ 97842 h 1480407"/>
                  <a:gd name="connsiteX28" fmla="*/ 972968 w 1058900"/>
                  <a:gd name="connsiteY28" fmla="*/ 12117 h 1480407"/>
                  <a:gd name="connsiteX0" fmla="*/ 972968 w 1058900"/>
                  <a:gd name="connsiteY0" fmla="*/ 12117 h 1480407"/>
                  <a:gd name="connsiteX1" fmla="*/ 839618 w 1058900"/>
                  <a:gd name="connsiteY1" fmla="*/ 2592 h 1480407"/>
                  <a:gd name="connsiteX2" fmla="*/ 668168 w 1058900"/>
                  <a:gd name="connsiteY2" fmla="*/ 31167 h 1480407"/>
                  <a:gd name="connsiteX3" fmla="*/ 478781 w 1058900"/>
                  <a:gd name="connsiteY3" fmla="*/ 107367 h 1480407"/>
                  <a:gd name="connsiteX4" fmla="*/ 430043 w 1058900"/>
                  <a:gd name="connsiteY4" fmla="*/ 259767 h 1480407"/>
                  <a:gd name="connsiteX5" fmla="*/ 325268 w 1058900"/>
                  <a:gd name="connsiteY5" fmla="*/ 478842 h 1480407"/>
                  <a:gd name="connsiteX6" fmla="*/ 163343 w 1058900"/>
                  <a:gd name="connsiteY6" fmla="*/ 764592 h 1480407"/>
                  <a:gd name="connsiteX7" fmla="*/ 95856 w 1058900"/>
                  <a:gd name="connsiteY7" fmla="*/ 926517 h 1480407"/>
                  <a:gd name="connsiteX8" fmla="*/ 56404 w 1058900"/>
                  <a:gd name="connsiteY8" fmla="*/ 1050342 h 1480407"/>
                  <a:gd name="connsiteX9" fmla="*/ 65 w 1058900"/>
                  <a:gd name="connsiteY9" fmla="*/ 1107492 h 1480407"/>
                  <a:gd name="connsiteX10" fmla="*/ 68093 w 1058900"/>
                  <a:gd name="connsiteY10" fmla="*/ 1164642 h 1480407"/>
                  <a:gd name="connsiteX11" fmla="*/ 277643 w 1058900"/>
                  <a:gd name="connsiteY11" fmla="*/ 1240842 h 1480407"/>
                  <a:gd name="connsiteX12" fmla="*/ 333710 w 1058900"/>
                  <a:gd name="connsiteY12" fmla="*/ 1269417 h 1480407"/>
                  <a:gd name="connsiteX13" fmla="*/ 456724 w 1058900"/>
                  <a:gd name="connsiteY13" fmla="*/ 1040817 h 1480407"/>
                  <a:gd name="connsiteX14" fmla="*/ 572918 w 1058900"/>
                  <a:gd name="connsiteY14" fmla="*/ 716967 h 1480407"/>
                  <a:gd name="connsiteX15" fmla="*/ 620543 w 1058900"/>
                  <a:gd name="connsiteY15" fmla="*/ 593142 h 1480407"/>
                  <a:gd name="connsiteX16" fmla="*/ 544343 w 1058900"/>
                  <a:gd name="connsiteY16" fmla="*/ 1040817 h 1480407"/>
                  <a:gd name="connsiteX17" fmla="*/ 506243 w 1058900"/>
                  <a:gd name="connsiteY17" fmla="*/ 1250367 h 1480407"/>
                  <a:gd name="connsiteX18" fmla="*/ 496718 w 1058900"/>
                  <a:gd name="connsiteY18" fmla="*/ 1374192 h 1480407"/>
                  <a:gd name="connsiteX19" fmla="*/ 563393 w 1058900"/>
                  <a:gd name="connsiteY19" fmla="*/ 1412292 h 1480407"/>
                  <a:gd name="connsiteX20" fmla="*/ 801518 w 1058900"/>
                  <a:gd name="connsiteY20" fmla="*/ 1459917 h 1480407"/>
                  <a:gd name="connsiteX21" fmla="*/ 1030118 w 1058900"/>
                  <a:gd name="connsiteY21" fmla="*/ 1469442 h 1480407"/>
                  <a:gd name="connsiteX22" fmla="*/ 1039643 w 1058900"/>
                  <a:gd name="connsiteY22" fmla="*/ 1307517 h 1480407"/>
                  <a:gd name="connsiteX23" fmla="*/ 1058693 w 1058900"/>
                  <a:gd name="connsiteY23" fmla="*/ 936042 h 1480407"/>
                  <a:gd name="connsiteX24" fmla="*/ 1049168 w 1058900"/>
                  <a:gd name="connsiteY24" fmla="*/ 650292 h 1480407"/>
                  <a:gd name="connsiteX25" fmla="*/ 1039643 w 1058900"/>
                  <a:gd name="connsiteY25" fmla="*/ 421692 h 1480407"/>
                  <a:gd name="connsiteX26" fmla="*/ 1001543 w 1058900"/>
                  <a:gd name="connsiteY26" fmla="*/ 240717 h 1480407"/>
                  <a:gd name="connsiteX27" fmla="*/ 1011068 w 1058900"/>
                  <a:gd name="connsiteY27" fmla="*/ 97842 h 1480407"/>
                  <a:gd name="connsiteX28" fmla="*/ 972968 w 1058900"/>
                  <a:gd name="connsiteY28" fmla="*/ 12117 h 1480407"/>
                  <a:gd name="connsiteX0" fmla="*/ 972968 w 1058900"/>
                  <a:gd name="connsiteY0" fmla="*/ 12117 h 1480407"/>
                  <a:gd name="connsiteX1" fmla="*/ 839618 w 1058900"/>
                  <a:gd name="connsiteY1" fmla="*/ 2592 h 1480407"/>
                  <a:gd name="connsiteX2" fmla="*/ 668168 w 1058900"/>
                  <a:gd name="connsiteY2" fmla="*/ 31167 h 1480407"/>
                  <a:gd name="connsiteX3" fmla="*/ 478781 w 1058900"/>
                  <a:gd name="connsiteY3" fmla="*/ 107367 h 1480407"/>
                  <a:gd name="connsiteX4" fmla="*/ 373635 w 1058900"/>
                  <a:gd name="connsiteY4" fmla="*/ 274281 h 1480407"/>
                  <a:gd name="connsiteX5" fmla="*/ 325268 w 1058900"/>
                  <a:gd name="connsiteY5" fmla="*/ 478842 h 1480407"/>
                  <a:gd name="connsiteX6" fmla="*/ 163343 w 1058900"/>
                  <a:gd name="connsiteY6" fmla="*/ 764592 h 1480407"/>
                  <a:gd name="connsiteX7" fmla="*/ 95856 w 1058900"/>
                  <a:gd name="connsiteY7" fmla="*/ 926517 h 1480407"/>
                  <a:gd name="connsiteX8" fmla="*/ 56404 w 1058900"/>
                  <a:gd name="connsiteY8" fmla="*/ 1050342 h 1480407"/>
                  <a:gd name="connsiteX9" fmla="*/ 65 w 1058900"/>
                  <a:gd name="connsiteY9" fmla="*/ 1107492 h 1480407"/>
                  <a:gd name="connsiteX10" fmla="*/ 68093 w 1058900"/>
                  <a:gd name="connsiteY10" fmla="*/ 1164642 h 1480407"/>
                  <a:gd name="connsiteX11" fmla="*/ 277643 w 1058900"/>
                  <a:gd name="connsiteY11" fmla="*/ 1240842 h 1480407"/>
                  <a:gd name="connsiteX12" fmla="*/ 333710 w 1058900"/>
                  <a:gd name="connsiteY12" fmla="*/ 1269417 h 1480407"/>
                  <a:gd name="connsiteX13" fmla="*/ 456724 w 1058900"/>
                  <a:gd name="connsiteY13" fmla="*/ 1040817 h 1480407"/>
                  <a:gd name="connsiteX14" fmla="*/ 572918 w 1058900"/>
                  <a:gd name="connsiteY14" fmla="*/ 716967 h 1480407"/>
                  <a:gd name="connsiteX15" fmla="*/ 620543 w 1058900"/>
                  <a:gd name="connsiteY15" fmla="*/ 593142 h 1480407"/>
                  <a:gd name="connsiteX16" fmla="*/ 544343 w 1058900"/>
                  <a:gd name="connsiteY16" fmla="*/ 1040817 h 1480407"/>
                  <a:gd name="connsiteX17" fmla="*/ 506243 w 1058900"/>
                  <a:gd name="connsiteY17" fmla="*/ 1250367 h 1480407"/>
                  <a:gd name="connsiteX18" fmla="*/ 496718 w 1058900"/>
                  <a:gd name="connsiteY18" fmla="*/ 1374192 h 1480407"/>
                  <a:gd name="connsiteX19" fmla="*/ 563393 w 1058900"/>
                  <a:gd name="connsiteY19" fmla="*/ 1412292 h 1480407"/>
                  <a:gd name="connsiteX20" fmla="*/ 801518 w 1058900"/>
                  <a:gd name="connsiteY20" fmla="*/ 1459917 h 1480407"/>
                  <a:gd name="connsiteX21" fmla="*/ 1030118 w 1058900"/>
                  <a:gd name="connsiteY21" fmla="*/ 1469442 h 1480407"/>
                  <a:gd name="connsiteX22" fmla="*/ 1039643 w 1058900"/>
                  <a:gd name="connsiteY22" fmla="*/ 1307517 h 1480407"/>
                  <a:gd name="connsiteX23" fmla="*/ 1058693 w 1058900"/>
                  <a:gd name="connsiteY23" fmla="*/ 936042 h 1480407"/>
                  <a:gd name="connsiteX24" fmla="*/ 1049168 w 1058900"/>
                  <a:gd name="connsiteY24" fmla="*/ 650292 h 1480407"/>
                  <a:gd name="connsiteX25" fmla="*/ 1039643 w 1058900"/>
                  <a:gd name="connsiteY25" fmla="*/ 421692 h 1480407"/>
                  <a:gd name="connsiteX26" fmla="*/ 1001543 w 1058900"/>
                  <a:gd name="connsiteY26" fmla="*/ 240717 h 1480407"/>
                  <a:gd name="connsiteX27" fmla="*/ 1011068 w 1058900"/>
                  <a:gd name="connsiteY27" fmla="*/ 97842 h 1480407"/>
                  <a:gd name="connsiteX28" fmla="*/ 972968 w 1058900"/>
                  <a:gd name="connsiteY28" fmla="*/ 12117 h 1480407"/>
                  <a:gd name="connsiteX0" fmla="*/ 972968 w 1058900"/>
                  <a:gd name="connsiteY0" fmla="*/ 12117 h 1480407"/>
                  <a:gd name="connsiteX1" fmla="*/ 839618 w 1058900"/>
                  <a:gd name="connsiteY1" fmla="*/ 2592 h 1480407"/>
                  <a:gd name="connsiteX2" fmla="*/ 668168 w 1058900"/>
                  <a:gd name="connsiteY2" fmla="*/ 31167 h 1480407"/>
                  <a:gd name="connsiteX3" fmla="*/ 478781 w 1058900"/>
                  <a:gd name="connsiteY3" fmla="*/ 107367 h 1480407"/>
                  <a:gd name="connsiteX4" fmla="*/ 373635 w 1058900"/>
                  <a:gd name="connsiteY4" fmla="*/ 274281 h 1480407"/>
                  <a:gd name="connsiteX5" fmla="*/ 268860 w 1058900"/>
                  <a:gd name="connsiteY5" fmla="*/ 478842 h 1480407"/>
                  <a:gd name="connsiteX6" fmla="*/ 163343 w 1058900"/>
                  <a:gd name="connsiteY6" fmla="*/ 764592 h 1480407"/>
                  <a:gd name="connsiteX7" fmla="*/ 95856 w 1058900"/>
                  <a:gd name="connsiteY7" fmla="*/ 926517 h 1480407"/>
                  <a:gd name="connsiteX8" fmla="*/ 56404 w 1058900"/>
                  <a:gd name="connsiteY8" fmla="*/ 1050342 h 1480407"/>
                  <a:gd name="connsiteX9" fmla="*/ 65 w 1058900"/>
                  <a:gd name="connsiteY9" fmla="*/ 1107492 h 1480407"/>
                  <a:gd name="connsiteX10" fmla="*/ 68093 w 1058900"/>
                  <a:gd name="connsiteY10" fmla="*/ 1164642 h 1480407"/>
                  <a:gd name="connsiteX11" fmla="*/ 277643 w 1058900"/>
                  <a:gd name="connsiteY11" fmla="*/ 1240842 h 1480407"/>
                  <a:gd name="connsiteX12" fmla="*/ 333710 w 1058900"/>
                  <a:gd name="connsiteY12" fmla="*/ 1269417 h 1480407"/>
                  <a:gd name="connsiteX13" fmla="*/ 456724 w 1058900"/>
                  <a:gd name="connsiteY13" fmla="*/ 1040817 h 1480407"/>
                  <a:gd name="connsiteX14" fmla="*/ 572918 w 1058900"/>
                  <a:gd name="connsiteY14" fmla="*/ 716967 h 1480407"/>
                  <a:gd name="connsiteX15" fmla="*/ 620543 w 1058900"/>
                  <a:gd name="connsiteY15" fmla="*/ 593142 h 1480407"/>
                  <a:gd name="connsiteX16" fmla="*/ 544343 w 1058900"/>
                  <a:gd name="connsiteY16" fmla="*/ 1040817 h 1480407"/>
                  <a:gd name="connsiteX17" fmla="*/ 506243 w 1058900"/>
                  <a:gd name="connsiteY17" fmla="*/ 1250367 h 1480407"/>
                  <a:gd name="connsiteX18" fmla="*/ 496718 w 1058900"/>
                  <a:gd name="connsiteY18" fmla="*/ 1374192 h 1480407"/>
                  <a:gd name="connsiteX19" fmla="*/ 563393 w 1058900"/>
                  <a:gd name="connsiteY19" fmla="*/ 1412292 h 1480407"/>
                  <a:gd name="connsiteX20" fmla="*/ 801518 w 1058900"/>
                  <a:gd name="connsiteY20" fmla="*/ 1459917 h 1480407"/>
                  <a:gd name="connsiteX21" fmla="*/ 1030118 w 1058900"/>
                  <a:gd name="connsiteY21" fmla="*/ 1469442 h 1480407"/>
                  <a:gd name="connsiteX22" fmla="*/ 1039643 w 1058900"/>
                  <a:gd name="connsiteY22" fmla="*/ 1307517 h 1480407"/>
                  <a:gd name="connsiteX23" fmla="*/ 1058693 w 1058900"/>
                  <a:gd name="connsiteY23" fmla="*/ 936042 h 1480407"/>
                  <a:gd name="connsiteX24" fmla="*/ 1049168 w 1058900"/>
                  <a:gd name="connsiteY24" fmla="*/ 650292 h 1480407"/>
                  <a:gd name="connsiteX25" fmla="*/ 1039643 w 1058900"/>
                  <a:gd name="connsiteY25" fmla="*/ 421692 h 1480407"/>
                  <a:gd name="connsiteX26" fmla="*/ 1001543 w 1058900"/>
                  <a:gd name="connsiteY26" fmla="*/ 240717 h 1480407"/>
                  <a:gd name="connsiteX27" fmla="*/ 1011068 w 1058900"/>
                  <a:gd name="connsiteY27" fmla="*/ 97842 h 1480407"/>
                  <a:gd name="connsiteX28" fmla="*/ 972968 w 1058900"/>
                  <a:gd name="connsiteY28" fmla="*/ 12117 h 1480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058900" h="1480407">
                    <a:moveTo>
                      <a:pt x="972968" y="12117"/>
                    </a:moveTo>
                    <a:cubicBezTo>
                      <a:pt x="944393" y="-3758"/>
                      <a:pt x="890418" y="-583"/>
                      <a:pt x="839618" y="2592"/>
                    </a:cubicBezTo>
                    <a:cubicBezTo>
                      <a:pt x="788818" y="5767"/>
                      <a:pt x="728307" y="13705"/>
                      <a:pt x="668168" y="31167"/>
                    </a:cubicBezTo>
                    <a:cubicBezTo>
                      <a:pt x="608029" y="48629"/>
                      <a:pt x="527870" y="66848"/>
                      <a:pt x="478781" y="107367"/>
                    </a:cubicBezTo>
                    <a:cubicBezTo>
                      <a:pt x="429692" y="147886"/>
                      <a:pt x="408622" y="212369"/>
                      <a:pt x="373635" y="274281"/>
                    </a:cubicBezTo>
                    <a:cubicBezTo>
                      <a:pt x="338648" y="336193"/>
                      <a:pt x="303909" y="397124"/>
                      <a:pt x="268860" y="478842"/>
                    </a:cubicBezTo>
                    <a:cubicBezTo>
                      <a:pt x="233811" y="560561"/>
                      <a:pt x="192177" y="689980"/>
                      <a:pt x="163343" y="764592"/>
                    </a:cubicBezTo>
                    <a:cubicBezTo>
                      <a:pt x="134509" y="839205"/>
                      <a:pt x="113679" y="878892"/>
                      <a:pt x="95856" y="926517"/>
                    </a:cubicBezTo>
                    <a:cubicBezTo>
                      <a:pt x="78033" y="974142"/>
                      <a:pt x="72369" y="1020180"/>
                      <a:pt x="56404" y="1050342"/>
                    </a:cubicBezTo>
                    <a:cubicBezTo>
                      <a:pt x="40439" y="1080504"/>
                      <a:pt x="-1883" y="1088442"/>
                      <a:pt x="65" y="1107492"/>
                    </a:cubicBezTo>
                    <a:cubicBezTo>
                      <a:pt x="2013" y="1126542"/>
                      <a:pt x="21830" y="1142417"/>
                      <a:pt x="68093" y="1164642"/>
                    </a:cubicBezTo>
                    <a:cubicBezTo>
                      <a:pt x="114356" y="1186867"/>
                      <a:pt x="233374" y="1223380"/>
                      <a:pt x="277643" y="1240842"/>
                    </a:cubicBezTo>
                    <a:cubicBezTo>
                      <a:pt x="321912" y="1258304"/>
                      <a:pt x="303863" y="1302754"/>
                      <a:pt x="333710" y="1269417"/>
                    </a:cubicBezTo>
                    <a:cubicBezTo>
                      <a:pt x="363557" y="1236080"/>
                      <a:pt x="416856" y="1132892"/>
                      <a:pt x="456724" y="1040817"/>
                    </a:cubicBezTo>
                    <a:cubicBezTo>
                      <a:pt x="496592" y="948742"/>
                      <a:pt x="545615" y="791579"/>
                      <a:pt x="572918" y="716967"/>
                    </a:cubicBezTo>
                    <a:cubicBezTo>
                      <a:pt x="600221" y="642355"/>
                      <a:pt x="625306" y="539167"/>
                      <a:pt x="620543" y="593142"/>
                    </a:cubicBezTo>
                    <a:cubicBezTo>
                      <a:pt x="615780" y="647117"/>
                      <a:pt x="563393" y="931280"/>
                      <a:pt x="544343" y="1040817"/>
                    </a:cubicBezTo>
                    <a:cubicBezTo>
                      <a:pt x="525293" y="1150354"/>
                      <a:pt x="514180" y="1194805"/>
                      <a:pt x="506243" y="1250367"/>
                    </a:cubicBezTo>
                    <a:cubicBezTo>
                      <a:pt x="498306" y="1305929"/>
                      <a:pt x="487193" y="1347205"/>
                      <a:pt x="496718" y="1374192"/>
                    </a:cubicBezTo>
                    <a:cubicBezTo>
                      <a:pt x="506243" y="1401179"/>
                      <a:pt x="512593" y="1398005"/>
                      <a:pt x="563393" y="1412292"/>
                    </a:cubicBezTo>
                    <a:cubicBezTo>
                      <a:pt x="614193" y="1426579"/>
                      <a:pt x="723731" y="1450392"/>
                      <a:pt x="801518" y="1459917"/>
                    </a:cubicBezTo>
                    <a:cubicBezTo>
                      <a:pt x="879305" y="1469442"/>
                      <a:pt x="990431" y="1494842"/>
                      <a:pt x="1030118" y="1469442"/>
                    </a:cubicBezTo>
                    <a:cubicBezTo>
                      <a:pt x="1069806" y="1444042"/>
                      <a:pt x="1034881" y="1396417"/>
                      <a:pt x="1039643" y="1307517"/>
                    </a:cubicBezTo>
                    <a:cubicBezTo>
                      <a:pt x="1044406" y="1218617"/>
                      <a:pt x="1057106" y="1045579"/>
                      <a:pt x="1058693" y="936042"/>
                    </a:cubicBezTo>
                    <a:cubicBezTo>
                      <a:pt x="1060280" y="826505"/>
                      <a:pt x="1052343" y="736017"/>
                      <a:pt x="1049168" y="650292"/>
                    </a:cubicBezTo>
                    <a:cubicBezTo>
                      <a:pt x="1045993" y="564567"/>
                      <a:pt x="1038056" y="491542"/>
                      <a:pt x="1039643" y="421692"/>
                    </a:cubicBezTo>
                    <a:cubicBezTo>
                      <a:pt x="1041231" y="351842"/>
                      <a:pt x="998368" y="294692"/>
                      <a:pt x="1001543" y="240717"/>
                    </a:cubicBezTo>
                    <a:cubicBezTo>
                      <a:pt x="1004718" y="186742"/>
                      <a:pt x="1012655" y="134354"/>
                      <a:pt x="1011068" y="97842"/>
                    </a:cubicBezTo>
                    <a:cubicBezTo>
                      <a:pt x="1009481" y="61330"/>
                      <a:pt x="1001543" y="27992"/>
                      <a:pt x="972968" y="12117"/>
                    </a:cubicBezTo>
                    <a:close/>
                  </a:path>
                </a:pathLst>
              </a:cu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1" name="30 Forma libre"/>
              <p:cNvSpPr/>
              <p:nvPr/>
            </p:nvSpPr>
            <p:spPr>
              <a:xfrm>
                <a:off x="1270207" y="2656493"/>
                <a:ext cx="196850" cy="450850"/>
              </a:xfrm>
              <a:custGeom>
                <a:avLst/>
                <a:gdLst>
                  <a:gd name="connsiteX0" fmla="*/ 177800 w 177800"/>
                  <a:gd name="connsiteY0" fmla="*/ 374650 h 374650"/>
                  <a:gd name="connsiteX1" fmla="*/ 63500 w 177800"/>
                  <a:gd name="connsiteY1" fmla="*/ 266700 h 374650"/>
                  <a:gd name="connsiteX2" fmla="*/ 0 w 177800"/>
                  <a:gd name="connsiteY2" fmla="*/ 304800 h 374650"/>
                  <a:gd name="connsiteX3" fmla="*/ 12700 w 177800"/>
                  <a:gd name="connsiteY3" fmla="*/ 95250 h 374650"/>
                  <a:gd name="connsiteX4" fmla="*/ 95250 w 177800"/>
                  <a:gd name="connsiteY4" fmla="*/ 0 h 374650"/>
                  <a:gd name="connsiteX5" fmla="*/ 177800 w 177800"/>
                  <a:gd name="connsiteY5" fmla="*/ 374650 h 374650"/>
                  <a:gd name="connsiteX0" fmla="*/ 196850 w 196850"/>
                  <a:gd name="connsiteY0" fmla="*/ 374650 h 374650"/>
                  <a:gd name="connsiteX1" fmla="*/ 82550 w 196850"/>
                  <a:gd name="connsiteY1" fmla="*/ 266700 h 374650"/>
                  <a:gd name="connsiteX2" fmla="*/ 0 w 196850"/>
                  <a:gd name="connsiteY2" fmla="*/ 336550 h 374650"/>
                  <a:gd name="connsiteX3" fmla="*/ 31750 w 196850"/>
                  <a:gd name="connsiteY3" fmla="*/ 95250 h 374650"/>
                  <a:gd name="connsiteX4" fmla="*/ 114300 w 196850"/>
                  <a:gd name="connsiteY4" fmla="*/ 0 h 374650"/>
                  <a:gd name="connsiteX5" fmla="*/ 196850 w 196850"/>
                  <a:gd name="connsiteY5" fmla="*/ 374650 h 374650"/>
                  <a:gd name="connsiteX0" fmla="*/ 196850 w 196850"/>
                  <a:gd name="connsiteY0" fmla="*/ 384175 h 384175"/>
                  <a:gd name="connsiteX1" fmla="*/ 82550 w 196850"/>
                  <a:gd name="connsiteY1" fmla="*/ 276225 h 384175"/>
                  <a:gd name="connsiteX2" fmla="*/ 0 w 196850"/>
                  <a:gd name="connsiteY2" fmla="*/ 346075 h 384175"/>
                  <a:gd name="connsiteX3" fmla="*/ 31750 w 196850"/>
                  <a:gd name="connsiteY3" fmla="*/ 104775 h 384175"/>
                  <a:gd name="connsiteX4" fmla="*/ 190500 w 196850"/>
                  <a:gd name="connsiteY4" fmla="*/ 0 h 384175"/>
                  <a:gd name="connsiteX5" fmla="*/ 196850 w 196850"/>
                  <a:gd name="connsiteY5" fmla="*/ 384175 h 384175"/>
                  <a:gd name="connsiteX0" fmla="*/ 196850 w 196850"/>
                  <a:gd name="connsiteY0" fmla="*/ 384175 h 384175"/>
                  <a:gd name="connsiteX1" fmla="*/ 82550 w 196850"/>
                  <a:gd name="connsiteY1" fmla="*/ 276225 h 384175"/>
                  <a:gd name="connsiteX2" fmla="*/ 0 w 196850"/>
                  <a:gd name="connsiteY2" fmla="*/ 346075 h 384175"/>
                  <a:gd name="connsiteX3" fmla="*/ 31750 w 196850"/>
                  <a:gd name="connsiteY3" fmla="*/ 9525 h 384175"/>
                  <a:gd name="connsiteX4" fmla="*/ 190500 w 196850"/>
                  <a:gd name="connsiteY4" fmla="*/ 0 h 384175"/>
                  <a:gd name="connsiteX5" fmla="*/ 196850 w 196850"/>
                  <a:gd name="connsiteY5" fmla="*/ 384175 h 384175"/>
                  <a:gd name="connsiteX0" fmla="*/ 196850 w 196850"/>
                  <a:gd name="connsiteY0" fmla="*/ 412750 h 412750"/>
                  <a:gd name="connsiteX1" fmla="*/ 82550 w 196850"/>
                  <a:gd name="connsiteY1" fmla="*/ 304800 h 412750"/>
                  <a:gd name="connsiteX2" fmla="*/ 0 w 196850"/>
                  <a:gd name="connsiteY2" fmla="*/ 374650 h 412750"/>
                  <a:gd name="connsiteX3" fmla="*/ 31750 w 196850"/>
                  <a:gd name="connsiteY3" fmla="*/ 38100 h 412750"/>
                  <a:gd name="connsiteX4" fmla="*/ 190500 w 196850"/>
                  <a:gd name="connsiteY4" fmla="*/ 0 h 412750"/>
                  <a:gd name="connsiteX5" fmla="*/ 196850 w 196850"/>
                  <a:gd name="connsiteY5" fmla="*/ 412750 h 412750"/>
                  <a:gd name="connsiteX0" fmla="*/ 196850 w 196850"/>
                  <a:gd name="connsiteY0" fmla="*/ 450850 h 450850"/>
                  <a:gd name="connsiteX1" fmla="*/ 82550 w 196850"/>
                  <a:gd name="connsiteY1" fmla="*/ 342900 h 450850"/>
                  <a:gd name="connsiteX2" fmla="*/ 0 w 196850"/>
                  <a:gd name="connsiteY2" fmla="*/ 412750 h 450850"/>
                  <a:gd name="connsiteX3" fmla="*/ 31750 w 196850"/>
                  <a:gd name="connsiteY3" fmla="*/ 76200 h 450850"/>
                  <a:gd name="connsiteX4" fmla="*/ 180975 w 196850"/>
                  <a:gd name="connsiteY4" fmla="*/ 0 h 450850"/>
                  <a:gd name="connsiteX5" fmla="*/ 196850 w 196850"/>
                  <a:gd name="connsiteY5" fmla="*/ 450850 h 450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6850" h="450850">
                    <a:moveTo>
                      <a:pt x="196850" y="450850"/>
                    </a:moveTo>
                    <a:lnTo>
                      <a:pt x="82550" y="342900"/>
                    </a:lnTo>
                    <a:lnTo>
                      <a:pt x="0" y="412750"/>
                    </a:lnTo>
                    <a:lnTo>
                      <a:pt x="31750" y="76200"/>
                    </a:lnTo>
                    <a:lnTo>
                      <a:pt x="180975" y="0"/>
                    </a:lnTo>
                    <a:cubicBezTo>
                      <a:pt x="183092" y="137583"/>
                      <a:pt x="194733" y="313267"/>
                      <a:pt x="196850" y="450850"/>
                    </a:cubicBezTo>
                    <a:close/>
                  </a:path>
                </a:pathLst>
              </a:custGeom>
              <a:solidFill>
                <a:srgbClr val="6993C5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2" name="31 Forma libre"/>
              <p:cNvSpPr/>
              <p:nvPr/>
            </p:nvSpPr>
            <p:spPr>
              <a:xfrm>
                <a:off x="444701" y="3645024"/>
                <a:ext cx="330200" cy="228600"/>
              </a:xfrm>
              <a:custGeom>
                <a:avLst/>
                <a:gdLst>
                  <a:gd name="connsiteX0" fmla="*/ 330200 w 330200"/>
                  <a:gd name="connsiteY0" fmla="*/ 38100 h 228600"/>
                  <a:gd name="connsiteX1" fmla="*/ 266700 w 330200"/>
                  <a:gd name="connsiteY1" fmla="*/ 228600 h 228600"/>
                  <a:gd name="connsiteX2" fmla="*/ 0 w 330200"/>
                  <a:gd name="connsiteY2" fmla="*/ 127000 h 228600"/>
                  <a:gd name="connsiteX3" fmla="*/ 101600 w 330200"/>
                  <a:gd name="connsiteY3" fmla="*/ 0 h 228600"/>
                  <a:gd name="connsiteX4" fmla="*/ 330200 w 330200"/>
                  <a:gd name="connsiteY4" fmla="*/ 381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0200" h="228600">
                    <a:moveTo>
                      <a:pt x="330200" y="38100"/>
                    </a:moveTo>
                    <a:lnTo>
                      <a:pt x="266700" y="228600"/>
                    </a:lnTo>
                    <a:lnTo>
                      <a:pt x="0" y="127000"/>
                    </a:lnTo>
                    <a:lnTo>
                      <a:pt x="101600" y="0"/>
                    </a:lnTo>
                    <a:lnTo>
                      <a:pt x="330200" y="381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3" name="32 Elipse"/>
              <p:cNvSpPr/>
              <p:nvPr/>
            </p:nvSpPr>
            <p:spPr>
              <a:xfrm>
                <a:off x="614312" y="3721988"/>
                <a:ext cx="74671" cy="74671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4" name="33 Forma libre"/>
              <p:cNvSpPr/>
              <p:nvPr/>
            </p:nvSpPr>
            <p:spPr>
              <a:xfrm>
                <a:off x="1076325" y="2828925"/>
                <a:ext cx="38483" cy="514350"/>
              </a:xfrm>
              <a:custGeom>
                <a:avLst/>
                <a:gdLst>
                  <a:gd name="connsiteX0" fmla="*/ 0 w 38483"/>
                  <a:gd name="connsiteY0" fmla="*/ 514350 h 514350"/>
                  <a:gd name="connsiteX1" fmla="*/ 38100 w 38483"/>
                  <a:gd name="connsiteY1" fmla="*/ 161925 h 514350"/>
                  <a:gd name="connsiteX2" fmla="*/ 19050 w 38483"/>
                  <a:gd name="connsiteY2" fmla="*/ 38100 h 514350"/>
                  <a:gd name="connsiteX3" fmla="*/ 9525 w 38483"/>
                  <a:gd name="connsiteY3" fmla="*/ 0 h 51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483" h="514350">
                    <a:moveTo>
                      <a:pt x="0" y="514350"/>
                    </a:moveTo>
                    <a:cubicBezTo>
                      <a:pt x="17462" y="377825"/>
                      <a:pt x="34925" y="241300"/>
                      <a:pt x="38100" y="161925"/>
                    </a:cubicBezTo>
                    <a:cubicBezTo>
                      <a:pt x="41275" y="82550"/>
                      <a:pt x="23812" y="65087"/>
                      <a:pt x="19050" y="38100"/>
                    </a:cubicBezTo>
                    <a:cubicBezTo>
                      <a:pt x="14288" y="11113"/>
                      <a:pt x="11906" y="5556"/>
                      <a:pt x="9525" y="0"/>
                    </a:cubicBezTo>
                  </a:path>
                </a:pathLst>
              </a:custGeom>
              <a:noFill/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5" name="34 Forma libre"/>
              <p:cNvSpPr/>
              <p:nvPr/>
            </p:nvSpPr>
            <p:spPr>
              <a:xfrm>
                <a:off x="971550" y="4000500"/>
                <a:ext cx="533400" cy="71614"/>
              </a:xfrm>
              <a:custGeom>
                <a:avLst/>
                <a:gdLst>
                  <a:gd name="connsiteX0" fmla="*/ 0 w 533400"/>
                  <a:gd name="connsiteY0" fmla="*/ 0 h 71614"/>
                  <a:gd name="connsiteX1" fmla="*/ 209550 w 533400"/>
                  <a:gd name="connsiteY1" fmla="*/ 66675 h 71614"/>
                  <a:gd name="connsiteX2" fmla="*/ 381000 w 533400"/>
                  <a:gd name="connsiteY2" fmla="*/ 66675 h 71614"/>
                  <a:gd name="connsiteX3" fmla="*/ 523875 w 533400"/>
                  <a:gd name="connsiteY3" fmla="*/ 66675 h 71614"/>
                  <a:gd name="connsiteX4" fmla="*/ 533400 w 533400"/>
                  <a:gd name="connsiteY4" fmla="*/ 66675 h 71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00" h="71614">
                    <a:moveTo>
                      <a:pt x="0" y="0"/>
                    </a:moveTo>
                    <a:cubicBezTo>
                      <a:pt x="73025" y="27781"/>
                      <a:pt x="146050" y="55563"/>
                      <a:pt x="209550" y="66675"/>
                    </a:cubicBezTo>
                    <a:cubicBezTo>
                      <a:pt x="273050" y="77788"/>
                      <a:pt x="381000" y="66675"/>
                      <a:pt x="381000" y="66675"/>
                    </a:cubicBezTo>
                    <a:lnTo>
                      <a:pt x="523875" y="66675"/>
                    </a:lnTo>
                    <a:lnTo>
                      <a:pt x="533400" y="66675"/>
                    </a:lnTo>
                  </a:path>
                </a:pathLst>
              </a:cu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6" name="35 Forma libre"/>
              <p:cNvSpPr/>
              <p:nvPr/>
            </p:nvSpPr>
            <p:spPr>
              <a:xfrm>
                <a:off x="1152732" y="3285819"/>
                <a:ext cx="247650" cy="292077"/>
              </a:xfrm>
              <a:custGeom>
                <a:avLst/>
                <a:gdLst>
                  <a:gd name="connsiteX0" fmla="*/ 247650 w 247650"/>
                  <a:gd name="connsiteY0" fmla="*/ 0 h 123825"/>
                  <a:gd name="connsiteX1" fmla="*/ 0 w 247650"/>
                  <a:gd name="connsiteY1" fmla="*/ 0 h 123825"/>
                  <a:gd name="connsiteX2" fmla="*/ 9525 w 247650"/>
                  <a:gd name="connsiteY2" fmla="*/ 85725 h 123825"/>
                  <a:gd name="connsiteX3" fmla="*/ 123825 w 247650"/>
                  <a:gd name="connsiteY3" fmla="*/ 123825 h 123825"/>
                  <a:gd name="connsiteX4" fmla="*/ 247650 w 247650"/>
                  <a:gd name="connsiteY4" fmla="*/ 66675 h 123825"/>
                  <a:gd name="connsiteX5" fmla="*/ 247650 w 247650"/>
                  <a:gd name="connsiteY5" fmla="*/ 0 h 123825"/>
                  <a:gd name="connsiteX0" fmla="*/ 247650 w 247650"/>
                  <a:gd name="connsiteY0" fmla="*/ 0 h 123825"/>
                  <a:gd name="connsiteX1" fmla="*/ 0 w 247650"/>
                  <a:gd name="connsiteY1" fmla="*/ 0 h 123825"/>
                  <a:gd name="connsiteX2" fmla="*/ 9525 w 247650"/>
                  <a:gd name="connsiteY2" fmla="*/ 85725 h 123825"/>
                  <a:gd name="connsiteX3" fmla="*/ 123825 w 247650"/>
                  <a:gd name="connsiteY3" fmla="*/ 123825 h 123825"/>
                  <a:gd name="connsiteX4" fmla="*/ 247650 w 247650"/>
                  <a:gd name="connsiteY4" fmla="*/ 89288 h 123825"/>
                  <a:gd name="connsiteX5" fmla="*/ 247650 w 247650"/>
                  <a:gd name="connsiteY5" fmla="*/ 0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7650" h="123825">
                    <a:moveTo>
                      <a:pt x="247650" y="0"/>
                    </a:moveTo>
                    <a:lnTo>
                      <a:pt x="0" y="0"/>
                    </a:lnTo>
                    <a:lnTo>
                      <a:pt x="9525" y="85725"/>
                    </a:lnTo>
                    <a:lnTo>
                      <a:pt x="123825" y="123825"/>
                    </a:lnTo>
                    <a:lnTo>
                      <a:pt x="247650" y="89288"/>
                    </a:lnTo>
                    <a:lnTo>
                      <a:pt x="247650" y="0"/>
                    </a:lnTo>
                    <a:close/>
                  </a:path>
                </a:pathLst>
              </a:cu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7" name="36 Forma libre"/>
              <p:cNvSpPr/>
              <p:nvPr/>
            </p:nvSpPr>
            <p:spPr>
              <a:xfrm>
                <a:off x="1152525" y="3276600"/>
                <a:ext cx="247650" cy="123825"/>
              </a:xfrm>
              <a:custGeom>
                <a:avLst/>
                <a:gdLst>
                  <a:gd name="connsiteX0" fmla="*/ 247650 w 247650"/>
                  <a:gd name="connsiteY0" fmla="*/ 0 h 123825"/>
                  <a:gd name="connsiteX1" fmla="*/ 0 w 247650"/>
                  <a:gd name="connsiteY1" fmla="*/ 0 h 123825"/>
                  <a:gd name="connsiteX2" fmla="*/ 9525 w 247650"/>
                  <a:gd name="connsiteY2" fmla="*/ 85725 h 123825"/>
                  <a:gd name="connsiteX3" fmla="*/ 123825 w 247650"/>
                  <a:gd name="connsiteY3" fmla="*/ 123825 h 123825"/>
                  <a:gd name="connsiteX4" fmla="*/ 247650 w 247650"/>
                  <a:gd name="connsiteY4" fmla="*/ 66675 h 123825"/>
                  <a:gd name="connsiteX5" fmla="*/ 247650 w 247650"/>
                  <a:gd name="connsiteY5" fmla="*/ 0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7650" h="123825">
                    <a:moveTo>
                      <a:pt x="247650" y="0"/>
                    </a:moveTo>
                    <a:lnTo>
                      <a:pt x="0" y="0"/>
                    </a:lnTo>
                    <a:lnTo>
                      <a:pt x="9525" y="85725"/>
                    </a:lnTo>
                    <a:lnTo>
                      <a:pt x="123825" y="123825"/>
                    </a:lnTo>
                    <a:lnTo>
                      <a:pt x="247650" y="66675"/>
                    </a:lnTo>
                    <a:lnTo>
                      <a:pt x="247650" y="0"/>
                    </a:lnTo>
                    <a:close/>
                  </a:path>
                </a:pathLst>
              </a:cu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8" name="37 Forma libre"/>
              <p:cNvSpPr/>
              <p:nvPr/>
            </p:nvSpPr>
            <p:spPr>
              <a:xfrm>
                <a:off x="1120140" y="3771900"/>
                <a:ext cx="266700" cy="167640"/>
              </a:xfrm>
              <a:custGeom>
                <a:avLst/>
                <a:gdLst>
                  <a:gd name="connsiteX0" fmla="*/ 266700 w 266700"/>
                  <a:gd name="connsiteY0" fmla="*/ 0 h 167640"/>
                  <a:gd name="connsiteX1" fmla="*/ 152400 w 266700"/>
                  <a:gd name="connsiteY1" fmla="*/ 114300 h 167640"/>
                  <a:gd name="connsiteX2" fmla="*/ 0 w 266700"/>
                  <a:gd name="connsiteY2" fmla="*/ 167640 h 167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6700" h="167640">
                    <a:moveTo>
                      <a:pt x="266700" y="0"/>
                    </a:moveTo>
                    <a:cubicBezTo>
                      <a:pt x="231775" y="43180"/>
                      <a:pt x="196850" y="86360"/>
                      <a:pt x="152400" y="114300"/>
                    </a:cubicBezTo>
                    <a:cubicBezTo>
                      <a:pt x="107950" y="142240"/>
                      <a:pt x="53975" y="154940"/>
                      <a:pt x="0" y="167640"/>
                    </a:cubicBezTo>
                  </a:path>
                </a:pathLst>
              </a:cu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9" name="38 Forma libre"/>
              <p:cNvSpPr/>
              <p:nvPr/>
            </p:nvSpPr>
            <p:spPr>
              <a:xfrm>
                <a:off x="942284" y="2743199"/>
                <a:ext cx="315017" cy="202149"/>
              </a:xfrm>
              <a:custGeom>
                <a:avLst/>
                <a:gdLst>
                  <a:gd name="connsiteX0" fmla="*/ 0 w 228600"/>
                  <a:gd name="connsiteY0" fmla="*/ 45720 h 137160"/>
                  <a:gd name="connsiteX1" fmla="*/ 68580 w 228600"/>
                  <a:gd name="connsiteY1" fmla="*/ 137160 h 137160"/>
                  <a:gd name="connsiteX2" fmla="*/ 205740 w 228600"/>
                  <a:gd name="connsiteY2" fmla="*/ 83820 h 137160"/>
                  <a:gd name="connsiteX3" fmla="*/ 228600 w 228600"/>
                  <a:gd name="connsiteY3" fmla="*/ 22860 h 137160"/>
                  <a:gd name="connsiteX4" fmla="*/ 190500 w 228600"/>
                  <a:gd name="connsiteY4" fmla="*/ 0 h 137160"/>
                  <a:gd name="connsiteX5" fmla="*/ 0 w 228600"/>
                  <a:gd name="connsiteY5" fmla="*/ 45720 h 137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8600" h="137160">
                    <a:moveTo>
                      <a:pt x="0" y="45720"/>
                    </a:moveTo>
                    <a:lnTo>
                      <a:pt x="68580" y="137160"/>
                    </a:lnTo>
                    <a:lnTo>
                      <a:pt x="205740" y="83820"/>
                    </a:lnTo>
                    <a:lnTo>
                      <a:pt x="228600" y="22860"/>
                    </a:lnTo>
                    <a:lnTo>
                      <a:pt x="190500" y="0"/>
                    </a:lnTo>
                    <a:lnTo>
                      <a:pt x="0" y="45720"/>
                    </a:lnTo>
                    <a:close/>
                  </a:path>
                </a:pathLst>
              </a:cu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pic>
        <p:nvPicPr>
          <p:cNvPr id="11" name="10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862" y="4291321"/>
            <a:ext cx="1442496" cy="8058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95" y="5373345"/>
            <a:ext cx="1328818" cy="1395869"/>
          </a:xfrm>
          <a:prstGeom prst="rect">
            <a:avLst/>
          </a:prstGeom>
        </p:spPr>
      </p:pic>
      <p:sp>
        <p:nvSpPr>
          <p:cNvPr id="109" name="108 Forma libre"/>
          <p:cNvSpPr/>
          <p:nvPr/>
        </p:nvSpPr>
        <p:spPr>
          <a:xfrm>
            <a:off x="7395968" y="1577324"/>
            <a:ext cx="850900" cy="140148"/>
          </a:xfrm>
          <a:custGeom>
            <a:avLst/>
            <a:gdLst>
              <a:gd name="connsiteX0" fmla="*/ 0 w 431800"/>
              <a:gd name="connsiteY0" fmla="*/ 88971 h 101671"/>
              <a:gd name="connsiteX1" fmla="*/ 190500 w 431800"/>
              <a:gd name="connsiteY1" fmla="*/ 71 h 101671"/>
              <a:gd name="connsiteX2" fmla="*/ 431800 w 431800"/>
              <a:gd name="connsiteY2" fmla="*/ 101671 h 101671"/>
              <a:gd name="connsiteX0" fmla="*/ 0 w 622300"/>
              <a:gd name="connsiteY0" fmla="*/ 101600 h 101600"/>
              <a:gd name="connsiteX1" fmla="*/ 381000 w 622300"/>
              <a:gd name="connsiteY1" fmla="*/ 0 h 101600"/>
              <a:gd name="connsiteX2" fmla="*/ 622300 w 622300"/>
              <a:gd name="connsiteY2" fmla="*/ 101600 h 101600"/>
              <a:gd name="connsiteX0" fmla="*/ 0 w 850900"/>
              <a:gd name="connsiteY0" fmla="*/ 102048 h 140148"/>
              <a:gd name="connsiteX1" fmla="*/ 381000 w 850900"/>
              <a:gd name="connsiteY1" fmla="*/ 448 h 140148"/>
              <a:gd name="connsiteX2" fmla="*/ 850900 w 850900"/>
              <a:gd name="connsiteY2" fmla="*/ 140148 h 14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0900" h="140148">
                <a:moveTo>
                  <a:pt x="0" y="102048"/>
                </a:moveTo>
                <a:cubicBezTo>
                  <a:pt x="59266" y="56539"/>
                  <a:pt x="239183" y="-5902"/>
                  <a:pt x="381000" y="448"/>
                </a:cubicBezTo>
                <a:cubicBezTo>
                  <a:pt x="522817" y="6798"/>
                  <a:pt x="766233" y="90406"/>
                  <a:pt x="850900" y="140148"/>
                </a:cubicBezTo>
              </a:path>
            </a:pathLst>
          </a:custGeom>
          <a:noFill/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97" name="196 Forma libre"/>
          <p:cNvSpPr/>
          <p:nvPr/>
        </p:nvSpPr>
        <p:spPr>
          <a:xfrm>
            <a:off x="7762390" y="1347671"/>
            <a:ext cx="165368" cy="197402"/>
          </a:xfrm>
          <a:custGeom>
            <a:avLst/>
            <a:gdLst>
              <a:gd name="connsiteX0" fmla="*/ 0 w 165368"/>
              <a:gd name="connsiteY0" fmla="*/ 38368 h 228868"/>
              <a:gd name="connsiteX1" fmla="*/ 50800 w 165368"/>
              <a:gd name="connsiteY1" fmla="*/ 268 h 228868"/>
              <a:gd name="connsiteX2" fmla="*/ 127000 w 165368"/>
              <a:gd name="connsiteY2" fmla="*/ 25668 h 228868"/>
              <a:gd name="connsiteX3" fmla="*/ 165100 w 165368"/>
              <a:gd name="connsiteY3" fmla="*/ 101868 h 228868"/>
              <a:gd name="connsiteX4" fmla="*/ 139700 w 165368"/>
              <a:gd name="connsiteY4" fmla="*/ 152668 h 228868"/>
              <a:gd name="connsiteX5" fmla="*/ 63500 w 165368"/>
              <a:gd name="connsiteY5" fmla="*/ 178068 h 228868"/>
              <a:gd name="connsiteX6" fmla="*/ 63500 w 165368"/>
              <a:gd name="connsiteY6" fmla="*/ 228868 h 22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368" h="228868">
                <a:moveTo>
                  <a:pt x="0" y="38368"/>
                </a:moveTo>
                <a:cubicBezTo>
                  <a:pt x="14816" y="20376"/>
                  <a:pt x="29633" y="2385"/>
                  <a:pt x="50800" y="268"/>
                </a:cubicBezTo>
                <a:cubicBezTo>
                  <a:pt x="71967" y="-1849"/>
                  <a:pt x="107950" y="8735"/>
                  <a:pt x="127000" y="25668"/>
                </a:cubicBezTo>
                <a:cubicBezTo>
                  <a:pt x="146050" y="42601"/>
                  <a:pt x="162983" y="80701"/>
                  <a:pt x="165100" y="101868"/>
                </a:cubicBezTo>
                <a:cubicBezTo>
                  <a:pt x="167217" y="123035"/>
                  <a:pt x="156633" y="139968"/>
                  <a:pt x="139700" y="152668"/>
                </a:cubicBezTo>
                <a:cubicBezTo>
                  <a:pt x="122767" y="165368"/>
                  <a:pt x="76200" y="165368"/>
                  <a:pt x="63500" y="178068"/>
                </a:cubicBezTo>
                <a:cubicBezTo>
                  <a:pt x="50800" y="190768"/>
                  <a:pt x="57150" y="209818"/>
                  <a:pt x="63500" y="228868"/>
                </a:cubicBezTo>
              </a:path>
            </a:pathLst>
          </a:custGeom>
          <a:noFill/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17" name="16 Imagen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887" y="1658582"/>
            <a:ext cx="1050931" cy="9049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1" name="50 Grupo"/>
          <p:cNvGrpSpPr/>
          <p:nvPr/>
        </p:nvGrpSpPr>
        <p:grpSpPr>
          <a:xfrm>
            <a:off x="1403648" y="2748164"/>
            <a:ext cx="864096" cy="322324"/>
            <a:chOff x="1403648" y="2748164"/>
            <a:chExt cx="864096" cy="322324"/>
          </a:xfrm>
        </p:grpSpPr>
        <p:pic>
          <p:nvPicPr>
            <p:cNvPr id="52" name="51 Imagen"/>
            <p:cNvPicPr>
              <a:picLocks noChangeAspect="1"/>
            </p:cNvPicPr>
            <p:nvPr/>
          </p:nvPicPr>
          <p:blipFill rotWithShape="1">
            <a:blip r:embed="rId1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52" t="18658" r="43390" b="75981"/>
            <a:stretch/>
          </p:blipFill>
          <p:spPr>
            <a:xfrm>
              <a:off x="1403648" y="2748164"/>
              <a:ext cx="864096" cy="320686"/>
            </a:xfrm>
            <a:prstGeom prst="ellipse">
              <a:avLst/>
            </a:prstGeom>
            <a:effectLst/>
          </p:spPr>
        </p:pic>
        <p:sp>
          <p:nvSpPr>
            <p:cNvPr id="53" name="52 Elipse"/>
            <p:cNvSpPr/>
            <p:nvPr/>
          </p:nvSpPr>
          <p:spPr>
            <a:xfrm>
              <a:off x="1777546" y="2913758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56" name="55 Imagen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018" y="388185"/>
            <a:ext cx="1253126" cy="7365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5" name="54 Imagen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252" t="18658" r="43390" b="75981"/>
          <a:stretch/>
        </p:blipFill>
        <p:spPr>
          <a:xfrm>
            <a:off x="1476344" y="2348880"/>
            <a:ext cx="132346" cy="216024"/>
          </a:xfrm>
          <a:prstGeom prst="ellipse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6037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BIEN2.WAV"/>
          </p:stSnd>
        </p:sndAc>
      </p:transition>
    </mc:Choice>
    <mc:Fallback xmlns="">
      <p:transition spd="med">
        <p:fade/>
        <p:sndAc>
          <p:stSnd>
            <p:snd r:embed="rId21" name="BIEN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5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4800">
            <a:off x="7599251" y="2894339"/>
            <a:ext cx="575592" cy="21082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86" name="85 Grupo"/>
          <p:cNvGrpSpPr/>
          <p:nvPr/>
        </p:nvGrpSpPr>
        <p:grpSpPr>
          <a:xfrm>
            <a:off x="5431322" y="1334637"/>
            <a:ext cx="720083" cy="359441"/>
            <a:chOff x="4439584" y="761732"/>
            <a:chExt cx="866129" cy="324500"/>
          </a:xfrm>
        </p:grpSpPr>
        <p:sp>
          <p:nvSpPr>
            <p:cNvPr id="87" name="86 Forma libre"/>
            <p:cNvSpPr/>
            <p:nvPr/>
          </p:nvSpPr>
          <p:spPr>
            <a:xfrm>
              <a:off x="4439584" y="990152"/>
              <a:ext cx="866129" cy="96080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88" name="87 Forma libre"/>
            <p:cNvSpPr/>
            <p:nvPr/>
          </p:nvSpPr>
          <p:spPr>
            <a:xfrm>
              <a:off x="4786049" y="761732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176" name="175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2" y="1109129"/>
            <a:ext cx="2651484" cy="563223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9190" y="355969"/>
            <a:ext cx="796777" cy="80227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rectangular redondeada"/>
          <p:cNvSpPr/>
          <p:nvPr/>
        </p:nvSpPr>
        <p:spPr>
          <a:xfrm>
            <a:off x="395536" y="260648"/>
            <a:ext cx="2791737" cy="650682"/>
          </a:xfrm>
          <a:prstGeom prst="wedgeRoundRectCallout">
            <a:avLst>
              <a:gd name="adj1" fmla="val -7835"/>
              <a:gd name="adj2" fmla="val 109343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solidFill>
                  <a:sysClr val="windowText" lastClr="000000"/>
                </a:solidFill>
              </a:rPr>
              <a:t>I </a:t>
            </a:r>
            <a:r>
              <a:rPr lang="es-ES_tradnl" sz="2400" b="1" dirty="0" err="1">
                <a:solidFill>
                  <a:sysClr val="windowText" lastClr="000000"/>
                </a:solidFill>
              </a:rPr>
              <a:t>need</a:t>
            </a:r>
            <a:r>
              <a:rPr lang="es-ES_tradnl" sz="2400" b="1" dirty="0">
                <a:solidFill>
                  <a:sysClr val="windowText" lastClr="000000"/>
                </a:solidFill>
              </a:rPr>
              <a:t> </a:t>
            </a:r>
            <a:r>
              <a:rPr lang="es-ES_tradnl" sz="2400" b="1" dirty="0" err="1">
                <a:solidFill>
                  <a:sysClr val="windowText" lastClr="000000"/>
                </a:solidFill>
              </a:rPr>
              <a:t>my</a:t>
            </a:r>
            <a:r>
              <a:rPr lang="es-ES_tradnl" sz="2400" b="1" dirty="0">
                <a:solidFill>
                  <a:sysClr val="windowText" lastClr="000000"/>
                </a:solidFill>
              </a:rPr>
              <a:t> </a:t>
            </a:r>
            <a:r>
              <a:rPr lang="es-ES_tradnl" sz="2800" b="1" dirty="0" err="1" smtClean="0">
                <a:solidFill>
                  <a:srgbClr val="FF0000"/>
                </a:solidFill>
              </a:rPr>
              <a:t>hat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355976" y="6237312"/>
            <a:ext cx="401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>
                <a:solidFill>
                  <a:prstClr val="black"/>
                </a:solidFill>
              </a:rPr>
              <a:t>Click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on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the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right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picture</a:t>
            </a:r>
            <a:endParaRPr lang="es-ES" sz="2400" b="1" dirty="0">
              <a:solidFill>
                <a:prstClr val="black"/>
              </a:solidFill>
            </a:endParaRPr>
          </a:p>
        </p:txBody>
      </p:sp>
      <p:pic>
        <p:nvPicPr>
          <p:cNvPr id="19" name="18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460" y="1547928"/>
            <a:ext cx="1714898" cy="1498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025" y="1504584"/>
            <a:ext cx="1622166" cy="12532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941" y="4244332"/>
            <a:ext cx="1287947" cy="8411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414" y="4497189"/>
            <a:ext cx="1327512" cy="560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22 CuadroTexto"/>
          <p:cNvSpPr txBox="1"/>
          <p:nvPr/>
        </p:nvSpPr>
        <p:spPr>
          <a:xfrm>
            <a:off x="465662" y="332656"/>
            <a:ext cx="259417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prstClr val="black"/>
                </a:solidFill>
              </a:rPr>
              <a:t>GOOOOOOD!</a:t>
            </a:r>
            <a:endParaRPr lang="es-ES" sz="2400" b="1" dirty="0">
              <a:solidFill>
                <a:prstClr val="black"/>
              </a:solidFill>
            </a:endParaRPr>
          </a:p>
        </p:txBody>
      </p:sp>
      <p:grpSp>
        <p:nvGrpSpPr>
          <p:cNvPr id="16" name="15 Grupo"/>
          <p:cNvGrpSpPr/>
          <p:nvPr/>
        </p:nvGrpSpPr>
        <p:grpSpPr>
          <a:xfrm>
            <a:off x="4428536" y="1397109"/>
            <a:ext cx="503751" cy="299862"/>
            <a:chOff x="4649005" y="805762"/>
            <a:chExt cx="747686" cy="318183"/>
          </a:xfrm>
        </p:grpSpPr>
        <p:sp>
          <p:nvSpPr>
            <p:cNvPr id="14" name="13 Forma libre"/>
            <p:cNvSpPr/>
            <p:nvPr/>
          </p:nvSpPr>
          <p:spPr>
            <a:xfrm>
              <a:off x="4649005" y="1049590"/>
              <a:ext cx="747686" cy="74355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5" name="14 Forma libre"/>
            <p:cNvSpPr/>
            <p:nvPr/>
          </p:nvSpPr>
          <p:spPr>
            <a:xfrm>
              <a:off x="4940163" y="805762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54" name="53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64" y="3368374"/>
            <a:ext cx="1535880" cy="1950681"/>
          </a:xfrm>
          <a:prstGeom prst="rect">
            <a:avLst/>
          </a:prstGeom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383" y="1572779"/>
            <a:ext cx="1664943" cy="1568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19" name="218 Grupo"/>
          <p:cNvGrpSpPr/>
          <p:nvPr/>
        </p:nvGrpSpPr>
        <p:grpSpPr>
          <a:xfrm>
            <a:off x="6554453" y="1364836"/>
            <a:ext cx="362804" cy="332133"/>
            <a:chOff x="4728220" y="761732"/>
            <a:chExt cx="453505" cy="297094"/>
          </a:xfrm>
        </p:grpSpPr>
        <p:sp>
          <p:nvSpPr>
            <p:cNvPr id="220" name="219 Forma libre"/>
            <p:cNvSpPr/>
            <p:nvPr/>
          </p:nvSpPr>
          <p:spPr>
            <a:xfrm>
              <a:off x="4728220" y="990152"/>
              <a:ext cx="453505" cy="68674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221" name="220 Forma libre"/>
            <p:cNvSpPr/>
            <p:nvPr/>
          </p:nvSpPr>
          <p:spPr>
            <a:xfrm>
              <a:off x="4902200" y="761732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27" name="26 Grupo"/>
          <p:cNvGrpSpPr/>
          <p:nvPr/>
        </p:nvGrpSpPr>
        <p:grpSpPr>
          <a:xfrm>
            <a:off x="629146" y="3330890"/>
            <a:ext cx="2419434" cy="1574047"/>
            <a:chOff x="404186" y="2656493"/>
            <a:chExt cx="2419434" cy="1574047"/>
          </a:xfrm>
        </p:grpSpPr>
        <p:grpSp>
          <p:nvGrpSpPr>
            <p:cNvPr id="28" name="27 Grupo"/>
            <p:cNvGrpSpPr/>
            <p:nvPr/>
          </p:nvGrpSpPr>
          <p:grpSpPr>
            <a:xfrm>
              <a:off x="404186" y="2656493"/>
              <a:ext cx="1110495" cy="1574047"/>
              <a:chOff x="404186" y="2656493"/>
              <a:chExt cx="1110495" cy="1574047"/>
            </a:xfrm>
          </p:grpSpPr>
          <p:sp>
            <p:nvSpPr>
              <p:cNvPr id="40" name="39 Forma libre"/>
              <p:cNvSpPr/>
              <p:nvPr/>
            </p:nvSpPr>
            <p:spPr>
              <a:xfrm>
                <a:off x="405216" y="2750133"/>
                <a:ext cx="1109465" cy="1480407"/>
              </a:xfrm>
              <a:custGeom>
                <a:avLst/>
                <a:gdLst>
                  <a:gd name="connsiteX0" fmla="*/ 1023533 w 1061840"/>
                  <a:gd name="connsiteY0" fmla="*/ 12117 h 1467060"/>
                  <a:gd name="connsiteX1" fmla="*/ 890183 w 1061840"/>
                  <a:gd name="connsiteY1" fmla="*/ 2592 h 1467060"/>
                  <a:gd name="connsiteX2" fmla="*/ 718733 w 1061840"/>
                  <a:gd name="connsiteY2" fmla="*/ 31167 h 1467060"/>
                  <a:gd name="connsiteX3" fmla="*/ 613958 w 1061840"/>
                  <a:gd name="connsiteY3" fmla="*/ 107367 h 1467060"/>
                  <a:gd name="connsiteX4" fmla="*/ 480608 w 1061840"/>
                  <a:gd name="connsiteY4" fmla="*/ 259767 h 1467060"/>
                  <a:gd name="connsiteX5" fmla="*/ 375833 w 1061840"/>
                  <a:gd name="connsiteY5" fmla="*/ 478842 h 1467060"/>
                  <a:gd name="connsiteX6" fmla="*/ 213908 w 1061840"/>
                  <a:gd name="connsiteY6" fmla="*/ 764592 h 1467060"/>
                  <a:gd name="connsiteX7" fmla="*/ 118658 w 1061840"/>
                  <a:gd name="connsiteY7" fmla="*/ 907467 h 1467060"/>
                  <a:gd name="connsiteX8" fmla="*/ 32933 w 1061840"/>
                  <a:gd name="connsiteY8" fmla="*/ 1031292 h 1467060"/>
                  <a:gd name="connsiteX9" fmla="*/ 4358 w 1061840"/>
                  <a:gd name="connsiteY9" fmla="*/ 1069392 h 1467060"/>
                  <a:gd name="connsiteX10" fmla="*/ 118658 w 1061840"/>
                  <a:gd name="connsiteY10" fmla="*/ 1164642 h 1467060"/>
                  <a:gd name="connsiteX11" fmla="*/ 328208 w 1061840"/>
                  <a:gd name="connsiteY11" fmla="*/ 1240842 h 1467060"/>
                  <a:gd name="connsiteX12" fmla="*/ 347258 w 1061840"/>
                  <a:gd name="connsiteY12" fmla="*/ 1221792 h 1467060"/>
                  <a:gd name="connsiteX13" fmla="*/ 442508 w 1061840"/>
                  <a:gd name="connsiteY13" fmla="*/ 1031292 h 1467060"/>
                  <a:gd name="connsiteX14" fmla="*/ 623483 w 1061840"/>
                  <a:gd name="connsiteY14" fmla="*/ 716967 h 1467060"/>
                  <a:gd name="connsiteX15" fmla="*/ 671108 w 1061840"/>
                  <a:gd name="connsiteY15" fmla="*/ 593142 h 1467060"/>
                  <a:gd name="connsiteX16" fmla="*/ 594908 w 1061840"/>
                  <a:gd name="connsiteY16" fmla="*/ 1040817 h 1467060"/>
                  <a:gd name="connsiteX17" fmla="*/ 556808 w 1061840"/>
                  <a:gd name="connsiteY17" fmla="*/ 1250367 h 1467060"/>
                  <a:gd name="connsiteX18" fmla="*/ 547283 w 1061840"/>
                  <a:gd name="connsiteY18" fmla="*/ 1374192 h 1467060"/>
                  <a:gd name="connsiteX19" fmla="*/ 613958 w 1061840"/>
                  <a:gd name="connsiteY19" fmla="*/ 1412292 h 1467060"/>
                  <a:gd name="connsiteX20" fmla="*/ 852083 w 1061840"/>
                  <a:gd name="connsiteY20" fmla="*/ 1459917 h 1467060"/>
                  <a:gd name="connsiteX21" fmla="*/ 985433 w 1061840"/>
                  <a:gd name="connsiteY21" fmla="*/ 1450392 h 1467060"/>
                  <a:gd name="connsiteX22" fmla="*/ 994958 w 1061840"/>
                  <a:gd name="connsiteY22" fmla="*/ 1307517 h 1467060"/>
                  <a:gd name="connsiteX23" fmla="*/ 1014008 w 1061840"/>
                  <a:gd name="connsiteY23" fmla="*/ 945567 h 1467060"/>
                  <a:gd name="connsiteX24" fmla="*/ 1042583 w 1061840"/>
                  <a:gd name="connsiteY24" fmla="*/ 659817 h 1467060"/>
                  <a:gd name="connsiteX25" fmla="*/ 1042583 w 1061840"/>
                  <a:gd name="connsiteY25" fmla="*/ 421692 h 1467060"/>
                  <a:gd name="connsiteX26" fmla="*/ 1052108 w 1061840"/>
                  <a:gd name="connsiteY26" fmla="*/ 240717 h 1467060"/>
                  <a:gd name="connsiteX27" fmla="*/ 1061633 w 1061840"/>
                  <a:gd name="connsiteY27" fmla="*/ 97842 h 1467060"/>
                  <a:gd name="connsiteX28" fmla="*/ 1023533 w 1061840"/>
                  <a:gd name="connsiteY28" fmla="*/ 12117 h 1467060"/>
                  <a:gd name="connsiteX0" fmla="*/ 1023533 w 1084384"/>
                  <a:gd name="connsiteY0" fmla="*/ 12117 h 1480407"/>
                  <a:gd name="connsiteX1" fmla="*/ 890183 w 1084384"/>
                  <a:gd name="connsiteY1" fmla="*/ 2592 h 1480407"/>
                  <a:gd name="connsiteX2" fmla="*/ 718733 w 1084384"/>
                  <a:gd name="connsiteY2" fmla="*/ 31167 h 1480407"/>
                  <a:gd name="connsiteX3" fmla="*/ 613958 w 1084384"/>
                  <a:gd name="connsiteY3" fmla="*/ 107367 h 1480407"/>
                  <a:gd name="connsiteX4" fmla="*/ 480608 w 1084384"/>
                  <a:gd name="connsiteY4" fmla="*/ 259767 h 1480407"/>
                  <a:gd name="connsiteX5" fmla="*/ 375833 w 1084384"/>
                  <a:gd name="connsiteY5" fmla="*/ 478842 h 1480407"/>
                  <a:gd name="connsiteX6" fmla="*/ 213908 w 1084384"/>
                  <a:gd name="connsiteY6" fmla="*/ 764592 h 1480407"/>
                  <a:gd name="connsiteX7" fmla="*/ 118658 w 1084384"/>
                  <a:gd name="connsiteY7" fmla="*/ 907467 h 1480407"/>
                  <a:gd name="connsiteX8" fmla="*/ 32933 w 1084384"/>
                  <a:gd name="connsiteY8" fmla="*/ 1031292 h 1480407"/>
                  <a:gd name="connsiteX9" fmla="*/ 4358 w 1084384"/>
                  <a:gd name="connsiteY9" fmla="*/ 1069392 h 1480407"/>
                  <a:gd name="connsiteX10" fmla="*/ 118658 w 1084384"/>
                  <a:gd name="connsiteY10" fmla="*/ 1164642 h 1480407"/>
                  <a:gd name="connsiteX11" fmla="*/ 328208 w 1084384"/>
                  <a:gd name="connsiteY11" fmla="*/ 1240842 h 1480407"/>
                  <a:gd name="connsiteX12" fmla="*/ 347258 w 1084384"/>
                  <a:gd name="connsiteY12" fmla="*/ 1221792 h 1480407"/>
                  <a:gd name="connsiteX13" fmla="*/ 442508 w 1084384"/>
                  <a:gd name="connsiteY13" fmla="*/ 1031292 h 1480407"/>
                  <a:gd name="connsiteX14" fmla="*/ 623483 w 1084384"/>
                  <a:gd name="connsiteY14" fmla="*/ 716967 h 1480407"/>
                  <a:gd name="connsiteX15" fmla="*/ 671108 w 1084384"/>
                  <a:gd name="connsiteY15" fmla="*/ 593142 h 1480407"/>
                  <a:gd name="connsiteX16" fmla="*/ 594908 w 1084384"/>
                  <a:gd name="connsiteY16" fmla="*/ 1040817 h 1480407"/>
                  <a:gd name="connsiteX17" fmla="*/ 556808 w 1084384"/>
                  <a:gd name="connsiteY17" fmla="*/ 1250367 h 1480407"/>
                  <a:gd name="connsiteX18" fmla="*/ 547283 w 1084384"/>
                  <a:gd name="connsiteY18" fmla="*/ 1374192 h 1480407"/>
                  <a:gd name="connsiteX19" fmla="*/ 613958 w 1084384"/>
                  <a:gd name="connsiteY19" fmla="*/ 1412292 h 1480407"/>
                  <a:gd name="connsiteX20" fmla="*/ 852083 w 1084384"/>
                  <a:gd name="connsiteY20" fmla="*/ 1459917 h 1480407"/>
                  <a:gd name="connsiteX21" fmla="*/ 1080683 w 1084384"/>
                  <a:gd name="connsiteY21" fmla="*/ 1469442 h 1480407"/>
                  <a:gd name="connsiteX22" fmla="*/ 994958 w 1084384"/>
                  <a:gd name="connsiteY22" fmla="*/ 1307517 h 1480407"/>
                  <a:gd name="connsiteX23" fmla="*/ 1014008 w 1084384"/>
                  <a:gd name="connsiteY23" fmla="*/ 945567 h 1480407"/>
                  <a:gd name="connsiteX24" fmla="*/ 1042583 w 1084384"/>
                  <a:gd name="connsiteY24" fmla="*/ 659817 h 1480407"/>
                  <a:gd name="connsiteX25" fmla="*/ 1042583 w 1084384"/>
                  <a:gd name="connsiteY25" fmla="*/ 421692 h 1480407"/>
                  <a:gd name="connsiteX26" fmla="*/ 1052108 w 1084384"/>
                  <a:gd name="connsiteY26" fmla="*/ 240717 h 1480407"/>
                  <a:gd name="connsiteX27" fmla="*/ 1061633 w 1084384"/>
                  <a:gd name="connsiteY27" fmla="*/ 97842 h 1480407"/>
                  <a:gd name="connsiteX28" fmla="*/ 1023533 w 1084384"/>
                  <a:gd name="connsiteY28" fmla="*/ 12117 h 1480407"/>
                  <a:gd name="connsiteX0" fmla="*/ 1023533 w 1104656"/>
                  <a:gd name="connsiteY0" fmla="*/ 12117 h 1480407"/>
                  <a:gd name="connsiteX1" fmla="*/ 890183 w 1104656"/>
                  <a:gd name="connsiteY1" fmla="*/ 2592 h 1480407"/>
                  <a:gd name="connsiteX2" fmla="*/ 718733 w 1104656"/>
                  <a:gd name="connsiteY2" fmla="*/ 31167 h 1480407"/>
                  <a:gd name="connsiteX3" fmla="*/ 613958 w 1104656"/>
                  <a:gd name="connsiteY3" fmla="*/ 107367 h 1480407"/>
                  <a:gd name="connsiteX4" fmla="*/ 480608 w 1104656"/>
                  <a:gd name="connsiteY4" fmla="*/ 259767 h 1480407"/>
                  <a:gd name="connsiteX5" fmla="*/ 375833 w 1104656"/>
                  <a:gd name="connsiteY5" fmla="*/ 478842 h 1480407"/>
                  <a:gd name="connsiteX6" fmla="*/ 213908 w 1104656"/>
                  <a:gd name="connsiteY6" fmla="*/ 764592 h 1480407"/>
                  <a:gd name="connsiteX7" fmla="*/ 118658 w 1104656"/>
                  <a:gd name="connsiteY7" fmla="*/ 907467 h 1480407"/>
                  <a:gd name="connsiteX8" fmla="*/ 32933 w 1104656"/>
                  <a:gd name="connsiteY8" fmla="*/ 1031292 h 1480407"/>
                  <a:gd name="connsiteX9" fmla="*/ 4358 w 1104656"/>
                  <a:gd name="connsiteY9" fmla="*/ 1069392 h 1480407"/>
                  <a:gd name="connsiteX10" fmla="*/ 118658 w 1104656"/>
                  <a:gd name="connsiteY10" fmla="*/ 1164642 h 1480407"/>
                  <a:gd name="connsiteX11" fmla="*/ 328208 w 1104656"/>
                  <a:gd name="connsiteY11" fmla="*/ 1240842 h 1480407"/>
                  <a:gd name="connsiteX12" fmla="*/ 347258 w 1104656"/>
                  <a:gd name="connsiteY12" fmla="*/ 1221792 h 1480407"/>
                  <a:gd name="connsiteX13" fmla="*/ 442508 w 1104656"/>
                  <a:gd name="connsiteY13" fmla="*/ 1031292 h 1480407"/>
                  <a:gd name="connsiteX14" fmla="*/ 623483 w 1104656"/>
                  <a:gd name="connsiteY14" fmla="*/ 716967 h 1480407"/>
                  <a:gd name="connsiteX15" fmla="*/ 671108 w 1104656"/>
                  <a:gd name="connsiteY15" fmla="*/ 593142 h 1480407"/>
                  <a:gd name="connsiteX16" fmla="*/ 594908 w 1104656"/>
                  <a:gd name="connsiteY16" fmla="*/ 1040817 h 1480407"/>
                  <a:gd name="connsiteX17" fmla="*/ 556808 w 1104656"/>
                  <a:gd name="connsiteY17" fmla="*/ 1250367 h 1480407"/>
                  <a:gd name="connsiteX18" fmla="*/ 547283 w 1104656"/>
                  <a:gd name="connsiteY18" fmla="*/ 1374192 h 1480407"/>
                  <a:gd name="connsiteX19" fmla="*/ 613958 w 1104656"/>
                  <a:gd name="connsiteY19" fmla="*/ 1412292 h 1480407"/>
                  <a:gd name="connsiteX20" fmla="*/ 852083 w 1104656"/>
                  <a:gd name="connsiteY20" fmla="*/ 1459917 h 1480407"/>
                  <a:gd name="connsiteX21" fmla="*/ 1080683 w 1104656"/>
                  <a:gd name="connsiteY21" fmla="*/ 1469442 h 1480407"/>
                  <a:gd name="connsiteX22" fmla="*/ 1090208 w 1104656"/>
                  <a:gd name="connsiteY22" fmla="*/ 1307517 h 1480407"/>
                  <a:gd name="connsiteX23" fmla="*/ 1014008 w 1104656"/>
                  <a:gd name="connsiteY23" fmla="*/ 945567 h 1480407"/>
                  <a:gd name="connsiteX24" fmla="*/ 1042583 w 1104656"/>
                  <a:gd name="connsiteY24" fmla="*/ 659817 h 1480407"/>
                  <a:gd name="connsiteX25" fmla="*/ 1042583 w 1104656"/>
                  <a:gd name="connsiteY25" fmla="*/ 421692 h 1480407"/>
                  <a:gd name="connsiteX26" fmla="*/ 1052108 w 1104656"/>
                  <a:gd name="connsiteY26" fmla="*/ 240717 h 1480407"/>
                  <a:gd name="connsiteX27" fmla="*/ 1061633 w 1104656"/>
                  <a:gd name="connsiteY27" fmla="*/ 97842 h 1480407"/>
                  <a:gd name="connsiteX28" fmla="*/ 1023533 w 1104656"/>
                  <a:gd name="connsiteY28" fmla="*/ 12117 h 1480407"/>
                  <a:gd name="connsiteX0" fmla="*/ 1023533 w 1110954"/>
                  <a:gd name="connsiteY0" fmla="*/ 12117 h 1480407"/>
                  <a:gd name="connsiteX1" fmla="*/ 890183 w 1110954"/>
                  <a:gd name="connsiteY1" fmla="*/ 2592 h 1480407"/>
                  <a:gd name="connsiteX2" fmla="*/ 718733 w 1110954"/>
                  <a:gd name="connsiteY2" fmla="*/ 31167 h 1480407"/>
                  <a:gd name="connsiteX3" fmla="*/ 613958 w 1110954"/>
                  <a:gd name="connsiteY3" fmla="*/ 107367 h 1480407"/>
                  <a:gd name="connsiteX4" fmla="*/ 480608 w 1110954"/>
                  <a:gd name="connsiteY4" fmla="*/ 259767 h 1480407"/>
                  <a:gd name="connsiteX5" fmla="*/ 375833 w 1110954"/>
                  <a:gd name="connsiteY5" fmla="*/ 478842 h 1480407"/>
                  <a:gd name="connsiteX6" fmla="*/ 213908 w 1110954"/>
                  <a:gd name="connsiteY6" fmla="*/ 764592 h 1480407"/>
                  <a:gd name="connsiteX7" fmla="*/ 118658 w 1110954"/>
                  <a:gd name="connsiteY7" fmla="*/ 907467 h 1480407"/>
                  <a:gd name="connsiteX8" fmla="*/ 32933 w 1110954"/>
                  <a:gd name="connsiteY8" fmla="*/ 1031292 h 1480407"/>
                  <a:gd name="connsiteX9" fmla="*/ 4358 w 1110954"/>
                  <a:gd name="connsiteY9" fmla="*/ 1069392 h 1480407"/>
                  <a:gd name="connsiteX10" fmla="*/ 118658 w 1110954"/>
                  <a:gd name="connsiteY10" fmla="*/ 1164642 h 1480407"/>
                  <a:gd name="connsiteX11" fmla="*/ 328208 w 1110954"/>
                  <a:gd name="connsiteY11" fmla="*/ 1240842 h 1480407"/>
                  <a:gd name="connsiteX12" fmla="*/ 347258 w 1110954"/>
                  <a:gd name="connsiteY12" fmla="*/ 1221792 h 1480407"/>
                  <a:gd name="connsiteX13" fmla="*/ 442508 w 1110954"/>
                  <a:gd name="connsiteY13" fmla="*/ 1031292 h 1480407"/>
                  <a:gd name="connsiteX14" fmla="*/ 623483 w 1110954"/>
                  <a:gd name="connsiteY14" fmla="*/ 716967 h 1480407"/>
                  <a:gd name="connsiteX15" fmla="*/ 671108 w 1110954"/>
                  <a:gd name="connsiteY15" fmla="*/ 593142 h 1480407"/>
                  <a:gd name="connsiteX16" fmla="*/ 594908 w 1110954"/>
                  <a:gd name="connsiteY16" fmla="*/ 1040817 h 1480407"/>
                  <a:gd name="connsiteX17" fmla="*/ 556808 w 1110954"/>
                  <a:gd name="connsiteY17" fmla="*/ 1250367 h 1480407"/>
                  <a:gd name="connsiteX18" fmla="*/ 547283 w 1110954"/>
                  <a:gd name="connsiteY18" fmla="*/ 1374192 h 1480407"/>
                  <a:gd name="connsiteX19" fmla="*/ 613958 w 1110954"/>
                  <a:gd name="connsiteY19" fmla="*/ 1412292 h 1480407"/>
                  <a:gd name="connsiteX20" fmla="*/ 852083 w 1110954"/>
                  <a:gd name="connsiteY20" fmla="*/ 1459917 h 1480407"/>
                  <a:gd name="connsiteX21" fmla="*/ 1080683 w 1110954"/>
                  <a:gd name="connsiteY21" fmla="*/ 1469442 h 1480407"/>
                  <a:gd name="connsiteX22" fmla="*/ 1090208 w 1110954"/>
                  <a:gd name="connsiteY22" fmla="*/ 1307517 h 1480407"/>
                  <a:gd name="connsiteX23" fmla="*/ 1109258 w 1110954"/>
                  <a:gd name="connsiteY23" fmla="*/ 936042 h 1480407"/>
                  <a:gd name="connsiteX24" fmla="*/ 1042583 w 1110954"/>
                  <a:gd name="connsiteY24" fmla="*/ 659817 h 1480407"/>
                  <a:gd name="connsiteX25" fmla="*/ 1042583 w 1110954"/>
                  <a:gd name="connsiteY25" fmla="*/ 421692 h 1480407"/>
                  <a:gd name="connsiteX26" fmla="*/ 1052108 w 1110954"/>
                  <a:gd name="connsiteY26" fmla="*/ 240717 h 1480407"/>
                  <a:gd name="connsiteX27" fmla="*/ 1061633 w 1110954"/>
                  <a:gd name="connsiteY27" fmla="*/ 97842 h 1480407"/>
                  <a:gd name="connsiteX28" fmla="*/ 1023533 w 1110954"/>
                  <a:gd name="connsiteY28" fmla="*/ 12117 h 1480407"/>
                  <a:gd name="connsiteX0" fmla="*/ 1023533 w 1110009"/>
                  <a:gd name="connsiteY0" fmla="*/ 12117 h 1480407"/>
                  <a:gd name="connsiteX1" fmla="*/ 890183 w 1110009"/>
                  <a:gd name="connsiteY1" fmla="*/ 2592 h 1480407"/>
                  <a:gd name="connsiteX2" fmla="*/ 718733 w 1110009"/>
                  <a:gd name="connsiteY2" fmla="*/ 31167 h 1480407"/>
                  <a:gd name="connsiteX3" fmla="*/ 613958 w 1110009"/>
                  <a:gd name="connsiteY3" fmla="*/ 107367 h 1480407"/>
                  <a:gd name="connsiteX4" fmla="*/ 480608 w 1110009"/>
                  <a:gd name="connsiteY4" fmla="*/ 259767 h 1480407"/>
                  <a:gd name="connsiteX5" fmla="*/ 375833 w 1110009"/>
                  <a:gd name="connsiteY5" fmla="*/ 478842 h 1480407"/>
                  <a:gd name="connsiteX6" fmla="*/ 213908 w 1110009"/>
                  <a:gd name="connsiteY6" fmla="*/ 764592 h 1480407"/>
                  <a:gd name="connsiteX7" fmla="*/ 118658 w 1110009"/>
                  <a:gd name="connsiteY7" fmla="*/ 907467 h 1480407"/>
                  <a:gd name="connsiteX8" fmla="*/ 32933 w 1110009"/>
                  <a:gd name="connsiteY8" fmla="*/ 1031292 h 1480407"/>
                  <a:gd name="connsiteX9" fmla="*/ 4358 w 1110009"/>
                  <a:gd name="connsiteY9" fmla="*/ 1069392 h 1480407"/>
                  <a:gd name="connsiteX10" fmla="*/ 118658 w 1110009"/>
                  <a:gd name="connsiteY10" fmla="*/ 1164642 h 1480407"/>
                  <a:gd name="connsiteX11" fmla="*/ 328208 w 1110009"/>
                  <a:gd name="connsiteY11" fmla="*/ 1240842 h 1480407"/>
                  <a:gd name="connsiteX12" fmla="*/ 347258 w 1110009"/>
                  <a:gd name="connsiteY12" fmla="*/ 1221792 h 1480407"/>
                  <a:gd name="connsiteX13" fmla="*/ 442508 w 1110009"/>
                  <a:gd name="connsiteY13" fmla="*/ 1031292 h 1480407"/>
                  <a:gd name="connsiteX14" fmla="*/ 623483 w 1110009"/>
                  <a:gd name="connsiteY14" fmla="*/ 716967 h 1480407"/>
                  <a:gd name="connsiteX15" fmla="*/ 671108 w 1110009"/>
                  <a:gd name="connsiteY15" fmla="*/ 593142 h 1480407"/>
                  <a:gd name="connsiteX16" fmla="*/ 594908 w 1110009"/>
                  <a:gd name="connsiteY16" fmla="*/ 1040817 h 1480407"/>
                  <a:gd name="connsiteX17" fmla="*/ 556808 w 1110009"/>
                  <a:gd name="connsiteY17" fmla="*/ 1250367 h 1480407"/>
                  <a:gd name="connsiteX18" fmla="*/ 547283 w 1110009"/>
                  <a:gd name="connsiteY18" fmla="*/ 1374192 h 1480407"/>
                  <a:gd name="connsiteX19" fmla="*/ 613958 w 1110009"/>
                  <a:gd name="connsiteY19" fmla="*/ 1412292 h 1480407"/>
                  <a:gd name="connsiteX20" fmla="*/ 852083 w 1110009"/>
                  <a:gd name="connsiteY20" fmla="*/ 1459917 h 1480407"/>
                  <a:gd name="connsiteX21" fmla="*/ 1080683 w 1110009"/>
                  <a:gd name="connsiteY21" fmla="*/ 1469442 h 1480407"/>
                  <a:gd name="connsiteX22" fmla="*/ 1090208 w 1110009"/>
                  <a:gd name="connsiteY22" fmla="*/ 1307517 h 1480407"/>
                  <a:gd name="connsiteX23" fmla="*/ 1109258 w 1110009"/>
                  <a:gd name="connsiteY23" fmla="*/ 936042 h 1480407"/>
                  <a:gd name="connsiteX24" fmla="*/ 1099733 w 1110009"/>
                  <a:gd name="connsiteY24" fmla="*/ 650292 h 1480407"/>
                  <a:gd name="connsiteX25" fmla="*/ 1042583 w 1110009"/>
                  <a:gd name="connsiteY25" fmla="*/ 421692 h 1480407"/>
                  <a:gd name="connsiteX26" fmla="*/ 1052108 w 1110009"/>
                  <a:gd name="connsiteY26" fmla="*/ 240717 h 1480407"/>
                  <a:gd name="connsiteX27" fmla="*/ 1061633 w 1110009"/>
                  <a:gd name="connsiteY27" fmla="*/ 97842 h 1480407"/>
                  <a:gd name="connsiteX28" fmla="*/ 1023533 w 1110009"/>
                  <a:gd name="connsiteY28" fmla="*/ 12117 h 1480407"/>
                  <a:gd name="connsiteX0" fmla="*/ 1023533 w 1109465"/>
                  <a:gd name="connsiteY0" fmla="*/ 12117 h 1480407"/>
                  <a:gd name="connsiteX1" fmla="*/ 890183 w 1109465"/>
                  <a:gd name="connsiteY1" fmla="*/ 2592 h 1480407"/>
                  <a:gd name="connsiteX2" fmla="*/ 718733 w 1109465"/>
                  <a:gd name="connsiteY2" fmla="*/ 31167 h 1480407"/>
                  <a:gd name="connsiteX3" fmla="*/ 613958 w 1109465"/>
                  <a:gd name="connsiteY3" fmla="*/ 107367 h 1480407"/>
                  <a:gd name="connsiteX4" fmla="*/ 480608 w 1109465"/>
                  <a:gd name="connsiteY4" fmla="*/ 259767 h 1480407"/>
                  <a:gd name="connsiteX5" fmla="*/ 375833 w 1109465"/>
                  <a:gd name="connsiteY5" fmla="*/ 478842 h 1480407"/>
                  <a:gd name="connsiteX6" fmla="*/ 213908 w 1109465"/>
                  <a:gd name="connsiteY6" fmla="*/ 764592 h 1480407"/>
                  <a:gd name="connsiteX7" fmla="*/ 118658 w 1109465"/>
                  <a:gd name="connsiteY7" fmla="*/ 907467 h 1480407"/>
                  <a:gd name="connsiteX8" fmla="*/ 32933 w 1109465"/>
                  <a:gd name="connsiteY8" fmla="*/ 1031292 h 1480407"/>
                  <a:gd name="connsiteX9" fmla="*/ 4358 w 1109465"/>
                  <a:gd name="connsiteY9" fmla="*/ 1069392 h 1480407"/>
                  <a:gd name="connsiteX10" fmla="*/ 118658 w 1109465"/>
                  <a:gd name="connsiteY10" fmla="*/ 1164642 h 1480407"/>
                  <a:gd name="connsiteX11" fmla="*/ 328208 w 1109465"/>
                  <a:gd name="connsiteY11" fmla="*/ 1240842 h 1480407"/>
                  <a:gd name="connsiteX12" fmla="*/ 347258 w 1109465"/>
                  <a:gd name="connsiteY12" fmla="*/ 1221792 h 1480407"/>
                  <a:gd name="connsiteX13" fmla="*/ 442508 w 1109465"/>
                  <a:gd name="connsiteY13" fmla="*/ 1031292 h 1480407"/>
                  <a:gd name="connsiteX14" fmla="*/ 623483 w 1109465"/>
                  <a:gd name="connsiteY14" fmla="*/ 716967 h 1480407"/>
                  <a:gd name="connsiteX15" fmla="*/ 671108 w 1109465"/>
                  <a:gd name="connsiteY15" fmla="*/ 593142 h 1480407"/>
                  <a:gd name="connsiteX16" fmla="*/ 594908 w 1109465"/>
                  <a:gd name="connsiteY16" fmla="*/ 1040817 h 1480407"/>
                  <a:gd name="connsiteX17" fmla="*/ 556808 w 1109465"/>
                  <a:gd name="connsiteY17" fmla="*/ 1250367 h 1480407"/>
                  <a:gd name="connsiteX18" fmla="*/ 547283 w 1109465"/>
                  <a:gd name="connsiteY18" fmla="*/ 1374192 h 1480407"/>
                  <a:gd name="connsiteX19" fmla="*/ 613958 w 1109465"/>
                  <a:gd name="connsiteY19" fmla="*/ 1412292 h 1480407"/>
                  <a:gd name="connsiteX20" fmla="*/ 852083 w 1109465"/>
                  <a:gd name="connsiteY20" fmla="*/ 1459917 h 1480407"/>
                  <a:gd name="connsiteX21" fmla="*/ 1080683 w 1109465"/>
                  <a:gd name="connsiteY21" fmla="*/ 1469442 h 1480407"/>
                  <a:gd name="connsiteX22" fmla="*/ 1090208 w 1109465"/>
                  <a:gd name="connsiteY22" fmla="*/ 1307517 h 1480407"/>
                  <a:gd name="connsiteX23" fmla="*/ 1109258 w 1109465"/>
                  <a:gd name="connsiteY23" fmla="*/ 936042 h 1480407"/>
                  <a:gd name="connsiteX24" fmla="*/ 1099733 w 1109465"/>
                  <a:gd name="connsiteY24" fmla="*/ 650292 h 1480407"/>
                  <a:gd name="connsiteX25" fmla="*/ 1090208 w 1109465"/>
                  <a:gd name="connsiteY25" fmla="*/ 421692 h 1480407"/>
                  <a:gd name="connsiteX26" fmla="*/ 1052108 w 1109465"/>
                  <a:gd name="connsiteY26" fmla="*/ 240717 h 1480407"/>
                  <a:gd name="connsiteX27" fmla="*/ 1061633 w 1109465"/>
                  <a:gd name="connsiteY27" fmla="*/ 97842 h 1480407"/>
                  <a:gd name="connsiteX28" fmla="*/ 1023533 w 1109465"/>
                  <a:gd name="connsiteY28" fmla="*/ 12117 h 1480407"/>
                  <a:gd name="connsiteX0" fmla="*/ 1023533 w 1109465"/>
                  <a:gd name="connsiteY0" fmla="*/ 12117 h 1480407"/>
                  <a:gd name="connsiteX1" fmla="*/ 890183 w 1109465"/>
                  <a:gd name="connsiteY1" fmla="*/ 2592 h 1480407"/>
                  <a:gd name="connsiteX2" fmla="*/ 718733 w 1109465"/>
                  <a:gd name="connsiteY2" fmla="*/ 31167 h 1480407"/>
                  <a:gd name="connsiteX3" fmla="*/ 512358 w 1109465"/>
                  <a:gd name="connsiteY3" fmla="*/ 63824 h 1480407"/>
                  <a:gd name="connsiteX4" fmla="*/ 480608 w 1109465"/>
                  <a:gd name="connsiteY4" fmla="*/ 259767 h 1480407"/>
                  <a:gd name="connsiteX5" fmla="*/ 375833 w 1109465"/>
                  <a:gd name="connsiteY5" fmla="*/ 478842 h 1480407"/>
                  <a:gd name="connsiteX6" fmla="*/ 213908 w 1109465"/>
                  <a:gd name="connsiteY6" fmla="*/ 764592 h 1480407"/>
                  <a:gd name="connsiteX7" fmla="*/ 118658 w 1109465"/>
                  <a:gd name="connsiteY7" fmla="*/ 907467 h 1480407"/>
                  <a:gd name="connsiteX8" fmla="*/ 32933 w 1109465"/>
                  <a:gd name="connsiteY8" fmla="*/ 1031292 h 1480407"/>
                  <a:gd name="connsiteX9" fmla="*/ 4358 w 1109465"/>
                  <a:gd name="connsiteY9" fmla="*/ 1069392 h 1480407"/>
                  <a:gd name="connsiteX10" fmla="*/ 118658 w 1109465"/>
                  <a:gd name="connsiteY10" fmla="*/ 1164642 h 1480407"/>
                  <a:gd name="connsiteX11" fmla="*/ 328208 w 1109465"/>
                  <a:gd name="connsiteY11" fmla="*/ 1240842 h 1480407"/>
                  <a:gd name="connsiteX12" fmla="*/ 347258 w 1109465"/>
                  <a:gd name="connsiteY12" fmla="*/ 1221792 h 1480407"/>
                  <a:gd name="connsiteX13" fmla="*/ 442508 w 1109465"/>
                  <a:gd name="connsiteY13" fmla="*/ 1031292 h 1480407"/>
                  <a:gd name="connsiteX14" fmla="*/ 623483 w 1109465"/>
                  <a:gd name="connsiteY14" fmla="*/ 716967 h 1480407"/>
                  <a:gd name="connsiteX15" fmla="*/ 671108 w 1109465"/>
                  <a:gd name="connsiteY15" fmla="*/ 593142 h 1480407"/>
                  <a:gd name="connsiteX16" fmla="*/ 594908 w 1109465"/>
                  <a:gd name="connsiteY16" fmla="*/ 1040817 h 1480407"/>
                  <a:gd name="connsiteX17" fmla="*/ 556808 w 1109465"/>
                  <a:gd name="connsiteY17" fmla="*/ 1250367 h 1480407"/>
                  <a:gd name="connsiteX18" fmla="*/ 547283 w 1109465"/>
                  <a:gd name="connsiteY18" fmla="*/ 1374192 h 1480407"/>
                  <a:gd name="connsiteX19" fmla="*/ 613958 w 1109465"/>
                  <a:gd name="connsiteY19" fmla="*/ 1412292 h 1480407"/>
                  <a:gd name="connsiteX20" fmla="*/ 852083 w 1109465"/>
                  <a:gd name="connsiteY20" fmla="*/ 1459917 h 1480407"/>
                  <a:gd name="connsiteX21" fmla="*/ 1080683 w 1109465"/>
                  <a:gd name="connsiteY21" fmla="*/ 1469442 h 1480407"/>
                  <a:gd name="connsiteX22" fmla="*/ 1090208 w 1109465"/>
                  <a:gd name="connsiteY22" fmla="*/ 1307517 h 1480407"/>
                  <a:gd name="connsiteX23" fmla="*/ 1109258 w 1109465"/>
                  <a:gd name="connsiteY23" fmla="*/ 936042 h 1480407"/>
                  <a:gd name="connsiteX24" fmla="*/ 1099733 w 1109465"/>
                  <a:gd name="connsiteY24" fmla="*/ 650292 h 1480407"/>
                  <a:gd name="connsiteX25" fmla="*/ 1090208 w 1109465"/>
                  <a:gd name="connsiteY25" fmla="*/ 421692 h 1480407"/>
                  <a:gd name="connsiteX26" fmla="*/ 1052108 w 1109465"/>
                  <a:gd name="connsiteY26" fmla="*/ 240717 h 1480407"/>
                  <a:gd name="connsiteX27" fmla="*/ 1061633 w 1109465"/>
                  <a:gd name="connsiteY27" fmla="*/ 97842 h 1480407"/>
                  <a:gd name="connsiteX28" fmla="*/ 1023533 w 1109465"/>
                  <a:gd name="connsiteY28" fmla="*/ 12117 h 1480407"/>
                  <a:gd name="connsiteX0" fmla="*/ 1023533 w 1109465"/>
                  <a:gd name="connsiteY0" fmla="*/ 12117 h 1480407"/>
                  <a:gd name="connsiteX1" fmla="*/ 890183 w 1109465"/>
                  <a:gd name="connsiteY1" fmla="*/ 2592 h 1480407"/>
                  <a:gd name="connsiteX2" fmla="*/ 718733 w 1109465"/>
                  <a:gd name="connsiteY2" fmla="*/ 31167 h 1480407"/>
                  <a:gd name="connsiteX3" fmla="*/ 512358 w 1109465"/>
                  <a:gd name="connsiteY3" fmla="*/ 63824 h 1480407"/>
                  <a:gd name="connsiteX4" fmla="*/ 408037 w 1109465"/>
                  <a:gd name="connsiteY4" fmla="*/ 245252 h 1480407"/>
                  <a:gd name="connsiteX5" fmla="*/ 375833 w 1109465"/>
                  <a:gd name="connsiteY5" fmla="*/ 478842 h 1480407"/>
                  <a:gd name="connsiteX6" fmla="*/ 213908 w 1109465"/>
                  <a:gd name="connsiteY6" fmla="*/ 764592 h 1480407"/>
                  <a:gd name="connsiteX7" fmla="*/ 118658 w 1109465"/>
                  <a:gd name="connsiteY7" fmla="*/ 907467 h 1480407"/>
                  <a:gd name="connsiteX8" fmla="*/ 32933 w 1109465"/>
                  <a:gd name="connsiteY8" fmla="*/ 1031292 h 1480407"/>
                  <a:gd name="connsiteX9" fmla="*/ 4358 w 1109465"/>
                  <a:gd name="connsiteY9" fmla="*/ 1069392 h 1480407"/>
                  <a:gd name="connsiteX10" fmla="*/ 118658 w 1109465"/>
                  <a:gd name="connsiteY10" fmla="*/ 1164642 h 1480407"/>
                  <a:gd name="connsiteX11" fmla="*/ 328208 w 1109465"/>
                  <a:gd name="connsiteY11" fmla="*/ 1240842 h 1480407"/>
                  <a:gd name="connsiteX12" fmla="*/ 347258 w 1109465"/>
                  <a:gd name="connsiteY12" fmla="*/ 1221792 h 1480407"/>
                  <a:gd name="connsiteX13" fmla="*/ 442508 w 1109465"/>
                  <a:gd name="connsiteY13" fmla="*/ 1031292 h 1480407"/>
                  <a:gd name="connsiteX14" fmla="*/ 623483 w 1109465"/>
                  <a:gd name="connsiteY14" fmla="*/ 716967 h 1480407"/>
                  <a:gd name="connsiteX15" fmla="*/ 671108 w 1109465"/>
                  <a:gd name="connsiteY15" fmla="*/ 593142 h 1480407"/>
                  <a:gd name="connsiteX16" fmla="*/ 594908 w 1109465"/>
                  <a:gd name="connsiteY16" fmla="*/ 1040817 h 1480407"/>
                  <a:gd name="connsiteX17" fmla="*/ 556808 w 1109465"/>
                  <a:gd name="connsiteY17" fmla="*/ 1250367 h 1480407"/>
                  <a:gd name="connsiteX18" fmla="*/ 547283 w 1109465"/>
                  <a:gd name="connsiteY18" fmla="*/ 1374192 h 1480407"/>
                  <a:gd name="connsiteX19" fmla="*/ 613958 w 1109465"/>
                  <a:gd name="connsiteY19" fmla="*/ 1412292 h 1480407"/>
                  <a:gd name="connsiteX20" fmla="*/ 852083 w 1109465"/>
                  <a:gd name="connsiteY20" fmla="*/ 1459917 h 1480407"/>
                  <a:gd name="connsiteX21" fmla="*/ 1080683 w 1109465"/>
                  <a:gd name="connsiteY21" fmla="*/ 1469442 h 1480407"/>
                  <a:gd name="connsiteX22" fmla="*/ 1090208 w 1109465"/>
                  <a:gd name="connsiteY22" fmla="*/ 1307517 h 1480407"/>
                  <a:gd name="connsiteX23" fmla="*/ 1109258 w 1109465"/>
                  <a:gd name="connsiteY23" fmla="*/ 936042 h 1480407"/>
                  <a:gd name="connsiteX24" fmla="*/ 1099733 w 1109465"/>
                  <a:gd name="connsiteY24" fmla="*/ 650292 h 1480407"/>
                  <a:gd name="connsiteX25" fmla="*/ 1090208 w 1109465"/>
                  <a:gd name="connsiteY25" fmla="*/ 421692 h 1480407"/>
                  <a:gd name="connsiteX26" fmla="*/ 1052108 w 1109465"/>
                  <a:gd name="connsiteY26" fmla="*/ 240717 h 1480407"/>
                  <a:gd name="connsiteX27" fmla="*/ 1061633 w 1109465"/>
                  <a:gd name="connsiteY27" fmla="*/ 97842 h 1480407"/>
                  <a:gd name="connsiteX28" fmla="*/ 1023533 w 1109465"/>
                  <a:gd name="connsiteY28" fmla="*/ 12117 h 1480407"/>
                  <a:gd name="connsiteX0" fmla="*/ 1023533 w 1109465"/>
                  <a:gd name="connsiteY0" fmla="*/ 12117 h 1480407"/>
                  <a:gd name="connsiteX1" fmla="*/ 890183 w 1109465"/>
                  <a:gd name="connsiteY1" fmla="*/ 2592 h 1480407"/>
                  <a:gd name="connsiteX2" fmla="*/ 718733 w 1109465"/>
                  <a:gd name="connsiteY2" fmla="*/ 31167 h 1480407"/>
                  <a:gd name="connsiteX3" fmla="*/ 512358 w 1109465"/>
                  <a:gd name="connsiteY3" fmla="*/ 63824 h 1480407"/>
                  <a:gd name="connsiteX4" fmla="*/ 408037 w 1109465"/>
                  <a:gd name="connsiteY4" fmla="*/ 245252 h 1480407"/>
                  <a:gd name="connsiteX5" fmla="*/ 303262 w 1109465"/>
                  <a:gd name="connsiteY5" fmla="*/ 478842 h 1480407"/>
                  <a:gd name="connsiteX6" fmla="*/ 213908 w 1109465"/>
                  <a:gd name="connsiteY6" fmla="*/ 764592 h 1480407"/>
                  <a:gd name="connsiteX7" fmla="*/ 118658 w 1109465"/>
                  <a:gd name="connsiteY7" fmla="*/ 907467 h 1480407"/>
                  <a:gd name="connsiteX8" fmla="*/ 32933 w 1109465"/>
                  <a:gd name="connsiteY8" fmla="*/ 1031292 h 1480407"/>
                  <a:gd name="connsiteX9" fmla="*/ 4358 w 1109465"/>
                  <a:gd name="connsiteY9" fmla="*/ 1069392 h 1480407"/>
                  <a:gd name="connsiteX10" fmla="*/ 118658 w 1109465"/>
                  <a:gd name="connsiteY10" fmla="*/ 1164642 h 1480407"/>
                  <a:gd name="connsiteX11" fmla="*/ 328208 w 1109465"/>
                  <a:gd name="connsiteY11" fmla="*/ 1240842 h 1480407"/>
                  <a:gd name="connsiteX12" fmla="*/ 347258 w 1109465"/>
                  <a:gd name="connsiteY12" fmla="*/ 1221792 h 1480407"/>
                  <a:gd name="connsiteX13" fmla="*/ 442508 w 1109465"/>
                  <a:gd name="connsiteY13" fmla="*/ 1031292 h 1480407"/>
                  <a:gd name="connsiteX14" fmla="*/ 623483 w 1109465"/>
                  <a:gd name="connsiteY14" fmla="*/ 716967 h 1480407"/>
                  <a:gd name="connsiteX15" fmla="*/ 671108 w 1109465"/>
                  <a:gd name="connsiteY15" fmla="*/ 593142 h 1480407"/>
                  <a:gd name="connsiteX16" fmla="*/ 594908 w 1109465"/>
                  <a:gd name="connsiteY16" fmla="*/ 1040817 h 1480407"/>
                  <a:gd name="connsiteX17" fmla="*/ 556808 w 1109465"/>
                  <a:gd name="connsiteY17" fmla="*/ 1250367 h 1480407"/>
                  <a:gd name="connsiteX18" fmla="*/ 547283 w 1109465"/>
                  <a:gd name="connsiteY18" fmla="*/ 1374192 h 1480407"/>
                  <a:gd name="connsiteX19" fmla="*/ 613958 w 1109465"/>
                  <a:gd name="connsiteY19" fmla="*/ 1412292 h 1480407"/>
                  <a:gd name="connsiteX20" fmla="*/ 852083 w 1109465"/>
                  <a:gd name="connsiteY20" fmla="*/ 1459917 h 1480407"/>
                  <a:gd name="connsiteX21" fmla="*/ 1080683 w 1109465"/>
                  <a:gd name="connsiteY21" fmla="*/ 1469442 h 1480407"/>
                  <a:gd name="connsiteX22" fmla="*/ 1090208 w 1109465"/>
                  <a:gd name="connsiteY22" fmla="*/ 1307517 h 1480407"/>
                  <a:gd name="connsiteX23" fmla="*/ 1109258 w 1109465"/>
                  <a:gd name="connsiteY23" fmla="*/ 936042 h 1480407"/>
                  <a:gd name="connsiteX24" fmla="*/ 1099733 w 1109465"/>
                  <a:gd name="connsiteY24" fmla="*/ 650292 h 1480407"/>
                  <a:gd name="connsiteX25" fmla="*/ 1090208 w 1109465"/>
                  <a:gd name="connsiteY25" fmla="*/ 421692 h 1480407"/>
                  <a:gd name="connsiteX26" fmla="*/ 1052108 w 1109465"/>
                  <a:gd name="connsiteY26" fmla="*/ 240717 h 1480407"/>
                  <a:gd name="connsiteX27" fmla="*/ 1061633 w 1109465"/>
                  <a:gd name="connsiteY27" fmla="*/ 97842 h 1480407"/>
                  <a:gd name="connsiteX28" fmla="*/ 1023533 w 1109465"/>
                  <a:gd name="connsiteY28" fmla="*/ 12117 h 1480407"/>
                  <a:gd name="connsiteX0" fmla="*/ 1023533 w 1109465"/>
                  <a:gd name="connsiteY0" fmla="*/ 12117 h 1480407"/>
                  <a:gd name="connsiteX1" fmla="*/ 890183 w 1109465"/>
                  <a:gd name="connsiteY1" fmla="*/ 2592 h 1480407"/>
                  <a:gd name="connsiteX2" fmla="*/ 718733 w 1109465"/>
                  <a:gd name="connsiteY2" fmla="*/ 31167 h 1480407"/>
                  <a:gd name="connsiteX3" fmla="*/ 512358 w 1109465"/>
                  <a:gd name="connsiteY3" fmla="*/ 63824 h 1480407"/>
                  <a:gd name="connsiteX4" fmla="*/ 408037 w 1109465"/>
                  <a:gd name="connsiteY4" fmla="*/ 245252 h 1480407"/>
                  <a:gd name="connsiteX5" fmla="*/ 303262 w 1109465"/>
                  <a:gd name="connsiteY5" fmla="*/ 478842 h 1480407"/>
                  <a:gd name="connsiteX6" fmla="*/ 155851 w 1109465"/>
                  <a:gd name="connsiteY6" fmla="*/ 750078 h 1480407"/>
                  <a:gd name="connsiteX7" fmla="*/ 118658 w 1109465"/>
                  <a:gd name="connsiteY7" fmla="*/ 907467 h 1480407"/>
                  <a:gd name="connsiteX8" fmla="*/ 32933 w 1109465"/>
                  <a:gd name="connsiteY8" fmla="*/ 1031292 h 1480407"/>
                  <a:gd name="connsiteX9" fmla="*/ 4358 w 1109465"/>
                  <a:gd name="connsiteY9" fmla="*/ 1069392 h 1480407"/>
                  <a:gd name="connsiteX10" fmla="*/ 118658 w 1109465"/>
                  <a:gd name="connsiteY10" fmla="*/ 1164642 h 1480407"/>
                  <a:gd name="connsiteX11" fmla="*/ 328208 w 1109465"/>
                  <a:gd name="connsiteY11" fmla="*/ 1240842 h 1480407"/>
                  <a:gd name="connsiteX12" fmla="*/ 347258 w 1109465"/>
                  <a:gd name="connsiteY12" fmla="*/ 1221792 h 1480407"/>
                  <a:gd name="connsiteX13" fmla="*/ 442508 w 1109465"/>
                  <a:gd name="connsiteY13" fmla="*/ 1031292 h 1480407"/>
                  <a:gd name="connsiteX14" fmla="*/ 623483 w 1109465"/>
                  <a:gd name="connsiteY14" fmla="*/ 716967 h 1480407"/>
                  <a:gd name="connsiteX15" fmla="*/ 671108 w 1109465"/>
                  <a:gd name="connsiteY15" fmla="*/ 593142 h 1480407"/>
                  <a:gd name="connsiteX16" fmla="*/ 594908 w 1109465"/>
                  <a:gd name="connsiteY16" fmla="*/ 1040817 h 1480407"/>
                  <a:gd name="connsiteX17" fmla="*/ 556808 w 1109465"/>
                  <a:gd name="connsiteY17" fmla="*/ 1250367 h 1480407"/>
                  <a:gd name="connsiteX18" fmla="*/ 547283 w 1109465"/>
                  <a:gd name="connsiteY18" fmla="*/ 1374192 h 1480407"/>
                  <a:gd name="connsiteX19" fmla="*/ 613958 w 1109465"/>
                  <a:gd name="connsiteY19" fmla="*/ 1412292 h 1480407"/>
                  <a:gd name="connsiteX20" fmla="*/ 852083 w 1109465"/>
                  <a:gd name="connsiteY20" fmla="*/ 1459917 h 1480407"/>
                  <a:gd name="connsiteX21" fmla="*/ 1080683 w 1109465"/>
                  <a:gd name="connsiteY21" fmla="*/ 1469442 h 1480407"/>
                  <a:gd name="connsiteX22" fmla="*/ 1090208 w 1109465"/>
                  <a:gd name="connsiteY22" fmla="*/ 1307517 h 1480407"/>
                  <a:gd name="connsiteX23" fmla="*/ 1109258 w 1109465"/>
                  <a:gd name="connsiteY23" fmla="*/ 936042 h 1480407"/>
                  <a:gd name="connsiteX24" fmla="*/ 1099733 w 1109465"/>
                  <a:gd name="connsiteY24" fmla="*/ 650292 h 1480407"/>
                  <a:gd name="connsiteX25" fmla="*/ 1090208 w 1109465"/>
                  <a:gd name="connsiteY25" fmla="*/ 421692 h 1480407"/>
                  <a:gd name="connsiteX26" fmla="*/ 1052108 w 1109465"/>
                  <a:gd name="connsiteY26" fmla="*/ 240717 h 1480407"/>
                  <a:gd name="connsiteX27" fmla="*/ 1061633 w 1109465"/>
                  <a:gd name="connsiteY27" fmla="*/ 97842 h 1480407"/>
                  <a:gd name="connsiteX28" fmla="*/ 1023533 w 1109465"/>
                  <a:gd name="connsiteY28" fmla="*/ 12117 h 1480407"/>
                  <a:gd name="connsiteX0" fmla="*/ 1023533 w 1109465"/>
                  <a:gd name="connsiteY0" fmla="*/ 12117 h 1480407"/>
                  <a:gd name="connsiteX1" fmla="*/ 890183 w 1109465"/>
                  <a:gd name="connsiteY1" fmla="*/ 2592 h 1480407"/>
                  <a:gd name="connsiteX2" fmla="*/ 718733 w 1109465"/>
                  <a:gd name="connsiteY2" fmla="*/ 31167 h 1480407"/>
                  <a:gd name="connsiteX3" fmla="*/ 512358 w 1109465"/>
                  <a:gd name="connsiteY3" fmla="*/ 63824 h 1480407"/>
                  <a:gd name="connsiteX4" fmla="*/ 408037 w 1109465"/>
                  <a:gd name="connsiteY4" fmla="*/ 245252 h 1480407"/>
                  <a:gd name="connsiteX5" fmla="*/ 303262 w 1109465"/>
                  <a:gd name="connsiteY5" fmla="*/ 478842 h 1480407"/>
                  <a:gd name="connsiteX6" fmla="*/ 155851 w 1109465"/>
                  <a:gd name="connsiteY6" fmla="*/ 750078 h 1480407"/>
                  <a:gd name="connsiteX7" fmla="*/ 118658 w 1109465"/>
                  <a:gd name="connsiteY7" fmla="*/ 907467 h 1480407"/>
                  <a:gd name="connsiteX8" fmla="*/ 32933 w 1109465"/>
                  <a:gd name="connsiteY8" fmla="*/ 1031292 h 1480407"/>
                  <a:gd name="connsiteX9" fmla="*/ 4358 w 1109465"/>
                  <a:gd name="connsiteY9" fmla="*/ 1069392 h 1480407"/>
                  <a:gd name="connsiteX10" fmla="*/ 118658 w 1109465"/>
                  <a:gd name="connsiteY10" fmla="*/ 1164642 h 1480407"/>
                  <a:gd name="connsiteX11" fmla="*/ 328208 w 1109465"/>
                  <a:gd name="connsiteY11" fmla="*/ 1240842 h 1480407"/>
                  <a:gd name="connsiteX12" fmla="*/ 347258 w 1109465"/>
                  <a:gd name="connsiteY12" fmla="*/ 1221792 h 1480407"/>
                  <a:gd name="connsiteX13" fmla="*/ 500565 w 1109465"/>
                  <a:gd name="connsiteY13" fmla="*/ 1060320 h 1480407"/>
                  <a:gd name="connsiteX14" fmla="*/ 623483 w 1109465"/>
                  <a:gd name="connsiteY14" fmla="*/ 716967 h 1480407"/>
                  <a:gd name="connsiteX15" fmla="*/ 671108 w 1109465"/>
                  <a:gd name="connsiteY15" fmla="*/ 593142 h 1480407"/>
                  <a:gd name="connsiteX16" fmla="*/ 594908 w 1109465"/>
                  <a:gd name="connsiteY16" fmla="*/ 1040817 h 1480407"/>
                  <a:gd name="connsiteX17" fmla="*/ 556808 w 1109465"/>
                  <a:gd name="connsiteY17" fmla="*/ 1250367 h 1480407"/>
                  <a:gd name="connsiteX18" fmla="*/ 547283 w 1109465"/>
                  <a:gd name="connsiteY18" fmla="*/ 1374192 h 1480407"/>
                  <a:gd name="connsiteX19" fmla="*/ 613958 w 1109465"/>
                  <a:gd name="connsiteY19" fmla="*/ 1412292 h 1480407"/>
                  <a:gd name="connsiteX20" fmla="*/ 852083 w 1109465"/>
                  <a:gd name="connsiteY20" fmla="*/ 1459917 h 1480407"/>
                  <a:gd name="connsiteX21" fmla="*/ 1080683 w 1109465"/>
                  <a:gd name="connsiteY21" fmla="*/ 1469442 h 1480407"/>
                  <a:gd name="connsiteX22" fmla="*/ 1090208 w 1109465"/>
                  <a:gd name="connsiteY22" fmla="*/ 1307517 h 1480407"/>
                  <a:gd name="connsiteX23" fmla="*/ 1109258 w 1109465"/>
                  <a:gd name="connsiteY23" fmla="*/ 936042 h 1480407"/>
                  <a:gd name="connsiteX24" fmla="*/ 1099733 w 1109465"/>
                  <a:gd name="connsiteY24" fmla="*/ 650292 h 1480407"/>
                  <a:gd name="connsiteX25" fmla="*/ 1090208 w 1109465"/>
                  <a:gd name="connsiteY25" fmla="*/ 421692 h 1480407"/>
                  <a:gd name="connsiteX26" fmla="*/ 1052108 w 1109465"/>
                  <a:gd name="connsiteY26" fmla="*/ 240717 h 1480407"/>
                  <a:gd name="connsiteX27" fmla="*/ 1061633 w 1109465"/>
                  <a:gd name="connsiteY27" fmla="*/ 97842 h 1480407"/>
                  <a:gd name="connsiteX28" fmla="*/ 1023533 w 1109465"/>
                  <a:gd name="connsiteY28" fmla="*/ 12117 h 1480407"/>
                  <a:gd name="connsiteX0" fmla="*/ 1023533 w 1109465"/>
                  <a:gd name="connsiteY0" fmla="*/ 12117 h 1480407"/>
                  <a:gd name="connsiteX1" fmla="*/ 890183 w 1109465"/>
                  <a:gd name="connsiteY1" fmla="*/ 2592 h 1480407"/>
                  <a:gd name="connsiteX2" fmla="*/ 718733 w 1109465"/>
                  <a:gd name="connsiteY2" fmla="*/ 31167 h 1480407"/>
                  <a:gd name="connsiteX3" fmla="*/ 512358 w 1109465"/>
                  <a:gd name="connsiteY3" fmla="*/ 63824 h 1480407"/>
                  <a:gd name="connsiteX4" fmla="*/ 408037 w 1109465"/>
                  <a:gd name="connsiteY4" fmla="*/ 245252 h 1480407"/>
                  <a:gd name="connsiteX5" fmla="*/ 303262 w 1109465"/>
                  <a:gd name="connsiteY5" fmla="*/ 478842 h 1480407"/>
                  <a:gd name="connsiteX6" fmla="*/ 155851 w 1109465"/>
                  <a:gd name="connsiteY6" fmla="*/ 750078 h 1480407"/>
                  <a:gd name="connsiteX7" fmla="*/ 118658 w 1109465"/>
                  <a:gd name="connsiteY7" fmla="*/ 907467 h 1480407"/>
                  <a:gd name="connsiteX8" fmla="*/ 32933 w 1109465"/>
                  <a:gd name="connsiteY8" fmla="*/ 1031292 h 1480407"/>
                  <a:gd name="connsiteX9" fmla="*/ 4358 w 1109465"/>
                  <a:gd name="connsiteY9" fmla="*/ 1069392 h 1480407"/>
                  <a:gd name="connsiteX10" fmla="*/ 118658 w 1109465"/>
                  <a:gd name="connsiteY10" fmla="*/ 1164642 h 1480407"/>
                  <a:gd name="connsiteX11" fmla="*/ 328208 w 1109465"/>
                  <a:gd name="connsiteY11" fmla="*/ 1240842 h 1480407"/>
                  <a:gd name="connsiteX12" fmla="*/ 390801 w 1109465"/>
                  <a:gd name="connsiteY12" fmla="*/ 1221792 h 1480407"/>
                  <a:gd name="connsiteX13" fmla="*/ 500565 w 1109465"/>
                  <a:gd name="connsiteY13" fmla="*/ 1060320 h 1480407"/>
                  <a:gd name="connsiteX14" fmla="*/ 623483 w 1109465"/>
                  <a:gd name="connsiteY14" fmla="*/ 716967 h 1480407"/>
                  <a:gd name="connsiteX15" fmla="*/ 671108 w 1109465"/>
                  <a:gd name="connsiteY15" fmla="*/ 593142 h 1480407"/>
                  <a:gd name="connsiteX16" fmla="*/ 594908 w 1109465"/>
                  <a:gd name="connsiteY16" fmla="*/ 1040817 h 1480407"/>
                  <a:gd name="connsiteX17" fmla="*/ 556808 w 1109465"/>
                  <a:gd name="connsiteY17" fmla="*/ 1250367 h 1480407"/>
                  <a:gd name="connsiteX18" fmla="*/ 547283 w 1109465"/>
                  <a:gd name="connsiteY18" fmla="*/ 1374192 h 1480407"/>
                  <a:gd name="connsiteX19" fmla="*/ 613958 w 1109465"/>
                  <a:gd name="connsiteY19" fmla="*/ 1412292 h 1480407"/>
                  <a:gd name="connsiteX20" fmla="*/ 852083 w 1109465"/>
                  <a:gd name="connsiteY20" fmla="*/ 1459917 h 1480407"/>
                  <a:gd name="connsiteX21" fmla="*/ 1080683 w 1109465"/>
                  <a:gd name="connsiteY21" fmla="*/ 1469442 h 1480407"/>
                  <a:gd name="connsiteX22" fmla="*/ 1090208 w 1109465"/>
                  <a:gd name="connsiteY22" fmla="*/ 1307517 h 1480407"/>
                  <a:gd name="connsiteX23" fmla="*/ 1109258 w 1109465"/>
                  <a:gd name="connsiteY23" fmla="*/ 936042 h 1480407"/>
                  <a:gd name="connsiteX24" fmla="*/ 1099733 w 1109465"/>
                  <a:gd name="connsiteY24" fmla="*/ 650292 h 1480407"/>
                  <a:gd name="connsiteX25" fmla="*/ 1090208 w 1109465"/>
                  <a:gd name="connsiteY25" fmla="*/ 421692 h 1480407"/>
                  <a:gd name="connsiteX26" fmla="*/ 1052108 w 1109465"/>
                  <a:gd name="connsiteY26" fmla="*/ 240717 h 1480407"/>
                  <a:gd name="connsiteX27" fmla="*/ 1061633 w 1109465"/>
                  <a:gd name="connsiteY27" fmla="*/ 97842 h 1480407"/>
                  <a:gd name="connsiteX28" fmla="*/ 1023533 w 1109465"/>
                  <a:gd name="connsiteY28" fmla="*/ 12117 h 1480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09465" h="1480407">
                    <a:moveTo>
                      <a:pt x="1023533" y="12117"/>
                    </a:moveTo>
                    <a:cubicBezTo>
                      <a:pt x="994958" y="-3758"/>
                      <a:pt x="940983" y="-583"/>
                      <a:pt x="890183" y="2592"/>
                    </a:cubicBezTo>
                    <a:cubicBezTo>
                      <a:pt x="839383" y="5767"/>
                      <a:pt x="781704" y="20962"/>
                      <a:pt x="718733" y="31167"/>
                    </a:cubicBezTo>
                    <a:cubicBezTo>
                      <a:pt x="655762" y="41372"/>
                      <a:pt x="564141" y="28143"/>
                      <a:pt x="512358" y="63824"/>
                    </a:cubicBezTo>
                    <a:cubicBezTo>
                      <a:pt x="460575" y="99505"/>
                      <a:pt x="442886" y="176082"/>
                      <a:pt x="408037" y="245252"/>
                    </a:cubicBezTo>
                    <a:cubicBezTo>
                      <a:pt x="373188" y="314422"/>
                      <a:pt x="345293" y="394704"/>
                      <a:pt x="303262" y="478842"/>
                    </a:cubicBezTo>
                    <a:cubicBezTo>
                      <a:pt x="261231" y="562980"/>
                      <a:pt x="186618" y="678641"/>
                      <a:pt x="155851" y="750078"/>
                    </a:cubicBezTo>
                    <a:cubicBezTo>
                      <a:pt x="125084" y="821515"/>
                      <a:pt x="139144" y="860598"/>
                      <a:pt x="118658" y="907467"/>
                    </a:cubicBezTo>
                    <a:cubicBezTo>
                      <a:pt x="98172" y="954336"/>
                      <a:pt x="51983" y="1004305"/>
                      <a:pt x="32933" y="1031292"/>
                    </a:cubicBezTo>
                    <a:cubicBezTo>
                      <a:pt x="13883" y="1058279"/>
                      <a:pt x="-9930" y="1047167"/>
                      <a:pt x="4358" y="1069392"/>
                    </a:cubicBezTo>
                    <a:cubicBezTo>
                      <a:pt x="18646" y="1091617"/>
                      <a:pt x="64683" y="1136067"/>
                      <a:pt x="118658" y="1164642"/>
                    </a:cubicBezTo>
                    <a:cubicBezTo>
                      <a:pt x="172633" y="1193217"/>
                      <a:pt x="282851" y="1231317"/>
                      <a:pt x="328208" y="1240842"/>
                    </a:cubicBezTo>
                    <a:cubicBezTo>
                      <a:pt x="373565" y="1250367"/>
                      <a:pt x="362075" y="1251879"/>
                      <a:pt x="390801" y="1221792"/>
                    </a:cubicBezTo>
                    <a:cubicBezTo>
                      <a:pt x="419527" y="1191705"/>
                      <a:pt x="461785" y="1144457"/>
                      <a:pt x="500565" y="1060320"/>
                    </a:cubicBezTo>
                    <a:cubicBezTo>
                      <a:pt x="539345" y="976183"/>
                      <a:pt x="595059" y="794830"/>
                      <a:pt x="623483" y="716967"/>
                    </a:cubicBezTo>
                    <a:cubicBezTo>
                      <a:pt x="651907" y="639104"/>
                      <a:pt x="675871" y="539167"/>
                      <a:pt x="671108" y="593142"/>
                    </a:cubicBezTo>
                    <a:cubicBezTo>
                      <a:pt x="666345" y="647117"/>
                      <a:pt x="613958" y="931280"/>
                      <a:pt x="594908" y="1040817"/>
                    </a:cubicBezTo>
                    <a:cubicBezTo>
                      <a:pt x="575858" y="1150354"/>
                      <a:pt x="564745" y="1194805"/>
                      <a:pt x="556808" y="1250367"/>
                    </a:cubicBezTo>
                    <a:cubicBezTo>
                      <a:pt x="548871" y="1305929"/>
                      <a:pt x="537758" y="1347205"/>
                      <a:pt x="547283" y="1374192"/>
                    </a:cubicBezTo>
                    <a:cubicBezTo>
                      <a:pt x="556808" y="1401179"/>
                      <a:pt x="563158" y="1398005"/>
                      <a:pt x="613958" y="1412292"/>
                    </a:cubicBezTo>
                    <a:cubicBezTo>
                      <a:pt x="664758" y="1426579"/>
                      <a:pt x="774296" y="1450392"/>
                      <a:pt x="852083" y="1459917"/>
                    </a:cubicBezTo>
                    <a:cubicBezTo>
                      <a:pt x="929870" y="1469442"/>
                      <a:pt x="1040996" y="1494842"/>
                      <a:pt x="1080683" y="1469442"/>
                    </a:cubicBezTo>
                    <a:cubicBezTo>
                      <a:pt x="1120371" y="1444042"/>
                      <a:pt x="1085446" y="1396417"/>
                      <a:pt x="1090208" y="1307517"/>
                    </a:cubicBezTo>
                    <a:cubicBezTo>
                      <a:pt x="1094971" y="1218617"/>
                      <a:pt x="1107671" y="1045579"/>
                      <a:pt x="1109258" y="936042"/>
                    </a:cubicBezTo>
                    <a:cubicBezTo>
                      <a:pt x="1110845" y="826505"/>
                      <a:pt x="1102908" y="736017"/>
                      <a:pt x="1099733" y="650292"/>
                    </a:cubicBezTo>
                    <a:cubicBezTo>
                      <a:pt x="1096558" y="564567"/>
                      <a:pt x="1088621" y="491542"/>
                      <a:pt x="1090208" y="421692"/>
                    </a:cubicBezTo>
                    <a:cubicBezTo>
                      <a:pt x="1091796" y="351842"/>
                      <a:pt x="1048933" y="294692"/>
                      <a:pt x="1052108" y="240717"/>
                    </a:cubicBezTo>
                    <a:cubicBezTo>
                      <a:pt x="1055283" y="186742"/>
                      <a:pt x="1063220" y="134354"/>
                      <a:pt x="1061633" y="97842"/>
                    </a:cubicBezTo>
                    <a:cubicBezTo>
                      <a:pt x="1060046" y="61330"/>
                      <a:pt x="1052108" y="27992"/>
                      <a:pt x="1023533" y="12117"/>
                    </a:cubicBezTo>
                    <a:close/>
                  </a:path>
                </a:pathLst>
              </a:cu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1" name="40 Forma libre"/>
              <p:cNvSpPr/>
              <p:nvPr/>
            </p:nvSpPr>
            <p:spPr>
              <a:xfrm>
                <a:off x="1270207" y="2656493"/>
                <a:ext cx="196850" cy="450850"/>
              </a:xfrm>
              <a:custGeom>
                <a:avLst/>
                <a:gdLst>
                  <a:gd name="connsiteX0" fmla="*/ 177800 w 177800"/>
                  <a:gd name="connsiteY0" fmla="*/ 374650 h 374650"/>
                  <a:gd name="connsiteX1" fmla="*/ 63500 w 177800"/>
                  <a:gd name="connsiteY1" fmla="*/ 266700 h 374650"/>
                  <a:gd name="connsiteX2" fmla="*/ 0 w 177800"/>
                  <a:gd name="connsiteY2" fmla="*/ 304800 h 374650"/>
                  <a:gd name="connsiteX3" fmla="*/ 12700 w 177800"/>
                  <a:gd name="connsiteY3" fmla="*/ 95250 h 374650"/>
                  <a:gd name="connsiteX4" fmla="*/ 95250 w 177800"/>
                  <a:gd name="connsiteY4" fmla="*/ 0 h 374650"/>
                  <a:gd name="connsiteX5" fmla="*/ 177800 w 177800"/>
                  <a:gd name="connsiteY5" fmla="*/ 374650 h 374650"/>
                  <a:gd name="connsiteX0" fmla="*/ 196850 w 196850"/>
                  <a:gd name="connsiteY0" fmla="*/ 374650 h 374650"/>
                  <a:gd name="connsiteX1" fmla="*/ 82550 w 196850"/>
                  <a:gd name="connsiteY1" fmla="*/ 266700 h 374650"/>
                  <a:gd name="connsiteX2" fmla="*/ 0 w 196850"/>
                  <a:gd name="connsiteY2" fmla="*/ 336550 h 374650"/>
                  <a:gd name="connsiteX3" fmla="*/ 31750 w 196850"/>
                  <a:gd name="connsiteY3" fmla="*/ 95250 h 374650"/>
                  <a:gd name="connsiteX4" fmla="*/ 114300 w 196850"/>
                  <a:gd name="connsiteY4" fmla="*/ 0 h 374650"/>
                  <a:gd name="connsiteX5" fmla="*/ 196850 w 196850"/>
                  <a:gd name="connsiteY5" fmla="*/ 374650 h 374650"/>
                  <a:gd name="connsiteX0" fmla="*/ 196850 w 196850"/>
                  <a:gd name="connsiteY0" fmla="*/ 384175 h 384175"/>
                  <a:gd name="connsiteX1" fmla="*/ 82550 w 196850"/>
                  <a:gd name="connsiteY1" fmla="*/ 276225 h 384175"/>
                  <a:gd name="connsiteX2" fmla="*/ 0 w 196850"/>
                  <a:gd name="connsiteY2" fmla="*/ 346075 h 384175"/>
                  <a:gd name="connsiteX3" fmla="*/ 31750 w 196850"/>
                  <a:gd name="connsiteY3" fmla="*/ 104775 h 384175"/>
                  <a:gd name="connsiteX4" fmla="*/ 190500 w 196850"/>
                  <a:gd name="connsiteY4" fmla="*/ 0 h 384175"/>
                  <a:gd name="connsiteX5" fmla="*/ 196850 w 196850"/>
                  <a:gd name="connsiteY5" fmla="*/ 384175 h 384175"/>
                  <a:gd name="connsiteX0" fmla="*/ 196850 w 196850"/>
                  <a:gd name="connsiteY0" fmla="*/ 384175 h 384175"/>
                  <a:gd name="connsiteX1" fmla="*/ 82550 w 196850"/>
                  <a:gd name="connsiteY1" fmla="*/ 276225 h 384175"/>
                  <a:gd name="connsiteX2" fmla="*/ 0 w 196850"/>
                  <a:gd name="connsiteY2" fmla="*/ 346075 h 384175"/>
                  <a:gd name="connsiteX3" fmla="*/ 31750 w 196850"/>
                  <a:gd name="connsiteY3" fmla="*/ 9525 h 384175"/>
                  <a:gd name="connsiteX4" fmla="*/ 190500 w 196850"/>
                  <a:gd name="connsiteY4" fmla="*/ 0 h 384175"/>
                  <a:gd name="connsiteX5" fmla="*/ 196850 w 196850"/>
                  <a:gd name="connsiteY5" fmla="*/ 384175 h 384175"/>
                  <a:gd name="connsiteX0" fmla="*/ 196850 w 196850"/>
                  <a:gd name="connsiteY0" fmla="*/ 412750 h 412750"/>
                  <a:gd name="connsiteX1" fmla="*/ 82550 w 196850"/>
                  <a:gd name="connsiteY1" fmla="*/ 304800 h 412750"/>
                  <a:gd name="connsiteX2" fmla="*/ 0 w 196850"/>
                  <a:gd name="connsiteY2" fmla="*/ 374650 h 412750"/>
                  <a:gd name="connsiteX3" fmla="*/ 31750 w 196850"/>
                  <a:gd name="connsiteY3" fmla="*/ 38100 h 412750"/>
                  <a:gd name="connsiteX4" fmla="*/ 190500 w 196850"/>
                  <a:gd name="connsiteY4" fmla="*/ 0 h 412750"/>
                  <a:gd name="connsiteX5" fmla="*/ 196850 w 196850"/>
                  <a:gd name="connsiteY5" fmla="*/ 412750 h 412750"/>
                  <a:gd name="connsiteX0" fmla="*/ 196850 w 196850"/>
                  <a:gd name="connsiteY0" fmla="*/ 450850 h 450850"/>
                  <a:gd name="connsiteX1" fmla="*/ 82550 w 196850"/>
                  <a:gd name="connsiteY1" fmla="*/ 342900 h 450850"/>
                  <a:gd name="connsiteX2" fmla="*/ 0 w 196850"/>
                  <a:gd name="connsiteY2" fmla="*/ 412750 h 450850"/>
                  <a:gd name="connsiteX3" fmla="*/ 31750 w 196850"/>
                  <a:gd name="connsiteY3" fmla="*/ 76200 h 450850"/>
                  <a:gd name="connsiteX4" fmla="*/ 180975 w 196850"/>
                  <a:gd name="connsiteY4" fmla="*/ 0 h 450850"/>
                  <a:gd name="connsiteX5" fmla="*/ 196850 w 196850"/>
                  <a:gd name="connsiteY5" fmla="*/ 450850 h 450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6850" h="450850">
                    <a:moveTo>
                      <a:pt x="196850" y="450850"/>
                    </a:moveTo>
                    <a:lnTo>
                      <a:pt x="82550" y="342900"/>
                    </a:lnTo>
                    <a:lnTo>
                      <a:pt x="0" y="412750"/>
                    </a:lnTo>
                    <a:lnTo>
                      <a:pt x="31750" y="76200"/>
                    </a:lnTo>
                    <a:lnTo>
                      <a:pt x="180975" y="0"/>
                    </a:lnTo>
                    <a:cubicBezTo>
                      <a:pt x="183092" y="137583"/>
                      <a:pt x="194733" y="313267"/>
                      <a:pt x="196850" y="450850"/>
                    </a:cubicBezTo>
                    <a:close/>
                  </a:path>
                </a:pathLst>
              </a:custGeom>
              <a:solidFill>
                <a:srgbClr val="6993C5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2" name="41 Forma libre"/>
              <p:cNvSpPr/>
              <p:nvPr/>
            </p:nvSpPr>
            <p:spPr>
              <a:xfrm>
                <a:off x="404186" y="3627300"/>
                <a:ext cx="330200" cy="228600"/>
              </a:xfrm>
              <a:custGeom>
                <a:avLst/>
                <a:gdLst>
                  <a:gd name="connsiteX0" fmla="*/ 330200 w 330200"/>
                  <a:gd name="connsiteY0" fmla="*/ 38100 h 228600"/>
                  <a:gd name="connsiteX1" fmla="*/ 266700 w 330200"/>
                  <a:gd name="connsiteY1" fmla="*/ 228600 h 228600"/>
                  <a:gd name="connsiteX2" fmla="*/ 0 w 330200"/>
                  <a:gd name="connsiteY2" fmla="*/ 127000 h 228600"/>
                  <a:gd name="connsiteX3" fmla="*/ 101600 w 330200"/>
                  <a:gd name="connsiteY3" fmla="*/ 0 h 228600"/>
                  <a:gd name="connsiteX4" fmla="*/ 330200 w 330200"/>
                  <a:gd name="connsiteY4" fmla="*/ 381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0200" h="228600">
                    <a:moveTo>
                      <a:pt x="330200" y="38100"/>
                    </a:moveTo>
                    <a:lnTo>
                      <a:pt x="266700" y="228600"/>
                    </a:lnTo>
                    <a:lnTo>
                      <a:pt x="0" y="127000"/>
                    </a:lnTo>
                    <a:lnTo>
                      <a:pt x="101600" y="0"/>
                    </a:lnTo>
                    <a:lnTo>
                      <a:pt x="330200" y="381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3" name="42 Elipse"/>
              <p:cNvSpPr/>
              <p:nvPr/>
            </p:nvSpPr>
            <p:spPr>
              <a:xfrm>
                <a:off x="573797" y="3704264"/>
                <a:ext cx="74671" cy="74671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4" name="43 Forma libre"/>
              <p:cNvSpPr/>
              <p:nvPr/>
            </p:nvSpPr>
            <p:spPr>
              <a:xfrm>
                <a:off x="1076325" y="2828925"/>
                <a:ext cx="38483" cy="514350"/>
              </a:xfrm>
              <a:custGeom>
                <a:avLst/>
                <a:gdLst>
                  <a:gd name="connsiteX0" fmla="*/ 0 w 38483"/>
                  <a:gd name="connsiteY0" fmla="*/ 514350 h 514350"/>
                  <a:gd name="connsiteX1" fmla="*/ 38100 w 38483"/>
                  <a:gd name="connsiteY1" fmla="*/ 161925 h 514350"/>
                  <a:gd name="connsiteX2" fmla="*/ 19050 w 38483"/>
                  <a:gd name="connsiteY2" fmla="*/ 38100 h 514350"/>
                  <a:gd name="connsiteX3" fmla="*/ 9525 w 38483"/>
                  <a:gd name="connsiteY3" fmla="*/ 0 h 51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483" h="514350">
                    <a:moveTo>
                      <a:pt x="0" y="514350"/>
                    </a:moveTo>
                    <a:cubicBezTo>
                      <a:pt x="17462" y="377825"/>
                      <a:pt x="34925" y="241300"/>
                      <a:pt x="38100" y="161925"/>
                    </a:cubicBezTo>
                    <a:cubicBezTo>
                      <a:pt x="41275" y="82550"/>
                      <a:pt x="23812" y="65087"/>
                      <a:pt x="19050" y="38100"/>
                    </a:cubicBezTo>
                    <a:cubicBezTo>
                      <a:pt x="14288" y="11113"/>
                      <a:pt x="11906" y="5556"/>
                      <a:pt x="9525" y="0"/>
                    </a:cubicBezTo>
                  </a:path>
                </a:pathLst>
              </a:custGeom>
              <a:noFill/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5" name="44 Forma libre"/>
              <p:cNvSpPr/>
              <p:nvPr/>
            </p:nvSpPr>
            <p:spPr>
              <a:xfrm>
                <a:off x="971550" y="4000500"/>
                <a:ext cx="533400" cy="71614"/>
              </a:xfrm>
              <a:custGeom>
                <a:avLst/>
                <a:gdLst>
                  <a:gd name="connsiteX0" fmla="*/ 0 w 533400"/>
                  <a:gd name="connsiteY0" fmla="*/ 0 h 71614"/>
                  <a:gd name="connsiteX1" fmla="*/ 209550 w 533400"/>
                  <a:gd name="connsiteY1" fmla="*/ 66675 h 71614"/>
                  <a:gd name="connsiteX2" fmla="*/ 381000 w 533400"/>
                  <a:gd name="connsiteY2" fmla="*/ 66675 h 71614"/>
                  <a:gd name="connsiteX3" fmla="*/ 523875 w 533400"/>
                  <a:gd name="connsiteY3" fmla="*/ 66675 h 71614"/>
                  <a:gd name="connsiteX4" fmla="*/ 533400 w 533400"/>
                  <a:gd name="connsiteY4" fmla="*/ 66675 h 71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00" h="71614">
                    <a:moveTo>
                      <a:pt x="0" y="0"/>
                    </a:moveTo>
                    <a:cubicBezTo>
                      <a:pt x="73025" y="27781"/>
                      <a:pt x="146050" y="55563"/>
                      <a:pt x="209550" y="66675"/>
                    </a:cubicBezTo>
                    <a:cubicBezTo>
                      <a:pt x="273050" y="77788"/>
                      <a:pt x="381000" y="66675"/>
                      <a:pt x="381000" y="66675"/>
                    </a:cubicBezTo>
                    <a:lnTo>
                      <a:pt x="523875" y="66675"/>
                    </a:lnTo>
                    <a:lnTo>
                      <a:pt x="533400" y="66675"/>
                    </a:lnTo>
                  </a:path>
                </a:pathLst>
              </a:cu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6" name="45 Forma libre"/>
              <p:cNvSpPr/>
              <p:nvPr/>
            </p:nvSpPr>
            <p:spPr>
              <a:xfrm>
                <a:off x="1152732" y="3285819"/>
                <a:ext cx="247650" cy="292077"/>
              </a:xfrm>
              <a:custGeom>
                <a:avLst/>
                <a:gdLst>
                  <a:gd name="connsiteX0" fmla="*/ 247650 w 247650"/>
                  <a:gd name="connsiteY0" fmla="*/ 0 h 123825"/>
                  <a:gd name="connsiteX1" fmla="*/ 0 w 247650"/>
                  <a:gd name="connsiteY1" fmla="*/ 0 h 123825"/>
                  <a:gd name="connsiteX2" fmla="*/ 9525 w 247650"/>
                  <a:gd name="connsiteY2" fmla="*/ 85725 h 123825"/>
                  <a:gd name="connsiteX3" fmla="*/ 123825 w 247650"/>
                  <a:gd name="connsiteY3" fmla="*/ 123825 h 123825"/>
                  <a:gd name="connsiteX4" fmla="*/ 247650 w 247650"/>
                  <a:gd name="connsiteY4" fmla="*/ 66675 h 123825"/>
                  <a:gd name="connsiteX5" fmla="*/ 247650 w 247650"/>
                  <a:gd name="connsiteY5" fmla="*/ 0 h 123825"/>
                  <a:gd name="connsiteX0" fmla="*/ 247650 w 247650"/>
                  <a:gd name="connsiteY0" fmla="*/ 0 h 123825"/>
                  <a:gd name="connsiteX1" fmla="*/ 0 w 247650"/>
                  <a:gd name="connsiteY1" fmla="*/ 0 h 123825"/>
                  <a:gd name="connsiteX2" fmla="*/ 9525 w 247650"/>
                  <a:gd name="connsiteY2" fmla="*/ 85725 h 123825"/>
                  <a:gd name="connsiteX3" fmla="*/ 123825 w 247650"/>
                  <a:gd name="connsiteY3" fmla="*/ 123825 h 123825"/>
                  <a:gd name="connsiteX4" fmla="*/ 247650 w 247650"/>
                  <a:gd name="connsiteY4" fmla="*/ 89288 h 123825"/>
                  <a:gd name="connsiteX5" fmla="*/ 247650 w 247650"/>
                  <a:gd name="connsiteY5" fmla="*/ 0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7650" h="123825">
                    <a:moveTo>
                      <a:pt x="247650" y="0"/>
                    </a:moveTo>
                    <a:lnTo>
                      <a:pt x="0" y="0"/>
                    </a:lnTo>
                    <a:lnTo>
                      <a:pt x="9525" y="85725"/>
                    </a:lnTo>
                    <a:lnTo>
                      <a:pt x="123825" y="123825"/>
                    </a:lnTo>
                    <a:lnTo>
                      <a:pt x="247650" y="89288"/>
                    </a:lnTo>
                    <a:lnTo>
                      <a:pt x="247650" y="0"/>
                    </a:lnTo>
                    <a:close/>
                  </a:path>
                </a:pathLst>
              </a:cu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7" name="46 Forma libre"/>
              <p:cNvSpPr/>
              <p:nvPr/>
            </p:nvSpPr>
            <p:spPr>
              <a:xfrm>
                <a:off x="1152525" y="3276600"/>
                <a:ext cx="247650" cy="123825"/>
              </a:xfrm>
              <a:custGeom>
                <a:avLst/>
                <a:gdLst>
                  <a:gd name="connsiteX0" fmla="*/ 247650 w 247650"/>
                  <a:gd name="connsiteY0" fmla="*/ 0 h 123825"/>
                  <a:gd name="connsiteX1" fmla="*/ 0 w 247650"/>
                  <a:gd name="connsiteY1" fmla="*/ 0 h 123825"/>
                  <a:gd name="connsiteX2" fmla="*/ 9525 w 247650"/>
                  <a:gd name="connsiteY2" fmla="*/ 85725 h 123825"/>
                  <a:gd name="connsiteX3" fmla="*/ 123825 w 247650"/>
                  <a:gd name="connsiteY3" fmla="*/ 123825 h 123825"/>
                  <a:gd name="connsiteX4" fmla="*/ 247650 w 247650"/>
                  <a:gd name="connsiteY4" fmla="*/ 66675 h 123825"/>
                  <a:gd name="connsiteX5" fmla="*/ 247650 w 247650"/>
                  <a:gd name="connsiteY5" fmla="*/ 0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7650" h="123825">
                    <a:moveTo>
                      <a:pt x="247650" y="0"/>
                    </a:moveTo>
                    <a:lnTo>
                      <a:pt x="0" y="0"/>
                    </a:lnTo>
                    <a:lnTo>
                      <a:pt x="9525" y="85725"/>
                    </a:lnTo>
                    <a:lnTo>
                      <a:pt x="123825" y="123825"/>
                    </a:lnTo>
                    <a:lnTo>
                      <a:pt x="247650" y="66675"/>
                    </a:lnTo>
                    <a:lnTo>
                      <a:pt x="247650" y="0"/>
                    </a:lnTo>
                    <a:close/>
                  </a:path>
                </a:pathLst>
              </a:cu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8" name="47 Forma libre"/>
              <p:cNvSpPr/>
              <p:nvPr/>
            </p:nvSpPr>
            <p:spPr>
              <a:xfrm>
                <a:off x="1120140" y="3771900"/>
                <a:ext cx="266700" cy="167640"/>
              </a:xfrm>
              <a:custGeom>
                <a:avLst/>
                <a:gdLst>
                  <a:gd name="connsiteX0" fmla="*/ 266700 w 266700"/>
                  <a:gd name="connsiteY0" fmla="*/ 0 h 167640"/>
                  <a:gd name="connsiteX1" fmla="*/ 152400 w 266700"/>
                  <a:gd name="connsiteY1" fmla="*/ 114300 h 167640"/>
                  <a:gd name="connsiteX2" fmla="*/ 0 w 266700"/>
                  <a:gd name="connsiteY2" fmla="*/ 167640 h 167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6700" h="167640">
                    <a:moveTo>
                      <a:pt x="266700" y="0"/>
                    </a:moveTo>
                    <a:cubicBezTo>
                      <a:pt x="231775" y="43180"/>
                      <a:pt x="196850" y="86360"/>
                      <a:pt x="152400" y="114300"/>
                    </a:cubicBezTo>
                    <a:cubicBezTo>
                      <a:pt x="107950" y="142240"/>
                      <a:pt x="53975" y="154940"/>
                      <a:pt x="0" y="167640"/>
                    </a:cubicBezTo>
                  </a:path>
                </a:pathLst>
              </a:cu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9" name="48 Forma libre"/>
              <p:cNvSpPr/>
              <p:nvPr/>
            </p:nvSpPr>
            <p:spPr>
              <a:xfrm>
                <a:off x="959948" y="2699515"/>
                <a:ext cx="297353" cy="197997"/>
              </a:xfrm>
              <a:custGeom>
                <a:avLst/>
                <a:gdLst>
                  <a:gd name="connsiteX0" fmla="*/ 0 w 228600"/>
                  <a:gd name="connsiteY0" fmla="*/ 45720 h 137160"/>
                  <a:gd name="connsiteX1" fmla="*/ 68580 w 228600"/>
                  <a:gd name="connsiteY1" fmla="*/ 137160 h 137160"/>
                  <a:gd name="connsiteX2" fmla="*/ 205740 w 228600"/>
                  <a:gd name="connsiteY2" fmla="*/ 83820 h 137160"/>
                  <a:gd name="connsiteX3" fmla="*/ 228600 w 228600"/>
                  <a:gd name="connsiteY3" fmla="*/ 22860 h 137160"/>
                  <a:gd name="connsiteX4" fmla="*/ 190500 w 228600"/>
                  <a:gd name="connsiteY4" fmla="*/ 0 h 137160"/>
                  <a:gd name="connsiteX5" fmla="*/ 0 w 228600"/>
                  <a:gd name="connsiteY5" fmla="*/ 45720 h 137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8600" h="137160">
                    <a:moveTo>
                      <a:pt x="0" y="45720"/>
                    </a:moveTo>
                    <a:lnTo>
                      <a:pt x="68580" y="137160"/>
                    </a:lnTo>
                    <a:lnTo>
                      <a:pt x="205740" y="83820"/>
                    </a:lnTo>
                    <a:lnTo>
                      <a:pt x="228600" y="22860"/>
                    </a:lnTo>
                    <a:lnTo>
                      <a:pt x="190500" y="0"/>
                    </a:lnTo>
                    <a:lnTo>
                      <a:pt x="0" y="45720"/>
                    </a:lnTo>
                    <a:close/>
                  </a:path>
                </a:pathLst>
              </a:cu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29" name="28 Grupo"/>
            <p:cNvGrpSpPr/>
            <p:nvPr/>
          </p:nvGrpSpPr>
          <p:grpSpPr>
            <a:xfrm flipH="1">
              <a:off x="1722360" y="2656493"/>
              <a:ext cx="1101260" cy="1574047"/>
              <a:chOff x="444701" y="2656493"/>
              <a:chExt cx="1069981" cy="1574047"/>
            </a:xfrm>
          </p:grpSpPr>
          <p:sp>
            <p:nvSpPr>
              <p:cNvPr id="30" name="29 Forma libre"/>
              <p:cNvSpPr/>
              <p:nvPr/>
            </p:nvSpPr>
            <p:spPr>
              <a:xfrm>
                <a:off x="455782" y="2750133"/>
                <a:ext cx="1058900" cy="1480407"/>
              </a:xfrm>
              <a:custGeom>
                <a:avLst/>
                <a:gdLst>
                  <a:gd name="connsiteX0" fmla="*/ 1023533 w 1061840"/>
                  <a:gd name="connsiteY0" fmla="*/ 12117 h 1467060"/>
                  <a:gd name="connsiteX1" fmla="*/ 890183 w 1061840"/>
                  <a:gd name="connsiteY1" fmla="*/ 2592 h 1467060"/>
                  <a:gd name="connsiteX2" fmla="*/ 718733 w 1061840"/>
                  <a:gd name="connsiteY2" fmla="*/ 31167 h 1467060"/>
                  <a:gd name="connsiteX3" fmla="*/ 613958 w 1061840"/>
                  <a:gd name="connsiteY3" fmla="*/ 107367 h 1467060"/>
                  <a:gd name="connsiteX4" fmla="*/ 480608 w 1061840"/>
                  <a:gd name="connsiteY4" fmla="*/ 259767 h 1467060"/>
                  <a:gd name="connsiteX5" fmla="*/ 375833 w 1061840"/>
                  <a:gd name="connsiteY5" fmla="*/ 478842 h 1467060"/>
                  <a:gd name="connsiteX6" fmla="*/ 213908 w 1061840"/>
                  <a:gd name="connsiteY6" fmla="*/ 764592 h 1467060"/>
                  <a:gd name="connsiteX7" fmla="*/ 118658 w 1061840"/>
                  <a:gd name="connsiteY7" fmla="*/ 907467 h 1467060"/>
                  <a:gd name="connsiteX8" fmla="*/ 32933 w 1061840"/>
                  <a:gd name="connsiteY8" fmla="*/ 1031292 h 1467060"/>
                  <a:gd name="connsiteX9" fmla="*/ 4358 w 1061840"/>
                  <a:gd name="connsiteY9" fmla="*/ 1069392 h 1467060"/>
                  <a:gd name="connsiteX10" fmla="*/ 118658 w 1061840"/>
                  <a:gd name="connsiteY10" fmla="*/ 1164642 h 1467060"/>
                  <a:gd name="connsiteX11" fmla="*/ 328208 w 1061840"/>
                  <a:gd name="connsiteY11" fmla="*/ 1240842 h 1467060"/>
                  <a:gd name="connsiteX12" fmla="*/ 347258 w 1061840"/>
                  <a:gd name="connsiteY12" fmla="*/ 1221792 h 1467060"/>
                  <a:gd name="connsiteX13" fmla="*/ 442508 w 1061840"/>
                  <a:gd name="connsiteY13" fmla="*/ 1031292 h 1467060"/>
                  <a:gd name="connsiteX14" fmla="*/ 623483 w 1061840"/>
                  <a:gd name="connsiteY14" fmla="*/ 716967 h 1467060"/>
                  <a:gd name="connsiteX15" fmla="*/ 671108 w 1061840"/>
                  <a:gd name="connsiteY15" fmla="*/ 593142 h 1467060"/>
                  <a:gd name="connsiteX16" fmla="*/ 594908 w 1061840"/>
                  <a:gd name="connsiteY16" fmla="*/ 1040817 h 1467060"/>
                  <a:gd name="connsiteX17" fmla="*/ 556808 w 1061840"/>
                  <a:gd name="connsiteY17" fmla="*/ 1250367 h 1467060"/>
                  <a:gd name="connsiteX18" fmla="*/ 547283 w 1061840"/>
                  <a:gd name="connsiteY18" fmla="*/ 1374192 h 1467060"/>
                  <a:gd name="connsiteX19" fmla="*/ 613958 w 1061840"/>
                  <a:gd name="connsiteY19" fmla="*/ 1412292 h 1467060"/>
                  <a:gd name="connsiteX20" fmla="*/ 852083 w 1061840"/>
                  <a:gd name="connsiteY20" fmla="*/ 1459917 h 1467060"/>
                  <a:gd name="connsiteX21" fmla="*/ 985433 w 1061840"/>
                  <a:gd name="connsiteY21" fmla="*/ 1450392 h 1467060"/>
                  <a:gd name="connsiteX22" fmla="*/ 994958 w 1061840"/>
                  <a:gd name="connsiteY22" fmla="*/ 1307517 h 1467060"/>
                  <a:gd name="connsiteX23" fmla="*/ 1014008 w 1061840"/>
                  <a:gd name="connsiteY23" fmla="*/ 945567 h 1467060"/>
                  <a:gd name="connsiteX24" fmla="*/ 1042583 w 1061840"/>
                  <a:gd name="connsiteY24" fmla="*/ 659817 h 1467060"/>
                  <a:gd name="connsiteX25" fmla="*/ 1042583 w 1061840"/>
                  <a:gd name="connsiteY25" fmla="*/ 421692 h 1467060"/>
                  <a:gd name="connsiteX26" fmla="*/ 1052108 w 1061840"/>
                  <a:gd name="connsiteY26" fmla="*/ 240717 h 1467060"/>
                  <a:gd name="connsiteX27" fmla="*/ 1061633 w 1061840"/>
                  <a:gd name="connsiteY27" fmla="*/ 97842 h 1467060"/>
                  <a:gd name="connsiteX28" fmla="*/ 1023533 w 1061840"/>
                  <a:gd name="connsiteY28" fmla="*/ 12117 h 1467060"/>
                  <a:gd name="connsiteX0" fmla="*/ 1023533 w 1084384"/>
                  <a:gd name="connsiteY0" fmla="*/ 12117 h 1480407"/>
                  <a:gd name="connsiteX1" fmla="*/ 890183 w 1084384"/>
                  <a:gd name="connsiteY1" fmla="*/ 2592 h 1480407"/>
                  <a:gd name="connsiteX2" fmla="*/ 718733 w 1084384"/>
                  <a:gd name="connsiteY2" fmla="*/ 31167 h 1480407"/>
                  <a:gd name="connsiteX3" fmla="*/ 613958 w 1084384"/>
                  <a:gd name="connsiteY3" fmla="*/ 107367 h 1480407"/>
                  <a:gd name="connsiteX4" fmla="*/ 480608 w 1084384"/>
                  <a:gd name="connsiteY4" fmla="*/ 259767 h 1480407"/>
                  <a:gd name="connsiteX5" fmla="*/ 375833 w 1084384"/>
                  <a:gd name="connsiteY5" fmla="*/ 478842 h 1480407"/>
                  <a:gd name="connsiteX6" fmla="*/ 213908 w 1084384"/>
                  <a:gd name="connsiteY6" fmla="*/ 764592 h 1480407"/>
                  <a:gd name="connsiteX7" fmla="*/ 118658 w 1084384"/>
                  <a:gd name="connsiteY7" fmla="*/ 907467 h 1480407"/>
                  <a:gd name="connsiteX8" fmla="*/ 32933 w 1084384"/>
                  <a:gd name="connsiteY8" fmla="*/ 1031292 h 1480407"/>
                  <a:gd name="connsiteX9" fmla="*/ 4358 w 1084384"/>
                  <a:gd name="connsiteY9" fmla="*/ 1069392 h 1480407"/>
                  <a:gd name="connsiteX10" fmla="*/ 118658 w 1084384"/>
                  <a:gd name="connsiteY10" fmla="*/ 1164642 h 1480407"/>
                  <a:gd name="connsiteX11" fmla="*/ 328208 w 1084384"/>
                  <a:gd name="connsiteY11" fmla="*/ 1240842 h 1480407"/>
                  <a:gd name="connsiteX12" fmla="*/ 347258 w 1084384"/>
                  <a:gd name="connsiteY12" fmla="*/ 1221792 h 1480407"/>
                  <a:gd name="connsiteX13" fmla="*/ 442508 w 1084384"/>
                  <a:gd name="connsiteY13" fmla="*/ 1031292 h 1480407"/>
                  <a:gd name="connsiteX14" fmla="*/ 623483 w 1084384"/>
                  <a:gd name="connsiteY14" fmla="*/ 716967 h 1480407"/>
                  <a:gd name="connsiteX15" fmla="*/ 671108 w 1084384"/>
                  <a:gd name="connsiteY15" fmla="*/ 593142 h 1480407"/>
                  <a:gd name="connsiteX16" fmla="*/ 594908 w 1084384"/>
                  <a:gd name="connsiteY16" fmla="*/ 1040817 h 1480407"/>
                  <a:gd name="connsiteX17" fmla="*/ 556808 w 1084384"/>
                  <a:gd name="connsiteY17" fmla="*/ 1250367 h 1480407"/>
                  <a:gd name="connsiteX18" fmla="*/ 547283 w 1084384"/>
                  <a:gd name="connsiteY18" fmla="*/ 1374192 h 1480407"/>
                  <a:gd name="connsiteX19" fmla="*/ 613958 w 1084384"/>
                  <a:gd name="connsiteY19" fmla="*/ 1412292 h 1480407"/>
                  <a:gd name="connsiteX20" fmla="*/ 852083 w 1084384"/>
                  <a:gd name="connsiteY20" fmla="*/ 1459917 h 1480407"/>
                  <a:gd name="connsiteX21" fmla="*/ 1080683 w 1084384"/>
                  <a:gd name="connsiteY21" fmla="*/ 1469442 h 1480407"/>
                  <a:gd name="connsiteX22" fmla="*/ 994958 w 1084384"/>
                  <a:gd name="connsiteY22" fmla="*/ 1307517 h 1480407"/>
                  <a:gd name="connsiteX23" fmla="*/ 1014008 w 1084384"/>
                  <a:gd name="connsiteY23" fmla="*/ 945567 h 1480407"/>
                  <a:gd name="connsiteX24" fmla="*/ 1042583 w 1084384"/>
                  <a:gd name="connsiteY24" fmla="*/ 659817 h 1480407"/>
                  <a:gd name="connsiteX25" fmla="*/ 1042583 w 1084384"/>
                  <a:gd name="connsiteY25" fmla="*/ 421692 h 1480407"/>
                  <a:gd name="connsiteX26" fmla="*/ 1052108 w 1084384"/>
                  <a:gd name="connsiteY26" fmla="*/ 240717 h 1480407"/>
                  <a:gd name="connsiteX27" fmla="*/ 1061633 w 1084384"/>
                  <a:gd name="connsiteY27" fmla="*/ 97842 h 1480407"/>
                  <a:gd name="connsiteX28" fmla="*/ 1023533 w 1084384"/>
                  <a:gd name="connsiteY28" fmla="*/ 12117 h 1480407"/>
                  <a:gd name="connsiteX0" fmla="*/ 1023533 w 1104656"/>
                  <a:gd name="connsiteY0" fmla="*/ 12117 h 1480407"/>
                  <a:gd name="connsiteX1" fmla="*/ 890183 w 1104656"/>
                  <a:gd name="connsiteY1" fmla="*/ 2592 h 1480407"/>
                  <a:gd name="connsiteX2" fmla="*/ 718733 w 1104656"/>
                  <a:gd name="connsiteY2" fmla="*/ 31167 h 1480407"/>
                  <a:gd name="connsiteX3" fmla="*/ 613958 w 1104656"/>
                  <a:gd name="connsiteY3" fmla="*/ 107367 h 1480407"/>
                  <a:gd name="connsiteX4" fmla="*/ 480608 w 1104656"/>
                  <a:gd name="connsiteY4" fmla="*/ 259767 h 1480407"/>
                  <a:gd name="connsiteX5" fmla="*/ 375833 w 1104656"/>
                  <a:gd name="connsiteY5" fmla="*/ 478842 h 1480407"/>
                  <a:gd name="connsiteX6" fmla="*/ 213908 w 1104656"/>
                  <a:gd name="connsiteY6" fmla="*/ 764592 h 1480407"/>
                  <a:gd name="connsiteX7" fmla="*/ 118658 w 1104656"/>
                  <a:gd name="connsiteY7" fmla="*/ 907467 h 1480407"/>
                  <a:gd name="connsiteX8" fmla="*/ 32933 w 1104656"/>
                  <a:gd name="connsiteY8" fmla="*/ 1031292 h 1480407"/>
                  <a:gd name="connsiteX9" fmla="*/ 4358 w 1104656"/>
                  <a:gd name="connsiteY9" fmla="*/ 1069392 h 1480407"/>
                  <a:gd name="connsiteX10" fmla="*/ 118658 w 1104656"/>
                  <a:gd name="connsiteY10" fmla="*/ 1164642 h 1480407"/>
                  <a:gd name="connsiteX11" fmla="*/ 328208 w 1104656"/>
                  <a:gd name="connsiteY11" fmla="*/ 1240842 h 1480407"/>
                  <a:gd name="connsiteX12" fmla="*/ 347258 w 1104656"/>
                  <a:gd name="connsiteY12" fmla="*/ 1221792 h 1480407"/>
                  <a:gd name="connsiteX13" fmla="*/ 442508 w 1104656"/>
                  <a:gd name="connsiteY13" fmla="*/ 1031292 h 1480407"/>
                  <a:gd name="connsiteX14" fmla="*/ 623483 w 1104656"/>
                  <a:gd name="connsiteY14" fmla="*/ 716967 h 1480407"/>
                  <a:gd name="connsiteX15" fmla="*/ 671108 w 1104656"/>
                  <a:gd name="connsiteY15" fmla="*/ 593142 h 1480407"/>
                  <a:gd name="connsiteX16" fmla="*/ 594908 w 1104656"/>
                  <a:gd name="connsiteY16" fmla="*/ 1040817 h 1480407"/>
                  <a:gd name="connsiteX17" fmla="*/ 556808 w 1104656"/>
                  <a:gd name="connsiteY17" fmla="*/ 1250367 h 1480407"/>
                  <a:gd name="connsiteX18" fmla="*/ 547283 w 1104656"/>
                  <a:gd name="connsiteY18" fmla="*/ 1374192 h 1480407"/>
                  <a:gd name="connsiteX19" fmla="*/ 613958 w 1104656"/>
                  <a:gd name="connsiteY19" fmla="*/ 1412292 h 1480407"/>
                  <a:gd name="connsiteX20" fmla="*/ 852083 w 1104656"/>
                  <a:gd name="connsiteY20" fmla="*/ 1459917 h 1480407"/>
                  <a:gd name="connsiteX21" fmla="*/ 1080683 w 1104656"/>
                  <a:gd name="connsiteY21" fmla="*/ 1469442 h 1480407"/>
                  <a:gd name="connsiteX22" fmla="*/ 1090208 w 1104656"/>
                  <a:gd name="connsiteY22" fmla="*/ 1307517 h 1480407"/>
                  <a:gd name="connsiteX23" fmla="*/ 1014008 w 1104656"/>
                  <a:gd name="connsiteY23" fmla="*/ 945567 h 1480407"/>
                  <a:gd name="connsiteX24" fmla="*/ 1042583 w 1104656"/>
                  <a:gd name="connsiteY24" fmla="*/ 659817 h 1480407"/>
                  <a:gd name="connsiteX25" fmla="*/ 1042583 w 1104656"/>
                  <a:gd name="connsiteY25" fmla="*/ 421692 h 1480407"/>
                  <a:gd name="connsiteX26" fmla="*/ 1052108 w 1104656"/>
                  <a:gd name="connsiteY26" fmla="*/ 240717 h 1480407"/>
                  <a:gd name="connsiteX27" fmla="*/ 1061633 w 1104656"/>
                  <a:gd name="connsiteY27" fmla="*/ 97842 h 1480407"/>
                  <a:gd name="connsiteX28" fmla="*/ 1023533 w 1104656"/>
                  <a:gd name="connsiteY28" fmla="*/ 12117 h 1480407"/>
                  <a:gd name="connsiteX0" fmla="*/ 1023533 w 1110954"/>
                  <a:gd name="connsiteY0" fmla="*/ 12117 h 1480407"/>
                  <a:gd name="connsiteX1" fmla="*/ 890183 w 1110954"/>
                  <a:gd name="connsiteY1" fmla="*/ 2592 h 1480407"/>
                  <a:gd name="connsiteX2" fmla="*/ 718733 w 1110954"/>
                  <a:gd name="connsiteY2" fmla="*/ 31167 h 1480407"/>
                  <a:gd name="connsiteX3" fmla="*/ 613958 w 1110954"/>
                  <a:gd name="connsiteY3" fmla="*/ 107367 h 1480407"/>
                  <a:gd name="connsiteX4" fmla="*/ 480608 w 1110954"/>
                  <a:gd name="connsiteY4" fmla="*/ 259767 h 1480407"/>
                  <a:gd name="connsiteX5" fmla="*/ 375833 w 1110954"/>
                  <a:gd name="connsiteY5" fmla="*/ 478842 h 1480407"/>
                  <a:gd name="connsiteX6" fmla="*/ 213908 w 1110954"/>
                  <a:gd name="connsiteY6" fmla="*/ 764592 h 1480407"/>
                  <a:gd name="connsiteX7" fmla="*/ 118658 w 1110954"/>
                  <a:gd name="connsiteY7" fmla="*/ 907467 h 1480407"/>
                  <a:gd name="connsiteX8" fmla="*/ 32933 w 1110954"/>
                  <a:gd name="connsiteY8" fmla="*/ 1031292 h 1480407"/>
                  <a:gd name="connsiteX9" fmla="*/ 4358 w 1110954"/>
                  <a:gd name="connsiteY9" fmla="*/ 1069392 h 1480407"/>
                  <a:gd name="connsiteX10" fmla="*/ 118658 w 1110954"/>
                  <a:gd name="connsiteY10" fmla="*/ 1164642 h 1480407"/>
                  <a:gd name="connsiteX11" fmla="*/ 328208 w 1110954"/>
                  <a:gd name="connsiteY11" fmla="*/ 1240842 h 1480407"/>
                  <a:gd name="connsiteX12" fmla="*/ 347258 w 1110954"/>
                  <a:gd name="connsiteY12" fmla="*/ 1221792 h 1480407"/>
                  <a:gd name="connsiteX13" fmla="*/ 442508 w 1110954"/>
                  <a:gd name="connsiteY13" fmla="*/ 1031292 h 1480407"/>
                  <a:gd name="connsiteX14" fmla="*/ 623483 w 1110954"/>
                  <a:gd name="connsiteY14" fmla="*/ 716967 h 1480407"/>
                  <a:gd name="connsiteX15" fmla="*/ 671108 w 1110954"/>
                  <a:gd name="connsiteY15" fmla="*/ 593142 h 1480407"/>
                  <a:gd name="connsiteX16" fmla="*/ 594908 w 1110954"/>
                  <a:gd name="connsiteY16" fmla="*/ 1040817 h 1480407"/>
                  <a:gd name="connsiteX17" fmla="*/ 556808 w 1110954"/>
                  <a:gd name="connsiteY17" fmla="*/ 1250367 h 1480407"/>
                  <a:gd name="connsiteX18" fmla="*/ 547283 w 1110954"/>
                  <a:gd name="connsiteY18" fmla="*/ 1374192 h 1480407"/>
                  <a:gd name="connsiteX19" fmla="*/ 613958 w 1110954"/>
                  <a:gd name="connsiteY19" fmla="*/ 1412292 h 1480407"/>
                  <a:gd name="connsiteX20" fmla="*/ 852083 w 1110954"/>
                  <a:gd name="connsiteY20" fmla="*/ 1459917 h 1480407"/>
                  <a:gd name="connsiteX21" fmla="*/ 1080683 w 1110954"/>
                  <a:gd name="connsiteY21" fmla="*/ 1469442 h 1480407"/>
                  <a:gd name="connsiteX22" fmla="*/ 1090208 w 1110954"/>
                  <a:gd name="connsiteY22" fmla="*/ 1307517 h 1480407"/>
                  <a:gd name="connsiteX23" fmla="*/ 1109258 w 1110954"/>
                  <a:gd name="connsiteY23" fmla="*/ 936042 h 1480407"/>
                  <a:gd name="connsiteX24" fmla="*/ 1042583 w 1110954"/>
                  <a:gd name="connsiteY24" fmla="*/ 659817 h 1480407"/>
                  <a:gd name="connsiteX25" fmla="*/ 1042583 w 1110954"/>
                  <a:gd name="connsiteY25" fmla="*/ 421692 h 1480407"/>
                  <a:gd name="connsiteX26" fmla="*/ 1052108 w 1110954"/>
                  <a:gd name="connsiteY26" fmla="*/ 240717 h 1480407"/>
                  <a:gd name="connsiteX27" fmla="*/ 1061633 w 1110954"/>
                  <a:gd name="connsiteY27" fmla="*/ 97842 h 1480407"/>
                  <a:gd name="connsiteX28" fmla="*/ 1023533 w 1110954"/>
                  <a:gd name="connsiteY28" fmla="*/ 12117 h 1480407"/>
                  <a:gd name="connsiteX0" fmla="*/ 1023533 w 1110009"/>
                  <a:gd name="connsiteY0" fmla="*/ 12117 h 1480407"/>
                  <a:gd name="connsiteX1" fmla="*/ 890183 w 1110009"/>
                  <a:gd name="connsiteY1" fmla="*/ 2592 h 1480407"/>
                  <a:gd name="connsiteX2" fmla="*/ 718733 w 1110009"/>
                  <a:gd name="connsiteY2" fmla="*/ 31167 h 1480407"/>
                  <a:gd name="connsiteX3" fmla="*/ 613958 w 1110009"/>
                  <a:gd name="connsiteY3" fmla="*/ 107367 h 1480407"/>
                  <a:gd name="connsiteX4" fmla="*/ 480608 w 1110009"/>
                  <a:gd name="connsiteY4" fmla="*/ 259767 h 1480407"/>
                  <a:gd name="connsiteX5" fmla="*/ 375833 w 1110009"/>
                  <a:gd name="connsiteY5" fmla="*/ 478842 h 1480407"/>
                  <a:gd name="connsiteX6" fmla="*/ 213908 w 1110009"/>
                  <a:gd name="connsiteY6" fmla="*/ 764592 h 1480407"/>
                  <a:gd name="connsiteX7" fmla="*/ 118658 w 1110009"/>
                  <a:gd name="connsiteY7" fmla="*/ 907467 h 1480407"/>
                  <a:gd name="connsiteX8" fmla="*/ 32933 w 1110009"/>
                  <a:gd name="connsiteY8" fmla="*/ 1031292 h 1480407"/>
                  <a:gd name="connsiteX9" fmla="*/ 4358 w 1110009"/>
                  <a:gd name="connsiteY9" fmla="*/ 1069392 h 1480407"/>
                  <a:gd name="connsiteX10" fmla="*/ 118658 w 1110009"/>
                  <a:gd name="connsiteY10" fmla="*/ 1164642 h 1480407"/>
                  <a:gd name="connsiteX11" fmla="*/ 328208 w 1110009"/>
                  <a:gd name="connsiteY11" fmla="*/ 1240842 h 1480407"/>
                  <a:gd name="connsiteX12" fmla="*/ 347258 w 1110009"/>
                  <a:gd name="connsiteY12" fmla="*/ 1221792 h 1480407"/>
                  <a:gd name="connsiteX13" fmla="*/ 442508 w 1110009"/>
                  <a:gd name="connsiteY13" fmla="*/ 1031292 h 1480407"/>
                  <a:gd name="connsiteX14" fmla="*/ 623483 w 1110009"/>
                  <a:gd name="connsiteY14" fmla="*/ 716967 h 1480407"/>
                  <a:gd name="connsiteX15" fmla="*/ 671108 w 1110009"/>
                  <a:gd name="connsiteY15" fmla="*/ 593142 h 1480407"/>
                  <a:gd name="connsiteX16" fmla="*/ 594908 w 1110009"/>
                  <a:gd name="connsiteY16" fmla="*/ 1040817 h 1480407"/>
                  <a:gd name="connsiteX17" fmla="*/ 556808 w 1110009"/>
                  <a:gd name="connsiteY17" fmla="*/ 1250367 h 1480407"/>
                  <a:gd name="connsiteX18" fmla="*/ 547283 w 1110009"/>
                  <a:gd name="connsiteY18" fmla="*/ 1374192 h 1480407"/>
                  <a:gd name="connsiteX19" fmla="*/ 613958 w 1110009"/>
                  <a:gd name="connsiteY19" fmla="*/ 1412292 h 1480407"/>
                  <a:gd name="connsiteX20" fmla="*/ 852083 w 1110009"/>
                  <a:gd name="connsiteY20" fmla="*/ 1459917 h 1480407"/>
                  <a:gd name="connsiteX21" fmla="*/ 1080683 w 1110009"/>
                  <a:gd name="connsiteY21" fmla="*/ 1469442 h 1480407"/>
                  <a:gd name="connsiteX22" fmla="*/ 1090208 w 1110009"/>
                  <a:gd name="connsiteY22" fmla="*/ 1307517 h 1480407"/>
                  <a:gd name="connsiteX23" fmla="*/ 1109258 w 1110009"/>
                  <a:gd name="connsiteY23" fmla="*/ 936042 h 1480407"/>
                  <a:gd name="connsiteX24" fmla="*/ 1099733 w 1110009"/>
                  <a:gd name="connsiteY24" fmla="*/ 650292 h 1480407"/>
                  <a:gd name="connsiteX25" fmla="*/ 1042583 w 1110009"/>
                  <a:gd name="connsiteY25" fmla="*/ 421692 h 1480407"/>
                  <a:gd name="connsiteX26" fmla="*/ 1052108 w 1110009"/>
                  <a:gd name="connsiteY26" fmla="*/ 240717 h 1480407"/>
                  <a:gd name="connsiteX27" fmla="*/ 1061633 w 1110009"/>
                  <a:gd name="connsiteY27" fmla="*/ 97842 h 1480407"/>
                  <a:gd name="connsiteX28" fmla="*/ 1023533 w 1110009"/>
                  <a:gd name="connsiteY28" fmla="*/ 12117 h 1480407"/>
                  <a:gd name="connsiteX0" fmla="*/ 1023533 w 1109465"/>
                  <a:gd name="connsiteY0" fmla="*/ 12117 h 1480407"/>
                  <a:gd name="connsiteX1" fmla="*/ 890183 w 1109465"/>
                  <a:gd name="connsiteY1" fmla="*/ 2592 h 1480407"/>
                  <a:gd name="connsiteX2" fmla="*/ 718733 w 1109465"/>
                  <a:gd name="connsiteY2" fmla="*/ 31167 h 1480407"/>
                  <a:gd name="connsiteX3" fmla="*/ 613958 w 1109465"/>
                  <a:gd name="connsiteY3" fmla="*/ 107367 h 1480407"/>
                  <a:gd name="connsiteX4" fmla="*/ 480608 w 1109465"/>
                  <a:gd name="connsiteY4" fmla="*/ 259767 h 1480407"/>
                  <a:gd name="connsiteX5" fmla="*/ 375833 w 1109465"/>
                  <a:gd name="connsiteY5" fmla="*/ 478842 h 1480407"/>
                  <a:gd name="connsiteX6" fmla="*/ 213908 w 1109465"/>
                  <a:gd name="connsiteY6" fmla="*/ 764592 h 1480407"/>
                  <a:gd name="connsiteX7" fmla="*/ 118658 w 1109465"/>
                  <a:gd name="connsiteY7" fmla="*/ 907467 h 1480407"/>
                  <a:gd name="connsiteX8" fmla="*/ 32933 w 1109465"/>
                  <a:gd name="connsiteY8" fmla="*/ 1031292 h 1480407"/>
                  <a:gd name="connsiteX9" fmla="*/ 4358 w 1109465"/>
                  <a:gd name="connsiteY9" fmla="*/ 1069392 h 1480407"/>
                  <a:gd name="connsiteX10" fmla="*/ 118658 w 1109465"/>
                  <a:gd name="connsiteY10" fmla="*/ 1164642 h 1480407"/>
                  <a:gd name="connsiteX11" fmla="*/ 328208 w 1109465"/>
                  <a:gd name="connsiteY11" fmla="*/ 1240842 h 1480407"/>
                  <a:gd name="connsiteX12" fmla="*/ 347258 w 1109465"/>
                  <a:gd name="connsiteY12" fmla="*/ 1221792 h 1480407"/>
                  <a:gd name="connsiteX13" fmla="*/ 442508 w 1109465"/>
                  <a:gd name="connsiteY13" fmla="*/ 1031292 h 1480407"/>
                  <a:gd name="connsiteX14" fmla="*/ 623483 w 1109465"/>
                  <a:gd name="connsiteY14" fmla="*/ 716967 h 1480407"/>
                  <a:gd name="connsiteX15" fmla="*/ 671108 w 1109465"/>
                  <a:gd name="connsiteY15" fmla="*/ 593142 h 1480407"/>
                  <a:gd name="connsiteX16" fmla="*/ 594908 w 1109465"/>
                  <a:gd name="connsiteY16" fmla="*/ 1040817 h 1480407"/>
                  <a:gd name="connsiteX17" fmla="*/ 556808 w 1109465"/>
                  <a:gd name="connsiteY17" fmla="*/ 1250367 h 1480407"/>
                  <a:gd name="connsiteX18" fmla="*/ 547283 w 1109465"/>
                  <a:gd name="connsiteY18" fmla="*/ 1374192 h 1480407"/>
                  <a:gd name="connsiteX19" fmla="*/ 613958 w 1109465"/>
                  <a:gd name="connsiteY19" fmla="*/ 1412292 h 1480407"/>
                  <a:gd name="connsiteX20" fmla="*/ 852083 w 1109465"/>
                  <a:gd name="connsiteY20" fmla="*/ 1459917 h 1480407"/>
                  <a:gd name="connsiteX21" fmla="*/ 1080683 w 1109465"/>
                  <a:gd name="connsiteY21" fmla="*/ 1469442 h 1480407"/>
                  <a:gd name="connsiteX22" fmla="*/ 1090208 w 1109465"/>
                  <a:gd name="connsiteY22" fmla="*/ 1307517 h 1480407"/>
                  <a:gd name="connsiteX23" fmla="*/ 1109258 w 1109465"/>
                  <a:gd name="connsiteY23" fmla="*/ 936042 h 1480407"/>
                  <a:gd name="connsiteX24" fmla="*/ 1099733 w 1109465"/>
                  <a:gd name="connsiteY24" fmla="*/ 650292 h 1480407"/>
                  <a:gd name="connsiteX25" fmla="*/ 1090208 w 1109465"/>
                  <a:gd name="connsiteY25" fmla="*/ 421692 h 1480407"/>
                  <a:gd name="connsiteX26" fmla="*/ 1052108 w 1109465"/>
                  <a:gd name="connsiteY26" fmla="*/ 240717 h 1480407"/>
                  <a:gd name="connsiteX27" fmla="*/ 1061633 w 1109465"/>
                  <a:gd name="connsiteY27" fmla="*/ 97842 h 1480407"/>
                  <a:gd name="connsiteX28" fmla="*/ 1023533 w 1109465"/>
                  <a:gd name="connsiteY28" fmla="*/ 12117 h 1480407"/>
                  <a:gd name="connsiteX0" fmla="*/ 1023533 w 1109465"/>
                  <a:gd name="connsiteY0" fmla="*/ 12117 h 1480407"/>
                  <a:gd name="connsiteX1" fmla="*/ 890183 w 1109465"/>
                  <a:gd name="connsiteY1" fmla="*/ 2592 h 1480407"/>
                  <a:gd name="connsiteX2" fmla="*/ 718733 w 1109465"/>
                  <a:gd name="connsiteY2" fmla="*/ 31167 h 1480407"/>
                  <a:gd name="connsiteX3" fmla="*/ 613958 w 1109465"/>
                  <a:gd name="connsiteY3" fmla="*/ 107367 h 1480407"/>
                  <a:gd name="connsiteX4" fmla="*/ 480608 w 1109465"/>
                  <a:gd name="connsiteY4" fmla="*/ 259767 h 1480407"/>
                  <a:gd name="connsiteX5" fmla="*/ 375833 w 1109465"/>
                  <a:gd name="connsiteY5" fmla="*/ 478842 h 1480407"/>
                  <a:gd name="connsiteX6" fmla="*/ 213908 w 1109465"/>
                  <a:gd name="connsiteY6" fmla="*/ 764592 h 1480407"/>
                  <a:gd name="connsiteX7" fmla="*/ 118658 w 1109465"/>
                  <a:gd name="connsiteY7" fmla="*/ 907467 h 1480407"/>
                  <a:gd name="connsiteX8" fmla="*/ 32933 w 1109465"/>
                  <a:gd name="connsiteY8" fmla="*/ 1031292 h 1480407"/>
                  <a:gd name="connsiteX9" fmla="*/ 4358 w 1109465"/>
                  <a:gd name="connsiteY9" fmla="*/ 1069392 h 1480407"/>
                  <a:gd name="connsiteX10" fmla="*/ 118658 w 1109465"/>
                  <a:gd name="connsiteY10" fmla="*/ 1164642 h 1480407"/>
                  <a:gd name="connsiteX11" fmla="*/ 328208 w 1109465"/>
                  <a:gd name="connsiteY11" fmla="*/ 1240842 h 1480407"/>
                  <a:gd name="connsiteX12" fmla="*/ 384275 w 1109465"/>
                  <a:gd name="connsiteY12" fmla="*/ 1269417 h 1480407"/>
                  <a:gd name="connsiteX13" fmla="*/ 442508 w 1109465"/>
                  <a:gd name="connsiteY13" fmla="*/ 1031292 h 1480407"/>
                  <a:gd name="connsiteX14" fmla="*/ 623483 w 1109465"/>
                  <a:gd name="connsiteY14" fmla="*/ 716967 h 1480407"/>
                  <a:gd name="connsiteX15" fmla="*/ 671108 w 1109465"/>
                  <a:gd name="connsiteY15" fmla="*/ 593142 h 1480407"/>
                  <a:gd name="connsiteX16" fmla="*/ 594908 w 1109465"/>
                  <a:gd name="connsiteY16" fmla="*/ 1040817 h 1480407"/>
                  <a:gd name="connsiteX17" fmla="*/ 556808 w 1109465"/>
                  <a:gd name="connsiteY17" fmla="*/ 1250367 h 1480407"/>
                  <a:gd name="connsiteX18" fmla="*/ 547283 w 1109465"/>
                  <a:gd name="connsiteY18" fmla="*/ 1374192 h 1480407"/>
                  <a:gd name="connsiteX19" fmla="*/ 613958 w 1109465"/>
                  <a:gd name="connsiteY19" fmla="*/ 1412292 h 1480407"/>
                  <a:gd name="connsiteX20" fmla="*/ 852083 w 1109465"/>
                  <a:gd name="connsiteY20" fmla="*/ 1459917 h 1480407"/>
                  <a:gd name="connsiteX21" fmla="*/ 1080683 w 1109465"/>
                  <a:gd name="connsiteY21" fmla="*/ 1469442 h 1480407"/>
                  <a:gd name="connsiteX22" fmla="*/ 1090208 w 1109465"/>
                  <a:gd name="connsiteY22" fmla="*/ 1307517 h 1480407"/>
                  <a:gd name="connsiteX23" fmla="*/ 1109258 w 1109465"/>
                  <a:gd name="connsiteY23" fmla="*/ 936042 h 1480407"/>
                  <a:gd name="connsiteX24" fmla="*/ 1099733 w 1109465"/>
                  <a:gd name="connsiteY24" fmla="*/ 650292 h 1480407"/>
                  <a:gd name="connsiteX25" fmla="*/ 1090208 w 1109465"/>
                  <a:gd name="connsiteY25" fmla="*/ 421692 h 1480407"/>
                  <a:gd name="connsiteX26" fmla="*/ 1052108 w 1109465"/>
                  <a:gd name="connsiteY26" fmla="*/ 240717 h 1480407"/>
                  <a:gd name="connsiteX27" fmla="*/ 1061633 w 1109465"/>
                  <a:gd name="connsiteY27" fmla="*/ 97842 h 1480407"/>
                  <a:gd name="connsiteX28" fmla="*/ 1023533 w 1109465"/>
                  <a:gd name="connsiteY28" fmla="*/ 12117 h 1480407"/>
                  <a:gd name="connsiteX0" fmla="*/ 1023533 w 1109465"/>
                  <a:gd name="connsiteY0" fmla="*/ 12117 h 1480407"/>
                  <a:gd name="connsiteX1" fmla="*/ 890183 w 1109465"/>
                  <a:gd name="connsiteY1" fmla="*/ 2592 h 1480407"/>
                  <a:gd name="connsiteX2" fmla="*/ 718733 w 1109465"/>
                  <a:gd name="connsiteY2" fmla="*/ 31167 h 1480407"/>
                  <a:gd name="connsiteX3" fmla="*/ 613958 w 1109465"/>
                  <a:gd name="connsiteY3" fmla="*/ 107367 h 1480407"/>
                  <a:gd name="connsiteX4" fmla="*/ 480608 w 1109465"/>
                  <a:gd name="connsiteY4" fmla="*/ 259767 h 1480407"/>
                  <a:gd name="connsiteX5" fmla="*/ 375833 w 1109465"/>
                  <a:gd name="connsiteY5" fmla="*/ 478842 h 1480407"/>
                  <a:gd name="connsiteX6" fmla="*/ 213908 w 1109465"/>
                  <a:gd name="connsiteY6" fmla="*/ 764592 h 1480407"/>
                  <a:gd name="connsiteX7" fmla="*/ 118658 w 1109465"/>
                  <a:gd name="connsiteY7" fmla="*/ 907467 h 1480407"/>
                  <a:gd name="connsiteX8" fmla="*/ 32933 w 1109465"/>
                  <a:gd name="connsiteY8" fmla="*/ 1031292 h 1480407"/>
                  <a:gd name="connsiteX9" fmla="*/ 4358 w 1109465"/>
                  <a:gd name="connsiteY9" fmla="*/ 1069392 h 1480407"/>
                  <a:gd name="connsiteX10" fmla="*/ 118658 w 1109465"/>
                  <a:gd name="connsiteY10" fmla="*/ 1164642 h 1480407"/>
                  <a:gd name="connsiteX11" fmla="*/ 328208 w 1109465"/>
                  <a:gd name="connsiteY11" fmla="*/ 1240842 h 1480407"/>
                  <a:gd name="connsiteX12" fmla="*/ 384275 w 1109465"/>
                  <a:gd name="connsiteY12" fmla="*/ 1269417 h 1480407"/>
                  <a:gd name="connsiteX13" fmla="*/ 507289 w 1109465"/>
                  <a:gd name="connsiteY13" fmla="*/ 1040817 h 1480407"/>
                  <a:gd name="connsiteX14" fmla="*/ 623483 w 1109465"/>
                  <a:gd name="connsiteY14" fmla="*/ 716967 h 1480407"/>
                  <a:gd name="connsiteX15" fmla="*/ 671108 w 1109465"/>
                  <a:gd name="connsiteY15" fmla="*/ 593142 h 1480407"/>
                  <a:gd name="connsiteX16" fmla="*/ 594908 w 1109465"/>
                  <a:gd name="connsiteY16" fmla="*/ 1040817 h 1480407"/>
                  <a:gd name="connsiteX17" fmla="*/ 556808 w 1109465"/>
                  <a:gd name="connsiteY17" fmla="*/ 1250367 h 1480407"/>
                  <a:gd name="connsiteX18" fmla="*/ 547283 w 1109465"/>
                  <a:gd name="connsiteY18" fmla="*/ 1374192 h 1480407"/>
                  <a:gd name="connsiteX19" fmla="*/ 613958 w 1109465"/>
                  <a:gd name="connsiteY19" fmla="*/ 1412292 h 1480407"/>
                  <a:gd name="connsiteX20" fmla="*/ 852083 w 1109465"/>
                  <a:gd name="connsiteY20" fmla="*/ 1459917 h 1480407"/>
                  <a:gd name="connsiteX21" fmla="*/ 1080683 w 1109465"/>
                  <a:gd name="connsiteY21" fmla="*/ 1469442 h 1480407"/>
                  <a:gd name="connsiteX22" fmla="*/ 1090208 w 1109465"/>
                  <a:gd name="connsiteY22" fmla="*/ 1307517 h 1480407"/>
                  <a:gd name="connsiteX23" fmla="*/ 1109258 w 1109465"/>
                  <a:gd name="connsiteY23" fmla="*/ 936042 h 1480407"/>
                  <a:gd name="connsiteX24" fmla="*/ 1099733 w 1109465"/>
                  <a:gd name="connsiteY24" fmla="*/ 650292 h 1480407"/>
                  <a:gd name="connsiteX25" fmla="*/ 1090208 w 1109465"/>
                  <a:gd name="connsiteY25" fmla="*/ 421692 h 1480407"/>
                  <a:gd name="connsiteX26" fmla="*/ 1052108 w 1109465"/>
                  <a:gd name="connsiteY26" fmla="*/ 240717 h 1480407"/>
                  <a:gd name="connsiteX27" fmla="*/ 1061633 w 1109465"/>
                  <a:gd name="connsiteY27" fmla="*/ 97842 h 1480407"/>
                  <a:gd name="connsiteX28" fmla="*/ 1023533 w 1109465"/>
                  <a:gd name="connsiteY28" fmla="*/ 12117 h 1480407"/>
                  <a:gd name="connsiteX0" fmla="*/ 994628 w 1080560"/>
                  <a:gd name="connsiteY0" fmla="*/ 12117 h 1480407"/>
                  <a:gd name="connsiteX1" fmla="*/ 861278 w 1080560"/>
                  <a:gd name="connsiteY1" fmla="*/ 2592 h 1480407"/>
                  <a:gd name="connsiteX2" fmla="*/ 689828 w 1080560"/>
                  <a:gd name="connsiteY2" fmla="*/ 31167 h 1480407"/>
                  <a:gd name="connsiteX3" fmla="*/ 585053 w 1080560"/>
                  <a:gd name="connsiteY3" fmla="*/ 107367 h 1480407"/>
                  <a:gd name="connsiteX4" fmla="*/ 451703 w 1080560"/>
                  <a:gd name="connsiteY4" fmla="*/ 259767 h 1480407"/>
                  <a:gd name="connsiteX5" fmla="*/ 346928 w 1080560"/>
                  <a:gd name="connsiteY5" fmla="*/ 478842 h 1480407"/>
                  <a:gd name="connsiteX6" fmla="*/ 185003 w 1080560"/>
                  <a:gd name="connsiteY6" fmla="*/ 764592 h 1480407"/>
                  <a:gd name="connsiteX7" fmla="*/ 89753 w 1080560"/>
                  <a:gd name="connsiteY7" fmla="*/ 907467 h 1480407"/>
                  <a:gd name="connsiteX8" fmla="*/ 4028 w 1080560"/>
                  <a:gd name="connsiteY8" fmla="*/ 1031292 h 1480407"/>
                  <a:gd name="connsiteX9" fmla="*/ 21725 w 1080560"/>
                  <a:gd name="connsiteY9" fmla="*/ 1107492 h 1480407"/>
                  <a:gd name="connsiteX10" fmla="*/ 89753 w 1080560"/>
                  <a:gd name="connsiteY10" fmla="*/ 1164642 h 1480407"/>
                  <a:gd name="connsiteX11" fmla="*/ 299303 w 1080560"/>
                  <a:gd name="connsiteY11" fmla="*/ 1240842 h 1480407"/>
                  <a:gd name="connsiteX12" fmla="*/ 355370 w 1080560"/>
                  <a:gd name="connsiteY12" fmla="*/ 1269417 h 1480407"/>
                  <a:gd name="connsiteX13" fmla="*/ 478384 w 1080560"/>
                  <a:gd name="connsiteY13" fmla="*/ 1040817 h 1480407"/>
                  <a:gd name="connsiteX14" fmla="*/ 594578 w 1080560"/>
                  <a:gd name="connsiteY14" fmla="*/ 716967 h 1480407"/>
                  <a:gd name="connsiteX15" fmla="*/ 642203 w 1080560"/>
                  <a:gd name="connsiteY15" fmla="*/ 593142 h 1480407"/>
                  <a:gd name="connsiteX16" fmla="*/ 566003 w 1080560"/>
                  <a:gd name="connsiteY16" fmla="*/ 1040817 h 1480407"/>
                  <a:gd name="connsiteX17" fmla="*/ 527903 w 1080560"/>
                  <a:gd name="connsiteY17" fmla="*/ 1250367 h 1480407"/>
                  <a:gd name="connsiteX18" fmla="*/ 518378 w 1080560"/>
                  <a:gd name="connsiteY18" fmla="*/ 1374192 h 1480407"/>
                  <a:gd name="connsiteX19" fmla="*/ 585053 w 1080560"/>
                  <a:gd name="connsiteY19" fmla="*/ 1412292 h 1480407"/>
                  <a:gd name="connsiteX20" fmla="*/ 823178 w 1080560"/>
                  <a:gd name="connsiteY20" fmla="*/ 1459917 h 1480407"/>
                  <a:gd name="connsiteX21" fmla="*/ 1051778 w 1080560"/>
                  <a:gd name="connsiteY21" fmla="*/ 1469442 h 1480407"/>
                  <a:gd name="connsiteX22" fmla="*/ 1061303 w 1080560"/>
                  <a:gd name="connsiteY22" fmla="*/ 1307517 h 1480407"/>
                  <a:gd name="connsiteX23" fmla="*/ 1080353 w 1080560"/>
                  <a:gd name="connsiteY23" fmla="*/ 936042 h 1480407"/>
                  <a:gd name="connsiteX24" fmla="*/ 1070828 w 1080560"/>
                  <a:gd name="connsiteY24" fmla="*/ 650292 h 1480407"/>
                  <a:gd name="connsiteX25" fmla="*/ 1061303 w 1080560"/>
                  <a:gd name="connsiteY25" fmla="*/ 421692 h 1480407"/>
                  <a:gd name="connsiteX26" fmla="*/ 1023203 w 1080560"/>
                  <a:gd name="connsiteY26" fmla="*/ 240717 h 1480407"/>
                  <a:gd name="connsiteX27" fmla="*/ 1032728 w 1080560"/>
                  <a:gd name="connsiteY27" fmla="*/ 97842 h 1480407"/>
                  <a:gd name="connsiteX28" fmla="*/ 994628 w 1080560"/>
                  <a:gd name="connsiteY28" fmla="*/ 12117 h 1480407"/>
                  <a:gd name="connsiteX0" fmla="*/ 972962 w 1058894"/>
                  <a:gd name="connsiteY0" fmla="*/ 12117 h 1480407"/>
                  <a:gd name="connsiteX1" fmla="*/ 839612 w 1058894"/>
                  <a:gd name="connsiteY1" fmla="*/ 2592 h 1480407"/>
                  <a:gd name="connsiteX2" fmla="*/ 668162 w 1058894"/>
                  <a:gd name="connsiteY2" fmla="*/ 31167 h 1480407"/>
                  <a:gd name="connsiteX3" fmla="*/ 563387 w 1058894"/>
                  <a:gd name="connsiteY3" fmla="*/ 107367 h 1480407"/>
                  <a:gd name="connsiteX4" fmla="*/ 430037 w 1058894"/>
                  <a:gd name="connsiteY4" fmla="*/ 259767 h 1480407"/>
                  <a:gd name="connsiteX5" fmla="*/ 325262 w 1058894"/>
                  <a:gd name="connsiteY5" fmla="*/ 478842 h 1480407"/>
                  <a:gd name="connsiteX6" fmla="*/ 163337 w 1058894"/>
                  <a:gd name="connsiteY6" fmla="*/ 764592 h 1480407"/>
                  <a:gd name="connsiteX7" fmla="*/ 68087 w 1058894"/>
                  <a:gd name="connsiteY7" fmla="*/ 907467 h 1480407"/>
                  <a:gd name="connsiteX8" fmla="*/ 56398 w 1058894"/>
                  <a:gd name="connsiteY8" fmla="*/ 1050342 h 1480407"/>
                  <a:gd name="connsiteX9" fmla="*/ 59 w 1058894"/>
                  <a:gd name="connsiteY9" fmla="*/ 1107492 h 1480407"/>
                  <a:gd name="connsiteX10" fmla="*/ 68087 w 1058894"/>
                  <a:gd name="connsiteY10" fmla="*/ 1164642 h 1480407"/>
                  <a:gd name="connsiteX11" fmla="*/ 277637 w 1058894"/>
                  <a:gd name="connsiteY11" fmla="*/ 1240842 h 1480407"/>
                  <a:gd name="connsiteX12" fmla="*/ 333704 w 1058894"/>
                  <a:gd name="connsiteY12" fmla="*/ 1269417 h 1480407"/>
                  <a:gd name="connsiteX13" fmla="*/ 456718 w 1058894"/>
                  <a:gd name="connsiteY13" fmla="*/ 1040817 h 1480407"/>
                  <a:gd name="connsiteX14" fmla="*/ 572912 w 1058894"/>
                  <a:gd name="connsiteY14" fmla="*/ 716967 h 1480407"/>
                  <a:gd name="connsiteX15" fmla="*/ 620537 w 1058894"/>
                  <a:gd name="connsiteY15" fmla="*/ 593142 h 1480407"/>
                  <a:gd name="connsiteX16" fmla="*/ 544337 w 1058894"/>
                  <a:gd name="connsiteY16" fmla="*/ 1040817 h 1480407"/>
                  <a:gd name="connsiteX17" fmla="*/ 506237 w 1058894"/>
                  <a:gd name="connsiteY17" fmla="*/ 1250367 h 1480407"/>
                  <a:gd name="connsiteX18" fmla="*/ 496712 w 1058894"/>
                  <a:gd name="connsiteY18" fmla="*/ 1374192 h 1480407"/>
                  <a:gd name="connsiteX19" fmla="*/ 563387 w 1058894"/>
                  <a:gd name="connsiteY19" fmla="*/ 1412292 h 1480407"/>
                  <a:gd name="connsiteX20" fmla="*/ 801512 w 1058894"/>
                  <a:gd name="connsiteY20" fmla="*/ 1459917 h 1480407"/>
                  <a:gd name="connsiteX21" fmla="*/ 1030112 w 1058894"/>
                  <a:gd name="connsiteY21" fmla="*/ 1469442 h 1480407"/>
                  <a:gd name="connsiteX22" fmla="*/ 1039637 w 1058894"/>
                  <a:gd name="connsiteY22" fmla="*/ 1307517 h 1480407"/>
                  <a:gd name="connsiteX23" fmla="*/ 1058687 w 1058894"/>
                  <a:gd name="connsiteY23" fmla="*/ 936042 h 1480407"/>
                  <a:gd name="connsiteX24" fmla="*/ 1049162 w 1058894"/>
                  <a:gd name="connsiteY24" fmla="*/ 650292 h 1480407"/>
                  <a:gd name="connsiteX25" fmla="*/ 1039637 w 1058894"/>
                  <a:gd name="connsiteY25" fmla="*/ 421692 h 1480407"/>
                  <a:gd name="connsiteX26" fmla="*/ 1001537 w 1058894"/>
                  <a:gd name="connsiteY26" fmla="*/ 240717 h 1480407"/>
                  <a:gd name="connsiteX27" fmla="*/ 1011062 w 1058894"/>
                  <a:gd name="connsiteY27" fmla="*/ 97842 h 1480407"/>
                  <a:gd name="connsiteX28" fmla="*/ 972962 w 1058894"/>
                  <a:gd name="connsiteY28" fmla="*/ 12117 h 1480407"/>
                  <a:gd name="connsiteX0" fmla="*/ 972968 w 1058900"/>
                  <a:gd name="connsiteY0" fmla="*/ 12117 h 1480407"/>
                  <a:gd name="connsiteX1" fmla="*/ 839618 w 1058900"/>
                  <a:gd name="connsiteY1" fmla="*/ 2592 h 1480407"/>
                  <a:gd name="connsiteX2" fmla="*/ 668168 w 1058900"/>
                  <a:gd name="connsiteY2" fmla="*/ 31167 h 1480407"/>
                  <a:gd name="connsiteX3" fmla="*/ 563393 w 1058900"/>
                  <a:gd name="connsiteY3" fmla="*/ 107367 h 1480407"/>
                  <a:gd name="connsiteX4" fmla="*/ 430043 w 1058900"/>
                  <a:gd name="connsiteY4" fmla="*/ 259767 h 1480407"/>
                  <a:gd name="connsiteX5" fmla="*/ 325268 w 1058900"/>
                  <a:gd name="connsiteY5" fmla="*/ 478842 h 1480407"/>
                  <a:gd name="connsiteX6" fmla="*/ 163343 w 1058900"/>
                  <a:gd name="connsiteY6" fmla="*/ 764592 h 1480407"/>
                  <a:gd name="connsiteX7" fmla="*/ 95856 w 1058900"/>
                  <a:gd name="connsiteY7" fmla="*/ 926517 h 1480407"/>
                  <a:gd name="connsiteX8" fmla="*/ 56404 w 1058900"/>
                  <a:gd name="connsiteY8" fmla="*/ 1050342 h 1480407"/>
                  <a:gd name="connsiteX9" fmla="*/ 65 w 1058900"/>
                  <a:gd name="connsiteY9" fmla="*/ 1107492 h 1480407"/>
                  <a:gd name="connsiteX10" fmla="*/ 68093 w 1058900"/>
                  <a:gd name="connsiteY10" fmla="*/ 1164642 h 1480407"/>
                  <a:gd name="connsiteX11" fmla="*/ 277643 w 1058900"/>
                  <a:gd name="connsiteY11" fmla="*/ 1240842 h 1480407"/>
                  <a:gd name="connsiteX12" fmla="*/ 333710 w 1058900"/>
                  <a:gd name="connsiteY12" fmla="*/ 1269417 h 1480407"/>
                  <a:gd name="connsiteX13" fmla="*/ 456724 w 1058900"/>
                  <a:gd name="connsiteY13" fmla="*/ 1040817 h 1480407"/>
                  <a:gd name="connsiteX14" fmla="*/ 572918 w 1058900"/>
                  <a:gd name="connsiteY14" fmla="*/ 716967 h 1480407"/>
                  <a:gd name="connsiteX15" fmla="*/ 620543 w 1058900"/>
                  <a:gd name="connsiteY15" fmla="*/ 593142 h 1480407"/>
                  <a:gd name="connsiteX16" fmla="*/ 544343 w 1058900"/>
                  <a:gd name="connsiteY16" fmla="*/ 1040817 h 1480407"/>
                  <a:gd name="connsiteX17" fmla="*/ 506243 w 1058900"/>
                  <a:gd name="connsiteY17" fmla="*/ 1250367 h 1480407"/>
                  <a:gd name="connsiteX18" fmla="*/ 496718 w 1058900"/>
                  <a:gd name="connsiteY18" fmla="*/ 1374192 h 1480407"/>
                  <a:gd name="connsiteX19" fmla="*/ 563393 w 1058900"/>
                  <a:gd name="connsiteY19" fmla="*/ 1412292 h 1480407"/>
                  <a:gd name="connsiteX20" fmla="*/ 801518 w 1058900"/>
                  <a:gd name="connsiteY20" fmla="*/ 1459917 h 1480407"/>
                  <a:gd name="connsiteX21" fmla="*/ 1030118 w 1058900"/>
                  <a:gd name="connsiteY21" fmla="*/ 1469442 h 1480407"/>
                  <a:gd name="connsiteX22" fmla="*/ 1039643 w 1058900"/>
                  <a:gd name="connsiteY22" fmla="*/ 1307517 h 1480407"/>
                  <a:gd name="connsiteX23" fmla="*/ 1058693 w 1058900"/>
                  <a:gd name="connsiteY23" fmla="*/ 936042 h 1480407"/>
                  <a:gd name="connsiteX24" fmla="*/ 1049168 w 1058900"/>
                  <a:gd name="connsiteY24" fmla="*/ 650292 h 1480407"/>
                  <a:gd name="connsiteX25" fmla="*/ 1039643 w 1058900"/>
                  <a:gd name="connsiteY25" fmla="*/ 421692 h 1480407"/>
                  <a:gd name="connsiteX26" fmla="*/ 1001543 w 1058900"/>
                  <a:gd name="connsiteY26" fmla="*/ 240717 h 1480407"/>
                  <a:gd name="connsiteX27" fmla="*/ 1011068 w 1058900"/>
                  <a:gd name="connsiteY27" fmla="*/ 97842 h 1480407"/>
                  <a:gd name="connsiteX28" fmla="*/ 972968 w 1058900"/>
                  <a:gd name="connsiteY28" fmla="*/ 12117 h 1480407"/>
                  <a:gd name="connsiteX0" fmla="*/ 972968 w 1058900"/>
                  <a:gd name="connsiteY0" fmla="*/ 12117 h 1480407"/>
                  <a:gd name="connsiteX1" fmla="*/ 839618 w 1058900"/>
                  <a:gd name="connsiteY1" fmla="*/ 2592 h 1480407"/>
                  <a:gd name="connsiteX2" fmla="*/ 668168 w 1058900"/>
                  <a:gd name="connsiteY2" fmla="*/ 31167 h 1480407"/>
                  <a:gd name="connsiteX3" fmla="*/ 478781 w 1058900"/>
                  <a:gd name="connsiteY3" fmla="*/ 107367 h 1480407"/>
                  <a:gd name="connsiteX4" fmla="*/ 430043 w 1058900"/>
                  <a:gd name="connsiteY4" fmla="*/ 259767 h 1480407"/>
                  <a:gd name="connsiteX5" fmla="*/ 325268 w 1058900"/>
                  <a:gd name="connsiteY5" fmla="*/ 478842 h 1480407"/>
                  <a:gd name="connsiteX6" fmla="*/ 163343 w 1058900"/>
                  <a:gd name="connsiteY6" fmla="*/ 764592 h 1480407"/>
                  <a:gd name="connsiteX7" fmla="*/ 95856 w 1058900"/>
                  <a:gd name="connsiteY7" fmla="*/ 926517 h 1480407"/>
                  <a:gd name="connsiteX8" fmla="*/ 56404 w 1058900"/>
                  <a:gd name="connsiteY8" fmla="*/ 1050342 h 1480407"/>
                  <a:gd name="connsiteX9" fmla="*/ 65 w 1058900"/>
                  <a:gd name="connsiteY9" fmla="*/ 1107492 h 1480407"/>
                  <a:gd name="connsiteX10" fmla="*/ 68093 w 1058900"/>
                  <a:gd name="connsiteY10" fmla="*/ 1164642 h 1480407"/>
                  <a:gd name="connsiteX11" fmla="*/ 277643 w 1058900"/>
                  <a:gd name="connsiteY11" fmla="*/ 1240842 h 1480407"/>
                  <a:gd name="connsiteX12" fmla="*/ 333710 w 1058900"/>
                  <a:gd name="connsiteY12" fmla="*/ 1269417 h 1480407"/>
                  <a:gd name="connsiteX13" fmla="*/ 456724 w 1058900"/>
                  <a:gd name="connsiteY13" fmla="*/ 1040817 h 1480407"/>
                  <a:gd name="connsiteX14" fmla="*/ 572918 w 1058900"/>
                  <a:gd name="connsiteY14" fmla="*/ 716967 h 1480407"/>
                  <a:gd name="connsiteX15" fmla="*/ 620543 w 1058900"/>
                  <a:gd name="connsiteY15" fmla="*/ 593142 h 1480407"/>
                  <a:gd name="connsiteX16" fmla="*/ 544343 w 1058900"/>
                  <a:gd name="connsiteY16" fmla="*/ 1040817 h 1480407"/>
                  <a:gd name="connsiteX17" fmla="*/ 506243 w 1058900"/>
                  <a:gd name="connsiteY17" fmla="*/ 1250367 h 1480407"/>
                  <a:gd name="connsiteX18" fmla="*/ 496718 w 1058900"/>
                  <a:gd name="connsiteY18" fmla="*/ 1374192 h 1480407"/>
                  <a:gd name="connsiteX19" fmla="*/ 563393 w 1058900"/>
                  <a:gd name="connsiteY19" fmla="*/ 1412292 h 1480407"/>
                  <a:gd name="connsiteX20" fmla="*/ 801518 w 1058900"/>
                  <a:gd name="connsiteY20" fmla="*/ 1459917 h 1480407"/>
                  <a:gd name="connsiteX21" fmla="*/ 1030118 w 1058900"/>
                  <a:gd name="connsiteY21" fmla="*/ 1469442 h 1480407"/>
                  <a:gd name="connsiteX22" fmla="*/ 1039643 w 1058900"/>
                  <a:gd name="connsiteY22" fmla="*/ 1307517 h 1480407"/>
                  <a:gd name="connsiteX23" fmla="*/ 1058693 w 1058900"/>
                  <a:gd name="connsiteY23" fmla="*/ 936042 h 1480407"/>
                  <a:gd name="connsiteX24" fmla="*/ 1049168 w 1058900"/>
                  <a:gd name="connsiteY24" fmla="*/ 650292 h 1480407"/>
                  <a:gd name="connsiteX25" fmla="*/ 1039643 w 1058900"/>
                  <a:gd name="connsiteY25" fmla="*/ 421692 h 1480407"/>
                  <a:gd name="connsiteX26" fmla="*/ 1001543 w 1058900"/>
                  <a:gd name="connsiteY26" fmla="*/ 240717 h 1480407"/>
                  <a:gd name="connsiteX27" fmla="*/ 1011068 w 1058900"/>
                  <a:gd name="connsiteY27" fmla="*/ 97842 h 1480407"/>
                  <a:gd name="connsiteX28" fmla="*/ 972968 w 1058900"/>
                  <a:gd name="connsiteY28" fmla="*/ 12117 h 1480407"/>
                  <a:gd name="connsiteX0" fmla="*/ 972968 w 1058900"/>
                  <a:gd name="connsiteY0" fmla="*/ 12117 h 1480407"/>
                  <a:gd name="connsiteX1" fmla="*/ 839618 w 1058900"/>
                  <a:gd name="connsiteY1" fmla="*/ 2592 h 1480407"/>
                  <a:gd name="connsiteX2" fmla="*/ 668168 w 1058900"/>
                  <a:gd name="connsiteY2" fmla="*/ 31167 h 1480407"/>
                  <a:gd name="connsiteX3" fmla="*/ 478781 w 1058900"/>
                  <a:gd name="connsiteY3" fmla="*/ 107367 h 1480407"/>
                  <a:gd name="connsiteX4" fmla="*/ 373635 w 1058900"/>
                  <a:gd name="connsiteY4" fmla="*/ 274281 h 1480407"/>
                  <a:gd name="connsiteX5" fmla="*/ 325268 w 1058900"/>
                  <a:gd name="connsiteY5" fmla="*/ 478842 h 1480407"/>
                  <a:gd name="connsiteX6" fmla="*/ 163343 w 1058900"/>
                  <a:gd name="connsiteY6" fmla="*/ 764592 h 1480407"/>
                  <a:gd name="connsiteX7" fmla="*/ 95856 w 1058900"/>
                  <a:gd name="connsiteY7" fmla="*/ 926517 h 1480407"/>
                  <a:gd name="connsiteX8" fmla="*/ 56404 w 1058900"/>
                  <a:gd name="connsiteY8" fmla="*/ 1050342 h 1480407"/>
                  <a:gd name="connsiteX9" fmla="*/ 65 w 1058900"/>
                  <a:gd name="connsiteY9" fmla="*/ 1107492 h 1480407"/>
                  <a:gd name="connsiteX10" fmla="*/ 68093 w 1058900"/>
                  <a:gd name="connsiteY10" fmla="*/ 1164642 h 1480407"/>
                  <a:gd name="connsiteX11" fmla="*/ 277643 w 1058900"/>
                  <a:gd name="connsiteY11" fmla="*/ 1240842 h 1480407"/>
                  <a:gd name="connsiteX12" fmla="*/ 333710 w 1058900"/>
                  <a:gd name="connsiteY12" fmla="*/ 1269417 h 1480407"/>
                  <a:gd name="connsiteX13" fmla="*/ 456724 w 1058900"/>
                  <a:gd name="connsiteY13" fmla="*/ 1040817 h 1480407"/>
                  <a:gd name="connsiteX14" fmla="*/ 572918 w 1058900"/>
                  <a:gd name="connsiteY14" fmla="*/ 716967 h 1480407"/>
                  <a:gd name="connsiteX15" fmla="*/ 620543 w 1058900"/>
                  <a:gd name="connsiteY15" fmla="*/ 593142 h 1480407"/>
                  <a:gd name="connsiteX16" fmla="*/ 544343 w 1058900"/>
                  <a:gd name="connsiteY16" fmla="*/ 1040817 h 1480407"/>
                  <a:gd name="connsiteX17" fmla="*/ 506243 w 1058900"/>
                  <a:gd name="connsiteY17" fmla="*/ 1250367 h 1480407"/>
                  <a:gd name="connsiteX18" fmla="*/ 496718 w 1058900"/>
                  <a:gd name="connsiteY18" fmla="*/ 1374192 h 1480407"/>
                  <a:gd name="connsiteX19" fmla="*/ 563393 w 1058900"/>
                  <a:gd name="connsiteY19" fmla="*/ 1412292 h 1480407"/>
                  <a:gd name="connsiteX20" fmla="*/ 801518 w 1058900"/>
                  <a:gd name="connsiteY20" fmla="*/ 1459917 h 1480407"/>
                  <a:gd name="connsiteX21" fmla="*/ 1030118 w 1058900"/>
                  <a:gd name="connsiteY21" fmla="*/ 1469442 h 1480407"/>
                  <a:gd name="connsiteX22" fmla="*/ 1039643 w 1058900"/>
                  <a:gd name="connsiteY22" fmla="*/ 1307517 h 1480407"/>
                  <a:gd name="connsiteX23" fmla="*/ 1058693 w 1058900"/>
                  <a:gd name="connsiteY23" fmla="*/ 936042 h 1480407"/>
                  <a:gd name="connsiteX24" fmla="*/ 1049168 w 1058900"/>
                  <a:gd name="connsiteY24" fmla="*/ 650292 h 1480407"/>
                  <a:gd name="connsiteX25" fmla="*/ 1039643 w 1058900"/>
                  <a:gd name="connsiteY25" fmla="*/ 421692 h 1480407"/>
                  <a:gd name="connsiteX26" fmla="*/ 1001543 w 1058900"/>
                  <a:gd name="connsiteY26" fmla="*/ 240717 h 1480407"/>
                  <a:gd name="connsiteX27" fmla="*/ 1011068 w 1058900"/>
                  <a:gd name="connsiteY27" fmla="*/ 97842 h 1480407"/>
                  <a:gd name="connsiteX28" fmla="*/ 972968 w 1058900"/>
                  <a:gd name="connsiteY28" fmla="*/ 12117 h 1480407"/>
                  <a:gd name="connsiteX0" fmla="*/ 972968 w 1058900"/>
                  <a:gd name="connsiteY0" fmla="*/ 12117 h 1480407"/>
                  <a:gd name="connsiteX1" fmla="*/ 839618 w 1058900"/>
                  <a:gd name="connsiteY1" fmla="*/ 2592 h 1480407"/>
                  <a:gd name="connsiteX2" fmla="*/ 668168 w 1058900"/>
                  <a:gd name="connsiteY2" fmla="*/ 31167 h 1480407"/>
                  <a:gd name="connsiteX3" fmla="*/ 478781 w 1058900"/>
                  <a:gd name="connsiteY3" fmla="*/ 107367 h 1480407"/>
                  <a:gd name="connsiteX4" fmla="*/ 373635 w 1058900"/>
                  <a:gd name="connsiteY4" fmla="*/ 274281 h 1480407"/>
                  <a:gd name="connsiteX5" fmla="*/ 268860 w 1058900"/>
                  <a:gd name="connsiteY5" fmla="*/ 478842 h 1480407"/>
                  <a:gd name="connsiteX6" fmla="*/ 163343 w 1058900"/>
                  <a:gd name="connsiteY6" fmla="*/ 764592 h 1480407"/>
                  <a:gd name="connsiteX7" fmla="*/ 95856 w 1058900"/>
                  <a:gd name="connsiteY7" fmla="*/ 926517 h 1480407"/>
                  <a:gd name="connsiteX8" fmla="*/ 56404 w 1058900"/>
                  <a:gd name="connsiteY8" fmla="*/ 1050342 h 1480407"/>
                  <a:gd name="connsiteX9" fmla="*/ 65 w 1058900"/>
                  <a:gd name="connsiteY9" fmla="*/ 1107492 h 1480407"/>
                  <a:gd name="connsiteX10" fmla="*/ 68093 w 1058900"/>
                  <a:gd name="connsiteY10" fmla="*/ 1164642 h 1480407"/>
                  <a:gd name="connsiteX11" fmla="*/ 277643 w 1058900"/>
                  <a:gd name="connsiteY11" fmla="*/ 1240842 h 1480407"/>
                  <a:gd name="connsiteX12" fmla="*/ 333710 w 1058900"/>
                  <a:gd name="connsiteY12" fmla="*/ 1269417 h 1480407"/>
                  <a:gd name="connsiteX13" fmla="*/ 456724 w 1058900"/>
                  <a:gd name="connsiteY13" fmla="*/ 1040817 h 1480407"/>
                  <a:gd name="connsiteX14" fmla="*/ 572918 w 1058900"/>
                  <a:gd name="connsiteY14" fmla="*/ 716967 h 1480407"/>
                  <a:gd name="connsiteX15" fmla="*/ 620543 w 1058900"/>
                  <a:gd name="connsiteY15" fmla="*/ 593142 h 1480407"/>
                  <a:gd name="connsiteX16" fmla="*/ 544343 w 1058900"/>
                  <a:gd name="connsiteY16" fmla="*/ 1040817 h 1480407"/>
                  <a:gd name="connsiteX17" fmla="*/ 506243 w 1058900"/>
                  <a:gd name="connsiteY17" fmla="*/ 1250367 h 1480407"/>
                  <a:gd name="connsiteX18" fmla="*/ 496718 w 1058900"/>
                  <a:gd name="connsiteY18" fmla="*/ 1374192 h 1480407"/>
                  <a:gd name="connsiteX19" fmla="*/ 563393 w 1058900"/>
                  <a:gd name="connsiteY19" fmla="*/ 1412292 h 1480407"/>
                  <a:gd name="connsiteX20" fmla="*/ 801518 w 1058900"/>
                  <a:gd name="connsiteY20" fmla="*/ 1459917 h 1480407"/>
                  <a:gd name="connsiteX21" fmla="*/ 1030118 w 1058900"/>
                  <a:gd name="connsiteY21" fmla="*/ 1469442 h 1480407"/>
                  <a:gd name="connsiteX22" fmla="*/ 1039643 w 1058900"/>
                  <a:gd name="connsiteY22" fmla="*/ 1307517 h 1480407"/>
                  <a:gd name="connsiteX23" fmla="*/ 1058693 w 1058900"/>
                  <a:gd name="connsiteY23" fmla="*/ 936042 h 1480407"/>
                  <a:gd name="connsiteX24" fmla="*/ 1049168 w 1058900"/>
                  <a:gd name="connsiteY24" fmla="*/ 650292 h 1480407"/>
                  <a:gd name="connsiteX25" fmla="*/ 1039643 w 1058900"/>
                  <a:gd name="connsiteY25" fmla="*/ 421692 h 1480407"/>
                  <a:gd name="connsiteX26" fmla="*/ 1001543 w 1058900"/>
                  <a:gd name="connsiteY26" fmla="*/ 240717 h 1480407"/>
                  <a:gd name="connsiteX27" fmla="*/ 1011068 w 1058900"/>
                  <a:gd name="connsiteY27" fmla="*/ 97842 h 1480407"/>
                  <a:gd name="connsiteX28" fmla="*/ 972968 w 1058900"/>
                  <a:gd name="connsiteY28" fmla="*/ 12117 h 1480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058900" h="1480407">
                    <a:moveTo>
                      <a:pt x="972968" y="12117"/>
                    </a:moveTo>
                    <a:cubicBezTo>
                      <a:pt x="944393" y="-3758"/>
                      <a:pt x="890418" y="-583"/>
                      <a:pt x="839618" y="2592"/>
                    </a:cubicBezTo>
                    <a:cubicBezTo>
                      <a:pt x="788818" y="5767"/>
                      <a:pt x="728307" y="13705"/>
                      <a:pt x="668168" y="31167"/>
                    </a:cubicBezTo>
                    <a:cubicBezTo>
                      <a:pt x="608029" y="48629"/>
                      <a:pt x="527870" y="66848"/>
                      <a:pt x="478781" y="107367"/>
                    </a:cubicBezTo>
                    <a:cubicBezTo>
                      <a:pt x="429692" y="147886"/>
                      <a:pt x="408622" y="212369"/>
                      <a:pt x="373635" y="274281"/>
                    </a:cubicBezTo>
                    <a:cubicBezTo>
                      <a:pt x="338648" y="336193"/>
                      <a:pt x="303909" y="397124"/>
                      <a:pt x="268860" y="478842"/>
                    </a:cubicBezTo>
                    <a:cubicBezTo>
                      <a:pt x="233811" y="560561"/>
                      <a:pt x="192177" y="689980"/>
                      <a:pt x="163343" y="764592"/>
                    </a:cubicBezTo>
                    <a:cubicBezTo>
                      <a:pt x="134509" y="839205"/>
                      <a:pt x="113679" y="878892"/>
                      <a:pt x="95856" y="926517"/>
                    </a:cubicBezTo>
                    <a:cubicBezTo>
                      <a:pt x="78033" y="974142"/>
                      <a:pt x="72369" y="1020180"/>
                      <a:pt x="56404" y="1050342"/>
                    </a:cubicBezTo>
                    <a:cubicBezTo>
                      <a:pt x="40439" y="1080504"/>
                      <a:pt x="-1883" y="1088442"/>
                      <a:pt x="65" y="1107492"/>
                    </a:cubicBezTo>
                    <a:cubicBezTo>
                      <a:pt x="2013" y="1126542"/>
                      <a:pt x="21830" y="1142417"/>
                      <a:pt x="68093" y="1164642"/>
                    </a:cubicBezTo>
                    <a:cubicBezTo>
                      <a:pt x="114356" y="1186867"/>
                      <a:pt x="233374" y="1223380"/>
                      <a:pt x="277643" y="1240842"/>
                    </a:cubicBezTo>
                    <a:cubicBezTo>
                      <a:pt x="321912" y="1258304"/>
                      <a:pt x="303863" y="1302754"/>
                      <a:pt x="333710" y="1269417"/>
                    </a:cubicBezTo>
                    <a:cubicBezTo>
                      <a:pt x="363557" y="1236080"/>
                      <a:pt x="416856" y="1132892"/>
                      <a:pt x="456724" y="1040817"/>
                    </a:cubicBezTo>
                    <a:cubicBezTo>
                      <a:pt x="496592" y="948742"/>
                      <a:pt x="545615" y="791579"/>
                      <a:pt x="572918" y="716967"/>
                    </a:cubicBezTo>
                    <a:cubicBezTo>
                      <a:pt x="600221" y="642355"/>
                      <a:pt x="625306" y="539167"/>
                      <a:pt x="620543" y="593142"/>
                    </a:cubicBezTo>
                    <a:cubicBezTo>
                      <a:pt x="615780" y="647117"/>
                      <a:pt x="563393" y="931280"/>
                      <a:pt x="544343" y="1040817"/>
                    </a:cubicBezTo>
                    <a:cubicBezTo>
                      <a:pt x="525293" y="1150354"/>
                      <a:pt x="514180" y="1194805"/>
                      <a:pt x="506243" y="1250367"/>
                    </a:cubicBezTo>
                    <a:cubicBezTo>
                      <a:pt x="498306" y="1305929"/>
                      <a:pt x="487193" y="1347205"/>
                      <a:pt x="496718" y="1374192"/>
                    </a:cubicBezTo>
                    <a:cubicBezTo>
                      <a:pt x="506243" y="1401179"/>
                      <a:pt x="512593" y="1398005"/>
                      <a:pt x="563393" y="1412292"/>
                    </a:cubicBezTo>
                    <a:cubicBezTo>
                      <a:pt x="614193" y="1426579"/>
                      <a:pt x="723731" y="1450392"/>
                      <a:pt x="801518" y="1459917"/>
                    </a:cubicBezTo>
                    <a:cubicBezTo>
                      <a:pt x="879305" y="1469442"/>
                      <a:pt x="990431" y="1494842"/>
                      <a:pt x="1030118" y="1469442"/>
                    </a:cubicBezTo>
                    <a:cubicBezTo>
                      <a:pt x="1069806" y="1444042"/>
                      <a:pt x="1034881" y="1396417"/>
                      <a:pt x="1039643" y="1307517"/>
                    </a:cubicBezTo>
                    <a:cubicBezTo>
                      <a:pt x="1044406" y="1218617"/>
                      <a:pt x="1057106" y="1045579"/>
                      <a:pt x="1058693" y="936042"/>
                    </a:cubicBezTo>
                    <a:cubicBezTo>
                      <a:pt x="1060280" y="826505"/>
                      <a:pt x="1052343" y="736017"/>
                      <a:pt x="1049168" y="650292"/>
                    </a:cubicBezTo>
                    <a:cubicBezTo>
                      <a:pt x="1045993" y="564567"/>
                      <a:pt x="1038056" y="491542"/>
                      <a:pt x="1039643" y="421692"/>
                    </a:cubicBezTo>
                    <a:cubicBezTo>
                      <a:pt x="1041231" y="351842"/>
                      <a:pt x="998368" y="294692"/>
                      <a:pt x="1001543" y="240717"/>
                    </a:cubicBezTo>
                    <a:cubicBezTo>
                      <a:pt x="1004718" y="186742"/>
                      <a:pt x="1012655" y="134354"/>
                      <a:pt x="1011068" y="97842"/>
                    </a:cubicBezTo>
                    <a:cubicBezTo>
                      <a:pt x="1009481" y="61330"/>
                      <a:pt x="1001543" y="27992"/>
                      <a:pt x="972968" y="12117"/>
                    </a:cubicBezTo>
                    <a:close/>
                  </a:path>
                </a:pathLst>
              </a:cu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1" name="30 Forma libre"/>
              <p:cNvSpPr/>
              <p:nvPr/>
            </p:nvSpPr>
            <p:spPr>
              <a:xfrm>
                <a:off x="1270207" y="2656493"/>
                <a:ext cx="196850" cy="450850"/>
              </a:xfrm>
              <a:custGeom>
                <a:avLst/>
                <a:gdLst>
                  <a:gd name="connsiteX0" fmla="*/ 177800 w 177800"/>
                  <a:gd name="connsiteY0" fmla="*/ 374650 h 374650"/>
                  <a:gd name="connsiteX1" fmla="*/ 63500 w 177800"/>
                  <a:gd name="connsiteY1" fmla="*/ 266700 h 374650"/>
                  <a:gd name="connsiteX2" fmla="*/ 0 w 177800"/>
                  <a:gd name="connsiteY2" fmla="*/ 304800 h 374650"/>
                  <a:gd name="connsiteX3" fmla="*/ 12700 w 177800"/>
                  <a:gd name="connsiteY3" fmla="*/ 95250 h 374650"/>
                  <a:gd name="connsiteX4" fmla="*/ 95250 w 177800"/>
                  <a:gd name="connsiteY4" fmla="*/ 0 h 374650"/>
                  <a:gd name="connsiteX5" fmla="*/ 177800 w 177800"/>
                  <a:gd name="connsiteY5" fmla="*/ 374650 h 374650"/>
                  <a:gd name="connsiteX0" fmla="*/ 196850 w 196850"/>
                  <a:gd name="connsiteY0" fmla="*/ 374650 h 374650"/>
                  <a:gd name="connsiteX1" fmla="*/ 82550 w 196850"/>
                  <a:gd name="connsiteY1" fmla="*/ 266700 h 374650"/>
                  <a:gd name="connsiteX2" fmla="*/ 0 w 196850"/>
                  <a:gd name="connsiteY2" fmla="*/ 336550 h 374650"/>
                  <a:gd name="connsiteX3" fmla="*/ 31750 w 196850"/>
                  <a:gd name="connsiteY3" fmla="*/ 95250 h 374650"/>
                  <a:gd name="connsiteX4" fmla="*/ 114300 w 196850"/>
                  <a:gd name="connsiteY4" fmla="*/ 0 h 374650"/>
                  <a:gd name="connsiteX5" fmla="*/ 196850 w 196850"/>
                  <a:gd name="connsiteY5" fmla="*/ 374650 h 374650"/>
                  <a:gd name="connsiteX0" fmla="*/ 196850 w 196850"/>
                  <a:gd name="connsiteY0" fmla="*/ 384175 h 384175"/>
                  <a:gd name="connsiteX1" fmla="*/ 82550 w 196850"/>
                  <a:gd name="connsiteY1" fmla="*/ 276225 h 384175"/>
                  <a:gd name="connsiteX2" fmla="*/ 0 w 196850"/>
                  <a:gd name="connsiteY2" fmla="*/ 346075 h 384175"/>
                  <a:gd name="connsiteX3" fmla="*/ 31750 w 196850"/>
                  <a:gd name="connsiteY3" fmla="*/ 104775 h 384175"/>
                  <a:gd name="connsiteX4" fmla="*/ 190500 w 196850"/>
                  <a:gd name="connsiteY4" fmla="*/ 0 h 384175"/>
                  <a:gd name="connsiteX5" fmla="*/ 196850 w 196850"/>
                  <a:gd name="connsiteY5" fmla="*/ 384175 h 384175"/>
                  <a:gd name="connsiteX0" fmla="*/ 196850 w 196850"/>
                  <a:gd name="connsiteY0" fmla="*/ 384175 h 384175"/>
                  <a:gd name="connsiteX1" fmla="*/ 82550 w 196850"/>
                  <a:gd name="connsiteY1" fmla="*/ 276225 h 384175"/>
                  <a:gd name="connsiteX2" fmla="*/ 0 w 196850"/>
                  <a:gd name="connsiteY2" fmla="*/ 346075 h 384175"/>
                  <a:gd name="connsiteX3" fmla="*/ 31750 w 196850"/>
                  <a:gd name="connsiteY3" fmla="*/ 9525 h 384175"/>
                  <a:gd name="connsiteX4" fmla="*/ 190500 w 196850"/>
                  <a:gd name="connsiteY4" fmla="*/ 0 h 384175"/>
                  <a:gd name="connsiteX5" fmla="*/ 196850 w 196850"/>
                  <a:gd name="connsiteY5" fmla="*/ 384175 h 384175"/>
                  <a:gd name="connsiteX0" fmla="*/ 196850 w 196850"/>
                  <a:gd name="connsiteY0" fmla="*/ 412750 h 412750"/>
                  <a:gd name="connsiteX1" fmla="*/ 82550 w 196850"/>
                  <a:gd name="connsiteY1" fmla="*/ 304800 h 412750"/>
                  <a:gd name="connsiteX2" fmla="*/ 0 w 196850"/>
                  <a:gd name="connsiteY2" fmla="*/ 374650 h 412750"/>
                  <a:gd name="connsiteX3" fmla="*/ 31750 w 196850"/>
                  <a:gd name="connsiteY3" fmla="*/ 38100 h 412750"/>
                  <a:gd name="connsiteX4" fmla="*/ 190500 w 196850"/>
                  <a:gd name="connsiteY4" fmla="*/ 0 h 412750"/>
                  <a:gd name="connsiteX5" fmla="*/ 196850 w 196850"/>
                  <a:gd name="connsiteY5" fmla="*/ 412750 h 412750"/>
                  <a:gd name="connsiteX0" fmla="*/ 196850 w 196850"/>
                  <a:gd name="connsiteY0" fmla="*/ 450850 h 450850"/>
                  <a:gd name="connsiteX1" fmla="*/ 82550 w 196850"/>
                  <a:gd name="connsiteY1" fmla="*/ 342900 h 450850"/>
                  <a:gd name="connsiteX2" fmla="*/ 0 w 196850"/>
                  <a:gd name="connsiteY2" fmla="*/ 412750 h 450850"/>
                  <a:gd name="connsiteX3" fmla="*/ 31750 w 196850"/>
                  <a:gd name="connsiteY3" fmla="*/ 76200 h 450850"/>
                  <a:gd name="connsiteX4" fmla="*/ 180975 w 196850"/>
                  <a:gd name="connsiteY4" fmla="*/ 0 h 450850"/>
                  <a:gd name="connsiteX5" fmla="*/ 196850 w 196850"/>
                  <a:gd name="connsiteY5" fmla="*/ 450850 h 450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6850" h="450850">
                    <a:moveTo>
                      <a:pt x="196850" y="450850"/>
                    </a:moveTo>
                    <a:lnTo>
                      <a:pt x="82550" y="342900"/>
                    </a:lnTo>
                    <a:lnTo>
                      <a:pt x="0" y="412750"/>
                    </a:lnTo>
                    <a:lnTo>
                      <a:pt x="31750" y="76200"/>
                    </a:lnTo>
                    <a:lnTo>
                      <a:pt x="180975" y="0"/>
                    </a:lnTo>
                    <a:cubicBezTo>
                      <a:pt x="183092" y="137583"/>
                      <a:pt x="194733" y="313267"/>
                      <a:pt x="196850" y="450850"/>
                    </a:cubicBezTo>
                    <a:close/>
                  </a:path>
                </a:pathLst>
              </a:custGeom>
              <a:solidFill>
                <a:srgbClr val="6993C5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2" name="31 Forma libre"/>
              <p:cNvSpPr/>
              <p:nvPr/>
            </p:nvSpPr>
            <p:spPr>
              <a:xfrm>
                <a:off x="444701" y="3645024"/>
                <a:ext cx="330200" cy="228600"/>
              </a:xfrm>
              <a:custGeom>
                <a:avLst/>
                <a:gdLst>
                  <a:gd name="connsiteX0" fmla="*/ 330200 w 330200"/>
                  <a:gd name="connsiteY0" fmla="*/ 38100 h 228600"/>
                  <a:gd name="connsiteX1" fmla="*/ 266700 w 330200"/>
                  <a:gd name="connsiteY1" fmla="*/ 228600 h 228600"/>
                  <a:gd name="connsiteX2" fmla="*/ 0 w 330200"/>
                  <a:gd name="connsiteY2" fmla="*/ 127000 h 228600"/>
                  <a:gd name="connsiteX3" fmla="*/ 101600 w 330200"/>
                  <a:gd name="connsiteY3" fmla="*/ 0 h 228600"/>
                  <a:gd name="connsiteX4" fmla="*/ 330200 w 330200"/>
                  <a:gd name="connsiteY4" fmla="*/ 381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0200" h="228600">
                    <a:moveTo>
                      <a:pt x="330200" y="38100"/>
                    </a:moveTo>
                    <a:lnTo>
                      <a:pt x="266700" y="228600"/>
                    </a:lnTo>
                    <a:lnTo>
                      <a:pt x="0" y="127000"/>
                    </a:lnTo>
                    <a:lnTo>
                      <a:pt x="101600" y="0"/>
                    </a:lnTo>
                    <a:lnTo>
                      <a:pt x="330200" y="381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3" name="32 Elipse"/>
              <p:cNvSpPr/>
              <p:nvPr/>
            </p:nvSpPr>
            <p:spPr>
              <a:xfrm>
                <a:off x="614312" y="3721988"/>
                <a:ext cx="74671" cy="74671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4" name="33 Forma libre"/>
              <p:cNvSpPr/>
              <p:nvPr/>
            </p:nvSpPr>
            <p:spPr>
              <a:xfrm>
                <a:off x="1076325" y="2828925"/>
                <a:ext cx="38483" cy="514350"/>
              </a:xfrm>
              <a:custGeom>
                <a:avLst/>
                <a:gdLst>
                  <a:gd name="connsiteX0" fmla="*/ 0 w 38483"/>
                  <a:gd name="connsiteY0" fmla="*/ 514350 h 514350"/>
                  <a:gd name="connsiteX1" fmla="*/ 38100 w 38483"/>
                  <a:gd name="connsiteY1" fmla="*/ 161925 h 514350"/>
                  <a:gd name="connsiteX2" fmla="*/ 19050 w 38483"/>
                  <a:gd name="connsiteY2" fmla="*/ 38100 h 514350"/>
                  <a:gd name="connsiteX3" fmla="*/ 9525 w 38483"/>
                  <a:gd name="connsiteY3" fmla="*/ 0 h 51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483" h="514350">
                    <a:moveTo>
                      <a:pt x="0" y="514350"/>
                    </a:moveTo>
                    <a:cubicBezTo>
                      <a:pt x="17462" y="377825"/>
                      <a:pt x="34925" y="241300"/>
                      <a:pt x="38100" y="161925"/>
                    </a:cubicBezTo>
                    <a:cubicBezTo>
                      <a:pt x="41275" y="82550"/>
                      <a:pt x="23812" y="65087"/>
                      <a:pt x="19050" y="38100"/>
                    </a:cubicBezTo>
                    <a:cubicBezTo>
                      <a:pt x="14288" y="11113"/>
                      <a:pt x="11906" y="5556"/>
                      <a:pt x="9525" y="0"/>
                    </a:cubicBezTo>
                  </a:path>
                </a:pathLst>
              </a:custGeom>
              <a:noFill/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5" name="34 Forma libre"/>
              <p:cNvSpPr/>
              <p:nvPr/>
            </p:nvSpPr>
            <p:spPr>
              <a:xfrm>
                <a:off x="971550" y="4000500"/>
                <a:ext cx="533400" cy="71614"/>
              </a:xfrm>
              <a:custGeom>
                <a:avLst/>
                <a:gdLst>
                  <a:gd name="connsiteX0" fmla="*/ 0 w 533400"/>
                  <a:gd name="connsiteY0" fmla="*/ 0 h 71614"/>
                  <a:gd name="connsiteX1" fmla="*/ 209550 w 533400"/>
                  <a:gd name="connsiteY1" fmla="*/ 66675 h 71614"/>
                  <a:gd name="connsiteX2" fmla="*/ 381000 w 533400"/>
                  <a:gd name="connsiteY2" fmla="*/ 66675 h 71614"/>
                  <a:gd name="connsiteX3" fmla="*/ 523875 w 533400"/>
                  <a:gd name="connsiteY3" fmla="*/ 66675 h 71614"/>
                  <a:gd name="connsiteX4" fmla="*/ 533400 w 533400"/>
                  <a:gd name="connsiteY4" fmla="*/ 66675 h 71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00" h="71614">
                    <a:moveTo>
                      <a:pt x="0" y="0"/>
                    </a:moveTo>
                    <a:cubicBezTo>
                      <a:pt x="73025" y="27781"/>
                      <a:pt x="146050" y="55563"/>
                      <a:pt x="209550" y="66675"/>
                    </a:cubicBezTo>
                    <a:cubicBezTo>
                      <a:pt x="273050" y="77788"/>
                      <a:pt x="381000" y="66675"/>
                      <a:pt x="381000" y="66675"/>
                    </a:cubicBezTo>
                    <a:lnTo>
                      <a:pt x="523875" y="66675"/>
                    </a:lnTo>
                    <a:lnTo>
                      <a:pt x="533400" y="66675"/>
                    </a:lnTo>
                  </a:path>
                </a:pathLst>
              </a:cu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6" name="35 Forma libre"/>
              <p:cNvSpPr/>
              <p:nvPr/>
            </p:nvSpPr>
            <p:spPr>
              <a:xfrm>
                <a:off x="1152732" y="3285819"/>
                <a:ext cx="247650" cy="292077"/>
              </a:xfrm>
              <a:custGeom>
                <a:avLst/>
                <a:gdLst>
                  <a:gd name="connsiteX0" fmla="*/ 247650 w 247650"/>
                  <a:gd name="connsiteY0" fmla="*/ 0 h 123825"/>
                  <a:gd name="connsiteX1" fmla="*/ 0 w 247650"/>
                  <a:gd name="connsiteY1" fmla="*/ 0 h 123825"/>
                  <a:gd name="connsiteX2" fmla="*/ 9525 w 247650"/>
                  <a:gd name="connsiteY2" fmla="*/ 85725 h 123825"/>
                  <a:gd name="connsiteX3" fmla="*/ 123825 w 247650"/>
                  <a:gd name="connsiteY3" fmla="*/ 123825 h 123825"/>
                  <a:gd name="connsiteX4" fmla="*/ 247650 w 247650"/>
                  <a:gd name="connsiteY4" fmla="*/ 66675 h 123825"/>
                  <a:gd name="connsiteX5" fmla="*/ 247650 w 247650"/>
                  <a:gd name="connsiteY5" fmla="*/ 0 h 123825"/>
                  <a:gd name="connsiteX0" fmla="*/ 247650 w 247650"/>
                  <a:gd name="connsiteY0" fmla="*/ 0 h 123825"/>
                  <a:gd name="connsiteX1" fmla="*/ 0 w 247650"/>
                  <a:gd name="connsiteY1" fmla="*/ 0 h 123825"/>
                  <a:gd name="connsiteX2" fmla="*/ 9525 w 247650"/>
                  <a:gd name="connsiteY2" fmla="*/ 85725 h 123825"/>
                  <a:gd name="connsiteX3" fmla="*/ 123825 w 247650"/>
                  <a:gd name="connsiteY3" fmla="*/ 123825 h 123825"/>
                  <a:gd name="connsiteX4" fmla="*/ 247650 w 247650"/>
                  <a:gd name="connsiteY4" fmla="*/ 89288 h 123825"/>
                  <a:gd name="connsiteX5" fmla="*/ 247650 w 247650"/>
                  <a:gd name="connsiteY5" fmla="*/ 0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7650" h="123825">
                    <a:moveTo>
                      <a:pt x="247650" y="0"/>
                    </a:moveTo>
                    <a:lnTo>
                      <a:pt x="0" y="0"/>
                    </a:lnTo>
                    <a:lnTo>
                      <a:pt x="9525" y="85725"/>
                    </a:lnTo>
                    <a:lnTo>
                      <a:pt x="123825" y="123825"/>
                    </a:lnTo>
                    <a:lnTo>
                      <a:pt x="247650" y="89288"/>
                    </a:lnTo>
                    <a:lnTo>
                      <a:pt x="247650" y="0"/>
                    </a:lnTo>
                    <a:close/>
                  </a:path>
                </a:pathLst>
              </a:cu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7" name="36 Forma libre"/>
              <p:cNvSpPr/>
              <p:nvPr/>
            </p:nvSpPr>
            <p:spPr>
              <a:xfrm>
                <a:off x="1152525" y="3276600"/>
                <a:ext cx="247650" cy="123825"/>
              </a:xfrm>
              <a:custGeom>
                <a:avLst/>
                <a:gdLst>
                  <a:gd name="connsiteX0" fmla="*/ 247650 w 247650"/>
                  <a:gd name="connsiteY0" fmla="*/ 0 h 123825"/>
                  <a:gd name="connsiteX1" fmla="*/ 0 w 247650"/>
                  <a:gd name="connsiteY1" fmla="*/ 0 h 123825"/>
                  <a:gd name="connsiteX2" fmla="*/ 9525 w 247650"/>
                  <a:gd name="connsiteY2" fmla="*/ 85725 h 123825"/>
                  <a:gd name="connsiteX3" fmla="*/ 123825 w 247650"/>
                  <a:gd name="connsiteY3" fmla="*/ 123825 h 123825"/>
                  <a:gd name="connsiteX4" fmla="*/ 247650 w 247650"/>
                  <a:gd name="connsiteY4" fmla="*/ 66675 h 123825"/>
                  <a:gd name="connsiteX5" fmla="*/ 247650 w 247650"/>
                  <a:gd name="connsiteY5" fmla="*/ 0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7650" h="123825">
                    <a:moveTo>
                      <a:pt x="247650" y="0"/>
                    </a:moveTo>
                    <a:lnTo>
                      <a:pt x="0" y="0"/>
                    </a:lnTo>
                    <a:lnTo>
                      <a:pt x="9525" y="85725"/>
                    </a:lnTo>
                    <a:lnTo>
                      <a:pt x="123825" y="123825"/>
                    </a:lnTo>
                    <a:lnTo>
                      <a:pt x="247650" y="66675"/>
                    </a:lnTo>
                    <a:lnTo>
                      <a:pt x="247650" y="0"/>
                    </a:lnTo>
                    <a:close/>
                  </a:path>
                </a:pathLst>
              </a:cu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8" name="37 Forma libre"/>
              <p:cNvSpPr/>
              <p:nvPr/>
            </p:nvSpPr>
            <p:spPr>
              <a:xfrm>
                <a:off x="1120140" y="3771900"/>
                <a:ext cx="266700" cy="167640"/>
              </a:xfrm>
              <a:custGeom>
                <a:avLst/>
                <a:gdLst>
                  <a:gd name="connsiteX0" fmla="*/ 266700 w 266700"/>
                  <a:gd name="connsiteY0" fmla="*/ 0 h 167640"/>
                  <a:gd name="connsiteX1" fmla="*/ 152400 w 266700"/>
                  <a:gd name="connsiteY1" fmla="*/ 114300 h 167640"/>
                  <a:gd name="connsiteX2" fmla="*/ 0 w 266700"/>
                  <a:gd name="connsiteY2" fmla="*/ 167640 h 167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6700" h="167640">
                    <a:moveTo>
                      <a:pt x="266700" y="0"/>
                    </a:moveTo>
                    <a:cubicBezTo>
                      <a:pt x="231775" y="43180"/>
                      <a:pt x="196850" y="86360"/>
                      <a:pt x="152400" y="114300"/>
                    </a:cubicBezTo>
                    <a:cubicBezTo>
                      <a:pt x="107950" y="142240"/>
                      <a:pt x="53975" y="154940"/>
                      <a:pt x="0" y="167640"/>
                    </a:cubicBezTo>
                  </a:path>
                </a:pathLst>
              </a:cu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9" name="38 Forma libre"/>
              <p:cNvSpPr/>
              <p:nvPr/>
            </p:nvSpPr>
            <p:spPr>
              <a:xfrm>
                <a:off x="942284" y="2743199"/>
                <a:ext cx="315017" cy="202149"/>
              </a:xfrm>
              <a:custGeom>
                <a:avLst/>
                <a:gdLst>
                  <a:gd name="connsiteX0" fmla="*/ 0 w 228600"/>
                  <a:gd name="connsiteY0" fmla="*/ 45720 h 137160"/>
                  <a:gd name="connsiteX1" fmla="*/ 68580 w 228600"/>
                  <a:gd name="connsiteY1" fmla="*/ 137160 h 137160"/>
                  <a:gd name="connsiteX2" fmla="*/ 205740 w 228600"/>
                  <a:gd name="connsiteY2" fmla="*/ 83820 h 137160"/>
                  <a:gd name="connsiteX3" fmla="*/ 228600 w 228600"/>
                  <a:gd name="connsiteY3" fmla="*/ 22860 h 137160"/>
                  <a:gd name="connsiteX4" fmla="*/ 190500 w 228600"/>
                  <a:gd name="connsiteY4" fmla="*/ 0 h 137160"/>
                  <a:gd name="connsiteX5" fmla="*/ 0 w 228600"/>
                  <a:gd name="connsiteY5" fmla="*/ 45720 h 137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8600" h="137160">
                    <a:moveTo>
                      <a:pt x="0" y="45720"/>
                    </a:moveTo>
                    <a:lnTo>
                      <a:pt x="68580" y="137160"/>
                    </a:lnTo>
                    <a:lnTo>
                      <a:pt x="205740" y="83820"/>
                    </a:lnTo>
                    <a:lnTo>
                      <a:pt x="228600" y="22860"/>
                    </a:lnTo>
                    <a:lnTo>
                      <a:pt x="190500" y="0"/>
                    </a:lnTo>
                    <a:lnTo>
                      <a:pt x="0" y="45720"/>
                    </a:lnTo>
                    <a:close/>
                  </a:path>
                </a:pathLst>
              </a:cu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95" y="5373345"/>
            <a:ext cx="1328818" cy="1395869"/>
          </a:xfrm>
          <a:prstGeom prst="rect">
            <a:avLst/>
          </a:prstGeom>
        </p:spPr>
      </p:pic>
      <p:sp>
        <p:nvSpPr>
          <p:cNvPr id="109" name="108 Forma libre"/>
          <p:cNvSpPr/>
          <p:nvPr/>
        </p:nvSpPr>
        <p:spPr>
          <a:xfrm>
            <a:off x="7395968" y="1577324"/>
            <a:ext cx="850900" cy="140148"/>
          </a:xfrm>
          <a:custGeom>
            <a:avLst/>
            <a:gdLst>
              <a:gd name="connsiteX0" fmla="*/ 0 w 431800"/>
              <a:gd name="connsiteY0" fmla="*/ 88971 h 101671"/>
              <a:gd name="connsiteX1" fmla="*/ 190500 w 431800"/>
              <a:gd name="connsiteY1" fmla="*/ 71 h 101671"/>
              <a:gd name="connsiteX2" fmla="*/ 431800 w 431800"/>
              <a:gd name="connsiteY2" fmla="*/ 101671 h 101671"/>
              <a:gd name="connsiteX0" fmla="*/ 0 w 622300"/>
              <a:gd name="connsiteY0" fmla="*/ 101600 h 101600"/>
              <a:gd name="connsiteX1" fmla="*/ 381000 w 622300"/>
              <a:gd name="connsiteY1" fmla="*/ 0 h 101600"/>
              <a:gd name="connsiteX2" fmla="*/ 622300 w 622300"/>
              <a:gd name="connsiteY2" fmla="*/ 101600 h 101600"/>
              <a:gd name="connsiteX0" fmla="*/ 0 w 850900"/>
              <a:gd name="connsiteY0" fmla="*/ 102048 h 140148"/>
              <a:gd name="connsiteX1" fmla="*/ 381000 w 850900"/>
              <a:gd name="connsiteY1" fmla="*/ 448 h 140148"/>
              <a:gd name="connsiteX2" fmla="*/ 850900 w 850900"/>
              <a:gd name="connsiteY2" fmla="*/ 140148 h 14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0900" h="140148">
                <a:moveTo>
                  <a:pt x="0" y="102048"/>
                </a:moveTo>
                <a:cubicBezTo>
                  <a:pt x="59266" y="56539"/>
                  <a:pt x="239183" y="-5902"/>
                  <a:pt x="381000" y="448"/>
                </a:cubicBezTo>
                <a:cubicBezTo>
                  <a:pt x="522817" y="6798"/>
                  <a:pt x="766233" y="90406"/>
                  <a:pt x="850900" y="140148"/>
                </a:cubicBezTo>
              </a:path>
            </a:pathLst>
          </a:custGeom>
          <a:noFill/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97" name="196 Forma libre"/>
          <p:cNvSpPr/>
          <p:nvPr/>
        </p:nvSpPr>
        <p:spPr>
          <a:xfrm>
            <a:off x="7762390" y="1347671"/>
            <a:ext cx="165368" cy="197402"/>
          </a:xfrm>
          <a:custGeom>
            <a:avLst/>
            <a:gdLst>
              <a:gd name="connsiteX0" fmla="*/ 0 w 165368"/>
              <a:gd name="connsiteY0" fmla="*/ 38368 h 228868"/>
              <a:gd name="connsiteX1" fmla="*/ 50800 w 165368"/>
              <a:gd name="connsiteY1" fmla="*/ 268 h 228868"/>
              <a:gd name="connsiteX2" fmla="*/ 127000 w 165368"/>
              <a:gd name="connsiteY2" fmla="*/ 25668 h 228868"/>
              <a:gd name="connsiteX3" fmla="*/ 165100 w 165368"/>
              <a:gd name="connsiteY3" fmla="*/ 101868 h 228868"/>
              <a:gd name="connsiteX4" fmla="*/ 139700 w 165368"/>
              <a:gd name="connsiteY4" fmla="*/ 152668 h 228868"/>
              <a:gd name="connsiteX5" fmla="*/ 63500 w 165368"/>
              <a:gd name="connsiteY5" fmla="*/ 178068 h 228868"/>
              <a:gd name="connsiteX6" fmla="*/ 63500 w 165368"/>
              <a:gd name="connsiteY6" fmla="*/ 228868 h 22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368" h="228868">
                <a:moveTo>
                  <a:pt x="0" y="38368"/>
                </a:moveTo>
                <a:cubicBezTo>
                  <a:pt x="14816" y="20376"/>
                  <a:pt x="29633" y="2385"/>
                  <a:pt x="50800" y="268"/>
                </a:cubicBezTo>
                <a:cubicBezTo>
                  <a:pt x="71967" y="-1849"/>
                  <a:pt x="107950" y="8735"/>
                  <a:pt x="127000" y="25668"/>
                </a:cubicBezTo>
                <a:cubicBezTo>
                  <a:pt x="146050" y="42601"/>
                  <a:pt x="162983" y="80701"/>
                  <a:pt x="165100" y="101868"/>
                </a:cubicBezTo>
                <a:cubicBezTo>
                  <a:pt x="167217" y="123035"/>
                  <a:pt x="156633" y="139968"/>
                  <a:pt x="139700" y="152668"/>
                </a:cubicBezTo>
                <a:cubicBezTo>
                  <a:pt x="122767" y="165368"/>
                  <a:pt x="76200" y="165368"/>
                  <a:pt x="63500" y="178068"/>
                </a:cubicBezTo>
                <a:cubicBezTo>
                  <a:pt x="50800" y="190768"/>
                  <a:pt x="57150" y="209818"/>
                  <a:pt x="63500" y="228868"/>
                </a:cubicBezTo>
              </a:path>
            </a:pathLst>
          </a:custGeom>
          <a:noFill/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17" name="16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887" y="1658582"/>
            <a:ext cx="1050931" cy="9049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1" name="50 Grupo"/>
          <p:cNvGrpSpPr/>
          <p:nvPr/>
        </p:nvGrpSpPr>
        <p:grpSpPr>
          <a:xfrm>
            <a:off x="1403648" y="2748164"/>
            <a:ext cx="864096" cy="322324"/>
            <a:chOff x="1403648" y="2748164"/>
            <a:chExt cx="864096" cy="322324"/>
          </a:xfrm>
        </p:grpSpPr>
        <p:pic>
          <p:nvPicPr>
            <p:cNvPr id="52" name="51 Imagen"/>
            <p:cNvPicPr>
              <a:picLocks noChangeAspect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52" t="18658" r="43390" b="75981"/>
            <a:stretch/>
          </p:blipFill>
          <p:spPr>
            <a:xfrm>
              <a:off x="1403648" y="2748164"/>
              <a:ext cx="864096" cy="320686"/>
            </a:xfrm>
            <a:prstGeom prst="ellipse">
              <a:avLst/>
            </a:prstGeom>
            <a:effectLst/>
          </p:spPr>
        </p:pic>
        <p:sp>
          <p:nvSpPr>
            <p:cNvPr id="53" name="52 Elipse"/>
            <p:cNvSpPr/>
            <p:nvPr/>
          </p:nvSpPr>
          <p:spPr>
            <a:xfrm>
              <a:off x="1777546" y="2913758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56" name="55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018" y="388185"/>
            <a:ext cx="1253126" cy="7365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5" name="54 Imagen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252" t="18658" r="43390" b="75981"/>
          <a:stretch/>
        </p:blipFill>
        <p:spPr>
          <a:xfrm>
            <a:off x="1476344" y="2348880"/>
            <a:ext cx="132346" cy="216024"/>
          </a:xfrm>
          <a:prstGeom prst="ellipse">
            <a:avLst/>
          </a:prstGeom>
          <a:effectLst/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48" y="5963320"/>
            <a:ext cx="1442496" cy="8058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7" name="56 Imagen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282" y="4074823"/>
            <a:ext cx="1390795" cy="10206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578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BIEN2.WAV"/>
          </p:stSnd>
        </p:sndAc>
      </p:transition>
    </mc:Choice>
    <mc:Fallback xmlns="">
      <p:transition spd="med">
        <p:fade/>
        <p:sndAc>
          <p:stSnd>
            <p:snd r:embed="rId22" name="BIEN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6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4800">
            <a:off x="7599251" y="2894339"/>
            <a:ext cx="575592" cy="21082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8" name="2 Elipse"/>
          <p:cNvSpPr/>
          <p:nvPr/>
        </p:nvSpPr>
        <p:spPr>
          <a:xfrm>
            <a:off x="611560" y="1772816"/>
            <a:ext cx="2411959" cy="763900"/>
          </a:xfrm>
          <a:custGeom>
            <a:avLst/>
            <a:gdLst>
              <a:gd name="connsiteX0" fmla="*/ 0 w 2376264"/>
              <a:gd name="connsiteY0" fmla="*/ 437770 h 875539"/>
              <a:gd name="connsiteX1" fmla="*/ 1188132 w 2376264"/>
              <a:gd name="connsiteY1" fmla="*/ 0 h 875539"/>
              <a:gd name="connsiteX2" fmla="*/ 2376264 w 2376264"/>
              <a:gd name="connsiteY2" fmla="*/ 437770 h 875539"/>
              <a:gd name="connsiteX3" fmla="*/ 1188132 w 2376264"/>
              <a:gd name="connsiteY3" fmla="*/ 875540 h 875539"/>
              <a:gd name="connsiteX4" fmla="*/ 0 w 2376264"/>
              <a:gd name="connsiteY4" fmla="*/ 437770 h 875539"/>
              <a:gd name="connsiteX0" fmla="*/ 0 w 2376264"/>
              <a:gd name="connsiteY0" fmla="*/ 234593 h 672363"/>
              <a:gd name="connsiteX1" fmla="*/ 1188132 w 2376264"/>
              <a:gd name="connsiteY1" fmla="*/ 23 h 672363"/>
              <a:gd name="connsiteX2" fmla="*/ 2376264 w 2376264"/>
              <a:gd name="connsiteY2" fmla="*/ 234593 h 672363"/>
              <a:gd name="connsiteX3" fmla="*/ 1188132 w 2376264"/>
              <a:gd name="connsiteY3" fmla="*/ 672363 h 672363"/>
              <a:gd name="connsiteX4" fmla="*/ 0 w 2376264"/>
              <a:gd name="connsiteY4" fmla="*/ 234593 h 672363"/>
              <a:gd name="connsiteX0" fmla="*/ 0 w 2376264"/>
              <a:gd name="connsiteY0" fmla="*/ 293977 h 731747"/>
              <a:gd name="connsiteX1" fmla="*/ 1188132 w 2376264"/>
              <a:gd name="connsiteY1" fmla="*/ 59407 h 731747"/>
              <a:gd name="connsiteX2" fmla="*/ 2376264 w 2376264"/>
              <a:gd name="connsiteY2" fmla="*/ 293977 h 731747"/>
              <a:gd name="connsiteX3" fmla="*/ 1188132 w 2376264"/>
              <a:gd name="connsiteY3" fmla="*/ 731747 h 731747"/>
              <a:gd name="connsiteX4" fmla="*/ 0 w 2376264"/>
              <a:gd name="connsiteY4" fmla="*/ 293977 h 731747"/>
              <a:gd name="connsiteX0" fmla="*/ 0 w 2376264"/>
              <a:gd name="connsiteY0" fmla="*/ 244565 h 682335"/>
              <a:gd name="connsiteX1" fmla="*/ 1188132 w 2376264"/>
              <a:gd name="connsiteY1" fmla="*/ 9995 h 682335"/>
              <a:gd name="connsiteX2" fmla="*/ 2376264 w 2376264"/>
              <a:gd name="connsiteY2" fmla="*/ 244565 h 682335"/>
              <a:gd name="connsiteX3" fmla="*/ 1188132 w 2376264"/>
              <a:gd name="connsiteY3" fmla="*/ 682335 h 682335"/>
              <a:gd name="connsiteX4" fmla="*/ 0 w 2376264"/>
              <a:gd name="connsiteY4" fmla="*/ 244565 h 682335"/>
              <a:gd name="connsiteX0" fmla="*/ 0 w 2376264"/>
              <a:gd name="connsiteY0" fmla="*/ 238194 h 675964"/>
              <a:gd name="connsiteX1" fmla="*/ 1188132 w 2376264"/>
              <a:gd name="connsiteY1" fmla="*/ 3624 h 675964"/>
              <a:gd name="connsiteX2" fmla="*/ 2376264 w 2376264"/>
              <a:gd name="connsiteY2" fmla="*/ 238194 h 675964"/>
              <a:gd name="connsiteX3" fmla="*/ 1188132 w 2376264"/>
              <a:gd name="connsiteY3" fmla="*/ 675964 h 675964"/>
              <a:gd name="connsiteX4" fmla="*/ 0 w 2376264"/>
              <a:gd name="connsiteY4" fmla="*/ 238194 h 675964"/>
              <a:gd name="connsiteX0" fmla="*/ 35695 w 2411959"/>
              <a:gd name="connsiteY0" fmla="*/ 301099 h 739050"/>
              <a:gd name="connsiteX1" fmla="*/ 1223827 w 2411959"/>
              <a:gd name="connsiteY1" fmla="*/ 66529 h 739050"/>
              <a:gd name="connsiteX2" fmla="*/ 2411959 w 2411959"/>
              <a:gd name="connsiteY2" fmla="*/ 301099 h 739050"/>
              <a:gd name="connsiteX3" fmla="*/ 1223827 w 2411959"/>
              <a:gd name="connsiteY3" fmla="*/ 738869 h 739050"/>
              <a:gd name="connsiteX4" fmla="*/ 35695 w 2411959"/>
              <a:gd name="connsiteY4" fmla="*/ 301099 h 739050"/>
              <a:gd name="connsiteX0" fmla="*/ 35695 w 2411959"/>
              <a:gd name="connsiteY0" fmla="*/ 301099 h 763900"/>
              <a:gd name="connsiteX1" fmla="*/ 1223827 w 2411959"/>
              <a:gd name="connsiteY1" fmla="*/ 66529 h 763900"/>
              <a:gd name="connsiteX2" fmla="*/ 2411959 w 2411959"/>
              <a:gd name="connsiteY2" fmla="*/ 301099 h 763900"/>
              <a:gd name="connsiteX3" fmla="*/ 1223827 w 2411959"/>
              <a:gd name="connsiteY3" fmla="*/ 738869 h 763900"/>
              <a:gd name="connsiteX4" fmla="*/ 35695 w 2411959"/>
              <a:gd name="connsiteY4" fmla="*/ 301099 h 76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1959" h="763900">
                <a:moveTo>
                  <a:pt x="35695" y="301099"/>
                </a:moveTo>
                <a:cubicBezTo>
                  <a:pt x="-138476" y="-159300"/>
                  <a:pt x="335412" y="37501"/>
                  <a:pt x="1223827" y="66529"/>
                </a:cubicBezTo>
                <a:cubicBezTo>
                  <a:pt x="2112242" y="95557"/>
                  <a:pt x="2411959" y="59325"/>
                  <a:pt x="2411959" y="301099"/>
                </a:cubicBezTo>
                <a:cubicBezTo>
                  <a:pt x="2411959" y="542873"/>
                  <a:pt x="1880014" y="854983"/>
                  <a:pt x="1223827" y="738869"/>
                </a:cubicBezTo>
                <a:cubicBezTo>
                  <a:pt x="567640" y="622755"/>
                  <a:pt x="209866" y="761498"/>
                  <a:pt x="35695" y="301099"/>
                </a:cubicBezTo>
                <a:close/>
              </a:path>
            </a:pathLst>
          </a:custGeom>
          <a:gradFill flip="none" rotWithShape="1">
            <a:gsLst>
              <a:gs pos="0">
                <a:srgbClr val="FFFF66">
                  <a:shade val="30000"/>
                  <a:satMod val="115000"/>
                </a:srgbClr>
              </a:gs>
              <a:gs pos="50000">
                <a:srgbClr val="FFFF66">
                  <a:shade val="67500"/>
                  <a:satMod val="115000"/>
                </a:srgbClr>
              </a:gs>
              <a:gs pos="100000">
                <a:srgbClr val="FFFF6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663300"/>
            </a:solidFill>
          </a:ln>
          <a:effectLst>
            <a:innerShdw blurRad="533400">
              <a:srgbClr val="C00000">
                <a:alpha val="77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6" name="175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2" y="1109129"/>
            <a:ext cx="2651484" cy="563223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54" name="53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64" y="3368374"/>
            <a:ext cx="1535880" cy="1950681"/>
          </a:xfrm>
          <a:prstGeom prst="rect">
            <a:avLst/>
          </a:prstGeom>
        </p:spPr>
      </p:pic>
      <p:grpSp>
        <p:nvGrpSpPr>
          <p:cNvPr id="27" name="26 Grupo"/>
          <p:cNvGrpSpPr/>
          <p:nvPr/>
        </p:nvGrpSpPr>
        <p:grpSpPr>
          <a:xfrm>
            <a:off x="629146" y="3330890"/>
            <a:ext cx="2419434" cy="1574047"/>
            <a:chOff x="404186" y="2656493"/>
            <a:chExt cx="2419434" cy="1574047"/>
          </a:xfrm>
        </p:grpSpPr>
        <p:grpSp>
          <p:nvGrpSpPr>
            <p:cNvPr id="28" name="27 Grupo"/>
            <p:cNvGrpSpPr/>
            <p:nvPr/>
          </p:nvGrpSpPr>
          <p:grpSpPr>
            <a:xfrm>
              <a:off x="404186" y="2656493"/>
              <a:ext cx="1110495" cy="1574047"/>
              <a:chOff x="404186" y="2656493"/>
              <a:chExt cx="1110495" cy="1574047"/>
            </a:xfrm>
          </p:grpSpPr>
          <p:sp>
            <p:nvSpPr>
              <p:cNvPr id="40" name="39 Forma libre"/>
              <p:cNvSpPr/>
              <p:nvPr/>
            </p:nvSpPr>
            <p:spPr>
              <a:xfrm>
                <a:off x="405216" y="2750133"/>
                <a:ext cx="1109465" cy="1480407"/>
              </a:xfrm>
              <a:custGeom>
                <a:avLst/>
                <a:gdLst>
                  <a:gd name="connsiteX0" fmla="*/ 1023533 w 1061840"/>
                  <a:gd name="connsiteY0" fmla="*/ 12117 h 1467060"/>
                  <a:gd name="connsiteX1" fmla="*/ 890183 w 1061840"/>
                  <a:gd name="connsiteY1" fmla="*/ 2592 h 1467060"/>
                  <a:gd name="connsiteX2" fmla="*/ 718733 w 1061840"/>
                  <a:gd name="connsiteY2" fmla="*/ 31167 h 1467060"/>
                  <a:gd name="connsiteX3" fmla="*/ 613958 w 1061840"/>
                  <a:gd name="connsiteY3" fmla="*/ 107367 h 1467060"/>
                  <a:gd name="connsiteX4" fmla="*/ 480608 w 1061840"/>
                  <a:gd name="connsiteY4" fmla="*/ 259767 h 1467060"/>
                  <a:gd name="connsiteX5" fmla="*/ 375833 w 1061840"/>
                  <a:gd name="connsiteY5" fmla="*/ 478842 h 1467060"/>
                  <a:gd name="connsiteX6" fmla="*/ 213908 w 1061840"/>
                  <a:gd name="connsiteY6" fmla="*/ 764592 h 1467060"/>
                  <a:gd name="connsiteX7" fmla="*/ 118658 w 1061840"/>
                  <a:gd name="connsiteY7" fmla="*/ 907467 h 1467060"/>
                  <a:gd name="connsiteX8" fmla="*/ 32933 w 1061840"/>
                  <a:gd name="connsiteY8" fmla="*/ 1031292 h 1467060"/>
                  <a:gd name="connsiteX9" fmla="*/ 4358 w 1061840"/>
                  <a:gd name="connsiteY9" fmla="*/ 1069392 h 1467060"/>
                  <a:gd name="connsiteX10" fmla="*/ 118658 w 1061840"/>
                  <a:gd name="connsiteY10" fmla="*/ 1164642 h 1467060"/>
                  <a:gd name="connsiteX11" fmla="*/ 328208 w 1061840"/>
                  <a:gd name="connsiteY11" fmla="*/ 1240842 h 1467060"/>
                  <a:gd name="connsiteX12" fmla="*/ 347258 w 1061840"/>
                  <a:gd name="connsiteY12" fmla="*/ 1221792 h 1467060"/>
                  <a:gd name="connsiteX13" fmla="*/ 442508 w 1061840"/>
                  <a:gd name="connsiteY13" fmla="*/ 1031292 h 1467060"/>
                  <a:gd name="connsiteX14" fmla="*/ 623483 w 1061840"/>
                  <a:gd name="connsiteY14" fmla="*/ 716967 h 1467060"/>
                  <a:gd name="connsiteX15" fmla="*/ 671108 w 1061840"/>
                  <a:gd name="connsiteY15" fmla="*/ 593142 h 1467060"/>
                  <a:gd name="connsiteX16" fmla="*/ 594908 w 1061840"/>
                  <a:gd name="connsiteY16" fmla="*/ 1040817 h 1467060"/>
                  <a:gd name="connsiteX17" fmla="*/ 556808 w 1061840"/>
                  <a:gd name="connsiteY17" fmla="*/ 1250367 h 1467060"/>
                  <a:gd name="connsiteX18" fmla="*/ 547283 w 1061840"/>
                  <a:gd name="connsiteY18" fmla="*/ 1374192 h 1467060"/>
                  <a:gd name="connsiteX19" fmla="*/ 613958 w 1061840"/>
                  <a:gd name="connsiteY19" fmla="*/ 1412292 h 1467060"/>
                  <a:gd name="connsiteX20" fmla="*/ 852083 w 1061840"/>
                  <a:gd name="connsiteY20" fmla="*/ 1459917 h 1467060"/>
                  <a:gd name="connsiteX21" fmla="*/ 985433 w 1061840"/>
                  <a:gd name="connsiteY21" fmla="*/ 1450392 h 1467060"/>
                  <a:gd name="connsiteX22" fmla="*/ 994958 w 1061840"/>
                  <a:gd name="connsiteY22" fmla="*/ 1307517 h 1467060"/>
                  <a:gd name="connsiteX23" fmla="*/ 1014008 w 1061840"/>
                  <a:gd name="connsiteY23" fmla="*/ 945567 h 1467060"/>
                  <a:gd name="connsiteX24" fmla="*/ 1042583 w 1061840"/>
                  <a:gd name="connsiteY24" fmla="*/ 659817 h 1467060"/>
                  <a:gd name="connsiteX25" fmla="*/ 1042583 w 1061840"/>
                  <a:gd name="connsiteY25" fmla="*/ 421692 h 1467060"/>
                  <a:gd name="connsiteX26" fmla="*/ 1052108 w 1061840"/>
                  <a:gd name="connsiteY26" fmla="*/ 240717 h 1467060"/>
                  <a:gd name="connsiteX27" fmla="*/ 1061633 w 1061840"/>
                  <a:gd name="connsiteY27" fmla="*/ 97842 h 1467060"/>
                  <a:gd name="connsiteX28" fmla="*/ 1023533 w 1061840"/>
                  <a:gd name="connsiteY28" fmla="*/ 12117 h 1467060"/>
                  <a:gd name="connsiteX0" fmla="*/ 1023533 w 1084384"/>
                  <a:gd name="connsiteY0" fmla="*/ 12117 h 1480407"/>
                  <a:gd name="connsiteX1" fmla="*/ 890183 w 1084384"/>
                  <a:gd name="connsiteY1" fmla="*/ 2592 h 1480407"/>
                  <a:gd name="connsiteX2" fmla="*/ 718733 w 1084384"/>
                  <a:gd name="connsiteY2" fmla="*/ 31167 h 1480407"/>
                  <a:gd name="connsiteX3" fmla="*/ 613958 w 1084384"/>
                  <a:gd name="connsiteY3" fmla="*/ 107367 h 1480407"/>
                  <a:gd name="connsiteX4" fmla="*/ 480608 w 1084384"/>
                  <a:gd name="connsiteY4" fmla="*/ 259767 h 1480407"/>
                  <a:gd name="connsiteX5" fmla="*/ 375833 w 1084384"/>
                  <a:gd name="connsiteY5" fmla="*/ 478842 h 1480407"/>
                  <a:gd name="connsiteX6" fmla="*/ 213908 w 1084384"/>
                  <a:gd name="connsiteY6" fmla="*/ 764592 h 1480407"/>
                  <a:gd name="connsiteX7" fmla="*/ 118658 w 1084384"/>
                  <a:gd name="connsiteY7" fmla="*/ 907467 h 1480407"/>
                  <a:gd name="connsiteX8" fmla="*/ 32933 w 1084384"/>
                  <a:gd name="connsiteY8" fmla="*/ 1031292 h 1480407"/>
                  <a:gd name="connsiteX9" fmla="*/ 4358 w 1084384"/>
                  <a:gd name="connsiteY9" fmla="*/ 1069392 h 1480407"/>
                  <a:gd name="connsiteX10" fmla="*/ 118658 w 1084384"/>
                  <a:gd name="connsiteY10" fmla="*/ 1164642 h 1480407"/>
                  <a:gd name="connsiteX11" fmla="*/ 328208 w 1084384"/>
                  <a:gd name="connsiteY11" fmla="*/ 1240842 h 1480407"/>
                  <a:gd name="connsiteX12" fmla="*/ 347258 w 1084384"/>
                  <a:gd name="connsiteY12" fmla="*/ 1221792 h 1480407"/>
                  <a:gd name="connsiteX13" fmla="*/ 442508 w 1084384"/>
                  <a:gd name="connsiteY13" fmla="*/ 1031292 h 1480407"/>
                  <a:gd name="connsiteX14" fmla="*/ 623483 w 1084384"/>
                  <a:gd name="connsiteY14" fmla="*/ 716967 h 1480407"/>
                  <a:gd name="connsiteX15" fmla="*/ 671108 w 1084384"/>
                  <a:gd name="connsiteY15" fmla="*/ 593142 h 1480407"/>
                  <a:gd name="connsiteX16" fmla="*/ 594908 w 1084384"/>
                  <a:gd name="connsiteY16" fmla="*/ 1040817 h 1480407"/>
                  <a:gd name="connsiteX17" fmla="*/ 556808 w 1084384"/>
                  <a:gd name="connsiteY17" fmla="*/ 1250367 h 1480407"/>
                  <a:gd name="connsiteX18" fmla="*/ 547283 w 1084384"/>
                  <a:gd name="connsiteY18" fmla="*/ 1374192 h 1480407"/>
                  <a:gd name="connsiteX19" fmla="*/ 613958 w 1084384"/>
                  <a:gd name="connsiteY19" fmla="*/ 1412292 h 1480407"/>
                  <a:gd name="connsiteX20" fmla="*/ 852083 w 1084384"/>
                  <a:gd name="connsiteY20" fmla="*/ 1459917 h 1480407"/>
                  <a:gd name="connsiteX21" fmla="*/ 1080683 w 1084384"/>
                  <a:gd name="connsiteY21" fmla="*/ 1469442 h 1480407"/>
                  <a:gd name="connsiteX22" fmla="*/ 994958 w 1084384"/>
                  <a:gd name="connsiteY22" fmla="*/ 1307517 h 1480407"/>
                  <a:gd name="connsiteX23" fmla="*/ 1014008 w 1084384"/>
                  <a:gd name="connsiteY23" fmla="*/ 945567 h 1480407"/>
                  <a:gd name="connsiteX24" fmla="*/ 1042583 w 1084384"/>
                  <a:gd name="connsiteY24" fmla="*/ 659817 h 1480407"/>
                  <a:gd name="connsiteX25" fmla="*/ 1042583 w 1084384"/>
                  <a:gd name="connsiteY25" fmla="*/ 421692 h 1480407"/>
                  <a:gd name="connsiteX26" fmla="*/ 1052108 w 1084384"/>
                  <a:gd name="connsiteY26" fmla="*/ 240717 h 1480407"/>
                  <a:gd name="connsiteX27" fmla="*/ 1061633 w 1084384"/>
                  <a:gd name="connsiteY27" fmla="*/ 97842 h 1480407"/>
                  <a:gd name="connsiteX28" fmla="*/ 1023533 w 1084384"/>
                  <a:gd name="connsiteY28" fmla="*/ 12117 h 1480407"/>
                  <a:gd name="connsiteX0" fmla="*/ 1023533 w 1104656"/>
                  <a:gd name="connsiteY0" fmla="*/ 12117 h 1480407"/>
                  <a:gd name="connsiteX1" fmla="*/ 890183 w 1104656"/>
                  <a:gd name="connsiteY1" fmla="*/ 2592 h 1480407"/>
                  <a:gd name="connsiteX2" fmla="*/ 718733 w 1104656"/>
                  <a:gd name="connsiteY2" fmla="*/ 31167 h 1480407"/>
                  <a:gd name="connsiteX3" fmla="*/ 613958 w 1104656"/>
                  <a:gd name="connsiteY3" fmla="*/ 107367 h 1480407"/>
                  <a:gd name="connsiteX4" fmla="*/ 480608 w 1104656"/>
                  <a:gd name="connsiteY4" fmla="*/ 259767 h 1480407"/>
                  <a:gd name="connsiteX5" fmla="*/ 375833 w 1104656"/>
                  <a:gd name="connsiteY5" fmla="*/ 478842 h 1480407"/>
                  <a:gd name="connsiteX6" fmla="*/ 213908 w 1104656"/>
                  <a:gd name="connsiteY6" fmla="*/ 764592 h 1480407"/>
                  <a:gd name="connsiteX7" fmla="*/ 118658 w 1104656"/>
                  <a:gd name="connsiteY7" fmla="*/ 907467 h 1480407"/>
                  <a:gd name="connsiteX8" fmla="*/ 32933 w 1104656"/>
                  <a:gd name="connsiteY8" fmla="*/ 1031292 h 1480407"/>
                  <a:gd name="connsiteX9" fmla="*/ 4358 w 1104656"/>
                  <a:gd name="connsiteY9" fmla="*/ 1069392 h 1480407"/>
                  <a:gd name="connsiteX10" fmla="*/ 118658 w 1104656"/>
                  <a:gd name="connsiteY10" fmla="*/ 1164642 h 1480407"/>
                  <a:gd name="connsiteX11" fmla="*/ 328208 w 1104656"/>
                  <a:gd name="connsiteY11" fmla="*/ 1240842 h 1480407"/>
                  <a:gd name="connsiteX12" fmla="*/ 347258 w 1104656"/>
                  <a:gd name="connsiteY12" fmla="*/ 1221792 h 1480407"/>
                  <a:gd name="connsiteX13" fmla="*/ 442508 w 1104656"/>
                  <a:gd name="connsiteY13" fmla="*/ 1031292 h 1480407"/>
                  <a:gd name="connsiteX14" fmla="*/ 623483 w 1104656"/>
                  <a:gd name="connsiteY14" fmla="*/ 716967 h 1480407"/>
                  <a:gd name="connsiteX15" fmla="*/ 671108 w 1104656"/>
                  <a:gd name="connsiteY15" fmla="*/ 593142 h 1480407"/>
                  <a:gd name="connsiteX16" fmla="*/ 594908 w 1104656"/>
                  <a:gd name="connsiteY16" fmla="*/ 1040817 h 1480407"/>
                  <a:gd name="connsiteX17" fmla="*/ 556808 w 1104656"/>
                  <a:gd name="connsiteY17" fmla="*/ 1250367 h 1480407"/>
                  <a:gd name="connsiteX18" fmla="*/ 547283 w 1104656"/>
                  <a:gd name="connsiteY18" fmla="*/ 1374192 h 1480407"/>
                  <a:gd name="connsiteX19" fmla="*/ 613958 w 1104656"/>
                  <a:gd name="connsiteY19" fmla="*/ 1412292 h 1480407"/>
                  <a:gd name="connsiteX20" fmla="*/ 852083 w 1104656"/>
                  <a:gd name="connsiteY20" fmla="*/ 1459917 h 1480407"/>
                  <a:gd name="connsiteX21" fmla="*/ 1080683 w 1104656"/>
                  <a:gd name="connsiteY21" fmla="*/ 1469442 h 1480407"/>
                  <a:gd name="connsiteX22" fmla="*/ 1090208 w 1104656"/>
                  <a:gd name="connsiteY22" fmla="*/ 1307517 h 1480407"/>
                  <a:gd name="connsiteX23" fmla="*/ 1014008 w 1104656"/>
                  <a:gd name="connsiteY23" fmla="*/ 945567 h 1480407"/>
                  <a:gd name="connsiteX24" fmla="*/ 1042583 w 1104656"/>
                  <a:gd name="connsiteY24" fmla="*/ 659817 h 1480407"/>
                  <a:gd name="connsiteX25" fmla="*/ 1042583 w 1104656"/>
                  <a:gd name="connsiteY25" fmla="*/ 421692 h 1480407"/>
                  <a:gd name="connsiteX26" fmla="*/ 1052108 w 1104656"/>
                  <a:gd name="connsiteY26" fmla="*/ 240717 h 1480407"/>
                  <a:gd name="connsiteX27" fmla="*/ 1061633 w 1104656"/>
                  <a:gd name="connsiteY27" fmla="*/ 97842 h 1480407"/>
                  <a:gd name="connsiteX28" fmla="*/ 1023533 w 1104656"/>
                  <a:gd name="connsiteY28" fmla="*/ 12117 h 1480407"/>
                  <a:gd name="connsiteX0" fmla="*/ 1023533 w 1110954"/>
                  <a:gd name="connsiteY0" fmla="*/ 12117 h 1480407"/>
                  <a:gd name="connsiteX1" fmla="*/ 890183 w 1110954"/>
                  <a:gd name="connsiteY1" fmla="*/ 2592 h 1480407"/>
                  <a:gd name="connsiteX2" fmla="*/ 718733 w 1110954"/>
                  <a:gd name="connsiteY2" fmla="*/ 31167 h 1480407"/>
                  <a:gd name="connsiteX3" fmla="*/ 613958 w 1110954"/>
                  <a:gd name="connsiteY3" fmla="*/ 107367 h 1480407"/>
                  <a:gd name="connsiteX4" fmla="*/ 480608 w 1110954"/>
                  <a:gd name="connsiteY4" fmla="*/ 259767 h 1480407"/>
                  <a:gd name="connsiteX5" fmla="*/ 375833 w 1110954"/>
                  <a:gd name="connsiteY5" fmla="*/ 478842 h 1480407"/>
                  <a:gd name="connsiteX6" fmla="*/ 213908 w 1110954"/>
                  <a:gd name="connsiteY6" fmla="*/ 764592 h 1480407"/>
                  <a:gd name="connsiteX7" fmla="*/ 118658 w 1110954"/>
                  <a:gd name="connsiteY7" fmla="*/ 907467 h 1480407"/>
                  <a:gd name="connsiteX8" fmla="*/ 32933 w 1110954"/>
                  <a:gd name="connsiteY8" fmla="*/ 1031292 h 1480407"/>
                  <a:gd name="connsiteX9" fmla="*/ 4358 w 1110954"/>
                  <a:gd name="connsiteY9" fmla="*/ 1069392 h 1480407"/>
                  <a:gd name="connsiteX10" fmla="*/ 118658 w 1110954"/>
                  <a:gd name="connsiteY10" fmla="*/ 1164642 h 1480407"/>
                  <a:gd name="connsiteX11" fmla="*/ 328208 w 1110954"/>
                  <a:gd name="connsiteY11" fmla="*/ 1240842 h 1480407"/>
                  <a:gd name="connsiteX12" fmla="*/ 347258 w 1110954"/>
                  <a:gd name="connsiteY12" fmla="*/ 1221792 h 1480407"/>
                  <a:gd name="connsiteX13" fmla="*/ 442508 w 1110954"/>
                  <a:gd name="connsiteY13" fmla="*/ 1031292 h 1480407"/>
                  <a:gd name="connsiteX14" fmla="*/ 623483 w 1110954"/>
                  <a:gd name="connsiteY14" fmla="*/ 716967 h 1480407"/>
                  <a:gd name="connsiteX15" fmla="*/ 671108 w 1110954"/>
                  <a:gd name="connsiteY15" fmla="*/ 593142 h 1480407"/>
                  <a:gd name="connsiteX16" fmla="*/ 594908 w 1110954"/>
                  <a:gd name="connsiteY16" fmla="*/ 1040817 h 1480407"/>
                  <a:gd name="connsiteX17" fmla="*/ 556808 w 1110954"/>
                  <a:gd name="connsiteY17" fmla="*/ 1250367 h 1480407"/>
                  <a:gd name="connsiteX18" fmla="*/ 547283 w 1110954"/>
                  <a:gd name="connsiteY18" fmla="*/ 1374192 h 1480407"/>
                  <a:gd name="connsiteX19" fmla="*/ 613958 w 1110954"/>
                  <a:gd name="connsiteY19" fmla="*/ 1412292 h 1480407"/>
                  <a:gd name="connsiteX20" fmla="*/ 852083 w 1110954"/>
                  <a:gd name="connsiteY20" fmla="*/ 1459917 h 1480407"/>
                  <a:gd name="connsiteX21" fmla="*/ 1080683 w 1110954"/>
                  <a:gd name="connsiteY21" fmla="*/ 1469442 h 1480407"/>
                  <a:gd name="connsiteX22" fmla="*/ 1090208 w 1110954"/>
                  <a:gd name="connsiteY22" fmla="*/ 1307517 h 1480407"/>
                  <a:gd name="connsiteX23" fmla="*/ 1109258 w 1110954"/>
                  <a:gd name="connsiteY23" fmla="*/ 936042 h 1480407"/>
                  <a:gd name="connsiteX24" fmla="*/ 1042583 w 1110954"/>
                  <a:gd name="connsiteY24" fmla="*/ 659817 h 1480407"/>
                  <a:gd name="connsiteX25" fmla="*/ 1042583 w 1110954"/>
                  <a:gd name="connsiteY25" fmla="*/ 421692 h 1480407"/>
                  <a:gd name="connsiteX26" fmla="*/ 1052108 w 1110954"/>
                  <a:gd name="connsiteY26" fmla="*/ 240717 h 1480407"/>
                  <a:gd name="connsiteX27" fmla="*/ 1061633 w 1110954"/>
                  <a:gd name="connsiteY27" fmla="*/ 97842 h 1480407"/>
                  <a:gd name="connsiteX28" fmla="*/ 1023533 w 1110954"/>
                  <a:gd name="connsiteY28" fmla="*/ 12117 h 1480407"/>
                  <a:gd name="connsiteX0" fmla="*/ 1023533 w 1110009"/>
                  <a:gd name="connsiteY0" fmla="*/ 12117 h 1480407"/>
                  <a:gd name="connsiteX1" fmla="*/ 890183 w 1110009"/>
                  <a:gd name="connsiteY1" fmla="*/ 2592 h 1480407"/>
                  <a:gd name="connsiteX2" fmla="*/ 718733 w 1110009"/>
                  <a:gd name="connsiteY2" fmla="*/ 31167 h 1480407"/>
                  <a:gd name="connsiteX3" fmla="*/ 613958 w 1110009"/>
                  <a:gd name="connsiteY3" fmla="*/ 107367 h 1480407"/>
                  <a:gd name="connsiteX4" fmla="*/ 480608 w 1110009"/>
                  <a:gd name="connsiteY4" fmla="*/ 259767 h 1480407"/>
                  <a:gd name="connsiteX5" fmla="*/ 375833 w 1110009"/>
                  <a:gd name="connsiteY5" fmla="*/ 478842 h 1480407"/>
                  <a:gd name="connsiteX6" fmla="*/ 213908 w 1110009"/>
                  <a:gd name="connsiteY6" fmla="*/ 764592 h 1480407"/>
                  <a:gd name="connsiteX7" fmla="*/ 118658 w 1110009"/>
                  <a:gd name="connsiteY7" fmla="*/ 907467 h 1480407"/>
                  <a:gd name="connsiteX8" fmla="*/ 32933 w 1110009"/>
                  <a:gd name="connsiteY8" fmla="*/ 1031292 h 1480407"/>
                  <a:gd name="connsiteX9" fmla="*/ 4358 w 1110009"/>
                  <a:gd name="connsiteY9" fmla="*/ 1069392 h 1480407"/>
                  <a:gd name="connsiteX10" fmla="*/ 118658 w 1110009"/>
                  <a:gd name="connsiteY10" fmla="*/ 1164642 h 1480407"/>
                  <a:gd name="connsiteX11" fmla="*/ 328208 w 1110009"/>
                  <a:gd name="connsiteY11" fmla="*/ 1240842 h 1480407"/>
                  <a:gd name="connsiteX12" fmla="*/ 347258 w 1110009"/>
                  <a:gd name="connsiteY12" fmla="*/ 1221792 h 1480407"/>
                  <a:gd name="connsiteX13" fmla="*/ 442508 w 1110009"/>
                  <a:gd name="connsiteY13" fmla="*/ 1031292 h 1480407"/>
                  <a:gd name="connsiteX14" fmla="*/ 623483 w 1110009"/>
                  <a:gd name="connsiteY14" fmla="*/ 716967 h 1480407"/>
                  <a:gd name="connsiteX15" fmla="*/ 671108 w 1110009"/>
                  <a:gd name="connsiteY15" fmla="*/ 593142 h 1480407"/>
                  <a:gd name="connsiteX16" fmla="*/ 594908 w 1110009"/>
                  <a:gd name="connsiteY16" fmla="*/ 1040817 h 1480407"/>
                  <a:gd name="connsiteX17" fmla="*/ 556808 w 1110009"/>
                  <a:gd name="connsiteY17" fmla="*/ 1250367 h 1480407"/>
                  <a:gd name="connsiteX18" fmla="*/ 547283 w 1110009"/>
                  <a:gd name="connsiteY18" fmla="*/ 1374192 h 1480407"/>
                  <a:gd name="connsiteX19" fmla="*/ 613958 w 1110009"/>
                  <a:gd name="connsiteY19" fmla="*/ 1412292 h 1480407"/>
                  <a:gd name="connsiteX20" fmla="*/ 852083 w 1110009"/>
                  <a:gd name="connsiteY20" fmla="*/ 1459917 h 1480407"/>
                  <a:gd name="connsiteX21" fmla="*/ 1080683 w 1110009"/>
                  <a:gd name="connsiteY21" fmla="*/ 1469442 h 1480407"/>
                  <a:gd name="connsiteX22" fmla="*/ 1090208 w 1110009"/>
                  <a:gd name="connsiteY22" fmla="*/ 1307517 h 1480407"/>
                  <a:gd name="connsiteX23" fmla="*/ 1109258 w 1110009"/>
                  <a:gd name="connsiteY23" fmla="*/ 936042 h 1480407"/>
                  <a:gd name="connsiteX24" fmla="*/ 1099733 w 1110009"/>
                  <a:gd name="connsiteY24" fmla="*/ 650292 h 1480407"/>
                  <a:gd name="connsiteX25" fmla="*/ 1042583 w 1110009"/>
                  <a:gd name="connsiteY25" fmla="*/ 421692 h 1480407"/>
                  <a:gd name="connsiteX26" fmla="*/ 1052108 w 1110009"/>
                  <a:gd name="connsiteY26" fmla="*/ 240717 h 1480407"/>
                  <a:gd name="connsiteX27" fmla="*/ 1061633 w 1110009"/>
                  <a:gd name="connsiteY27" fmla="*/ 97842 h 1480407"/>
                  <a:gd name="connsiteX28" fmla="*/ 1023533 w 1110009"/>
                  <a:gd name="connsiteY28" fmla="*/ 12117 h 1480407"/>
                  <a:gd name="connsiteX0" fmla="*/ 1023533 w 1109465"/>
                  <a:gd name="connsiteY0" fmla="*/ 12117 h 1480407"/>
                  <a:gd name="connsiteX1" fmla="*/ 890183 w 1109465"/>
                  <a:gd name="connsiteY1" fmla="*/ 2592 h 1480407"/>
                  <a:gd name="connsiteX2" fmla="*/ 718733 w 1109465"/>
                  <a:gd name="connsiteY2" fmla="*/ 31167 h 1480407"/>
                  <a:gd name="connsiteX3" fmla="*/ 613958 w 1109465"/>
                  <a:gd name="connsiteY3" fmla="*/ 107367 h 1480407"/>
                  <a:gd name="connsiteX4" fmla="*/ 480608 w 1109465"/>
                  <a:gd name="connsiteY4" fmla="*/ 259767 h 1480407"/>
                  <a:gd name="connsiteX5" fmla="*/ 375833 w 1109465"/>
                  <a:gd name="connsiteY5" fmla="*/ 478842 h 1480407"/>
                  <a:gd name="connsiteX6" fmla="*/ 213908 w 1109465"/>
                  <a:gd name="connsiteY6" fmla="*/ 764592 h 1480407"/>
                  <a:gd name="connsiteX7" fmla="*/ 118658 w 1109465"/>
                  <a:gd name="connsiteY7" fmla="*/ 907467 h 1480407"/>
                  <a:gd name="connsiteX8" fmla="*/ 32933 w 1109465"/>
                  <a:gd name="connsiteY8" fmla="*/ 1031292 h 1480407"/>
                  <a:gd name="connsiteX9" fmla="*/ 4358 w 1109465"/>
                  <a:gd name="connsiteY9" fmla="*/ 1069392 h 1480407"/>
                  <a:gd name="connsiteX10" fmla="*/ 118658 w 1109465"/>
                  <a:gd name="connsiteY10" fmla="*/ 1164642 h 1480407"/>
                  <a:gd name="connsiteX11" fmla="*/ 328208 w 1109465"/>
                  <a:gd name="connsiteY11" fmla="*/ 1240842 h 1480407"/>
                  <a:gd name="connsiteX12" fmla="*/ 347258 w 1109465"/>
                  <a:gd name="connsiteY12" fmla="*/ 1221792 h 1480407"/>
                  <a:gd name="connsiteX13" fmla="*/ 442508 w 1109465"/>
                  <a:gd name="connsiteY13" fmla="*/ 1031292 h 1480407"/>
                  <a:gd name="connsiteX14" fmla="*/ 623483 w 1109465"/>
                  <a:gd name="connsiteY14" fmla="*/ 716967 h 1480407"/>
                  <a:gd name="connsiteX15" fmla="*/ 671108 w 1109465"/>
                  <a:gd name="connsiteY15" fmla="*/ 593142 h 1480407"/>
                  <a:gd name="connsiteX16" fmla="*/ 594908 w 1109465"/>
                  <a:gd name="connsiteY16" fmla="*/ 1040817 h 1480407"/>
                  <a:gd name="connsiteX17" fmla="*/ 556808 w 1109465"/>
                  <a:gd name="connsiteY17" fmla="*/ 1250367 h 1480407"/>
                  <a:gd name="connsiteX18" fmla="*/ 547283 w 1109465"/>
                  <a:gd name="connsiteY18" fmla="*/ 1374192 h 1480407"/>
                  <a:gd name="connsiteX19" fmla="*/ 613958 w 1109465"/>
                  <a:gd name="connsiteY19" fmla="*/ 1412292 h 1480407"/>
                  <a:gd name="connsiteX20" fmla="*/ 852083 w 1109465"/>
                  <a:gd name="connsiteY20" fmla="*/ 1459917 h 1480407"/>
                  <a:gd name="connsiteX21" fmla="*/ 1080683 w 1109465"/>
                  <a:gd name="connsiteY21" fmla="*/ 1469442 h 1480407"/>
                  <a:gd name="connsiteX22" fmla="*/ 1090208 w 1109465"/>
                  <a:gd name="connsiteY22" fmla="*/ 1307517 h 1480407"/>
                  <a:gd name="connsiteX23" fmla="*/ 1109258 w 1109465"/>
                  <a:gd name="connsiteY23" fmla="*/ 936042 h 1480407"/>
                  <a:gd name="connsiteX24" fmla="*/ 1099733 w 1109465"/>
                  <a:gd name="connsiteY24" fmla="*/ 650292 h 1480407"/>
                  <a:gd name="connsiteX25" fmla="*/ 1090208 w 1109465"/>
                  <a:gd name="connsiteY25" fmla="*/ 421692 h 1480407"/>
                  <a:gd name="connsiteX26" fmla="*/ 1052108 w 1109465"/>
                  <a:gd name="connsiteY26" fmla="*/ 240717 h 1480407"/>
                  <a:gd name="connsiteX27" fmla="*/ 1061633 w 1109465"/>
                  <a:gd name="connsiteY27" fmla="*/ 97842 h 1480407"/>
                  <a:gd name="connsiteX28" fmla="*/ 1023533 w 1109465"/>
                  <a:gd name="connsiteY28" fmla="*/ 12117 h 1480407"/>
                  <a:gd name="connsiteX0" fmla="*/ 1023533 w 1109465"/>
                  <a:gd name="connsiteY0" fmla="*/ 12117 h 1480407"/>
                  <a:gd name="connsiteX1" fmla="*/ 890183 w 1109465"/>
                  <a:gd name="connsiteY1" fmla="*/ 2592 h 1480407"/>
                  <a:gd name="connsiteX2" fmla="*/ 718733 w 1109465"/>
                  <a:gd name="connsiteY2" fmla="*/ 31167 h 1480407"/>
                  <a:gd name="connsiteX3" fmla="*/ 512358 w 1109465"/>
                  <a:gd name="connsiteY3" fmla="*/ 63824 h 1480407"/>
                  <a:gd name="connsiteX4" fmla="*/ 480608 w 1109465"/>
                  <a:gd name="connsiteY4" fmla="*/ 259767 h 1480407"/>
                  <a:gd name="connsiteX5" fmla="*/ 375833 w 1109465"/>
                  <a:gd name="connsiteY5" fmla="*/ 478842 h 1480407"/>
                  <a:gd name="connsiteX6" fmla="*/ 213908 w 1109465"/>
                  <a:gd name="connsiteY6" fmla="*/ 764592 h 1480407"/>
                  <a:gd name="connsiteX7" fmla="*/ 118658 w 1109465"/>
                  <a:gd name="connsiteY7" fmla="*/ 907467 h 1480407"/>
                  <a:gd name="connsiteX8" fmla="*/ 32933 w 1109465"/>
                  <a:gd name="connsiteY8" fmla="*/ 1031292 h 1480407"/>
                  <a:gd name="connsiteX9" fmla="*/ 4358 w 1109465"/>
                  <a:gd name="connsiteY9" fmla="*/ 1069392 h 1480407"/>
                  <a:gd name="connsiteX10" fmla="*/ 118658 w 1109465"/>
                  <a:gd name="connsiteY10" fmla="*/ 1164642 h 1480407"/>
                  <a:gd name="connsiteX11" fmla="*/ 328208 w 1109465"/>
                  <a:gd name="connsiteY11" fmla="*/ 1240842 h 1480407"/>
                  <a:gd name="connsiteX12" fmla="*/ 347258 w 1109465"/>
                  <a:gd name="connsiteY12" fmla="*/ 1221792 h 1480407"/>
                  <a:gd name="connsiteX13" fmla="*/ 442508 w 1109465"/>
                  <a:gd name="connsiteY13" fmla="*/ 1031292 h 1480407"/>
                  <a:gd name="connsiteX14" fmla="*/ 623483 w 1109465"/>
                  <a:gd name="connsiteY14" fmla="*/ 716967 h 1480407"/>
                  <a:gd name="connsiteX15" fmla="*/ 671108 w 1109465"/>
                  <a:gd name="connsiteY15" fmla="*/ 593142 h 1480407"/>
                  <a:gd name="connsiteX16" fmla="*/ 594908 w 1109465"/>
                  <a:gd name="connsiteY16" fmla="*/ 1040817 h 1480407"/>
                  <a:gd name="connsiteX17" fmla="*/ 556808 w 1109465"/>
                  <a:gd name="connsiteY17" fmla="*/ 1250367 h 1480407"/>
                  <a:gd name="connsiteX18" fmla="*/ 547283 w 1109465"/>
                  <a:gd name="connsiteY18" fmla="*/ 1374192 h 1480407"/>
                  <a:gd name="connsiteX19" fmla="*/ 613958 w 1109465"/>
                  <a:gd name="connsiteY19" fmla="*/ 1412292 h 1480407"/>
                  <a:gd name="connsiteX20" fmla="*/ 852083 w 1109465"/>
                  <a:gd name="connsiteY20" fmla="*/ 1459917 h 1480407"/>
                  <a:gd name="connsiteX21" fmla="*/ 1080683 w 1109465"/>
                  <a:gd name="connsiteY21" fmla="*/ 1469442 h 1480407"/>
                  <a:gd name="connsiteX22" fmla="*/ 1090208 w 1109465"/>
                  <a:gd name="connsiteY22" fmla="*/ 1307517 h 1480407"/>
                  <a:gd name="connsiteX23" fmla="*/ 1109258 w 1109465"/>
                  <a:gd name="connsiteY23" fmla="*/ 936042 h 1480407"/>
                  <a:gd name="connsiteX24" fmla="*/ 1099733 w 1109465"/>
                  <a:gd name="connsiteY24" fmla="*/ 650292 h 1480407"/>
                  <a:gd name="connsiteX25" fmla="*/ 1090208 w 1109465"/>
                  <a:gd name="connsiteY25" fmla="*/ 421692 h 1480407"/>
                  <a:gd name="connsiteX26" fmla="*/ 1052108 w 1109465"/>
                  <a:gd name="connsiteY26" fmla="*/ 240717 h 1480407"/>
                  <a:gd name="connsiteX27" fmla="*/ 1061633 w 1109465"/>
                  <a:gd name="connsiteY27" fmla="*/ 97842 h 1480407"/>
                  <a:gd name="connsiteX28" fmla="*/ 1023533 w 1109465"/>
                  <a:gd name="connsiteY28" fmla="*/ 12117 h 1480407"/>
                  <a:gd name="connsiteX0" fmla="*/ 1023533 w 1109465"/>
                  <a:gd name="connsiteY0" fmla="*/ 12117 h 1480407"/>
                  <a:gd name="connsiteX1" fmla="*/ 890183 w 1109465"/>
                  <a:gd name="connsiteY1" fmla="*/ 2592 h 1480407"/>
                  <a:gd name="connsiteX2" fmla="*/ 718733 w 1109465"/>
                  <a:gd name="connsiteY2" fmla="*/ 31167 h 1480407"/>
                  <a:gd name="connsiteX3" fmla="*/ 512358 w 1109465"/>
                  <a:gd name="connsiteY3" fmla="*/ 63824 h 1480407"/>
                  <a:gd name="connsiteX4" fmla="*/ 408037 w 1109465"/>
                  <a:gd name="connsiteY4" fmla="*/ 245252 h 1480407"/>
                  <a:gd name="connsiteX5" fmla="*/ 375833 w 1109465"/>
                  <a:gd name="connsiteY5" fmla="*/ 478842 h 1480407"/>
                  <a:gd name="connsiteX6" fmla="*/ 213908 w 1109465"/>
                  <a:gd name="connsiteY6" fmla="*/ 764592 h 1480407"/>
                  <a:gd name="connsiteX7" fmla="*/ 118658 w 1109465"/>
                  <a:gd name="connsiteY7" fmla="*/ 907467 h 1480407"/>
                  <a:gd name="connsiteX8" fmla="*/ 32933 w 1109465"/>
                  <a:gd name="connsiteY8" fmla="*/ 1031292 h 1480407"/>
                  <a:gd name="connsiteX9" fmla="*/ 4358 w 1109465"/>
                  <a:gd name="connsiteY9" fmla="*/ 1069392 h 1480407"/>
                  <a:gd name="connsiteX10" fmla="*/ 118658 w 1109465"/>
                  <a:gd name="connsiteY10" fmla="*/ 1164642 h 1480407"/>
                  <a:gd name="connsiteX11" fmla="*/ 328208 w 1109465"/>
                  <a:gd name="connsiteY11" fmla="*/ 1240842 h 1480407"/>
                  <a:gd name="connsiteX12" fmla="*/ 347258 w 1109465"/>
                  <a:gd name="connsiteY12" fmla="*/ 1221792 h 1480407"/>
                  <a:gd name="connsiteX13" fmla="*/ 442508 w 1109465"/>
                  <a:gd name="connsiteY13" fmla="*/ 1031292 h 1480407"/>
                  <a:gd name="connsiteX14" fmla="*/ 623483 w 1109465"/>
                  <a:gd name="connsiteY14" fmla="*/ 716967 h 1480407"/>
                  <a:gd name="connsiteX15" fmla="*/ 671108 w 1109465"/>
                  <a:gd name="connsiteY15" fmla="*/ 593142 h 1480407"/>
                  <a:gd name="connsiteX16" fmla="*/ 594908 w 1109465"/>
                  <a:gd name="connsiteY16" fmla="*/ 1040817 h 1480407"/>
                  <a:gd name="connsiteX17" fmla="*/ 556808 w 1109465"/>
                  <a:gd name="connsiteY17" fmla="*/ 1250367 h 1480407"/>
                  <a:gd name="connsiteX18" fmla="*/ 547283 w 1109465"/>
                  <a:gd name="connsiteY18" fmla="*/ 1374192 h 1480407"/>
                  <a:gd name="connsiteX19" fmla="*/ 613958 w 1109465"/>
                  <a:gd name="connsiteY19" fmla="*/ 1412292 h 1480407"/>
                  <a:gd name="connsiteX20" fmla="*/ 852083 w 1109465"/>
                  <a:gd name="connsiteY20" fmla="*/ 1459917 h 1480407"/>
                  <a:gd name="connsiteX21" fmla="*/ 1080683 w 1109465"/>
                  <a:gd name="connsiteY21" fmla="*/ 1469442 h 1480407"/>
                  <a:gd name="connsiteX22" fmla="*/ 1090208 w 1109465"/>
                  <a:gd name="connsiteY22" fmla="*/ 1307517 h 1480407"/>
                  <a:gd name="connsiteX23" fmla="*/ 1109258 w 1109465"/>
                  <a:gd name="connsiteY23" fmla="*/ 936042 h 1480407"/>
                  <a:gd name="connsiteX24" fmla="*/ 1099733 w 1109465"/>
                  <a:gd name="connsiteY24" fmla="*/ 650292 h 1480407"/>
                  <a:gd name="connsiteX25" fmla="*/ 1090208 w 1109465"/>
                  <a:gd name="connsiteY25" fmla="*/ 421692 h 1480407"/>
                  <a:gd name="connsiteX26" fmla="*/ 1052108 w 1109465"/>
                  <a:gd name="connsiteY26" fmla="*/ 240717 h 1480407"/>
                  <a:gd name="connsiteX27" fmla="*/ 1061633 w 1109465"/>
                  <a:gd name="connsiteY27" fmla="*/ 97842 h 1480407"/>
                  <a:gd name="connsiteX28" fmla="*/ 1023533 w 1109465"/>
                  <a:gd name="connsiteY28" fmla="*/ 12117 h 1480407"/>
                  <a:gd name="connsiteX0" fmla="*/ 1023533 w 1109465"/>
                  <a:gd name="connsiteY0" fmla="*/ 12117 h 1480407"/>
                  <a:gd name="connsiteX1" fmla="*/ 890183 w 1109465"/>
                  <a:gd name="connsiteY1" fmla="*/ 2592 h 1480407"/>
                  <a:gd name="connsiteX2" fmla="*/ 718733 w 1109465"/>
                  <a:gd name="connsiteY2" fmla="*/ 31167 h 1480407"/>
                  <a:gd name="connsiteX3" fmla="*/ 512358 w 1109465"/>
                  <a:gd name="connsiteY3" fmla="*/ 63824 h 1480407"/>
                  <a:gd name="connsiteX4" fmla="*/ 408037 w 1109465"/>
                  <a:gd name="connsiteY4" fmla="*/ 245252 h 1480407"/>
                  <a:gd name="connsiteX5" fmla="*/ 303262 w 1109465"/>
                  <a:gd name="connsiteY5" fmla="*/ 478842 h 1480407"/>
                  <a:gd name="connsiteX6" fmla="*/ 213908 w 1109465"/>
                  <a:gd name="connsiteY6" fmla="*/ 764592 h 1480407"/>
                  <a:gd name="connsiteX7" fmla="*/ 118658 w 1109465"/>
                  <a:gd name="connsiteY7" fmla="*/ 907467 h 1480407"/>
                  <a:gd name="connsiteX8" fmla="*/ 32933 w 1109465"/>
                  <a:gd name="connsiteY8" fmla="*/ 1031292 h 1480407"/>
                  <a:gd name="connsiteX9" fmla="*/ 4358 w 1109465"/>
                  <a:gd name="connsiteY9" fmla="*/ 1069392 h 1480407"/>
                  <a:gd name="connsiteX10" fmla="*/ 118658 w 1109465"/>
                  <a:gd name="connsiteY10" fmla="*/ 1164642 h 1480407"/>
                  <a:gd name="connsiteX11" fmla="*/ 328208 w 1109465"/>
                  <a:gd name="connsiteY11" fmla="*/ 1240842 h 1480407"/>
                  <a:gd name="connsiteX12" fmla="*/ 347258 w 1109465"/>
                  <a:gd name="connsiteY12" fmla="*/ 1221792 h 1480407"/>
                  <a:gd name="connsiteX13" fmla="*/ 442508 w 1109465"/>
                  <a:gd name="connsiteY13" fmla="*/ 1031292 h 1480407"/>
                  <a:gd name="connsiteX14" fmla="*/ 623483 w 1109465"/>
                  <a:gd name="connsiteY14" fmla="*/ 716967 h 1480407"/>
                  <a:gd name="connsiteX15" fmla="*/ 671108 w 1109465"/>
                  <a:gd name="connsiteY15" fmla="*/ 593142 h 1480407"/>
                  <a:gd name="connsiteX16" fmla="*/ 594908 w 1109465"/>
                  <a:gd name="connsiteY16" fmla="*/ 1040817 h 1480407"/>
                  <a:gd name="connsiteX17" fmla="*/ 556808 w 1109465"/>
                  <a:gd name="connsiteY17" fmla="*/ 1250367 h 1480407"/>
                  <a:gd name="connsiteX18" fmla="*/ 547283 w 1109465"/>
                  <a:gd name="connsiteY18" fmla="*/ 1374192 h 1480407"/>
                  <a:gd name="connsiteX19" fmla="*/ 613958 w 1109465"/>
                  <a:gd name="connsiteY19" fmla="*/ 1412292 h 1480407"/>
                  <a:gd name="connsiteX20" fmla="*/ 852083 w 1109465"/>
                  <a:gd name="connsiteY20" fmla="*/ 1459917 h 1480407"/>
                  <a:gd name="connsiteX21" fmla="*/ 1080683 w 1109465"/>
                  <a:gd name="connsiteY21" fmla="*/ 1469442 h 1480407"/>
                  <a:gd name="connsiteX22" fmla="*/ 1090208 w 1109465"/>
                  <a:gd name="connsiteY22" fmla="*/ 1307517 h 1480407"/>
                  <a:gd name="connsiteX23" fmla="*/ 1109258 w 1109465"/>
                  <a:gd name="connsiteY23" fmla="*/ 936042 h 1480407"/>
                  <a:gd name="connsiteX24" fmla="*/ 1099733 w 1109465"/>
                  <a:gd name="connsiteY24" fmla="*/ 650292 h 1480407"/>
                  <a:gd name="connsiteX25" fmla="*/ 1090208 w 1109465"/>
                  <a:gd name="connsiteY25" fmla="*/ 421692 h 1480407"/>
                  <a:gd name="connsiteX26" fmla="*/ 1052108 w 1109465"/>
                  <a:gd name="connsiteY26" fmla="*/ 240717 h 1480407"/>
                  <a:gd name="connsiteX27" fmla="*/ 1061633 w 1109465"/>
                  <a:gd name="connsiteY27" fmla="*/ 97842 h 1480407"/>
                  <a:gd name="connsiteX28" fmla="*/ 1023533 w 1109465"/>
                  <a:gd name="connsiteY28" fmla="*/ 12117 h 1480407"/>
                  <a:gd name="connsiteX0" fmla="*/ 1023533 w 1109465"/>
                  <a:gd name="connsiteY0" fmla="*/ 12117 h 1480407"/>
                  <a:gd name="connsiteX1" fmla="*/ 890183 w 1109465"/>
                  <a:gd name="connsiteY1" fmla="*/ 2592 h 1480407"/>
                  <a:gd name="connsiteX2" fmla="*/ 718733 w 1109465"/>
                  <a:gd name="connsiteY2" fmla="*/ 31167 h 1480407"/>
                  <a:gd name="connsiteX3" fmla="*/ 512358 w 1109465"/>
                  <a:gd name="connsiteY3" fmla="*/ 63824 h 1480407"/>
                  <a:gd name="connsiteX4" fmla="*/ 408037 w 1109465"/>
                  <a:gd name="connsiteY4" fmla="*/ 245252 h 1480407"/>
                  <a:gd name="connsiteX5" fmla="*/ 303262 w 1109465"/>
                  <a:gd name="connsiteY5" fmla="*/ 478842 h 1480407"/>
                  <a:gd name="connsiteX6" fmla="*/ 155851 w 1109465"/>
                  <a:gd name="connsiteY6" fmla="*/ 750078 h 1480407"/>
                  <a:gd name="connsiteX7" fmla="*/ 118658 w 1109465"/>
                  <a:gd name="connsiteY7" fmla="*/ 907467 h 1480407"/>
                  <a:gd name="connsiteX8" fmla="*/ 32933 w 1109465"/>
                  <a:gd name="connsiteY8" fmla="*/ 1031292 h 1480407"/>
                  <a:gd name="connsiteX9" fmla="*/ 4358 w 1109465"/>
                  <a:gd name="connsiteY9" fmla="*/ 1069392 h 1480407"/>
                  <a:gd name="connsiteX10" fmla="*/ 118658 w 1109465"/>
                  <a:gd name="connsiteY10" fmla="*/ 1164642 h 1480407"/>
                  <a:gd name="connsiteX11" fmla="*/ 328208 w 1109465"/>
                  <a:gd name="connsiteY11" fmla="*/ 1240842 h 1480407"/>
                  <a:gd name="connsiteX12" fmla="*/ 347258 w 1109465"/>
                  <a:gd name="connsiteY12" fmla="*/ 1221792 h 1480407"/>
                  <a:gd name="connsiteX13" fmla="*/ 442508 w 1109465"/>
                  <a:gd name="connsiteY13" fmla="*/ 1031292 h 1480407"/>
                  <a:gd name="connsiteX14" fmla="*/ 623483 w 1109465"/>
                  <a:gd name="connsiteY14" fmla="*/ 716967 h 1480407"/>
                  <a:gd name="connsiteX15" fmla="*/ 671108 w 1109465"/>
                  <a:gd name="connsiteY15" fmla="*/ 593142 h 1480407"/>
                  <a:gd name="connsiteX16" fmla="*/ 594908 w 1109465"/>
                  <a:gd name="connsiteY16" fmla="*/ 1040817 h 1480407"/>
                  <a:gd name="connsiteX17" fmla="*/ 556808 w 1109465"/>
                  <a:gd name="connsiteY17" fmla="*/ 1250367 h 1480407"/>
                  <a:gd name="connsiteX18" fmla="*/ 547283 w 1109465"/>
                  <a:gd name="connsiteY18" fmla="*/ 1374192 h 1480407"/>
                  <a:gd name="connsiteX19" fmla="*/ 613958 w 1109465"/>
                  <a:gd name="connsiteY19" fmla="*/ 1412292 h 1480407"/>
                  <a:gd name="connsiteX20" fmla="*/ 852083 w 1109465"/>
                  <a:gd name="connsiteY20" fmla="*/ 1459917 h 1480407"/>
                  <a:gd name="connsiteX21" fmla="*/ 1080683 w 1109465"/>
                  <a:gd name="connsiteY21" fmla="*/ 1469442 h 1480407"/>
                  <a:gd name="connsiteX22" fmla="*/ 1090208 w 1109465"/>
                  <a:gd name="connsiteY22" fmla="*/ 1307517 h 1480407"/>
                  <a:gd name="connsiteX23" fmla="*/ 1109258 w 1109465"/>
                  <a:gd name="connsiteY23" fmla="*/ 936042 h 1480407"/>
                  <a:gd name="connsiteX24" fmla="*/ 1099733 w 1109465"/>
                  <a:gd name="connsiteY24" fmla="*/ 650292 h 1480407"/>
                  <a:gd name="connsiteX25" fmla="*/ 1090208 w 1109465"/>
                  <a:gd name="connsiteY25" fmla="*/ 421692 h 1480407"/>
                  <a:gd name="connsiteX26" fmla="*/ 1052108 w 1109465"/>
                  <a:gd name="connsiteY26" fmla="*/ 240717 h 1480407"/>
                  <a:gd name="connsiteX27" fmla="*/ 1061633 w 1109465"/>
                  <a:gd name="connsiteY27" fmla="*/ 97842 h 1480407"/>
                  <a:gd name="connsiteX28" fmla="*/ 1023533 w 1109465"/>
                  <a:gd name="connsiteY28" fmla="*/ 12117 h 1480407"/>
                  <a:gd name="connsiteX0" fmla="*/ 1023533 w 1109465"/>
                  <a:gd name="connsiteY0" fmla="*/ 12117 h 1480407"/>
                  <a:gd name="connsiteX1" fmla="*/ 890183 w 1109465"/>
                  <a:gd name="connsiteY1" fmla="*/ 2592 h 1480407"/>
                  <a:gd name="connsiteX2" fmla="*/ 718733 w 1109465"/>
                  <a:gd name="connsiteY2" fmla="*/ 31167 h 1480407"/>
                  <a:gd name="connsiteX3" fmla="*/ 512358 w 1109465"/>
                  <a:gd name="connsiteY3" fmla="*/ 63824 h 1480407"/>
                  <a:gd name="connsiteX4" fmla="*/ 408037 w 1109465"/>
                  <a:gd name="connsiteY4" fmla="*/ 245252 h 1480407"/>
                  <a:gd name="connsiteX5" fmla="*/ 303262 w 1109465"/>
                  <a:gd name="connsiteY5" fmla="*/ 478842 h 1480407"/>
                  <a:gd name="connsiteX6" fmla="*/ 155851 w 1109465"/>
                  <a:gd name="connsiteY6" fmla="*/ 750078 h 1480407"/>
                  <a:gd name="connsiteX7" fmla="*/ 118658 w 1109465"/>
                  <a:gd name="connsiteY7" fmla="*/ 907467 h 1480407"/>
                  <a:gd name="connsiteX8" fmla="*/ 32933 w 1109465"/>
                  <a:gd name="connsiteY8" fmla="*/ 1031292 h 1480407"/>
                  <a:gd name="connsiteX9" fmla="*/ 4358 w 1109465"/>
                  <a:gd name="connsiteY9" fmla="*/ 1069392 h 1480407"/>
                  <a:gd name="connsiteX10" fmla="*/ 118658 w 1109465"/>
                  <a:gd name="connsiteY10" fmla="*/ 1164642 h 1480407"/>
                  <a:gd name="connsiteX11" fmla="*/ 328208 w 1109465"/>
                  <a:gd name="connsiteY11" fmla="*/ 1240842 h 1480407"/>
                  <a:gd name="connsiteX12" fmla="*/ 347258 w 1109465"/>
                  <a:gd name="connsiteY12" fmla="*/ 1221792 h 1480407"/>
                  <a:gd name="connsiteX13" fmla="*/ 500565 w 1109465"/>
                  <a:gd name="connsiteY13" fmla="*/ 1060320 h 1480407"/>
                  <a:gd name="connsiteX14" fmla="*/ 623483 w 1109465"/>
                  <a:gd name="connsiteY14" fmla="*/ 716967 h 1480407"/>
                  <a:gd name="connsiteX15" fmla="*/ 671108 w 1109465"/>
                  <a:gd name="connsiteY15" fmla="*/ 593142 h 1480407"/>
                  <a:gd name="connsiteX16" fmla="*/ 594908 w 1109465"/>
                  <a:gd name="connsiteY16" fmla="*/ 1040817 h 1480407"/>
                  <a:gd name="connsiteX17" fmla="*/ 556808 w 1109465"/>
                  <a:gd name="connsiteY17" fmla="*/ 1250367 h 1480407"/>
                  <a:gd name="connsiteX18" fmla="*/ 547283 w 1109465"/>
                  <a:gd name="connsiteY18" fmla="*/ 1374192 h 1480407"/>
                  <a:gd name="connsiteX19" fmla="*/ 613958 w 1109465"/>
                  <a:gd name="connsiteY19" fmla="*/ 1412292 h 1480407"/>
                  <a:gd name="connsiteX20" fmla="*/ 852083 w 1109465"/>
                  <a:gd name="connsiteY20" fmla="*/ 1459917 h 1480407"/>
                  <a:gd name="connsiteX21" fmla="*/ 1080683 w 1109465"/>
                  <a:gd name="connsiteY21" fmla="*/ 1469442 h 1480407"/>
                  <a:gd name="connsiteX22" fmla="*/ 1090208 w 1109465"/>
                  <a:gd name="connsiteY22" fmla="*/ 1307517 h 1480407"/>
                  <a:gd name="connsiteX23" fmla="*/ 1109258 w 1109465"/>
                  <a:gd name="connsiteY23" fmla="*/ 936042 h 1480407"/>
                  <a:gd name="connsiteX24" fmla="*/ 1099733 w 1109465"/>
                  <a:gd name="connsiteY24" fmla="*/ 650292 h 1480407"/>
                  <a:gd name="connsiteX25" fmla="*/ 1090208 w 1109465"/>
                  <a:gd name="connsiteY25" fmla="*/ 421692 h 1480407"/>
                  <a:gd name="connsiteX26" fmla="*/ 1052108 w 1109465"/>
                  <a:gd name="connsiteY26" fmla="*/ 240717 h 1480407"/>
                  <a:gd name="connsiteX27" fmla="*/ 1061633 w 1109465"/>
                  <a:gd name="connsiteY27" fmla="*/ 97842 h 1480407"/>
                  <a:gd name="connsiteX28" fmla="*/ 1023533 w 1109465"/>
                  <a:gd name="connsiteY28" fmla="*/ 12117 h 1480407"/>
                  <a:gd name="connsiteX0" fmla="*/ 1023533 w 1109465"/>
                  <a:gd name="connsiteY0" fmla="*/ 12117 h 1480407"/>
                  <a:gd name="connsiteX1" fmla="*/ 890183 w 1109465"/>
                  <a:gd name="connsiteY1" fmla="*/ 2592 h 1480407"/>
                  <a:gd name="connsiteX2" fmla="*/ 718733 w 1109465"/>
                  <a:gd name="connsiteY2" fmla="*/ 31167 h 1480407"/>
                  <a:gd name="connsiteX3" fmla="*/ 512358 w 1109465"/>
                  <a:gd name="connsiteY3" fmla="*/ 63824 h 1480407"/>
                  <a:gd name="connsiteX4" fmla="*/ 408037 w 1109465"/>
                  <a:gd name="connsiteY4" fmla="*/ 245252 h 1480407"/>
                  <a:gd name="connsiteX5" fmla="*/ 303262 w 1109465"/>
                  <a:gd name="connsiteY5" fmla="*/ 478842 h 1480407"/>
                  <a:gd name="connsiteX6" fmla="*/ 155851 w 1109465"/>
                  <a:gd name="connsiteY6" fmla="*/ 750078 h 1480407"/>
                  <a:gd name="connsiteX7" fmla="*/ 118658 w 1109465"/>
                  <a:gd name="connsiteY7" fmla="*/ 907467 h 1480407"/>
                  <a:gd name="connsiteX8" fmla="*/ 32933 w 1109465"/>
                  <a:gd name="connsiteY8" fmla="*/ 1031292 h 1480407"/>
                  <a:gd name="connsiteX9" fmla="*/ 4358 w 1109465"/>
                  <a:gd name="connsiteY9" fmla="*/ 1069392 h 1480407"/>
                  <a:gd name="connsiteX10" fmla="*/ 118658 w 1109465"/>
                  <a:gd name="connsiteY10" fmla="*/ 1164642 h 1480407"/>
                  <a:gd name="connsiteX11" fmla="*/ 328208 w 1109465"/>
                  <a:gd name="connsiteY11" fmla="*/ 1240842 h 1480407"/>
                  <a:gd name="connsiteX12" fmla="*/ 390801 w 1109465"/>
                  <a:gd name="connsiteY12" fmla="*/ 1221792 h 1480407"/>
                  <a:gd name="connsiteX13" fmla="*/ 500565 w 1109465"/>
                  <a:gd name="connsiteY13" fmla="*/ 1060320 h 1480407"/>
                  <a:gd name="connsiteX14" fmla="*/ 623483 w 1109465"/>
                  <a:gd name="connsiteY14" fmla="*/ 716967 h 1480407"/>
                  <a:gd name="connsiteX15" fmla="*/ 671108 w 1109465"/>
                  <a:gd name="connsiteY15" fmla="*/ 593142 h 1480407"/>
                  <a:gd name="connsiteX16" fmla="*/ 594908 w 1109465"/>
                  <a:gd name="connsiteY16" fmla="*/ 1040817 h 1480407"/>
                  <a:gd name="connsiteX17" fmla="*/ 556808 w 1109465"/>
                  <a:gd name="connsiteY17" fmla="*/ 1250367 h 1480407"/>
                  <a:gd name="connsiteX18" fmla="*/ 547283 w 1109465"/>
                  <a:gd name="connsiteY18" fmla="*/ 1374192 h 1480407"/>
                  <a:gd name="connsiteX19" fmla="*/ 613958 w 1109465"/>
                  <a:gd name="connsiteY19" fmla="*/ 1412292 h 1480407"/>
                  <a:gd name="connsiteX20" fmla="*/ 852083 w 1109465"/>
                  <a:gd name="connsiteY20" fmla="*/ 1459917 h 1480407"/>
                  <a:gd name="connsiteX21" fmla="*/ 1080683 w 1109465"/>
                  <a:gd name="connsiteY21" fmla="*/ 1469442 h 1480407"/>
                  <a:gd name="connsiteX22" fmla="*/ 1090208 w 1109465"/>
                  <a:gd name="connsiteY22" fmla="*/ 1307517 h 1480407"/>
                  <a:gd name="connsiteX23" fmla="*/ 1109258 w 1109465"/>
                  <a:gd name="connsiteY23" fmla="*/ 936042 h 1480407"/>
                  <a:gd name="connsiteX24" fmla="*/ 1099733 w 1109465"/>
                  <a:gd name="connsiteY24" fmla="*/ 650292 h 1480407"/>
                  <a:gd name="connsiteX25" fmla="*/ 1090208 w 1109465"/>
                  <a:gd name="connsiteY25" fmla="*/ 421692 h 1480407"/>
                  <a:gd name="connsiteX26" fmla="*/ 1052108 w 1109465"/>
                  <a:gd name="connsiteY26" fmla="*/ 240717 h 1480407"/>
                  <a:gd name="connsiteX27" fmla="*/ 1061633 w 1109465"/>
                  <a:gd name="connsiteY27" fmla="*/ 97842 h 1480407"/>
                  <a:gd name="connsiteX28" fmla="*/ 1023533 w 1109465"/>
                  <a:gd name="connsiteY28" fmla="*/ 12117 h 1480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09465" h="1480407">
                    <a:moveTo>
                      <a:pt x="1023533" y="12117"/>
                    </a:moveTo>
                    <a:cubicBezTo>
                      <a:pt x="994958" y="-3758"/>
                      <a:pt x="940983" y="-583"/>
                      <a:pt x="890183" y="2592"/>
                    </a:cubicBezTo>
                    <a:cubicBezTo>
                      <a:pt x="839383" y="5767"/>
                      <a:pt x="781704" y="20962"/>
                      <a:pt x="718733" y="31167"/>
                    </a:cubicBezTo>
                    <a:cubicBezTo>
                      <a:pt x="655762" y="41372"/>
                      <a:pt x="564141" y="28143"/>
                      <a:pt x="512358" y="63824"/>
                    </a:cubicBezTo>
                    <a:cubicBezTo>
                      <a:pt x="460575" y="99505"/>
                      <a:pt x="442886" y="176082"/>
                      <a:pt x="408037" y="245252"/>
                    </a:cubicBezTo>
                    <a:cubicBezTo>
                      <a:pt x="373188" y="314422"/>
                      <a:pt x="345293" y="394704"/>
                      <a:pt x="303262" y="478842"/>
                    </a:cubicBezTo>
                    <a:cubicBezTo>
                      <a:pt x="261231" y="562980"/>
                      <a:pt x="186618" y="678641"/>
                      <a:pt x="155851" y="750078"/>
                    </a:cubicBezTo>
                    <a:cubicBezTo>
                      <a:pt x="125084" y="821515"/>
                      <a:pt x="139144" y="860598"/>
                      <a:pt x="118658" y="907467"/>
                    </a:cubicBezTo>
                    <a:cubicBezTo>
                      <a:pt x="98172" y="954336"/>
                      <a:pt x="51983" y="1004305"/>
                      <a:pt x="32933" y="1031292"/>
                    </a:cubicBezTo>
                    <a:cubicBezTo>
                      <a:pt x="13883" y="1058279"/>
                      <a:pt x="-9930" y="1047167"/>
                      <a:pt x="4358" y="1069392"/>
                    </a:cubicBezTo>
                    <a:cubicBezTo>
                      <a:pt x="18646" y="1091617"/>
                      <a:pt x="64683" y="1136067"/>
                      <a:pt x="118658" y="1164642"/>
                    </a:cubicBezTo>
                    <a:cubicBezTo>
                      <a:pt x="172633" y="1193217"/>
                      <a:pt x="282851" y="1231317"/>
                      <a:pt x="328208" y="1240842"/>
                    </a:cubicBezTo>
                    <a:cubicBezTo>
                      <a:pt x="373565" y="1250367"/>
                      <a:pt x="362075" y="1251879"/>
                      <a:pt x="390801" y="1221792"/>
                    </a:cubicBezTo>
                    <a:cubicBezTo>
                      <a:pt x="419527" y="1191705"/>
                      <a:pt x="461785" y="1144457"/>
                      <a:pt x="500565" y="1060320"/>
                    </a:cubicBezTo>
                    <a:cubicBezTo>
                      <a:pt x="539345" y="976183"/>
                      <a:pt x="595059" y="794830"/>
                      <a:pt x="623483" y="716967"/>
                    </a:cubicBezTo>
                    <a:cubicBezTo>
                      <a:pt x="651907" y="639104"/>
                      <a:pt x="675871" y="539167"/>
                      <a:pt x="671108" y="593142"/>
                    </a:cubicBezTo>
                    <a:cubicBezTo>
                      <a:pt x="666345" y="647117"/>
                      <a:pt x="613958" y="931280"/>
                      <a:pt x="594908" y="1040817"/>
                    </a:cubicBezTo>
                    <a:cubicBezTo>
                      <a:pt x="575858" y="1150354"/>
                      <a:pt x="564745" y="1194805"/>
                      <a:pt x="556808" y="1250367"/>
                    </a:cubicBezTo>
                    <a:cubicBezTo>
                      <a:pt x="548871" y="1305929"/>
                      <a:pt x="537758" y="1347205"/>
                      <a:pt x="547283" y="1374192"/>
                    </a:cubicBezTo>
                    <a:cubicBezTo>
                      <a:pt x="556808" y="1401179"/>
                      <a:pt x="563158" y="1398005"/>
                      <a:pt x="613958" y="1412292"/>
                    </a:cubicBezTo>
                    <a:cubicBezTo>
                      <a:pt x="664758" y="1426579"/>
                      <a:pt x="774296" y="1450392"/>
                      <a:pt x="852083" y="1459917"/>
                    </a:cubicBezTo>
                    <a:cubicBezTo>
                      <a:pt x="929870" y="1469442"/>
                      <a:pt x="1040996" y="1494842"/>
                      <a:pt x="1080683" y="1469442"/>
                    </a:cubicBezTo>
                    <a:cubicBezTo>
                      <a:pt x="1120371" y="1444042"/>
                      <a:pt x="1085446" y="1396417"/>
                      <a:pt x="1090208" y="1307517"/>
                    </a:cubicBezTo>
                    <a:cubicBezTo>
                      <a:pt x="1094971" y="1218617"/>
                      <a:pt x="1107671" y="1045579"/>
                      <a:pt x="1109258" y="936042"/>
                    </a:cubicBezTo>
                    <a:cubicBezTo>
                      <a:pt x="1110845" y="826505"/>
                      <a:pt x="1102908" y="736017"/>
                      <a:pt x="1099733" y="650292"/>
                    </a:cubicBezTo>
                    <a:cubicBezTo>
                      <a:pt x="1096558" y="564567"/>
                      <a:pt x="1088621" y="491542"/>
                      <a:pt x="1090208" y="421692"/>
                    </a:cubicBezTo>
                    <a:cubicBezTo>
                      <a:pt x="1091796" y="351842"/>
                      <a:pt x="1048933" y="294692"/>
                      <a:pt x="1052108" y="240717"/>
                    </a:cubicBezTo>
                    <a:cubicBezTo>
                      <a:pt x="1055283" y="186742"/>
                      <a:pt x="1063220" y="134354"/>
                      <a:pt x="1061633" y="97842"/>
                    </a:cubicBezTo>
                    <a:cubicBezTo>
                      <a:pt x="1060046" y="61330"/>
                      <a:pt x="1052108" y="27992"/>
                      <a:pt x="1023533" y="12117"/>
                    </a:cubicBezTo>
                    <a:close/>
                  </a:path>
                </a:pathLst>
              </a:cu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1" name="40 Forma libre"/>
              <p:cNvSpPr/>
              <p:nvPr/>
            </p:nvSpPr>
            <p:spPr>
              <a:xfrm>
                <a:off x="1270207" y="2656493"/>
                <a:ext cx="196850" cy="450850"/>
              </a:xfrm>
              <a:custGeom>
                <a:avLst/>
                <a:gdLst>
                  <a:gd name="connsiteX0" fmla="*/ 177800 w 177800"/>
                  <a:gd name="connsiteY0" fmla="*/ 374650 h 374650"/>
                  <a:gd name="connsiteX1" fmla="*/ 63500 w 177800"/>
                  <a:gd name="connsiteY1" fmla="*/ 266700 h 374650"/>
                  <a:gd name="connsiteX2" fmla="*/ 0 w 177800"/>
                  <a:gd name="connsiteY2" fmla="*/ 304800 h 374650"/>
                  <a:gd name="connsiteX3" fmla="*/ 12700 w 177800"/>
                  <a:gd name="connsiteY3" fmla="*/ 95250 h 374650"/>
                  <a:gd name="connsiteX4" fmla="*/ 95250 w 177800"/>
                  <a:gd name="connsiteY4" fmla="*/ 0 h 374650"/>
                  <a:gd name="connsiteX5" fmla="*/ 177800 w 177800"/>
                  <a:gd name="connsiteY5" fmla="*/ 374650 h 374650"/>
                  <a:gd name="connsiteX0" fmla="*/ 196850 w 196850"/>
                  <a:gd name="connsiteY0" fmla="*/ 374650 h 374650"/>
                  <a:gd name="connsiteX1" fmla="*/ 82550 w 196850"/>
                  <a:gd name="connsiteY1" fmla="*/ 266700 h 374650"/>
                  <a:gd name="connsiteX2" fmla="*/ 0 w 196850"/>
                  <a:gd name="connsiteY2" fmla="*/ 336550 h 374650"/>
                  <a:gd name="connsiteX3" fmla="*/ 31750 w 196850"/>
                  <a:gd name="connsiteY3" fmla="*/ 95250 h 374650"/>
                  <a:gd name="connsiteX4" fmla="*/ 114300 w 196850"/>
                  <a:gd name="connsiteY4" fmla="*/ 0 h 374650"/>
                  <a:gd name="connsiteX5" fmla="*/ 196850 w 196850"/>
                  <a:gd name="connsiteY5" fmla="*/ 374650 h 374650"/>
                  <a:gd name="connsiteX0" fmla="*/ 196850 w 196850"/>
                  <a:gd name="connsiteY0" fmla="*/ 384175 h 384175"/>
                  <a:gd name="connsiteX1" fmla="*/ 82550 w 196850"/>
                  <a:gd name="connsiteY1" fmla="*/ 276225 h 384175"/>
                  <a:gd name="connsiteX2" fmla="*/ 0 w 196850"/>
                  <a:gd name="connsiteY2" fmla="*/ 346075 h 384175"/>
                  <a:gd name="connsiteX3" fmla="*/ 31750 w 196850"/>
                  <a:gd name="connsiteY3" fmla="*/ 104775 h 384175"/>
                  <a:gd name="connsiteX4" fmla="*/ 190500 w 196850"/>
                  <a:gd name="connsiteY4" fmla="*/ 0 h 384175"/>
                  <a:gd name="connsiteX5" fmla="*/ 196850 w 196850"/>
                  <a:gd name="connsiteY5" fmla="*/ 384175 h 384175"/>
                  <a:gd name="connsiteX0" fmla="*/ 196850 w 196850"/>
                  <a:gd name="connsiteY0" fmla="*/ 384175 h 384175"/>
                  <a:gd name="connsiteX1" fmla="*/ 82550 w 196850"/>
                  <a:gd name="connsiteY1" fmla="*/ 276225 h 384175"/>
                  <a:gd name="connsiteX2" fmla="*/ 0 w 196850"/>
                  <a:gd name="connsiteY2" fmla="*/ 346075 h 384175"/>
                  <a:gd name="connsiteX3" fmla="*/ 31750 w 196850"/>
                  <a:gd name="connsiteY3" fmla="*/ 9525 h 384175"/>
                  <a:gd name="connsiteX4" fmla="*/ 190500 w 196850"/>
                  <a:gd name="connsiteY4" fmla="*/ 0 h 384175"/>
                  <a:gd name="connsiteX5" fmla="*/ 196850 w 196850"/>
                  <a:gd name="connsiteY5" fmla="*/ 384175 h 384175"/>
                  <a:gd name="connsiteX0" fmla="*/ 196850 w 196850"/>
                  <a:gd name="connsiteY0" fmla="*/ 412750 h 412750"/>
                  <a:gd name="connsiteX1" fmla="*/ 82550 w 196850"/>
                  <a:gd name="connsiteY1" fmla="*/ 304800 h 412750"/>
                  <a:gd name="connsiteX2" fmla="*/ 0 w 196850"/>
                  <a:gd name="connsiteY2" fmla="*/ 374650 h 412750"/>
                  <a:gd name="connsiteX3" fmla="*/ 31750 w 196850"/>
                  <a:gd name="connsiteY3" fmla="*/ 38100 h 412750"/>
                  <a:gd name="connsiteX4" fmla="*/ 190500 w 196850"/>
                  <a:gd name="connsiteY4" fmla="*/ 0 h 412750"/>
                  <a:gd name="connsiteX5" fmla="*/ 196850 w 196850"/>
                  <a:gd name="connsiteY5" fmla="*/ 412750 h 412750"/>
                  <a:gd name="connsiteX0" fmla="*/ 196850 w 196850"/>
                  <a:gd name="connsiteY0" fmla="*/ 450850 h 450850"/>
                  <a:gd name="connsiteX1" fmla="*/ 82550 w 196850"/>
                  <a:gd name="connsiteY1" fmla="*/ 342900 h 450850"/>
                  <a:gd name="connsiteX2" fmla="*/ 0 w 196850"/>
                  <a:gd name="connsiteY2" fmla="*/ 412750 h 450850"/>
                  <a:gd name="connsiteX3" fmla="*/ 31750 w 196850"/>
                  <a:gd name="connsiteY3" fmla="*/ 76200 h 450850"/>
                  <a:gd name="connsiteX4" fmla="*/ 180975 w 196850"/>
                  <a:gd name="connsiteY4" fmla="*/ 0 h 450850"/>
                  <a:gd name="connsiteX5" fmla="*/ 196850 w 196850"/>
                  <a:gd name="connsiteY5" fmla="*/ 450850 h 450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6850" h="450850">
                    <a:moveTo>
                      <a:pt x="196850" y="450850"/>
                    </a:moveTo>
                    <a:lnTo>
                      <a:pt x="82550" y="342900"/>
                    </a:lnTo>
                    <a:lnTo>
                      <a:pt x="0" y="412750"/>
                    </a:lnTo>
                    <a:lnTo>
                      <a:pt x="31750" y="76200"/>
                    </a:lnTo>
                    <a:lnTo>
                      <a:pt x="180975" y="0"/>
                    </a:lnTo>
                    <a:cubicBezTo>
                      <a:pt x="183092" y="137583"/>
                      <a:pt x="194733" y="313267"/>
                      <a:pt x="196850" y="450850"/>
                    </a:cubicBezTo>
                    <a:close/>
                  </a:path>
                </a:pathLst>
              </a:custGeom>
              <a:solidFill>
                <a:srgbClr val="6993C5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2" name="41 Forma libre"/>
              <p:cNvSpPr/>
              <p:nvPr/>
            </p:nvSpPr>
            <p:spPr>
              <a:xfrm>
                <a:off x="404186" y="3627300"/>
                <a:ext cx="330200" cy="228600"/>
              </a:xfrm>
              <a:custGeom>
                <a:avLst/>
                <a:gdLst>
                  <a:gd name="connsiteX0" fmla="*/ 330200 w 330200"/>
                  <a:gd name="connsiteY0" fmla="*/ 38100 h 228600"/>
                  <a:gd name="connsiteX1" fmla="*/ 266700 w 330200"/>
                  <a:gd name="connsiteY1" fmla="*/ 228600 h 228600"/>
                  <a:gd name="connsiteX2" fmla="*/ 0 w 330200"/>
                  <a:gd name="connsiteY2" fmla="*/ 127000 h 228600"/>
                  <a:gd name="connsiteX3" fmla="*/ 101600 w 330200"/>
                  <a:gd name="connsiteY3" fmla="*/ 0 h 228600"/>
                  <a:gd name="connsiteX4" fmla="*/ 330200 w 330200"/>
                  <a:gd name="connsiteY4" fmla="*/ 381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0200" h="228600">
                    <a:moveTo>
                      <a:pt x="330200" y="38100"/>
                    </a:moveTo>
                    <a:lnTo>
                      <a:pt x="266700" y="228600"/>
                    </a:lnTo>
                    <a:lnTo>
                      <a:pt x="0" y="127000"/>
                    </a:lnTo>
                    <a:lnTo>
                      <a:pt x="101600" y="0"/>
                    </a:lnTo>
                    <a:lnTo>
                      <a:pt x="330200" y="381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3" name="42 Elipse"/>
              <p:cNvSpPr/>
              <p:nvPr/>
            </p:nvSpPr>
            <p:spPr>
              <a:xfrm>
                <a:off x="573797" y="3704264"/>
                <a:ext cx="74671" cy="74671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4" name="43 Forma libre"/>
              <p:cNvSpPr/>
              <p:nvPr/>
            </p:nvSpPr>
            <p:spPr>
              <a:xfrm>
                <a:off x="1076325" y="2828925"/>
                <a:ext cx="38483" cy="514350"/>
              </a:xfrm>
              <a:custGeom>
                <a:avLst/>
                <a:gdLst>
                  <a:gd name="connsiteX0" fmla="*/ 0 w 38483"/>
                  <a:gd name="connsiteY0" fmla="*/ 514350 h 514350"/>
                  <a:gd name="connsiteX1" fmla="*/ 38100 w 38483"/>
                  <a:gd name="connsiteY1" fmla="*/ 161925 h 514350"/>
                  <a:gd name="connsiteX2" fmla="*/ 19050 w 38483"/>
                  <a:gd name="connsiteY2" fmla="*/ 38100 h 514350"/>
                  <a:gd name="connsiteX3" fmla="*/ 9525 w 38483"/>
                  <a:gd name="connsiteY3" fmla="*/ 0 h 51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483" h="514350">
                    <a:moveTo>
                      <a:pt x="0" y="514350"/>
                    </a:moveTo>
                    <a:cubicBezTo>
                      <a:pt x="17462" y="377825"/>
                      <a:pt x="34925" y="241300"/>
                      <a:pt x="38100" y="161925"/>
                    </a:cubicBezTo>
                    <a:cubicBezTo>
                      <a:pt x="41275" y="82550"/>
                      <a:pt x="23812" y="65087"/>
                      <a:pt x="19050" y="38100"/>
                    </a:cubicBezTo>
                    <a:cubicBezTo>
                      <a:pt x="14288" y="11113"/>
                      <a:pt x="11906" y="5556"/>
                      <a:pt x="9525" y="0"/>
                    </a:cubicBezTo>
                  </a:path>
                </a:pathLst>
              </a:custGeom>
              <a:noFill/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5" name="44 Forma libre"/>
              <p:cNvSpPr/>
              <p:nvPr/>
            </p:nvSpPr>
            <p:spPr>
              <a:xfrm>
                <a:off x="971550" y="4000500"/>
                <a:ext cx="533400" cy="71614"/>
              </a:xfrm>
              <a:custGeom>
                <a:avLst/>
                <a:gdLst>
                  <a:gd name="connsiteX0" fmla="*/ 0 w 533400"/>
                  <a:gd name="connsiteY0" fmla="*/ 0 h 71614"/>
                  <a:gd name="connsiteX1" fmla="*/ 209550 w 533400"/>
                  <a:gd name="connsiteY1" fmla="*/ 66675 h 71614"/>
                  <a:gd name="connsiteX2" fmla="*/ 381000 w 533400"/>
                  <a:gd name="connsiteY2" fmla="*/ 66675 h 71614"/>
                  <a:gd name="connsiteX3" fmla="*/ 523875 w 533400"/>
                  <a:gd name="connsiteY3" fmla="*/ 66675 h 71614"/>
                  <a:gd name="connsiteX4" fmla="*/ 533400 w 533400"/>
                  <a:gd name="connsiteY4" fmla="*/ 66675 h 71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00" h="71614">
                    <a:moveTo>
                      <a:pt x="0" y="0"/>
                    </a:moveTo>
                    <a:cubicBezTo>
                      <a:pt x="73025" y="27781"/>
                      <a:pt x="146050" y="55563"/>
                      <a:pt x="209550" y="66675"/>
                    </a:cubicBezTo>
                    <a:cubicBezTo>
                      <a:pt x="273050" y="77788"/>
                      <a:pt x="381000" y="66675"/>
                      <a:pt x="381000" y="66675"/>
                    </a:cubicBezTo>
                    <a:lnTo>
                      <a:pt x="523875" y="66675"/>
                    </a:lnTo>
                    <a:lnTo>
                      <a:pt x="533400" y="66675"/>
                    </a:lnTo>
                  </a:path>
                </a:pathLst>
              </a:cu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6" name="45 Forma libre"/>
              <p:cNvSpPr/>
              <p:nvPr/>
            </p:nvSpPr>
            <p:spPr>
              <a:xfrm>
                <a:off x="1152732" y="3285819"/>
                <a:ext cx="247650" cy="292077"/>
              </a:xfrm>
              <a:custGeom>
                <a:avLst/>
                <a:gdLst>
                  <a:gd name="connsiteX0" fmla="*/ 247650 w 247650"/>
                  <a:gd name="connsiteY0" fmla="*/ 0 h 123825"/>
                  <a:gd name="connsiteX1" fmla="*/ 0 w 247650"/>
                  <a:gd name="connsiteY1" fmla="*/ 0 h 123825"/>
                  <a:gd name="connsiteX2" fmla="*/ 9525 w 247650"/>
                  <a:gd name="connsiteY2" fmla="*/ 85725 h 123825"/>
                  <a:gd name="connsiteX3" fmla="*/ 123825 w 247650"/>
                  <a:gd name="connsiteY3" fmla="*/ 123825 h 123825"/>
                  <a:gd name="connsiteX4" fmla="*/ 247650 w 247650"/>
                  <a:gd name="connsiteY4" fmla="*/ 66675 h 123825"/>
                  <a:gd name="connsiteX5" fmla="*/ 247650 w 247650"/>
                  <a:gd name="connsiteY5" fmla="*/ 0 h 123825"/>
                  <a:gd name="connsiteX0" fmla="*/ 247650 w 247650"/>
                  <a:gd name="connsiteY0" fmla="*/ 0 h 123825"/>
                  <a:gd name="connsiteX1" fmla="*/ 0 w 247650"/>
                  <a:gd name="connsiteY1" fmla="*/ 0 h 123825"/>
                  <a:gd name="connsiteX2" fmla="*/ 9525 w 247650"/>
                  <a:gd name="connsiteY2" fmla="*/ 85725 h 123825"/>
                  <a:gd name="connsiteX3" fmla="*/ 123825 w 247650"/>
                  <a:gd name="connsiteY3" fmla="*/ 123825 h 123825"/>
                  <a:gd name="connsiteX4" fmla="*/ 247650 w 247650"/>
                  <a:gd name="connsiteY4" fmla="*/ 89288 h 123825"/>
                  <a:gd name="connsiteX5" fmla="*/ 247650 w 247650"/>
                  <a:gd name="connsiteY5" fmla="*/ 0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7650" h="123825">
                    <a:moveTo>
                      <a:pt x="247650" y="0"/>
                    </a:moveTo>
                    <a:lnTo>
                      <a:pt x="0" y="0"/>
                    </a:lnTo>
                    <a:lnTo>
                      <a:pt x="9525" y="85725"/>
                    </a:lnTo>
                    <a:lnTo>
                      <a:pt x="123825" y="123825"/>
                    </a:lnTo>
                    <a:lnTo>
                      <a:pt x="247650" y="89288"/>
                    </a:lnTo>
                    <a:lnTo>
                      <a:pt x="247650" y="0"/>
                    </a:lnTo>
                    <a:close/>
                  </a:path>
                </a:pathLst>
              </a:cu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7" name="46 Forma libre"/>
              <p:cNvSpPr/>
              <p:nvPr/>
            </p:nvSpPr>
            <p:spPr>
              <a:xfrm>
                <a:off x="1152525" y="3276600"/>
                <a:ext cx="247650" cy="123825"/>
              </a:xfrm>
              <a:custGeom>
                <a:avLst/>
                <a:gdLst>
                  <a:gd name="connsiteX0" fmla="*/ 247650 w 247650"/>
                  <a:gd name="connsiteY0" fmla="*/ 0 h 123825"/>
                  <a:gd name="connsiteX1" fmla="*/ 0 w 247650"/>
                  <a:gd name="connsiteY1" fmla="*/ 0 h 123825"/>
                  <a:gd name="connsiteX2" fmla="*/ 9525 w 247650"/>
                  <a:gd name="connsiteY2" fmla="*/ 85725 h 123825"/>
                  <a:gd name="connsiteX3" fmla="*/ 123825 w 247650"/>
                  <a:gd name="connsiteY3" fmla="*/ 123825 h 123825"/>
                  <a:gd name="connsiteX4" fmla="*/ 247650 w 247650"/>
                  <a:gd name="connsiteY4" fmla="*/ 66675 h 123825"/>
                  <a:gd name="connsiteX5" fmla="*/ 247650 w 247650"/>
                  <a:gd name="connsiteY5" fmla="*/ 0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7650" h="123825">
                    <a:moveTo>
                      <a:pt x="247650" y="0"/>
                    </a:moveTo>
                    <a:lnTo>
                      <a:pt x="0" y="0"/>
                    </a:lnTo>
                    <a:lnTo>
                      <a:pt x="9525" y="85725"/>
                    </a:lnTo>
                    <a:lnTo>
                      <a:pt x="123825" y="123825"/>
                    </a:lnTo>
                    <a:lnTo>
                      <a:pt x="247650" y="66675"/>
                    </a:lnTo>
                    <a:lnTo>
                      <a:pt x="247650" y="0"/>
                    </a:lnTo>
                    <a:close/>
                  </a:path>
                </a:pathLst>
              </a:cu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8" name="47 Forma libre"/>
              <p:cNvSpPr/>
              <p:nvPr/>
            </p:nvSpPr>
            <p:spPr>
              <a:xfrm>
                <a:off x="1120140" y="3771900"/>
                <a:ext cx="266700" cy="167640"/>
              </a:xfrm>
              <a:custGeom>
                <a:avLst/>
                <a:gdLst>
                  <a:gd name="connsiteX0" fmla="*/ 266700 w 266700"/>
                  <a:gd name="connsiteY0" fmla="*/ 0 h 167640"/>
                  <a:gd name="connsiteX1" fmla="*/ 152400 w 266700"/>
                  <a:gd name="connsiteY1" fmla="*/ 114300 h 167640"/>
                  <a:gd name="connsiteX2" fmla="*/ 0 w 266700"/>
                  <a:gd name="connsiteY2" fmla="*/ 167640 h 167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6700" h="167640">
                    <a:moveTo>
                      <a:pt x="266700" y="0"/>
                    </a:moveTo>
                    <a:cubicBezTo>
                      <a:pt x="231775" y="43180"/>
                      <a:pt x="196850" y="86360"/>
                      <a:pt x="152400" y="114300"/>
                    </a:cubicBezTo>
                    <a:cubicBezTo>
                      <a:pt x="107950" y="142240"/>
                      <a:pt x="53975" y="154940"/>
                      <a:pt x="0" y="167640"/>
                    </a:cubicBezTo>
                  </a:path>
                </a:pathLst>
              </a:cu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9" name="48 Forma libre"/>
              <p:cNvSpPr/>
              <p:nvPr/>
            </p:nvSpPr>
            <p:spPr>
              <a:xfrm>
                <a:off x="959948" y="2699515"/>
                <a:ext cx="297353" cy="197997"/>
              </a:xfrm>
              <a:custGeom>
                <a:avLst/>
                <a:gdLst>
                  <a:gd name="connsiteX0" fmla="*/ 0 w 228600"/>
                  <a:gd name="connsiteY0" fmla="*/ 45720 h 137160"/>
                  <a:gd name="connsiteX1" fmla="*/ 68580 w 228600"/>
                  <a:gd name="connsiteY1" fmla="*/ 137160 h 137160"/>
                  <a:gd name="connsiteX2" fmla="*/ 205740 w 228600"/>
                  <a:gd name="connsiteY2" fmla="*/ 83820 h 137160"/>
                  <a:gd name="connsiteX3" fmla="*/ 228600 w 228600"/>
                  <a:gd name="connsiteY3" fmla="*/ 22860 h 137160"/>
                  <a:gd name="connsiteX4" fmla="*/ 190500 w 228600"/>
                  <a:gd name="connsiteY4" fmla="*/ 0 h 137160"/>
                  <a:gd name="connsiteX5" fmla="*/ 0 w 228600"/>
                  <a:gd name="connsiteY5" fmla="*/ 45720 h 137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8600" h="137160">
                    <a:moveTo>
                      <a:pt x="0" y="45720"/>
                    </a:moveTo>
                    <a:lnTo>
                      <a:pt x="68580" y="137160"/>
                    </a:lnTo>
                    <a:lnTo>
                      <a:pt x="205740" y="83820"/>
                    </a:lnTo>
                    <a:lnTo>
                      <a:pt x="228600" y="22860"/>
                    </a:lnTo>
                    <a:lnTo>
                      <a:pt x="190500" y="0"/>
                    </a:lnTo>
                    <a:lnTo>
                      <a:pt x="0" y="45720"/>
                    </a:lnTo>
                    <a:close/>
                  </a:path>
                </a:pathLst>
              </a:cu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29" name="28 Grupo"/>
            <p:cNvGrpSpPr/>
            <p:nvPr/>
          </p:nvGrpSpPr>
          <p:grpSpPr>
            <a:xfrm flipH="1">
              <a:off x="1722360" y="2656493"/>
              <a:ext cx="1101260" cy="1574047"/>
              <a:chOff x="444701" y="2656493"/>
              <a:chExt cx="1069981" cy="1574047"/>
            </a:xfrm>
          </p:grpSpPr>
          <p:sp>
            <p:nvSpPr>
              <p:cNvPr id="30" name="29 Forma libre"/>
              <p:cNvSpPr/>
              <p:nvPr/>
            </p:nvSpPr>
            <p:spPr>
              <a:xfrm>
                <a:off x="455782" y="2750133"/>
                <a:ext cx="1058900" cy="1480407"/>
              </a:xfrm>
              <a:custGeom>
                <a:avLst/>
                <a:gdLst>
                  <a:gd name="connsiteX0" fmla="*/ 1023533 w 1061840"/>
                  <a:gd name="connsiteY0" fmla="*/ 12117 h 1467060"/>
                  <a:gd name="connsiteX1" fmla="*/ 890183 w 1061840"/>
                  <a:gd name="connsiteY1" fmla="*/ 2592 h 1467060"/>
                  <a:gd name="connsiteX2" fmla="*/ 718733 w 1061840"/>
                  <a:gd name="connsiteY2" fmla="*/ 31167 h 1467060"/>
                  <a:gd name="connsiteX3" fmla="*/ 613958 w 1061840"/>
                  <a:gd name="connsiteY3" fmla="*/ 107367 h 1467060"/>
                  <a:gd name="connsiteX4" fmla="*/ 480608 w 1061840"/>
                  <a:gd name="connsiteY4" fmla="*/ 259767 h 1467060"/>
                  <a:gd name="connsiteX5" fmla="*/ 375833 w 1061840"/>
                  <a:gd name="connsiteY5" fmla="*/ 478842 h 1467060"/>
                  <a:gd name="connsiteX6" fmla="*/ 213908 w 1061840"/>
                  <a:gd name="connsiteY6" fmla="*/ 764592 h 1467060"/>
                  <a:gd name="connsiteX7" fmla="*/ 118658 w 1061840"/>
                  <a:gd name="connsiteY7" fmla="*/ 907467 h 1467060"/>
                  <a:gd name="connsiteX8" fmla="*/ 32933 w 1061840"/>
                  <a:gd name="connsiteY8" fmla="*/ 1031292 h 1467060"/>
                  <a:gd name="connsiteX9" fmla="*/ 4358 w 1061840"/>
                  <a:gd name="connsiteY9" fmla="*/ 1069392 h 1467060"/>
                  <a:gd name="connsiteX10" fmla="*/ 118658 w 1061840"/>
                  <a:gd name="connsiteY10" fmla="*/ 1164642 h 1467060"/>
                  <a:gd name="connsiteX11" fmla="*/ 328208 w 1061840"/>
                  <a:gd name="connsiteY11" fmla="*/ 1240842 h 1467060"/>
                  <a:gd name="connsiteX12" fmla="*/ 347258 w 1061840"/>
                  <a:gd name="connsiteY12" fmla="*/ 1221792 h 1467060"/>
                  <a:gd name="connsiteX13" fmla="*/ 442508 w 1061840"/>
                  <a:gd name="connsiteY13" fmla="*/ 1031292 h 1467060"/>
                  <a:gd name="connsiteX14" fmla="*/ 623483 w 1061840"/>
                  <a:gd name="connsiteY14" fmla="*/ 716967 h 1467060"/>
                  <a:gd name="connsiteX15" fmla="*/ 671108 w 1061840"/>
                  <a:gd name="connsiteY15" fmla="*/ 593142 h 1467060"/>
                  <a:gd name="connsiteX16" fmla="*/ 594908 w 1061840"/>
                  <a:gd name="connsiteY16" fmla="*/ 1040817 h 1467060"/>
                  <a:gd name="connsiteX17" fmla="*/ 556808 w 1061840"/>
                  <a:gd name="connsiteY17" fmla="*/ 1250367 h 1467060"/>
                  <a:gd name="connsiteX18" fmla="*/ 547283 w 1061840"/>
                  <a:gd name="connsiteY18" fmla="*/ 1374192 h 1467060"/>
                  <a:gd name="connsiteX19" fmla="*/ 613958 w 1061840"/>
                  <a:gd name="connsiteY19" fmla="*/ 1412292 h 1467060"/>
                  <a:gd name="connsiteX20" fmla="*/ 852083 w 1061840"/>
                  <a:gd name="connsiteY20" fmla="*/ 1459917 h 1467060"/>
                  <a:gd name="connsiteX21" fmla="*/ 985433 w 1061840"/>
                  <a:gd name="connsiteY21" fmla="*/ 1450392 h 1467060"/>
                  <a:gd name="connsiteX22" fmla="*/ 994958 w 1061840"/>
                  <a:gd name="connsiteY22" fmla="*/ 1307517 h 1467060"/>
                  <a:gd name="connsiteX23" fmla="*/ 1014008 w 1061840"/>
                  <a:gd name="connsiteY23" fmla="*/ 945567 h 1467060"/>
                  <a:gd name="connsiteX24" fmla="*/ 1042583 w 1061840"/>
                  <a:gd name="connsiteY24" fmla="*/ 659817 h 1467060"/>
                  <a:gd name="connsiteX25" fmla="*/ 1042583 w 1061840"/>
                  <a:gd name="connsiteY25" fmla="*/ 421692 h 1467060"/>
                  <a:gd name="connsiteX26" fmla="*/ 1052108 w 1061840"/>
                  <a:gd name="connsiteY26" fmla="*/ 240717 h 1467060"/>
                  <a:gd name="connsiteX27" fmla="*/ 1061633 w 1061840"/>
                  <a:gd name="connsiteY27" fmla="*/ 97842 h 1467060"/>
                  <a:gd name="connsiteX28" fmla="*/ 1023533 w 1061840"/>
                  <a:gd name="connsiteY28" fmla="*/ 12117 h 1467060"/>
                  <a:gd name="connsiteX0" fmla="*/ 1023533 w 1084384"/>
                  <a:gd name="connsiteY0" fmla="*/ 12117 h 1480407"/>
                  <a:gd name="connsiteX1" fmla="*/ 890183 w 1084384"/>
                  <a:gd name="connsiteY1" fmla="*/ 2592 h 1480407"/>
                  <a:gd name="connsiteX2" fmla="*/ 718733 w 1084384"/>
                  <a:gd name="connsiteY2" fmla="*/ 31167 h 1480407"/>
                  <a:gd name="connsiteX3" fmla="*/ 613958 w 1084384"/>
                  <a:gd name="connsiteY3" fmla="*/ 107367 h 1480407"/>
                  <a:gd name="connsiteX4" fmla="*/ 480608 w 1084384"/>
                  <a:gd name="connsiteY4" fmla="*/ 259767 h 1480407"/>
                  <a:gd name="connsiteX5" fmla="*/ 375833 w 1084384"/>
                  <a:gd name="connsiteY5" fmla="*/ 478842 h 1480407"/>
                  <a:gd name="connsiteX6" fmla="*/ 213908 w 1084384"/>
                  <a:gd name="connsiteY6" fmla="*/ 764592 h 1480407"/>
                  <a:gd name="connsiteX7" fmla="*/ 118658 w 1084384"/>
                  <a:gd name="connsiteY7" fmla="*/ 907467 h 1480407"/>
                  <a:gd name="connsiteX8" fmla="*/ 32933 w 1084384"/>
                  <a:gd name="connsiteY8" fmla="*/ 1031292 h 1480407"/>
                  <a:gd name="connsiteX9" fmla="*/ 4358 w 1084384"/>
                  <a:gd name="connsiteY9" fmla="*/ 1069392 h 1480407"/>
                  <a:gd name="connsiteX10" fmla="*/ 118658 w 1084384"/>
                  <a:gd name="connsiteY10" fmla="*/ 1164642 h 1480407"/>
                  <a:gd name="connsiteX11" fmla="*/ 328208 w 1084384"/>
                  <a:gd name="connsiteY11" fmla="*/ 1240842 h 1480407"/>
                  <a:gd name="connsiteX12" fmla="*/ 347258 w 1084384"/>
                  <a:gd name="connsiteY12" fmla="*/ 1221792 h 1480407"/>
                  <a:gd name="connsiteX13" fmla="*/ 442508 w 1084384"/>
                  <a:gd name="connsiteY13" fmla="*/ 1031292 h 1480407"/>
                  <a:gd name="connsiteX14" fmla="*/ 623483 w 1084384"/>
                  <a:gd name="connsiteY14" fmla="*/ 716967 h 1480407"/>
                  <a:gd name="connsiteX15" fmla="*/ 671108 w 1084384"/>
                  <a:gd name="connsiteY15" fmla="*/ 593142 h 1480407"/>
                  <a:gd name="connsiteX16" fmla="*/ 594908 w 1084384"/>
                  <a:gd name="connsiteY16" fmla="*/ 1040817 h 1480407"/>
                  <a:gd name="connsiteX17" fmla="*/ 556808 w 1084384"/>
                  <a:gd name="connsiteY17" fmla="*/ 1250367 h 1480407"/>
                  <a:gd name="connsiteX18" fmla="*/ 547283 w 1084384"/>
                  <a:gd name="connsiteY18" fmla="*/ 1374192 h 1480407"/>
                  <a:gd name="connsiteX19" fmla="*/ 613958 w 1084384"/>
                  <a:gd name="connsiteY19" fmla="*/ 1412292 h 1480407"/>
                  <a:gd name="connsiteX20" fmla="*/ 852083 w 1084384"/>
                  <a:gd name="connsiteY20" fmla="*/ 1459917 h 1480407"/>
                  <a:gd name="connsiteX21" fmla="*/ 1080683 w 1084384"/>
                  <a:gd name="connsiteY21" fmla="*/ 1469442 h 1480407"/>
                  <a:gd name="connsiteX22" fmla="*/ 994958 w 1084384"/>
                  <a:gd name="connsiteY22" fmla="*/ 1307517 h 1480407"/>
                  <a:gd name="connsiteX23" fmla="*/ 1014008 w 1084384"/>
                  <a:gd name="connsiteY23" fmla="*/ 945567 h 1480407"/>
                  <a:gd name="connsiteX24" fmla="*/ 1042583 w 1084384"/>
                  <a:gd name="connsiteY24" fmla="*/ 659817 h 1480407"/>
                  <a:gd name="connsiteX25" fmla="*/ 1042583 w 1084384"/>
                  <a:gd name="connsiteY25" fmla="*/ 421692 h 1480407"/>
                  <a:gd name="connsiteX26" fmla="*/ 1052108 w 1084384"/>
                  <a:gd name="connsiteY26" fmla="*/ 240717 h 1480407"/>
                  <a:gd name="connsiteX27" fmla="*/ 1061633 w 1084384"/>
                  <a:gd name="connsiteY27" fmla="*/ 97842 h 1480407"/>
                  <a:gd name="connsiteX28" fmla="*/ 1023533 w 1084384"/>
                  <a:gd name="connsiteY28" fmla="*/ 12117 h 1480407"/>
                  <a:gd name="connsiteX0" fmla="*/ 1023533 w 1104656"/>
                  <a:gd name="connsiteY0" fmla="*/ 12117 h 1480407"/>
                  <a:gd name="connsiteX1" fmla="*/ 890183 w 1104656"/>
                  <a:gd name="connsiteY1" fmla="*/ 2592 h 1480407"/>
                  <a:gd name="connsiteX2" fmla="*/ 718733 w 1104656"/>
                  <a:gd name="connsiteY2" fmla="*/ 31167 h 1480407"/>
                  <a:gd name="connsiteX3" fmla="*/ 613958 w 1104656"/>
                  <a:gd name="connsiteY3" fmla="*/ 107367 h 1480407"/>
                  <a:gd name="connsiteX4" fmla="*/ 480608 w 1104656"/>
                  <a:gd name="connsiteY4" fmla="*/ 259767 h 1480407"/>
                  <a:gd name="connsiteX5" fmla="*/ 375833 w 1104656"/>
                  <a:gd name="connsiteY5" fmla="*/ 478842 h 1480407"/>
                  <a:gd name="connsiteX6" fmla="*/ 213908 w 1104656"/>
                  <a:gd name="connsiteY6" fmla="*/ 764592 h 1480407"/>
                  <a:gd name="connsiteX7" fmla="*/ 118658 w 1104656"/>
                  <a:gd name="connsiteY7" fmla="*/ 907467 h 1480407"/>
                  <a:gd name="connsiteX8" fmla="*/ 32933 w 1104656"/>
                  <a:gd name="connsiteY8" fmla="*/ 1031292 h 1480407"/>
                  <a:gd name="connsiteX9" fmla="*/ 4358 w 1104656"/>
                  <a:gd name="connsiteY9" fmla="*/ 1069392 h 1480407"/>
                  <a:gd name="connsiteX10" fmla="*/ 118658 w 1104656"/>
                  <a:gd name="connsiteY10" fmla="*/ 1164642 h 1480407"/>
                  <a:gd name="connsiteX11" fmla="*/ 328208 w 1104656"/>
                  <a:gd name="connsiteY11" fmla="*/ 1240842 h 1480407"/>
                  <a:gd name="connsiteX12" fmla="*/ 347258 w 1104656"/>
                  <a:gd name="connsiteY12" fmla="*/ 1221792 h 1480407"/>
                  <a:gd name="connsiteX13" fmla="*/ 442508 w 1104656"/>
                  <a:gd name="connsiteY13" fmla="*/ 1031292 h 1480407"/>
                  <a:gd name="connsiteX14" fmla="*/ 623483 w 1104656"/>
                  <a:gd name="connsiteY14" fmla="*/ 716967 h 1480407"/>
                  <a:gd name="connsiteX15" fmla="*/ 671108 w 1104656"/>
                  <a:gd name="connsiteY15" fmla="*/ 593142 h 1480407"/>
                  <a:gd name="connsiteX16" fmla="*/ 594908 w 1104656"/>
                  <a:gd name="connsiteY16" fmla="*/ 1040817 h 1480407"/>
                  <a:gd name="connsiteX17" fmla="*/ 556808 w 1104656"/>
                  <a:gd name="connsiteY17" fmla="*/ 1250367 h 1480407"/>
                  <a:gd name="connsiteX18" fmla="*/ 547283 w 1104656"/>
                  <a:gd name="connsiteY18" fmla="*/ 1374192 h 1480407"/>
                  <a:gd name="connsiteX19" fmla="*/ 613958 w 1104656"/>
                  <a:gd name="connsiteY19" fmla="*/ 1412292 h 1480407"/>
                  <a:gd name="connsiteX20" fmla="*/ 852083 w 1104656"/>
                  <a:gd name="connsiteY20" fmla="*/ 1459917 h 1480407"/>
                  <a:gd name="connsiteX21" fmla="*/ 1080683 w 1104656"/>
                  <a:gd name="connsiteY21" fmla="*/ 1469442 h 1480407"/>
                  <a:gd name="connsiteX22" fmla="*/ 1090208 w 1104656"/>
                  <a:gd name="connsiteY22" fmla="*/ 1307517 h 1480407"/>
                  <a:gd name="connsiteX23" fmla="*/ 1014008 w 1104656"/>
                  <a:gd name="connsiteY23" fmla="*/ 945567 h 1480407"/>
                  <a:gd name="connsiteX24" fmla="*/ 1042583 w 1104656"/>
                  <a:gd name="connsiteY24" fmla="*/ 659817 h 1480407"/>
                  <a:gd name="connsiteX25" fmla="*/ 1042583 w 1104656"/>
                  <a:gd name="connsiteY25" fmla="*/ 421692 h 1480407"/>
                  <a:gd name="connsiteX26" fmla="*/ 1052108 w 1104656"/>
                  <a:gd name="connsiteY26" fmla="*/ 240717 h 1480407"/>
                  <a:gd name="connsiteX27" fmla="*/ 1061633 w 1104656"/>
                  <a:gd name="connsiteY27" fmla="*/ 97842 h 1480407"/>
                  <a:gd name="connsiteX28" fmla="*/ 1023533 w 1104656"/>
                  <a:gd name="connsiteY28" fmla="*/ 12117 h 1480407"/>
                  <a:gd name="connsiteX0" fmla="*/ 1023533 w 1110954"/>
                  <a:gd name="connsiteY0" fmla="*/ 12117 h 1480407"/>
                  <a:gd name="connsiteX1" fmla="*/ 890183 w 1110954"/>
                  <a:gd name="connsiteY1" fmla="*/ 2592 h 1480407"/>
                  <a:gd name="connsiteX2" fmla="*/ 718733 w 1110954"/>
                  <a:gd name="connsiteY2" fmla="*/ 31167 h 1480407"/>
                  <a:gd name="connsiteX3" fmla="*/ 613958 w 1110954"/>
                  <a:gd name="connsiteY3" fmla="*/ 107367 h 1480407"/>
                  <a:gd name="connsiteX4" fmla="*/ 480608 w 1110954"/>
                  <a:gd name="connsiteY4" fmla="*/ 259767 h 1480407"/>
                  <a:gd name="connsiteX5" fmla="*/ 375833 w 1110954"/>
                  <a:gd name="connsiteY5" fmla="*/ 478842 h 1480407"/>
                  <a:gd name="connsiteX6" fmla="*/ 213908 w 1110954"/>
                  <a:gd name="connsiteY6" fmla="*/ 764592 h 1480407"/>
                  <a:gd name="connsiteX7" fmla="*/ 118658 w 1110954"/>
                  <a:gd name="connsiteY7" fmla="*/ 907467 h 1480407"/>
                  <a:gd name="connsiteX8" fmla="*/ 32933 w 1110954"/>
                  <a:gd name="connsiteY8" fmla="*/ 1031292 h 1480407"/>
                  <a:gd name="connsiteX9" fmla="*/ 4358 w 1110954"/>
                  <a:gd name="connsiteY9" fmla="*/ 1069392 h 1480407"/>
                  <a:gd name="connsiteX10" fmla="*/ 118658 w 1110954"/>
                  <a:gd name="connsiteY10" fmla="*/ 1164642 h 1480407"/>
                  <a:gd name="connsiteX11" fmla="*/ 328208 w 1110954"/>
                  <a:gd name="connsiteY11" fmla="*/ 1240842 h 1480407"/>
                  <a:gd name="connsiteX12" fmla="*/ 347258 w 1110954"/>
                  <a:gd name="connsiteY12" fmla="*/ 1221792 h 1480407"/>
                  <a:gd name="connsiteX13" fmla="*/ 442508 w 1110954"/>
                  <a:gd name="connsiteY13" fmla="*/ 1031292 h 1480407"/>
                  <a:gd name="connsiteX14" fmla="*/ 623483 w 1110954"/>
                  <a:gd name="connsiteY14" fmla="*/ 716967 h 1480407"/>
                  <a:gd name="connsiteX15" fmla="*/ 671108 w 1110954"/>
                  <a:gd name="connsiteY15" fmla="*/ 593142 h 1480407"/>
                  <a:gd name="connsiteX16" fmla="*/ 594908 w 1110954"/>
                  <a:gd name="connsiteY16" fmla="*/ 1040817 h 1480407"/>
                  <a:gd name="connsiteX17" fmla="*/ 556808 w 1110954"/>
                  <a:gd name="connsiteY17" fmla="*/ 1250367 h 1480407"/>
                  <a:gd name="connsiteX18" fmla="*/ 547283 w 1110954"/>
                  <a:gd name="connsiteY18" fmla="*/ 1374192 h 1480407"/>
                  <a:gd name="connsiteX19" fmla="*/ 613958 w 1110954"/>
                  <a:gd name="connsiteY19" fmla="*/ 1412292 h 1480407"/>
                  <a:gd name="connsiteX20" fmla="*/ 852083 w 1110954"/>
                  <a:gd name="connsiteY20" fmla="*/ 1459917 h 1480407"/>
                  <a:gd name="connsiteX21" fmla="*/ 1080683 w 1110954"/>
                  <a:gd name="connsiteY21" fmla="*/ 1469442 h 1480407"/>
                  <a:gd name="connsiteX22" fmla="*/ 1090208 w 1110954"/>
                  <a:gd name="connsiteY22" fmla="*/ 1307517 h 1480407"/>
                  <a:gd name="connsiteX23" fmla="*/ 1109258 w 1110954"/>
                  <a:gd name="connsiteY23" fmla="*/ 936042 h 1480407"/>
                  <a:gd name="connsiteX24" fmla="*/ 1042583 w 1110954"/>
                  <a:gd name="connsiteY24" fmla="*/ 659817 h 1480407"/>
                  <a:gd name="connsiteX25" fmla="*/ 1042583 w 1110954"/>
                  <a:gd name="connsiteY25" fmla="*/ 421692 h 1480407"/>
                  <a:gd name="connsiteX26" fmla="*/ 1052108 w 1110954"/>
                  <a:gd name="connsiteY26" fmla="*/ 240717 h 1480407"/>
                  <a:gd name="connsiteX27" fmla="*/ 1061633 w 1110954"/>
                  <a:gd name="connsiteY27" fmla="*/ 97842 h 1480407"/>
                  <a:gd name="connsiteX28" fmla="*/ 1023533 w 1110954"/>
                  <a:gd name="connsiteY28" fmla="*/ 12117 h 1480407"/>
                  <a:gd name="connsiteX0" fmla="*/ 1023533 w 1110009"/>
                  <a:gd name="connsiteY0" fmla="*/ 12117 h 1480407"/>
                  <a:gd name="connsiteX1" fmla="*/ 890183 w 1110009"/>
                  <a:gd name="connsiteY1" fmla="*/ 2592 h 1480407"/>
                  <a:gd name="connsiteX2" fmla="*/ 718733 w 1110009"/>
                  <a:gd name="connsiteY2" fmla="*/ 31167 h 1480407"/>
                  <a:gd name="connsiteX3" fmla="*/ 613958 w 1110009"/>
                  <a:gd name="connsiteY3" fmla="*/ 107367 h 1480407"/>
                  <a:gd name="connsiteX4" fmla="*/ 480608 w 1110009"/>
                  <a:gd name="connsiteY4" fmla="*/ 259767 h 1480407"/>
                  <a:gd name="connsiteX5" fmla="*/ 375833 w 1110009"/>
                  <a:gd name="connsiteY5" fmla="*/ 478842 h 1480407"/>
                  <a:gd name="connsiteX6" fmla="*/ 213908 w 1110009"/>
                  <a:gd name="connsiteY6" fmla="*/ 764592 h 1480407"/>
                  <a:gd name="connsiteX7" fmla="*/ 118658 w 1110009"/>
                  <a:gd name="connsiteY7" fmla="*/ 907467 h 1480407"/>
                  <a:gd name="connsiteX8" fmla="*/ 32933 w 1110009"/>
                  <a:gd name="connsiteY8" fmla="*/ 1031292 h 1480407"/>
                  <a:gd name="connsiteX9" fmla="*/ 4358 w 1110009"/>
                  <a:gd name="connsiteY9" fmla="*/ 1069392 h 1480407"/>
                  <a:gd name="connsiteX10" fmla="*/ 118658 w 1110009"/>
                  <a:gd name="connsiteY10" fmla="*/ 1164642 h 1480407"/>
                  <a:gd name="connsiteX11" fmla="*/ 328208 w 1110009"/>
                  <a:gd name="connsiteY11" fmla="*/ 1240842 h 1480407"/>
                  <a:gd name="connsiteX12" fmla="*/ 347258 w 1110009"/>
                  <a:gd name="connsiteY12" fmla="*/ 1221792 h 1480407"/>
                  <a:gd name="connsiteX13" fmla="*/ 442508 w 1110009"/>
                  <a:gd name="connsiteY13" fmla="*/ 1031292 h 1480407"/>
                  <a:gd name="connsiteX14" fmla="*/ 623483 w 1110009"/>
                  <a:gd name="connsiteY14" fmla="*/ 716967 h 1480407"/>
                  <a:gd name="connsiteX15" fmla="*/ 671108 w 1110009"/>
                  <a:gd name="connsiteY15" fmla="*/ 593142 h 1480407"/>
                  <a:gd name="connsiteX16" fmla="*/ 594908 w 1110009"/>
                  <a:gd name="connsiteY16" fmla="*/ 1040817 h 1480407"/>
                  <a:gd name="connsiteX17" fmla="*/ 556808 w 1110009"/>
                  <a:gd name="connsiteY17" fmla="*/ 1250367 h 1480407"/>
                  <a:gd name="connsiteX18" fmla="*/ 547283 w 1110009"/>
                  <a:gd name="connsiteY18" fmla="*/ 1374192 h 1480407"/>
                  <a:gd name="connsiteX19" fmla="*/ 613958 w 1110009"/>
                  <a:gd name="connsiteY19" fmla="*/ 1412292 h 1480407"/>
                  <a:gd name="connsiteX20" fmla="*/ 852083 w 1110009"/>
                  <a:gd name="connsiteY20" fmla="*/ 1459917 h 1480407"/>
                  <a:gd name="connsiteX21" fmla="*/ 1080683 w 1110009"/>
                  <a:gd name="connsiteY21" fmla="*/ 1469442 h 1480407"/>
                  <a:gd name="connsiteX22" fmla="*/ 1090208 w 1110009"/>
                  <a:gd name="connsiteY22" fmla="*/ 1307517 h 1480407"/>
                  <a:gd name="connsiteX23" fmla="*/ 1109258 w 1110009"/>
                  <a:gd name="connsiteY23" fmla="*/ 936042 h 1480407"/>
                  <a:gd name="connsiteX24" fmla="*/ 1099733 w 1110009"/>
                  <a:gd name="connsiteY24" fmla="*/ 650292 h 1480407"/>
                  <a:gd name="connsiteX25" fmla="*/ 1042583 w 1110009"/>
                  <a:gd name="connsiteY25" fmla="*/ 421692 h 1480407"/>
                  <a:gd name="connsiteX26" fmla="*/ 1052108 w 1110009"/>
                  <a:gd name="connsiteY26" fmla="*/ 240717 h 1480407"/>
                  <a:gd name="connsiteX27" fmla="*/ 1061633 w 1110009"/>
                  <a:gd name="connsiteY27" fmla="*/ 97842 h 1480407"/>
                  <a:gd name="connsiteX28" fmla="*/ 1023533 w 1110009"/>
                  <a:gd name="connsiteY28" fmla="*/ 12117 h 1480407"/>
                  <a:gd name="connsiteX0" fmla="*/ 1023533 w 1109465"/>
                  <a:gd name="connsiteY0" fmla="*/ 12117 h 1480407"/>
                  <a:gd name="connsiteX1" fmla="*/ 890183 w 1109465"/>
                  <a:gd name="connsiteY1" fmla="*/ 2592 h 1480407"/>
                  <a:gd name="connsiteX2" fmla="*/ 718733 w 1109465"/>
                  <a:gd name="connsiteY2" fmla="*/ 31167 h 1480407"/>
                  <a:gd name="connsiteX3" fmla="*/ 613958 w 1109465"/>
                  <a:gd name="connsiteY3" fmla="*/ 107367 h 1480407"/>
                  <a:gd name="connsiteX4" fmla="*/ 480608 w 1109465"/>
                  <a:gd name="connsiteY4" fmla="*/ 259767 h 1480407"/>
                  <a:gd name="connsiteX5" fmla="*/ 375833 w 1109465"/>
                  <a:gd name="connsiteY5" fmla="*/ 478842 h 1480407"/>
                  <a:gd name="connsiteX6" fmla="*/ 213908 w 1109465"/>
                  <a:gd name="connsiteY6" fmla="*/ 764592 h 1480407"/>
                  <a:gd name="connsiteX7" fmla="*/ 118658 w 1109465"/>
                  <a:gd name="connsiteY7" fmla="*/ 907467 h 1480407"/>
                  <a:gd name="connsiteX8" fmla="*/ 32933 w 1109465"/>
                  <a:gd name="connsiteY8" fmla="*/ 1031292 h 1480407"/>
                  <a:gd name="connsiteX9" fmla="*/ 4358 w 1109465"/>
                  <a:gd name="connsiteY9" fmla="*/ 1069392 h 1480407"/>
                  <a:gd name="connsiteX10" fmla="*/ 118658 w 1109465"/>
                  <a:gd name="connsiteY10" fmla="*/ 1164642 h 1480407"/>
                  <a:gd name="connsiteX11" fmla="*/ 328208 w 1109465"/>
                  <a:gd name="connsiteY11" fmla="*/ 1240842 h 1480407"/>
                  <a:gd name="connsiteX12" fmla="*/ 347258 w 1109465"/>
                  <a:gd name="connsiteY12" fmla="*/ 1221792 h 1480407"/>
                  <a:gd name="connsiteX13" fmla="*/ 442508 w 1109465"/>
                  <a:gd name="connsiteY13" fmla="*/ 1031292 h 1480407"/>
                  <a:gd name="connsiteX14" fmla="*/ 623483 w 1109465"/>
                  <a:gd name="connsiteY14" fmla="*/ 716967 h 1480407"/>
                  <a:gd name="connsiteX15" fmla="*/ 671108 w 1109465"/>
                  <a:gd name="connsiteY15" fmla="*/ 593142 h 1480407"/>
                  <a:gd name="connsiteX16" fmla="*/ 594908 w 1109465"/>
                  <a:gd name="connsiteY16" fmla="*/ 1040817 h 1480407"/>
                  <a:gd name="connsiteX17" fmla="*/ 556808 w 1109465"/>
                  <a:gd name="connsiteY17" fmla="*/ 1250367 h 1480407"/>
                  <a:gd name="connsiteX18" fmla="*/ 547283 w 1109465"/>
                  <a:gd name="connsiteY18" fmla="*/ 1374192 h 1480407"/>
                  <a:gd name="connsiteX19" fmla="*/ 613958 w 1109465"/>
                  <a:gd name="connsiteY19" fmla="*/ 1412292 h 1480407"/>
                  <a:gd name="connsiteX20" fmla="*/ 852083 w 1109465"/>
                  <a:gd name="connsiteY20" fmla="*/ 1459917 h 1480407"/>
                  <a:gd name="connsiteX21" fmla="*/ 1080683 w 1109465"/>
                  <a:gd name="connsiteY21" fmla="*/ 1469442 h 1480407"/>
                  <a:gd name="connsiteX22" fmla="*/ 1090208 w 1109465"/>
                  <a:gd name="connsiteY22" fmla="*/ 1307517 h 1480407"/>
                  <a:gd name="connsiteX23" fmla="*/ 1109258 w 1109465"/>
                  <a:gd name="connsiteY23" fmla="*/ 936042 h 1480407"/>
                  <a:gd name="connsiteX24" fmla="*/ 1099733 w 1109465"/>
                  <a:gd name="connsiteY24" fmla="*/ 650292 h 1480407"/>
                  <a:gd name="connsiteX25" fmla="*/ 1090208 w 1109465"/>
                  <a:gd name="connsiteY25" fmla="*/ 421692 h 1480407"/>
                  <a:gd name="connsiteX26" fmla="*/ 1052108 w 1109465"/>
                  <a:gd name="connsiteY26" fmla="*/ 240717 h 1480407"/>
                  <a:gd name="connsiteX27" fmla="*/ 1061633 w 1109465"/>
                  <a:gd name="connsiteY27" fmla="*/ 97842 h 1480407"/>
                  <a:gd name="connsiteX28" fmla="*/ 1023533 w 1109465"/>
                  <a:gd name="connsiteY28" fmla="*/ 12117 h 1480407"/>
                  <a:gd name="connsiteX0" fmla="*/ 1023533 w 1109465"/>
                  <a:gd name="connsiteY0" fmla="*/ 12117 h 1480407"/>
                  <a:gd name="connsiteX1" fmla="*/ 890183 w 1109465"/>
                  <a:gd name="connsiteY1" fmla="*/ 2592 h 1480407"/>
                  <a:gd name="connsiteX2" fmla="*/ 718733 w 1109465"/>
                  <a:gd name="connsiteY2" fmla="*/ 31167 h 1480407"/>
                  <a:gd name="connsiteX3" fmla="*/ 613958 w 1109465"/>
                  <a:gd name="connsiteY3" fmla="*/ 107367 h 1480407"/>
                  <a:gd name="connsiteX4" fmla="*/ 480608 w 1109465"/>
                  <a:gd name="connsiteY4" fmla="*/ 259767 h 1480407"/>
                  <a:gd name="connsiteX5" fmla="*/ 375833 w 1109465"/>
                  <a:gd name="connsiteY5" fmla="*/ 478842 h 1480407"/>
                  <a:gd name="connsiteX6" fmla="*/ 213908 w 1109465"/>
                  <a:gd name="connsiteY6" fmla="*/ 764592 h 1480407"/>
                  <a:gd name="connsiteX7" fmla="*/ 118658 w 1109465"/>
                  <a:gd name="connsiteY7" fmla="*/ 907467 h 1480407"/>
                  <a:gd name="connsiteX8" fmla="*/ 32933 w 1109465"/>
                  <a:gd name="connsiteY8" fmla="*/ 1031292 h 1480407"/>
                  <a:gd name="connsiteX9" fmla="*/ 4358 w 1109465"/>
                  <a:gd name="connsiteY9" fmla="*/ 1069392 h 1480407"/>
                  <a:gd name="connsiteX10" fmla="*/ 118658 w 1109465"/>
                  <a:gd name="connsiteY10" fmla="*/ 1164642 h 1480407"/>
                  <a:gd name="connsiteX11" fmla="*/ 328208 w 1109465"/>
                  <a:gd name="connsiteY11" fmla="*/ 1240842 h 1480407"/>
                  <a:gd name="connsiteX12" fmla="*/ 384275 w 1109465"/>
                  <a:gd name="connsiteY12" fmla="*/ 1269417 h 1480407"/>
                  <a:gd name="connsiteX13" fmla="*/ 442508 w 1109465"/>
                  <a:gd name="connsiteY13" fmla="*/ 1031292 h 1480407"/>
                  <a:gd name="connsiteX14" fmla="*/ 623483 w 1109465"/>
                  <a:gd name="connsiteY14" fmla="*/ 716967 h 1480407"/>
                  <a:gd name="connsiteX15" fmla="*/ 671108 w 1109465"/>
                  <a:gd name="connsiteY15" fmla="*/ 593142 h 1480407"/>
                  <a:gd name="connsiteX16" fmla="*/ 594908 w 1109465"/>
                  <a:gd name="connsiteY16" fmla="*/ 1040817 h 1480407"/>
                  <a:gd name="connsiteX17" fmla="*/ 556808 w 1109465"/>
                  <a:gd name="connsiteY17" fmla="*/ 1250367 h 1480407"/>
                  <a:gd name="connsiteX18" fmla="*/ 547283 w 1109465"/>
                  <a:gd name="connsiteY18" fmla="*/ 1374192 h 1480407"/>
                  <a:gd name="connsiteX19" fmla="*/ 613958 w 1109465"/>
                  <a:gd name="connsiteY19" fmla="*/ 1412292 h 1480407"/>
                  <a:gd name="connsiteX20" fmla="*/ 852083 w 1109465"/>
                  <a:gd name="connsiteY20" fmla="*/ 1459917 h 1480407"/>
                  <a:gd name="connsiteX21" fmla="*/ 1080683 w 1109465"/>
                  <a:gd name="connsiteY21" fmla="*/ 1469442 h 1480407"/>
                  <a:gd name="connsiteX22" fmla="*/ 1090208 w 1109465"/>
                  <a:gd name="connsiteY22" fmla="*/ 1307517 h 1480407"/>
                  <a:gd name="connsiteX23" fmla="*/ 1109258 w 1109465"/>
                  <a:gd name="connsiteY23" fmla="*/ 936042 h 1480407"/>
                  <a:gd name="connsiteX24" fmla="*/ 1099733 w 1109465"/>
                  <a:gd name="connsiteY24" fmla="*/ 650292 h 1480407"/>
                  <a:gd name="connsiteX25" fmla="*/ 1090208 w 1109465"/>
                  <a:gd name="connsiteY25" fmla="*/ 421692 h 1480407"/>
                  <a:gd name="connsiteX26" fmla="*/ 1052108 w 1109465"/>
                  <a:gd name="connsiteY26" fmla="*/ 240717 h 1480407"/>
                  <a:gd name="connsiteX27" fmla="*/ 1061633 w 1109465"/>
                  <a:gd name="connsiteY27" fmla="*/ 97842 h 1480407"/>
                  <a:gd name="connsiteX28" fmla="*/ 1023533 w 1109465"/>
                  <a:gd name="connsiteY28" fmla="*/ 12117 h 1480407"/>
                  <a:gd name="connsiteX0" fmla="*/ 1023533 w 1109465"/>
                  <a:gd name="connsiteY0" fmla="*/ 12117 h 1480407"/>
                  <a:gd name="connsiteX1" fmla="*/ 890183 w 1109465"/>
                  <a:gd name="connsiteY1" fmla="*/ 2592 h 1480407"/>
                  <a:gd name="connsiteX2" fmla="*/ 718733 w 1109465"/>
                  <a:gd name="connsiteY2" fmla="*/ 31167 h 1480407"/>
                  <a:gd name="connsiteX3" fmla="*/ 613958 w 1109465"/>
                  <a:gd name="connsiteY3" fmla="*/ 107367 h 1480407"/>
                  <a:gd name="connsiteX4" fmla="*/ 480608 w 1109465"/>
                  <a:gd name="connsiteY4" fmla="*/ 259767 h 1480407"/>
                  <a:gd name="connsiteX5" fmla="*/ 375833 w 1109465"/>
                  <a:gd name="connsiteY5" fmla="*/ 478842 h 1480407"/>
                  <a:gd name="connsiteX6" fmla="*/ 213908 w 1109465"/>
                  <a:gd name="connsiteY6" fmla="*/ 764592 h 1480407"/>
                  <a:gd name="connsiteX7" fmla="*/ 118658 w 1109465"/>
                  <a:gd name="connsiteY7" fmla="*/ 907467 h 1480407"/>
                  <a:gd name="connsiteX8" fmla="*/ 32933 w 1109465"/>
                  <a:gd name="connsiteY8" fmla="*/ 1031292 h 1480407"/>
                  <a:gd name="connsiteX9" fmla="*/ 4358 w 1109465"/>
                  <a:gd name="connsiteY9" fmla="*/ 1069392 h 1480407"/>
                  <a:gd name="connsiteX10" fmla="*/ 118658 w 1109465"/>
                  <a:gd name="connsiteY10" fmla="*/ 1164642 h 1480407"/>
                  <a:gd name="connsiteX11" fmla="*/ 328208 w 1109465"/>
                  <a:gd name="connsiteY11" fmla="*/ 1240842 h 1480407"/>
                  <a:gd name="connsiteX12" fmla="*/ 384275 w 1109465"/>
                  <a:gd name="connsiteY12" fmla="*/ 1269417 h 1480407"/>
                  <a:gd name="connsiteX13" fmla="*/ 507289 w 1109465"/>
                  <a:gd name="connsiteY13" fmla="*/ 1040817 h 1480407"/>
                  <a:gd name="connsiteX14" fmla="*/ 623483 w 1109465"/>
                  <a:gd name="connsiteY14" fmla="*/ 716967 h 1480407"/>
                  <a:gd name="connsiteX15" fmla="*/ 671108 w 1109465"/>
                  <a:gd name="connsiteY15" fmla="*/ 593142 h 1480407"/>
                  <a:gd name="connsiteX16" fmla="*/ 594908 w 1109465"/>
                  <a:gd name="connsiteY16" fmla="*/ 1040817 h 1480407"/>
                  <a:gd name="connsiteX17" fmla="*/ 556808 w 1109465"/>
                  <a:gd name="connsiteY17" fmla="*/ 1250367 h 1480407"/>
                  <a:gd name="connsiteX18" fmla="*/ 547283 w 1109465"/>
                  <a:gd name="connsiteY18" fmla="*/ 1374192 h 1480407"/>
                  <a:gd name="connsiteX19" fmla="*/ 613958 w 1109465"/>
                  <a:gd name="connsiteY19" fmla="*/ 1412292 h 1480407"/>
                  <a:gd name="connsiteX20" fmla="*/ 852083 w 1109465"/>
                  <a:gd name="connsiteY20" fmla="*/ 1459917 h 1480407"/>
                  <a:gd name="connsiteX21" fmla="*/ 1080683 w 1109465"/>
                  <a:gd name="connsiteY21" fmla="*/ 1469442 h 1480407"/>
                  <a:gd name="connsiteX22" fmla="*/ 1090208 w 1109465"/>
                  <a:gd name="connsiteY22" fmla="*/ 1307517 h 1480407"/>
                  <a:gd name="connsiteX23" fmla="*/ 1109258 w 1109465"/>
                  <a:gd name="connsiteY23" fmla="*/ 936042 h 1480407"/>
                  <a:gd name="connsiteX24" fmla="*/ 1099733 w 1109465"/>
                  <a:gd name="connsiteY24" fmla="*/ 650292 h 1480407"/>
                  <a:gd name="connsiteX25" fmla="*/ 1090208 w 1109465"/>
                  <a:gd name="connsiteY25" fmla="*/ 421692 h 1480407"/>
                  <a:gd name="connsiteX26" fmla="*/ 1052108 w 1109465"/>
                  <a:gd name="connsiteY26" fmla="*/ 240717 h 1480407"/>
                  <a:gd name="connsiteX27" fmla="*/ 1061633 w 1109465"/>
                  <a:gd name="connsiteY27" fmla="*/ 97842 h 1480407"/>
                  <a:gd name="connsiteX28" fmla="*/ 1023533 w 1109465"/>
                  <a:gd name="connsiteY28" fmla="*/ 12117 h 1480407"/>
                  <a:gd name="connsiteX0" fmla="*/ 994628 w 1080560"/>
                  <a:gd name="connsiteY0" fmla="*/ 12117 h 1480407"/>
                  <a:gd name="connsiteX1" fmla="*/ 861278 w 1080560"/>
                  <a:gd name="connsiteY1" fmla="*/ 2592 h 1480407"/>
                  <a:gd name="connsiteX2" fmla="*/ 689828 w 1080560"/>
                  <a:gd name="connsiteY2" fmla="*/ 31167 h 1480407"/>
                  <a:gd name="connsiteX3" fmla="*/ 585053 w 1080560"/>
                  <a:gd name="connsiteY3" fmla="*/ 107367 h 1480407"/>
                  <a:gd name="connsiteX4" fmla="*/ 451703 w 1080560"/>
                  <a:gd name="connsiteY4" fmla="*/ 259767 h 1480407"/>
                  <a:gd name="connsiteX5" fmla="*/ 346928 w 1080560"/>
                  <a:gd name="connsiteY5" fmla="*/ 478842 h 1480407"/>
                  <a:gd name="connsiteX6" fmla="*/ 185003 w 1080560"/>
                  <a:gd name="connsiteY6" fmla="*/ 764592 h 1480407"/>
                  <a:gd name="connsiteX7" fmla="*/ 89753 w 1080560"/>
                  <a:gd name="connsiteY7" fmla="*/ 907467 h 1480407"/>
                  <a:gd name="connsiteX8" fmla="*/ 4028 w 1080560"/>
                  <a:gd name="connsiteY8" fmla="*/ 1031292 h 1480407"/>
                  <a:gd name="connsiteX9" fmla="*/ 21725 w 1080560"/>
                  <a:gd name="connsiteY9" fmla="*/ 1107492 h 1480407"/>
                  <a:gd name="connsiteX10" fmla="*/ 89753 w 1080560"/>
                  <a:gd name="connsiteY10" fmla="*/ 1164642 h 1480407"/>
                  <a:gd name="connsiteX11" fmla="*/ 299303 w 1080560"/>
                  <a:gd name="connsiteY11" fmla="*/ 1240842 h 1480407"/>
                  <a:gd name="connsiteX12" fmla="*/ 355370 w 1080560"/>
                  <a:gd name="connsiteY12" fmla="*/ 1269417 h 1480407"/>
                  <a:gd name="connsiteX13" fmla="*/ 478384 w 1080560"/>
                  <a:gd name="connsiteY13" fmla="*/ 1040817 h 1480407"/>
                  <a:gd name="connsiteX14" fmla="*/ 594578 w 1080560"/>
                  <a:gd name="connsiteY14" fmla="*/ 716967 h 1480407"/>
                  <a:gd name="connsiteX15" fmla="*/ 642203 w 1080560"/>
                  <a:gd name="connsiteY15" fmla="*/ 593142 h 1480407"/>
                  <a:gd name="connsiteX16" fmla="*/ 566003 w 1080560"/>
                  <a:gd name="connsiteY16" fmla="*/ 1040817 h 1480407"/>
                  <a:gd name="connsiteX17" fmla="*/ 527903 w 1080560"/>
                  <a:gd name="connsiteY17" fmla="*/ 1250367 h 1480407"/>
                  <a:gd name="connsiteX18" fmla="*/ 518378 w 1080560"/>
                  <a:gd name="connsiteY18" fmla="*/ 1374192 h 1480407"/>
                  <a:gd name="connsiteX19" fmla="*/ 585053 w 1080560"/>
                  <a:gd name="connsiteY19" fmla="*/ 1412292 h 1480407"/>
                  <a:gd name="connsiteX20" fmla="*/ 823178 w 1080560"/>
                  <a:gd name="connsiteY20" fmla="*/ 1459917 h 1480407"/>
                  <a:gd name="connsiteX21" fmla="*/ 1051778 w 1080560"/>
                  <a:gd name="connsiteY21" fmla="*/ 1469442 h 1480407"/>
                  <a:gd name="connsiteX22" fmla="*/ 1061303 w 1080560"/>
                  <a:gd name="connsiteY22" fmla="*/ 1307517 h 1480407"/>
                  <a:gd name="connsiteX23" fmla="*/ 1080353 w 1080560"/>
                  <a:gd name="connsiteY23" fmla="*/ 936042 h 1480407"/>
                  <a:gd name="connsiteX24" fmla="*/ 1070828 w 1080560"/>
                  <a:gd name="connsiteY24" fmla="*/ 650292 h 1480407"/>
                  <a:gd name="connsiteX25" fmla="*/ 1061303 w 1080560"/>
                  <a:gd name="connsiteY25" fmla="*/ 421692 h 1480407"/>
                  <a:gd name="connsiteX26" fmla="*/ 1023203 w 1080560"/>
                  <a:gd name="connsiteY26" fmla="*/ 240717 h 1480407"/>
                  <a:gd name="connsiteX27" fmla="*/ 1032728 w 1080560"/>
                  <a:gd name="connsiteY27" fmla="*/ 97842 h 1480407"/>
                  <a:gd name="connsiteX28" fmla="*/ 994628 w 1080560"/>
                  <a:gd name="connsiteY28" fmla="*/ 12117 h 1480407"/>
                  <a:gd name="connsiteX0" fmla="*/ 972962 w 1058894"/>
                  <a:gd name="connsiteY0" fmla="*/ 12117 h 1480407"/>
                  <a:gd name="connsiteX1" fmla="*/ 839612 w 1058894"/>
                  <a:gd name="connsiteY1" fmla="*/ 2592 h 1480407"/>
                  <a:gd name="connsiteX2" fmla="*/ 668162 w 1058894"/>
                  <a:gd name="connsiteY2" fmla="*/ 31167 h 1480407"/>
                  <a:gd name="connsiteX3" fmla="*/ 563387 w 1058894"/>
                  <a:gd name="connsiteY3" fmla="*/ 107367 h 1480407"/>
                  <a:gd name="connsiteX4" fmla="*/ 430037 w 1058894"/>
                  <a:gd name="connsiteY4" fmla="*/ 259767 h 1480407"/>
                  <a:gd name="connsiteX5" fmla="*/ 325262 w 1058894"/>
                  <a:gd name="connsiteY5" fmla="*/ 478842 h 1480407"/>
                  <a:gd name="connsiteX6" fmla="*/ 163337 w 1058894"/>
                  <a:gd name="connsiteY6" fmla="*/ 764592 h 1480407"/>
                  <a:gd name="connsiteX7" fmla="*/ 68087 w 1058894"/>
                  <a:gd name="connsiteY7" fmla="*/ 907467 h 1480407"/>
                  <a:gd name="connsiteX8" fmla="*/ 56398 w 1058894"/>
                  <a:gd name="connsiteY8" fmla="*/ 1050342 h 1480407"/>
                  <a:gd name="connsiteX9" fmla="*/ 59 w 1058894"/>
                  <a:gd name="connsiteY9" fmla="*/ 1107492 h 1480407"/>
                  <a:gd name="connsiteX10" fmla="*/ 68087 w 1058894"/>
                  <a:gd name="connsiteY10" fmla="*/ 1164642 h 1480407"/>
                  <a:gd name="connsiteX11" fmla="*/ 277637 w 1058894"/>
                  <a:gd name="connsiteY11" fmla="*/ 1240842 h 1480407"/>
                  <a:gd name="connsiteX12" fmla="*/ 333704 w 1058894"/>
                  <a:gd name="connsiteY12" fmla="*/ 1269417 h 1480407"/>
                  <a:gd name="connsiteX13" fmla="*/ 456718 w 1058894"/>
                  <a:gd name="connsiteY13" fmla="*/ 1040817 h 1480407"/>
                  <a:gd name="connsiteX14" fmla="*/ 572912 w 1058894"/>
                  <a:gd name="connsiteY14" fmla="*/ 716967 h 1480407"/>
                  <a:gd name="connsiteX15" fmla="*/ 620537 w 1058894"/>
                  <a:gd name="connsiteY15" fmla="*/ 593142 h 1480407"/>
                  <a:gd name="connsiteX16" fmla="*/ 544337 w 1058894"/>
                  <a:gd name="connsiteY16" fmla="*/ 1040817 h 1480407"/>
                  <a:gd name="connsiteX17" fmla="*/ 506237 w 1058894"/>
                  <a:gd name="connsiteY17" fmla="*/ 1250367 h 1480407"/>
                  <a:gd name="connsiteX18" fmla="*/ 496712 w 1058894"/>
                  <a:gd name="connsiteY18" fmla="*/ 1374192 h 1480407"/>
                  <a:gd name="connsiteX19" fmla="*/ 563387 w 1058894"/>
                  <a:gd name="connsiteY19" fmla="*/ 1412292 h 1480407"/>
                  <a:gd name="connsiteX20" fmla="*/ 801512 w 1058894"/>
                  <a:gd name="connsiteY20" fmla="*/ 1459917 h 1480407"/>
                  <a:gd name="connsiteX21" fmla="*/ 1030112 w 1058894"/>
                  <a:gd name="connsiteY21" fmla="*/ 1469442 h 1480407"/>
                  <a:gd name="connsiteX22" fmla="*/ 1039637 w 1058894"/>
                  <a:gd name="connsiteY22" fmla="*/ 1307517 h 1480407"/>
                  <a:gd name="connsiteX23" fmla="*/ 1058687 w 1058894"/>
                  <a:gd name="connsiteY23" fmla="*/ 936042 h 1480407"/>
                  <a:gd name="connsiteX24" fmla="*/ 1049162 w 1058894"/>
                  <a:gd name="connsiteY24" fmla="*/ 650292 h 1480407"/>
                  <a:gd name="connsiteX25" fmla="*/ 1039637 w 1058894"/>
                  <a:gd name="connsiteY25" fmla="*/ 421692 h 1480407"/>
                  <a:gd name="connsiteX26" fmla="*/ 1001537 w 1058894"/>
                  <a:gd name="connsiteY26" fmla="*/ 240717 h 1480407"/>
                  <a:gd name="connsiteX27" fmla="*/ 1011062 w 1058894"/>
                  <a:gd name="connsiteY27" fmla="*/ 97842 h 1480407"/>
                  <a:gd name="connsiteX28" fmla="*/ 972962 w 1058894"/>
                  <a:gd name="connsiteY28" fmla="*/ 12117 h 1480407"/>
                  <a:gd name="connsiteX0" fmla="*/ 972968 w 1058900"/>
                  <a:gd name="connsiteY0" fmla="*/ 12117 h 1480407"/>
                  <a:gd name="connsiteX1" fmla="*/ 839618 w 1058900"/>
                  <a:gd name="connsiteY1" fmla="*/ 2592 h 1480407"/>
                  <a:gd name="connsiteX2" fmla="*/ 668168 w 1058900"/>
                  <a:gd name="connsiteY2" fmla="*/ 31167 h 1480407"/>
                  <a:gd name="connsiteX3" fmla="*/ 563393 w 1058900"/>
                  <a:gd name="connsiteY3" fmla="*/ 107367 h 1480407"/>
                  <a:gd name="connsiteX4" fmla="*/ 430043 w 1058900"/>
                  <a:gd name="connsiteY4" fmla="*/ 259767 h 1480407"/>
                  <a:gd name="connsiteX5" fmla="*/ 325268 w 1058900"/>
                  <a:gd name="connsiteY5" fmla="*/ 478842 h 1480407"/>
                  <a:gd name="connsiteX6" fmla="*/ 163343 w 1058900"/>
                  <a:gd name="connsiteY6" fmla="*/ 764592 h 1480407"/>
                  <a:gd name="connsiteX7" fmla="*/ 95856 w 1058900"/>
                  <a:gd name="connsiteY7" fmla="*/ 926517 h 1480407"/>
                  <a:gd name="connsiteX8" fmla="*/ 56404 w 1058900"/>
                  <a:gd name="connsiteY8" fmla="*/ 1050342 h 1480407"/>
                  <a:gd name="connsiteX9" fmla="*/ 65 w 1058900"/>
                  <a:gd name="connsiteY9" fmla="*/ 1107492 h 1480407"/>
                  <a:gd name="connsiteX10" fmla="*/ 68093 w 1058900"/>
                  <a:gd name="connsiteY10" fmla="*/ 1164642 h 1480407"/>
                  <a:gd name="connsiteX11" fmla="*/ 277643 w 1058900"/>
                  <a:gd name="connsiteY11" fmla="*/ 1240842 h 1480407"/>
                  <a:gd name="connsiteX12" fmla="*/ 333710 w 1058900"/>
                  <a:gd name="connsiteY12" fmla="*/ 1269417 h 1480407"/>
                  <a:gd name="connsiteX13" fmla="*/ 456724 w 1058900"/>
                  <a:gd name="connsiteY13" fmla="*/ 1040817 h 1480407"/>
                  <a:gd name="connsiteX14" fmla="*/ 572918 w 1058900"/>
                  <a:gd name="connsiteY14" fmla="*/ 716967 h 1480407"/>
                  <a:gd name="connsiteX15" fmla="*/ 620543 w 1058900"/>
                  <a:gd name="connsiteY15" fmla="*/ 593142 h 1480407"/>
                  <a:gd name="connsiteX16" fmla="*/ 544343 w 1058900"/>
                  <a:gd name="connsiteY16" fmla="*/ 1040817 h 1480407"/>
                  <a:gd name="connsiteX17" fmla="*/ 506243 w 1058900"/>
                  <a:gd name="connsiteY17" fmla="*/ 1250367 h 1480407"/>
                  <a:gd name="connsiteX18" fmla="*/ 496718 w 1058900"/>
                  <a:gd name="connsiteY18" fmla="*/ 1374192 h 1480407"/>
                  <a:gd name="connsiteX19" fmla="*/ 563393 w 1058900"/>
                  <a:gd name="connsiteY19" fmla="*/ 1412292 h 1480407"/>
                  <a:gd name="connsiteX20" fmla="*/ 801518 w 1058900"/>
                  <a:gd name="connsiteY20" fmla="*/ 1459917 h 1480407"/>
                  <a:gd name="connsiteX21" fmla="*/ 1030118 w 1058900"/>
                  <a:gd name="connsiteY21" fmla="*/ 1469442 h 1480407"/>
                  <a:gd name="connsiteX22" fmla="*/ 1039643 w 1058900"/>
                  <a:gd name="connsiteY22" fmla="*/ 1307517 h 1480407"/>
                  <a:gd name="connsiteX23" fmla="*/ 1058693 w 1058900"/>
                  <a:gd name="connsiteY23" fmla="*/ 936042 h 1480407"/>
                  <a:gd name="connsiteX24" fmla="*/ 1049168 w 1058900"/>
                  <a:gd name="connsiteY24" fmla="*/ 650292 h 1480407"/>
                  <a:gd name="connsiteX25" fmla="*/ 1039643 w 1058900"/>
                  <a:gd name="connsiteY25" fmla="*/ 421692 h 1480407"/>
                  <a:gd name="connsiteX26" fmla="*/ 1001543 w 1058900"/>
                  <a:gd name="connsiteY26" fmla="*/ 240717 h 1480407"/>
                  <a:gd name="connsiteX27" fmla="*/ 1011068 w 1058900"/>
                  <a:gd name="connsiteY27" fmla="*/ 97842 h 1480407"/>
                  <a:gd name="connsiteX28" fmla="*/ 972968 w 1058900"/>
                  <a:gd name="connsiteY28" fmla="*/ 12117 h 1480407"/>
                  <a:gd name="connsiteX0" fmla="*/ 972968 w 1058900"/>
                  <a:gd name="connsiteY0" fmla="*/ 12117 h 1480407"/>
                  <a:gd name="connsiteX1" fmla="*/ 839618 w 1058900"/>
                  <a:gd name="connsiteY1" fmla="*/ 2592 h 1480407"/>
                  <a:gd name="connsiteX2" fmla="*/ 668168 w 1058900"/>
                  <a:gd name="connsiteY2" fmla="*/ 31167 h 1480407"/>
                  <a:gd name="connsiteX3" fmla="*/ 478781 w 1058900"/>
                  <a:gd name="connsiteY3" fmla="*/ 107367 h 1480407"/>
                  <a:gd name="connsiteX4" fmla="*/ 430043 w 1058900"/>
                  <a:gd name="connsiteY4" fmla="*/ 259767 h 1480407"/>
                  <a:gd name="connsiteX5" fmla="*/ 325268 w 1058900"/>
                  <a:gd name="connsiteY5" fmla="*/ 478842 h 1480407"/>
                  <a:gd name="connsiteX6" fmla="*/ 163343 w 1058900"/>
                  <a:gd name="connsiteY6" fmla="*/ 764592 h 1480407"/>
                  <a:gd name="connsiteX7" fmla="*/ 95856 w 1058900"/>
                  <a:gd name="connsiteY7" fmla="*/ 926517 h 1480407"/>
                  <a:gd name="connsiteX8" fmla="*/ 56404 w 1058900"/>
                  <a:gd name="connsiteY8" fmla="*/ 1050342 h 1480407"/>
                  <a:gd name="connsiteX9" fmla="*/ 65 w 1058900"/>
                  <a:gd name="connsiteY9" fmla="*/ 1107492 h 1480407"/>
                  <a:gd name="connsiteX10" fmla="*/ 68093 w 1058900"/>
                  <a:gd name="connsiteY10" fmla="*/ 1164642 h 1480407"/>
                  <a:gd name="connsiteX11" fmla="*/ 277643 w 1058900"/>
                  <a:gd name="connsiteY11" fmla="*/ 1240842 h 1480407"/>
                  <a:gd name="connsiteX12" fmla="*/ 333710 w 1058900"/>
                  <a:gd name="connsiteY12" fmla="*/ 1269417 h 1480407"/>
                  <a:gd name="connsiteX13" fmla="*/ 456724 w 1058900"/>
                  <a:gd name="connsiteY13" fmla="*/ 1040817 h 1480407"/>
                  <a:gd name="connsiteX14" fmla="*/ 572918 w 1058900"/>
                  <a:gd name="connsiteY14" fmla="*/ 716967 h 1480407"/>
                  <a:gd name="connsiteX15" fmla="*/ 620543 w 1058900"/>
                  <a:gd name="connsiteY15" fmla="*/ 593142 h 1480407"/>
                  <a:gd name="connsiteX16" fmla="*/ 544343 w 1058900"/>
                  <a:gd name="connsiteY16" fmla="*/ 1040817 h 1480407"/>
                  <a:gd name="connsiteX17" fmla="*/ 506243 w 1058900"/>
                  <a:gd name="connsiteY17" fmla="*/ 1250367 h 1480407"/>
                  <a:gd name="connsiteX18" fmla="*/ 496718 w 1058900"/>
                  <a:gd name="connsiteY18" fmla="*/ 1374192 h 1480407"/>
                  <a:gd name="connsiteX19" fmla="*/ 563393 w 1058900"/>
                  <a:gd name="connsiteY19" fmla="*/ 1412292 h 1480407"/>
                  <a:gd name="connsiteX20" fmla="*/ 801518 w 1058900"/>
                  <a:gd name="connsiteY20" fmla="*/ 1459917 h 1480407"/>
                  <a:gd name="connsiteX21" fmla="*/ 1030118 w 1058900"/>
                  <a:gd name="connsiteY21" fmla="*/ 1469442 h 1480407"/>
                  <a:gd name="connsiteX22" fmla="*/ 1039643 w 1058900"/>
                  <a:gd name="connsiteY22" fmla="*/ 1307517 h 1480407"/>
                  <a:gd name="connsiteX23" fmla="*/ 1058693 w 1058900"/>
                  <a:gd name="connsiteY23" fmla="*/ 936042 h 1480407"/>
                  <a:gd name="connsiteX24" fmla="*/ 1049168 w 1058900"/>
                  <a:gd name="connsiteY24" fmla="*/ 650292 h 1480407"/>
                  <a:gd name="connsiteX25" fmla="*/ 1039643 w 1058900"/>
                  <a:gd name="connsiteY25" fmla="*/ 421692 h 1480407"/>
                  <a:gd name="connsiteX26" fmla="*/ 1001543 w 1058900"/>
                  <a:gd name="connsiteY26" fmla="*/ 240717 h 1480407"/>
                  <a:gd name="connsiteX27" fmla="*/ 1011068 w 1058900"/>
                  <a:gd name="connsiteY27" fmla="*/ 97842 h 1480407"/>
                  <a:gd name="connsiteX28" fmla="*/ 972968 w 1058900"/>
                  <a:gd name="connsiteY28" fmla="*/ 12117 h 1480407"/>
                  <a:gd name="connsiteX0" fmla="*/ 972968 w 1058900"/>
                  <a:gd name="connsiteY0" fmla="*/ 12117 h 1480407"/>
                  <a:gd name="connsiteX1" fmla="*/ 839618 w 1058900"/>
                  <a:gd name="connsiteY1" fmla="*/ 2592 h 1480407"/>
                  <a:gd name="connsiteX2" fmla="*/ 668168 w 1058900"/>
                  <a:gd name="connsiteY2" fmla="*/ 31167 h 1480407"/>
                  <a:gd name="connsiteX3" fmla="*/ 478781 w 1058900"/>
                  <a:gd name="connsiteY3" fmla="*/ 107367 h 1480407"/>
                  <a:gd name="connsiteX4" fmla="*/ 373635 w 1058900"/>
                  <a:gd name="connsiteY4" fmla="*/ 274281 h 1480407"/>
                  <a:gd name="connsiteX5" fmla="*/ 325268 w 1058900"/>
                  <a:gd name="connsiteY5" fmla="*/ 478842 h 1480407"/>
                  <a:gd name="connsiteX6" fmla="*/ 163343 w 1058900"/>
                  <a:gd name="connsiteY6" fmla="*/ 764592 h 1480407"/>
                  <a:gd name="connsiteX7" fmla="*/ 95856 w 1058900"/>
                  <a:gd name="connsiteY7" fmla="*/ 926517 h 1480407"/>
                  <a:gd name="connsiteX8" fmla="*/ 56404 w 1058900"/>
                  <a:gd name="connsiteY8" fmla="*/ 1050342 h 1480407"/>
                  <a:gd name="connsiteX9" fmla="*/ 65 w 1058900"/>
                  <a:gd name="connsiteY9" fmla="*/ 1107492 h 1480407"/>
                  <a:gd name="connsiteX10" fmla="*/ 68093 w 1058900"/>
                  <a:gd name="connsiteY10" fmla="*/ 1164642 h 1480407"/>
                  <a:gd name="connsiteX11" fmla="*/ 277643 w 1058900"/>
                  <a:gd name="connsiteY11" fmla="*/ 1240842 h 1480407"/>
                  <a:gd name="connsiteX12" fmla="*/ 333710 w 1058900"/>
                  <a:gd name="connsiteY12" fmla="*/ 1269417 h 1480407"/>
                  <a:gd name="connsiteX13" fmla="*/ 456724 w 1058900"/>
                  <a:gd name="connsiteY13" fmla="*/ 1040817 h 1480407"/>
                  <a:gd name="connsiteX14" fmla="*/ 572918 w 1058900"/>
                  <a:gd name="connsiteY14" fmla="*/ 716967 h 1480407"/>
                  <a:gd name="connsiteX15" fmla="*/ 620543 w 1058900"/>
                  <a:gd name="connsiteY15" fmla="*/ 593142 h 1480407"/>
                  <a:gd name="connsiteX16" fmla="*/ 544343 w 1058900"/>
                  <a:gd name="connsiteY16" fmla="*/ 1040817 h 1480407"/>
                  <a:gd name="connsiteX17" fmla="*/ 506243 w 1058900"/>
                  <a:gd name="connsiteY17" fmla="*/ 1250367 h 1480407"/>
                  <a:gd name="connsiteX18" fmla="*/ 496718 w 1058900"/>
                  <a:gd name="connsiteY18" fmla="*/ 1374192 h 1480407"/>
                  <a:gd name="connsiteX19" fmla="*/ 563393 w 1058900"/>
                  <a:gd name="connsiteY19" fmla="*/ 1412292 h 1480407"/>
                  <a:gd name="connsiteX20" fmla="*/ 801518 w 1058900"/>
                  <a:gd name="connsiteY20" fmla="*/ 1459917 h 1480407"/>
                  <a:gd name="connsiteX21" fmla="*/ 1030118 w 1058900"/>
                  <a:gd name="connsiteY21" fmla="*/ 1469442 h 1480407"/>
                  <a:gd name="connsiteX22" fmla="*/ 1039643 w 1058900"/>
                  <a:gd name="connsiteY22" fmla="*/ 1307517 h 1480407"/>
                  <a:gd name="connsiteX23" fmla="*/ 1058693 w 1058900"/>
                  <a:gd name="connsiteY23" fmla="*/ 936042 h 1480407"/>
                  <a:gd name="connsiteX24" fmla="*/ 1049168 w 1058900"/>
                  <a:gd name="connsiteY24" fmla="*/ 650292 h 1480407"/>
                  <a:gd name="connsiteX25" fmla="*/ 1039643 w 1058900"/>
                  <a:gd name="connsiteY25" fmla="*/ 421692 h 1480407"/>
                  <a:gd name="connsiteX26" fmla="*/ 1001543 w 1058900"/>
                  <a:gd name="connsiteY26" fmla="*/ 240717 h 1480407"/>
                  <a:gd name="connsiteX27" fmla="*/ 1011068 w 1058900"/>
                  <a:gd name="connsiteY27" fmla="*/ 97842 h 1480407"/>
                  <a:gd name="connsiteX28" fmla="*/ 972968 w 1058900"/>
                  <a:gd name="connsiteY28" fmla="*/ 12117 h 1480407"/>
                  <a:gd name="connsiteX0" fmla="*/ 972968 w 1058900"/>
                  <a:gd name="connsiteY0" fmla="*/ 12117 h 1480407"/>
                  <a:gd name="connsiteX1" fmla="*/ 839618 w 1058900"/>
                  <a:gd name="connsiteY1" fmla="*/ 2592 h 1480407"/>
                  <a:gd name="connsiteX2" fmla="*/ 668168 w 1058900"/>
                  <a:gd name="connsiteY2" fmla="*/ 31167 h 1480407"/>
                  <a:gd name="connsiteX3" fmla="*/ 478781 w 1058900"/>
                  <a:gd name="connsiteY3" fmla="*/ 107367 h 1480407"/>
                  <a:gd name="connsiteX4" fmla="*/ 373635 w 1058900"/>
                  <a:gd name="connsiteY4" fmla="*/ 274281 h 1480407"/>
                  <a:gd name="connsiteX5" fmla="*/ 268860 w 1058900"/>
                  <a:gd name="connsiteY5" fmla="*/ 478842 h 1480407"/>
                  <a:gd name="connsiteX6" fmla="*/ 163343 w 1058900"/>
                  <a:gd name="connsiteY6" fmla="*/ 764592 h 1480407"/>
                  <a:gd name="connsiteX7" fmla="*/ 95856 w 1058900"/>
                  <a:gd name="connsiteY7" fmla="*/ 926517 h 1480407"/>
                  <a:gd name="connsiteX8" fmla="*/ 56404 w 1058900"/>
                  <a:gd name="connsiteY8" fmla="*/ 1050342 h 1480407"/>
                  <a:gd name="connsiteX9" fmla="*/ 65 w 1058900"/>
                  <a:gd name="connsiteY9" fmla="*/ 1107492 h 1480407"/>
                  <a:gd name="connsiteX10" fmla="*/ 68093 w 1058900"/>
                  <a:gd name="connsiteY10" fmla="*/ 1164642 h 1480407"/>
                  <a:gd name="connsiteX11" fmla="*/ 277643 w 1058900"/>
                  <a:gd name="connsiteY11" fmla="*/ 1240842 h 1480407"/>
                  <a:gd name="connsiteX12" fmla="*/ 333710 w 1058900"/>
                  <a:gd name="connsiteY12" fmla="*/ 1269417 h 1480407"/>
                  <a:gd name="connsiteX13" fmla="*/ 456724 w 1058900"/>
                  <a:gd name="connsiteY13" fmla="*/ 1040817 h 1480407"/>
                  <a:gd name="connsiteX14" fmla="*/ 572918 w 1058900"/>
                  <a:gd name="connsiteY14" fmla="*/ 716967 h 1480407"/>
                  <a:gd name="connsiteX15" fmla="*/ 620543 w 1058900"/>
                  <a:gd name="connsiteY15" fmla="*/ 593142 h 1480407"/>
                  <a:gd name="connsiteX16" fmla="*/ 544343 w 1058900"/>
                  <a:gd name="connsiteY16" fmla="*/ 1040817 h 1480407"/>
                  <a:gd name="connsiteX17" fmla="*/ 506243 w 1058900"/>
                  <a:gd name="connsiteY17" fmla="*/ 1250367 h 1480407"/>
                  <a:gd name="connsiteX18" fmla="*/ 496718 w 1058900"/>
                  <a:gd name="connsiteY18" fmla="*/ 1374192 h 1480407"/>
                  <a:gd name="connsiteX19" fmla="*/ 563393 w 1058900"/>
                  <a:gd name="connsiteY19" fmla="*/ 1412292 h 1480407"/>
                  <a:gd name="connsiteX20" fmla="*/ 801518 w 1058900"/>
                  <a:gd name="connsiteY20" fmla="*/ 1459917 h 1480407"/>
                  <a:gd name="connsiteX21" fmla="*/ 1030118 w 1058900"/>
                  <a:gd name="connsiteY21" fmla="*/ 1469442 h 1480407"/>
                  <a:gd name="connsiteX22" fmla="*/ 1039643 w 1058900"/>
                  <a:gd name="connsiteY22" fmla="*/ 1307517 h 1480407"/>
                  <a:gd name="connsiteX23" fmla="*/ 1058693 w 1058900"/>
                  <a:gd name="connsiteY23" fmla="*/ 936042 h 1480407"/>
                  <a:gd name="connsiteX24" fmla="*/ 1049168 w 1058900"/>
                  <a:gd name="connsiteY24" fmla="*/ 650292 h 1480407"/>
                  <a:gd name="connsiteX25" fmla="*/ 1039643 w 1058900"/>
                  <a:gd name="connsiteY25" fmla="*/ 421692 h 1480407"/>
                  <a:gd name="connsiteX26" fmla="*/ 1001543 w 1058900"/>
                  <a:gd name="connsiteY26" fmla="*/ 240717 h 1480407"/>
                  <a:gd name="connsiteX27" fmla="*/ 1011068 w 1058900"/>
                  <a:gd name="connsiteY27" fmla="*/ 97842 h 1480407"/>
                  <a:gd name="connsiteX28" fmla="*/ 972968 w 1058900"/>
                  <a:gd name="connsiteY28" fmla="*/ 12117 h 1480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058900" h="1480407">
                    <a:moveTo>
                      <a:pt x="972968" y="12117"/>
                    </a:moveTo>
                    <a:cubicBezTo>
                      <a:pt x="944393" y="-3758"/>
                      <a:pt x="890418" y="-583"/>
                      <a:pt x="839618" y="2592"/>
                    </a:cubicBezTo>
                    <a:cubicBezTo>
                      <a:pt x="788818" y="5767"/>
                      <a:pt x="728307" y="13705"/>
                      <a:pt x="668168" y="31167"/>
                    </a:cubicBezTo>
                    <a:cubicBezTo>
                      <a:pt x="608029" y="48629"/>
                      <a:pt x="527870" y="66848"/>
                      <a:pt x="478781" y="107367"/>
                    </a:cubicBezTo>
                    <a:cubicBezTo>
                      <a:pt x="429692" y="147886"/>
                      <a:pt x="408622" y="212369"/>
                      <a:pt x="373635" y="274281"/>
                    </a:cubicBezTo>
                    <a:cubicBezTo>
                      <a:pt x="338648" y="336193"/>
                      <a:pt x="303909" y="397124"/>
                      <a:pt x="268860" y="478842"/>
                    </a:cubicBezTo>
                    <a:cubicBezTo>
                      <a:pt x="233811" y="560561"/>
                      <a:pt x="192177" y="689980"/>
                      <a:pt x="163343" y="764592"/>
                    </a:cubicBezTo>
                    <a:cubicBezTo>
                      <a:pt x="134509" y="839205"/>
                      <a:pt x="113679" y="878892"/>
                      <a:pt x="95856" y="926517"/>
                    </a:cubicBezTo>
                    <a:cubicBezTo>
                      <a:pt x="78033" y="974142"/>
                      <a:pt x="72369" y="1020180"/>
                      <a:pt x="56404" y="1050342"/>
                    </a:cubicBezTo>
                    <a:cubicBezTo>
                      <a:pt x="40439" y="1080504"/>
                      <a:pt x="-1883" y="1088442"/>
                      <a:pt x="65" y="1107492"/>
                    </a:cubicBezTo>
                    <a:cubicBezTo>
                      <a:pt x="2013" y="1126542"/>
                      <a:pt x="21830" y="1142417"/>
                      <a:pt x="68093" y="1164642"/>
                    </a:cubicBezTo>
                    <a:cubicBezTo>
                      <a:pt x="114356" y="1186867"/>
                      <a:pt x="233374" y="1223380"/>
                      <a:pt x="277643" y="1240842"/>
                    </a:cubicBezTo>
                    <a:cubicBezTo>
                      <a:pt x="321912" y="1258304"/>
                      <a:pt x="303863" y="1302754"/>
                      <a:pt x="333710" y="1269417"/>
                    </a:cubicBezTo>
                    <a:cubicBezTo>
                      <a:pt x="363557" y="1236080"/>
                      <a:pt x="416856" y="1132892"/>
                      <a:pt x="456724" y="1040817"/>
                    </a:cubicBezTo>
                    <a:cubicBezTo>
                      <a:pt x="496592" y="948742"/>
                      <a:pt x="545615" y="791579"/>
                      <a:pt x="572918" y="716967"/>
                    </a:cubicBezTo>
                    <a:cubicBezTo>
                      <a:pt x="600221" y="642355"/>
                      <a:pt x="625306" y="539167"/>
                      <a:pt x="620543" y="593142"/>
                    </a:cubicBezTo>
                    <a:cubicBezTo>
                      <a:pt x="615780" y="647117"/>
                      <a:pt x="563393" y="931280"/>
                      <a:pt x="544343" y="1040817"/>
                    </a:cubicBezTo>
                    <a:cubicBezTo>
                      <a:pt x="525293" y="1150354"/>
                      <a:pt x="514180" y="1194805"/>
                      <a:pt x="506243" y="1250367"/>
                    </a:cubicBezTo>
                    <a:cubicBezTo>
                      <a:pt x="498306" y="1305929"/>
                      <a:pt x="487193" y="1347205"/>
                      <a:pt x="496718" y="1374192"/>
                    </a:cubicBezTo>
                    <a:cubicBezTo>
                      <a:pt x="506243" y="1401179"/>
                      <a:pt x="512593" y="1398005"/>
                      <a:pt x="563393" y="1412292"/>
                    </a:cubicBezTo>
                    <a:cubicBezTo>
                      <a:pt x="614193" y="1426579"/>
                      <a:pt x="723731" y="1450392"/>
                      <a:pt x="801518" y="1459917"/>
                    </a:cubicBezTo>
                    <a:cubicBezTo>
                      <a:pt x="879305" y="1469442"/>
                      <a:pt x="990431" y="1494842"/>
                      <a:pt x="1030118" y="1469442"/>
                    </a:cubicBezTo>
                    <a:cubicBezTo>
                      <a:pt x="1069806" y="1444042"/>
                      <a:pt x="1034881" y="1396417"/>
                      <a:pt x="1039643" y="1307517"/>
                    </a:cubicBezTo>
                    <a:cubicBezTo>
                      <a:pt x="1044406" y="1218617"/>
                      <a:pt x="1057106" y="1045579"/>
                      <a:pt x="1058693" y="936042"/>
                    </a:cubicBezTo>
                    <a:cubicBezTo>
                      <a:pt x="1060280" y="826505"/>
                      <a:pt x="1052343" y="736017"/>
                      <a:pt x="1049168" y="650292"/>
                    </a:cubicBezTo>
                    <a:cubicBezTo>
                      <a:pt x="1045993" y="564567"/>
                      <a:pt x="1038056" y="491542"/>
                      <a:pt x="1039643" y="421692"/>
                    </a:cubicBezTo>
                    <a:cubicBezTo>
                      <a:pt x="1041231" y="351842"/>
                      <a:pt x="998368" y="294692"/>
                      <a:pt x="1001543" y="240717"/>
                    </a:cubicBezTo>
                    <a:cubicBezTo>
                      <a:pt x="1004718" y="186742"/>
                      <a:pt x="1012655" y="134354"/>
                      <a:pt x="1011068" y="97842"/>
                    </a:cubicBezTo>
                    <a:cubicBezTo>
                      <a:pt x="1009481" y="61330"/>
                      <a:pt x="1001543" y="27992"/>
                      <a:pt x="972968" y="12117"/>
                    </a:cubicBezTo>
                    <a:close/>
                  </a:path>
                </a:pathLst>
              </a:cu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1" name="30 Forma libre"/>
              <p:cNvSpPr/>
              <p:nvPr/>
            </p:nvSpPr>
            <p:spPr>
              <a:xfrm>
                <a:off x="1270207" y="2656493"/>
                <a:ext cx="196850" cy="450850"/>
              </a:xfrm>
              <a:custGeom>
                <a:avLst/>
                <a:gdLst>
                  <a:gd name="connsiteX0" fmla="*/ 177800 w 177800"/>
                  <a:gd name="connsiteY0" fmla="*/ 374650 h 374650"/>
                  <a:gd name="connsiteX1" fmla="*/ 63500 w 177800"/>
                  <a:gd name="connsiteY1" fmla="*/ 266700 h 374650"/>
                  <a:gd name="connsiteX2" fmla="*/ 0 w 177800"/>
                  <a:gd name="connsiteY2" fmla="*/ 304800 h 374650"/>
                  <a:gd name="connsiteX3" fmla="*/ 12700 w 177800"/>
                  <a:gd name="connsiteY3" fmla="*/ 95250 h 374650"/>
                  <a:gd name="connsiteX4" fmla="*/ 95250 w 177800"/>
                  <a:gd name="connsiteY4" fmla="*/ 0 h 374650"/>
                  <a:gd name="connsiteX5" fmla="*/ 177800 w 177800"/>
                  <a:gd name="connsiteY5" fmla="*/ 374650 h 374650"/>
                  <a:gd name="connsiteX0" fmla="*/ 196850 w 196850"/>
                  <a:gd name="connsiteY0" fmla="*/ 374650 h 374650"/>
                  <a:gd name="connsiteX1" fmla="*/ 82550 w 196850"/>
                  <a:gd name="connsiteY1" fmla="*/ 266700 h 374650"/>
                  <a:gd name="connsiteX2" fmla="*/ 0 w 196850"/>
                  <a:gd name="connsiteY2" fmla="*/ 336550 h 374650"/>
                  <a:gd name="connsiteX3" fmla="*/ 31750 w 196850"/>
                  <a:gd name="connsiteY3" fmla="*/ 95250 h 374650"/>
                  <a:gd name="connsiteX4" fmla="*/ 114300 w 196850"/>
                  <a:gd name="connsiteY4" fmla="*/ 0 h 374650"/>
                  <a:gd name="connsiteX5" fmla="*/ 196850 w 196850"/>
                  <a:gd name="connsiteY5" fmla="*/ 374650 h 374650"/>
                  <a:gd name="connsiteX0" fmla="*/ 196850 w 196850"/>
                  <a:gd name="connsiteY0" fmla="*/ 384175 h 384175"/>
                  <a:gd name="connsiteX1" fmla="*/ 82550 w 196850"/>
                  <a:gd name="connsiteY1" fmla="*/ 276225 h 384175"/>
                  <a:gd name="connsiteX2" fmla="*/ 0 w 196850"/>
                  <a:gd name="connsiteY2" fmla="*/ 346075 h 384175"/>
                  <a:gd name="connsiteX3" fmla="*/ 31750 w 196850"/>
                  <a:gd name="connsiteY3" fmla="*/ 104775 h 384175"/>
                  <a:gd name="connsiteX4" fmla="*/ 190500 w 196850"/>
                  <a:gd name="connsiteY4" fmla="*/ 0 h 384175"/>
                  <a:gd name="connsiteX5" fmla="*/ 196850 w 196850"/>
                  <a:gd name="connsiteY5" fmla="*/ 384175 h 384175"/>
                  <a:gd name="connsiteX0" fmla="*/ 196850 w 196850"/>
                  <a:gd name="connsiteY0" fmla="*/ 384175 h 384175"/>
                  <a:gd name="connsiteX1" fmla="*/ 82550 w 196850"/>
                  <a:gd name="connsiteY1" fmla="*/ 276225 h 384175"/>
                  <a:gd name="connsiteX2" fmla="*/ 0 w 196850"/>
                  <a:gd name="connsiteY2" fmla="*/ 346075 h 384175"/>
                  <a:gd name="connsiteX3" fmla="*/ 31750 w 196850"/>
                  <a:gd name="connsiteY3" fmla="*/ 9525 h 384175"/>
                  <a:gd name="connsiteX4" fmla="*/ 190500 w 196850"/>
                  <a:gd name="connsiteY4" fmla="*/ 0 h 384175"/>
                  <a:gd name="connsiteX5" fmla="*/ 196850 w 196850"/>
                  <a:gd name="connsiteY5" fmla="*/ 384175 h 384175"/>
                  <a:gd name="connsiteX0" fmla="*/ 196850 w 196850"/>
                  <a:gd name="connsiteY0" fmla="*/ 412750 h 412750"/>
                  <a:gd name="connsiteX1" fmla="*/ 82550 w 196850"/>
                  <a:gd name="connsiteY1" fmla="*/ 304800 h 412750"/>
                  <a:gd name="connsiteX2" fmla="*/ 0 w 196850"/>
                  <a:gd name="connsiteY2" fmla="*/ 374650 h 412750"/>
                  <a:gd name="connsiteX3" fmla="*/ 31750 w 196850"/>
                  <a:gd name="connsiteY3" fmla="*/ 38100 h 412750"/>
                  <a:gd name="connsiteX4" fmla="*/ 190500 w 196850"/>
                  <a:gd name="connsiteY4" fmla="*/ 0 h 412750"/>
                  <a:gd name="connsiteX5" fmla="*/ 196850 w 196850"/>
                  <a:gd name="connsiteY5" fmla="*/ 412750 h 412750"/>
                  <a:gd name="connsiteX0" fmla="*/ 196850 w 196850"/>
                  <a:gd name="connsiteY0" fmla="*/ 450850 h 450850"/>
                  <a:gd name="connsiteX1" fmla="*/ 82550 w 196850"/>
                  <a:gd name="connsiteY1" fmla="*/ 342900 h 450850"/>
                  <a:gd name="connsiteX2" fmla="*/ 0 w 196850"/>
                  <a:gd name="connsiteY2" fmla="*/ 412750 h 450850"/>
                  <a:gd name="connsiteX3" fmla="*/ 31750 w 196850"/>
                  <a:gd name="connsiteY3" fmla="*/ 76200 h 450850"/>
                  <a:gd name="connsiteX4" fmla="*/ 180975 w 196850"/>
                  <a:gd name="connsiteY4" fmla="*/ 0 h 450850"/>
                  <a:gd name="connsiteX5" fmla="*/ 196850 w 196850"/>
                  <a:gd name="connsiteY5" fmla="*/ 450850 h 450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6850" h="450850">
                    <a:moveTo>
                      <a:pt x="196850" y="450850"/>
                    </a:moveTo>
                    <a:lnTo>
                      <a:pt x="82550" y="342900"/>
                    </a:lnTo>
                    <a:lnTo>
                      <a:pt x="0" y="412750"/>
                    </a:lnTo>
                    <a:lnTo>
                      <a:pt x="31750" y="76200"/>
                    </a:lnTo>
                    <a:lnTo>
                      <a:pt x="180975" y="0"/>
                    </a:lnTo>
                    <a:cubicBezTo>
                      <a:pt x="183092" y="137583"/>
                      <a:pt x="194733" y="313267"/>
                      <a:pt x="196850" y="450850"/>
                    </a:cubicBezTo>
                    <a:close/>
                  </a:path>
                </a:pathLst>
              </a:custGeom>
              <a:solidFill>
                <a:srgbClr val="6993C5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2" name="31 Forma libre"/>
              <p:cNvSpPr/>
              <p:nvPr/>
            </p:nvSpPr>
            <p:spPr>
              <a:xfrm>
                <a:off x="444701" y="3645024"/>
                <a:ext cx="330200" cy="228600"/>
              </a:xfrm>
              <a:custGeom>
                <a:avLst/>
                <a:gdLst>
                  <a:gd name="connsiteX0" fmla="*/ 330200 w 330200"/>
                  <a:gd name="connsiteY0" fmla="*/ 38100 h 228600"/>
                  <a:gd name="connsiteX1" fmla="*/ 266700 w 330200"/>
                  <a:gd name="connsiteY1" fmla="*/ 228600 h 228600"/>
                  <a:gd name="connsiteX2" fmla="*/ 0 w 330200"/>
                  <a:gd name="connsiteY2" fmla="*/ 127000 h 228600"/>
                  <a:gd name="connsiteX3" fmla="*/ 101600 w 330200"/>
                  <a:gd name="connsiteY3" fmla="*/ 0 h 228600"/>
                  <a:gd name="connsiteX4" fmla="*/ 330200 w 330200"/>
                  <a:gd name="connsiteY4" fmla="*/ 381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0200" h="228600">
                    <a:moveTo>
                      <a:pt x="330200" y="38100"/>
                    </a:moveTo>
                    <a:lnTo>
                      <a:pt x="266700" y="228600"/>
                    </a:lnTo>
                    <a:lnTo>
                      <a:pt x="0" y="127000"/>
                    </a:lnTo>
                    <a:lnTo>
                      <a:pt x="101600" y="0"/>
                    </a:lnTo>
                    <a:lnTo>
                      <a:pt x="330200" y="381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3" name="32 Elipse"/>
              <p:cNvSpPr/>
              <p:nvPr/>
            </p:nvSpPr>
            <p:spPr>
              <a:xfrm>
                <a:off x="614312" y="3721988"/>
                <a:ext cx="74671" cy="74671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4" name="33 Forma libre"/>
              <p:cNvSpPr/>
              <p:nvPr/>
            </p:nvSpPr>
            <p:spPr>
              <a:xfrm>
                <a:off x="1076325" y="2828925"/>
                <a:ext cx="38483" cy="514350"/>
              </a:xfrm>
              <a:custGeom>
                <a:avLst/>
                <a:gdLst>
                  <a:gd name="connsiteX0" fmla="*/ 0 w 38483"/>
                  <a:gd name="connsiteY0" fmla="*/ 514350 h 514350"/>
                  <a:gd name="connsiteX1" fmla="*/ 38100 w 38483"/>
                  <a:gd name="connsiteY1" fmla="*/ 161925 h 514350"/>
                  <a:gd name="connsiteX2" fmla="*/ 19050 w 38483"/>
                  <a:gd name="connsiteY2" fmla="*/ 38100 h 514350"/>
                  <a:gd name="connsiteX3" fmla="*/ 9525 w 38483"/>
                  <a:gd name="connsiteY3" fmla="*/ 0 h 51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483" h="514350">
                    <a:moveTo>
                      <a:pt x="0" y="514350"/>
                    </a:moveTo>
                    <a:cubicBezTo>
                      <a:pt x="17462" y="377825"/>
                      <a:pt x="34925" y="241300"/>
                      <a:pt x="38100" y="161925"/>
                    </a:cubicBezTo>
                    <a:cubicBezTo>
                      <a:pt x="41275" y="82550"/>
                      <a:pt x="23812" y="65087"/>
                      <a:pt x="19050" y="38100"/>
                    </a:cubicBezTo>
                    <a:cubicBezTo>
                      <a:pt x="14288" y="11113"/>
                      <a:pt x="11906" y="5556"/>
                      <a:pt x="9525" y="0"/>
                    </a:cubicBezTo>
                  </a:path>
                </a:pathLst>
              </a:custGeom>
              <a:noFill/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5" name="34 Forma libre"/>
              <p:cNvSpPr/>
              <p:nvPr/>
            </p:nvSpPr>
            <p:spPr>
              <a:xfrm>
                <a:off x="971550" y="4000500"/>
                <a:ext cx="533400" cy="71614"/>
              </a:xfrm>
              <a:custGeom>
                <a:avLst/>
                <a:gdLst>
                  <a:gd name="connsiteX0" fmla="*/ 0 w 533400"/>
                  <a:gd name="connsiteY0" fmla="*/ 0 h 71614"/>
                  <a:gd name="connsiteX1" fmla="*/ 209550 w 533400"/>
                  <a:gd name="connsiteY1" fmla="*/ 66675 h 71614"/>
                  <a:gd name="connsiteX2" fmla="*/ 381000 w 533400"/>
                  <a:gd name="connsiteY2" fmla="*/ 66675 h 71614"/>
                  <a:gd name="connsiteX3" fmla="*/ 523875 w 533400"/>
                  <a:gd name="connsiteY3" fmla="*/ 66675 h 71614"/>
                  <a:gd name="connsiteX4" fmla="*/ 533400 w 533400"/>
                  <a:gd name="connsiteY4" fmla="*/ 66675 h 71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00" h="71614">
                    <a:moveTo>
                      <a:pt x="0" y="0"/>
                    </a:moveTo>
                    <a:cubicBezTo>
                      <a:pt x="73025" y="27781"/>
                      <a:pt x="146050" y="55563"/>
                      <a:pt x="209550" y="66675"/>
                    </a:cubicBezTo>
                    <a:cubicBezTo>
                      <a:pt x="273050" y="77788"/>
                      <a:pt x="381000" y="66675"/>
                      <a:pt x="381000" y="66675"/>
                    </a:cubicBezTo>
                    <a:lnTo>
                      <a:pt x="523875" y="66675"/>
                    </a:lnTo>
                    <a:lnTo>
                      <a:pt x="533400" y="66675"/>
                    </a:lnTo>
                  </a:path>
                </a:pathLst>
              </a:cu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6" name="35 Forma libre"/>
              <p:cNvSpPr/>
              <p:nvPr/>
            </p:nvSpPr>
            <p:spPr>
              <a:xfrm>
                <a:off x="1152732" y="3285819"/>
                <a:ext cx="247650" cy="292077"/>
              </a:xfrm>
              <a:custGeom>
                <a:avLst/>
                <a:gdLst>
                  <a:gd name="connsiteX0" fmla="*/ 247650 w 247650"/>
                  <a:gd name="connsiteY0" fmla="*/ 0 h 123825"/>
                  <a:gd name="connsiteX1" fmla="*/ 0 w 247650"/>
                  <a:gd name="connsiteY1" fmla="*/ 0 h 123825"/>
                  <a:gd name="connsiteX2" fmla="*/ 9525 w 247650"/>
                  <a:gd name="connsiteY2" fmla="*/ 85725 h 123825"/>
                  <a:gd name="connsiteX3" fmla="*/ 123825 w 247650"/>
                  <a:gd name="connsiteY3" fmla="*/ 123825 h 123825"/>
                  <a:gd name="connsiteX4" fmla="*/ 247650 w 247650"/>
                  <a:gd name="connsiteY4" fmla="*/ 66675 h 123825"/>
                  <a:gd name="connsiteX5" fmla="*/ 247650 w 247650"/>
                  <a:gd name="connsiteY5" fmla="*/ 0 h 123825"/>
                  <a:gd name="connsiteX0" fmla="*/ 247650 w 247650"/>
                  <a:gd name="connsiteY0" fmla="*/ 0 h 123825"/>
                  <a:gd name="connsiteX1" fmla="*/ 0 w 247650"/>
                  <a:gd name="connsiteY1" fmla="*/ 0 h 123825"/>
                  <a:gd name="connsiteX2" fmla="*/ 9525 w 247650"/>
                  <a:gd name="connsiteY2" fmla="*/ 85725 h 123825"/>
                  <a:gd name="connsiteX3" fmla="*/ 123825 w 247650"/>
                  <a:gd name="connsiteY3" fmla="*/ 123825 h 123825"/>
                  <a:gd name="connsiteX4" fmla="*/ 247650 w 247650"/>
                  <a:gd name="connsiteY4" fmla="*/ 89288 h 123825"/>
                  <a:gd name="connsiteX5" fmla="*/ 247650 w 247650"/>
                  <a:gd name="connsiteY5" fmla="*/ 0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7650" h="123825">
                    <a:moveTo>
                      <a:pt x="247650" y="0"/>
                    </a:moveTo>
                    <a:lnTo>
                      <a:pt x="0" y="0"/>
                    </a:lnTo>
                    <a:lnTo>
                      <a:pt x="9525" y="85725"/>
                    </a:lnTo>
                    <a:lnTo>
                      <a:pt x="123825" y="123825"/>
                    </a:lnTo>
                    <a:lnTo>
                      <a:pt x="247650" y="89288"/>
                    </a:lnTo>
                    <a:lnTo>
                      <a:pt x="247650" y="0"/>
                    </a:lnTo>
                    <a:close/>
                  </a:path>
                </a:pathLst>
              </a:cu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7" name="36 Forma libre"/>
              <p:cNvSpPr/>
              <p:nvPr/>
            </p:nvSpPr>
            <p:spPr>
              <a:xfrm>
                <a:off x="1152525" y="3276600"/>
                <a:ext cx="247650" cy="123825"/>
              </a:xfrm>
              <a:custGeom>
                <a:avLst/>
                <a:gdLst>
                  <a:gd name="connsiteX0" fmla="*/ 247650 w 247650"/>
                  <a:gd name="connsiteY0" fmla="*/ 0 h 123825"/>
                  <a:gd name="connsiteX1" fmla="*/ 0 w 247650"/>
                  <a:gd name="connsiteY1" fmla="*/ 0 h 123825"/>
                  <a:gd name="connsiteX2" fmla="*/ 9525 w 247650"/>
                  <a:gd name="connsiteY2" fmla="*/ 85725 h 123825"/>
                  <a:gd name="connsiteX3" fmla="*/ 123825 w 247650"/>
                  <a:gd name="connsiteY3" fmla="*/ 123825 h 123825"/>
                  <a:gd name="connsiteX4" fmla="*/ 247650 w 247650"/>
                  <a:gd name="connsiteY4" fmla="*/ 66675 h 123825"/>
                  <a:gd name="connsiteX5" fmla="*/ 247650 w 247650"/>
                  <a:gd name="connsiteY5" fmla="*/ 0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7650" h="123825">
                    <a:moveTo>
                      <a:pt x="247650" y="0"/>
                    </a:moveTo>
                    <a:lnTo>
                      <a:pt x="0" y="0"/>
                    </a:lnTo>
                    <a:lnTo>
                      <a:pt x="9525" y="85725"/>
                    </a:lnTo>
                    <a:lnTo>
                      <a:pt x="123825" y="123825"/>
                    </a:lnTo>
                    <a:lnTo>
                      <a:pt x="247650" y="66675"/>
                    </a:lnTo>
                    <a:lnTo>
                      <a:pt x="247650" y="0"/>
                    </a:lnTo>
                    <a:close/>
                  </a:path>
                </a:pathLst>
              </a:cu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8" name="37 Forma libre"/>
              <p:cNvSpPr/>
              <p:nvPr/>
            </p:nvSpPr>
            <p:spPr>
              <a:xfrm>
                <a:off x="1120140" y="3771900"/>
                <a:ext cx="266700" cy="167640"/>
              </a:xfrm>
              <a:custGeom>
                <a:avLst/>
                <a:gdLst>
                  <a:gd name="connsiteX0" fmla="*/ 266700 w 266700"/>
                  <a:gd name="connsiteY0" fmla="*/ 0 h 167640"/>
                  <a:gd name="connsiteX1" fmla="*/ 152400 w 266700"/>
                  <a:gd name="connsiteY1" fmla="*/ 114300 h 167640"/>
                  <a:gd name="connsiteX2" fmla="*/ 0 w 266700"/>
                  <a:gd name="connsiteY2" fmla="*/ 167640 h 167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6700" h="167640">
                    <a:moveTo>
                      <a:pt x="266700" y="0"/>
                    </a:moveTo>
                    <a:cubicBezTo>
                      <a:pt x="231775" y="43180"/>
                      <a:pt x="196850" y="86360"/>
                      <a:pt x="152400" y="114300"/>
                    </a:cubicBezTo>
                    <a:cubicBezTo>
                      <a:pt x="107950" y="142240"/>
                      <a:pt x="53975" y="154940"/>
                      <a:pt x="0" y="167640"/>
                    </a:cubicBezTo>
                  </a:path>
                </a:pathLst>
              </a:cu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9" name="38 Forma libre"/>
              <p:cNvSpPr/>
              <p:nvPr/>
            </p:nvSpPr>
            <p:spPr>
              <a:xfrm>
                <a:off x="942284" y="2743199"/>
                <a:ext cx="315017" cy="202149"/>
              </a:xfrm>
              <a:custGeom>
                <a:avLst/>
                <a:gdLst>
                  <a:gd name="connsiteX0" fmla="*/ 0 w 228600"/>
                  <a:gd name="connsiteY0" fmla="*/ 45720 h 137160"/>
                  <a:gd name="connsiteX1" fmla="*/ 68580 w 228600"/>
                  <a:gd name="connsiteY1" fmla="*/ 137160 h 137160"/>
                  <a:gd name="connsiteX2" fmla="*/ 205740 w 228600"/>
                  <a:gd name="connsiteY2" fmla="*/ 83820 h 137160"/>
                  <a:gd name="connsiteX3" fmla="*/ 228600 w 228600"/>
                  <a:gd name="connsiteY3" fmla="*/ 22860 h 137160"/>
                  <a:gd name="connsiteX4" fmla="*/ 190500 w 228600"/>
                  <a:gd name="connsiteY4" fmla="*/ 0 h 137160"/>
                  <a:gd name="connsiteX5" fmla="*/ 0 w 228600"/>
                  <a:gd name="connsiteY5" fmla="*/ 45720 h 137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8600" h="137160">
                    <a:moveTo>
                      <a:pt x="0" y="45720"/>
                    </a:moveTo>
                    <a:lnTo>
                      <a:pt x="68580" y="137160"/>
                    </a:lnTo>
                    <a:lnTo>
                      <a:pt x="205740" y="83820"/>
                    </a:lnTo>
                    <a:lnTo>
                      <a:pt x="228600" y="22860"/>
                    </a:lnTo>
                    <a:lnTo>
                      <a:pt x="190500" y="0"/>
                    </a:lnTo>
                    <a:lnTo>
                      <a:pt x="0" y="45720"/>
                    </a:lnTo>
                    <a:close/>
                  </a:path>
                </a:pathLst>
              </a:cu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95" y="5373345"/>
            <a:ext cx="1328818" cy="1395869"/>
          </a:xfrm>
          <a:prstGeom prst="rect">
            <a:avLst/>
          </a:prstGeom>
        </p:spPr>
      </p:pic>
      <p:grpSp>
        <p:nvGrpSpPr>
          <p:cNvPr id="51" name="50 Grupo"/>
          <p:cNvGrpSpPr/>
          <p:nvPr/>
        </p:nvGrpSpPr>
        <p:grpSpPr>
          <a:xfrm>
            <a:off x="1403648" y="2748164"/>
            <a:ext cx="864096" cy="322324"/>
            <a:chOff x="1403648" y="2748164"/>
            <a:chExt cx="864096" cy="322324"/>
          </a:xfrm>
        </p:grpSpPr>
        <p:pic>
          <p:nvPicPr>
            <p:cNvPr id="52" name="51 Imagen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52" t="18658" r="43390" b="75981"/>
            <a:stretch/>
          </p:blipFill>
          <p:spPr>
            <a:xfrm>
              <a:off x="1403648" y="2748164"/>
              <a:ext cx="864096" cy="320686"/>
            </a:xfrm>
            <a:prstGeom prst="ellipse">
              <a:avLst/>
            </a:prstGeom>
            <a:effectLst/>
          </p:spPr>
        </p:pic>
        <p:sp>
          <p:nvSpPr>
            <p:cNvPr id="53" name="52 Elipse"/>
            <p:cNvSpPr/>
            <p:nvPr/>
          </p:nvSpPr>
          <p:spPr>
            <a:xfrm>
              <a:off x="1777546" y="2913758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55" name="54 Imagen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252" t="18658" r="43390" b="75981"/>
          <a:stretch/>
        </p:blipFill>
        <p:spPr>
          <a:xfrm>
            <a:off x="1476344" y="2348880"/>
            <a:ext cx="132346" cy="216024"/>
          </a:xfrm>
          <a:prstGeom prst="ellipse">
            <a:avLst/>
          </a:prstGeom>
          <a:effectLst/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48" y="5963320"/>
            <a:ext cx="1442496" cy="8058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9" name="58 Grupo"/>
          <p:cNvGrpSpPr/>
          <p:nvPr/>
        </p:nvGrpSpPr>
        <p:grpSpPr>
          <a:xfrm>
            <a:off x="839113" y="1131430"/>
            <a:ext cx="1993165" cy="1097277"/>
            <a:chOff x="-1733353" y="1901606"/>
            <a:chExt cx="1993165" cy="1097277"/>
          </a:xfrm>
        </p:grpSpPr>
        <p:sp>
          <p:nvSpPr>
            <p:cNvPr id="60" name="59 Forma libre"/>
            <p:cNvSpPr/>
            <p:nvPr/>
          </p:nvSpPr>
          <p:spPr>
            <a:xfrm>
              <a:off x="-1733353" y="2530747"/>
              <a:ext cx="1993165" cy="468136"/>
            </a:xfrm>
            <a:custGeom>
              <a:avLst/>
              <a:gdLst>
                <a:gd name="connsiteX0" fmla="*/ 0 w 1698172"/>
                <a:gd name="connsiteY0" fmla="*/ 0 h 466139"/>
                <a:gd name="connsiteX1" fmla="*/ 319314 w 1698172"/>
                <a:gd name="connsiteY1" fmla="*/ 203200 h 466139"/>
                <a:gd name="connsiteX2" fmla="*/ 537029 w 1698172"/>
                <a:gd name="connsiteY2" fmla="*/ 377372 h 466139"/>
                <a:gd name="connsiteX3" fmla="*/ 1016000 w 1698172"/>
                <a:gd name="connsiteY3" fmla="*/ 464458 h 466139"/>
                <a:gd name="connsiteX4" fmla="*/ 1407886 w 1698172"/>
                <a:gd name="connsiteY4" fmla="*/ 304800 h 466139"/>
                <a:gd name="connsiteX5" fmla="*/ 1625600 w 1698172"/>
                <a:gd name="connsiteY5" fmla="*/ 116115 h 466139"/>
                <a:gd name="connsiteX6" fmla="*/ 1698172 w 1698172"/>
                <a:gd name="connsiteY6" fmla="*/ 87086 h 466139"/>
                <a:gd name="connsiteX7" fmla="*/ 1625600 w 1698172"/>
                <a:gd name="connsiteY7" fmla="*/ 87086 h 466139"/>
                <a:gd name="connsiteX8" fmla="*/ 1001486 w 1698172"/>
                <a:gd name="connsiteY8" fmla="*/ 87086 h 466139"/>
                <a:gd name="connsiteX9" fmla="*/ 566057 w 1698172"/>
                <a:gd name="connsiteY9" fmla="*/ 87086 h 466139"/>
                <a:gd name="connsiteX10" fmla="*/ 87086 w 1698172"/>
                <a:gd name="connsiteY10" fmla="*/ 14515 h 466139"/>
                <a:gd name="connsiteX0" fmla="*/ 83717 w 1781889"/>
                <a:gd name="connsiteY0" fmla="*/ 0 h 466139"/>
                <a:gd name="connsiteX1" fmla="*/ 12169 w 1781889"/>
                <a:gd name="connsiteY1" fmla="*/ 86587 h 466139"/>
                <a:gd name="connsiteX2" fmla="*/ 403031 w 1781889"/>
                <a:gd name="connsiteY2" fmla="*/ 203200 h 466139"/>
                <a:gd name="connsiteX3" fmla="*/ 620746 w 1781889"/>
                <a:gd name="connsiteY3" fmla="*/ 377372 h 466139"/>
                <a:gd name="connsiteX4" fmla="*/ 1099717 w 1781889"/>
                <a:gd name="connsiteY4" fmla="*/ 464458 h 466139"/>
                <a:gd name="connsiteX5" fmla="*/ 1491603 w 1781889"/>
                <a:gd name="connsiteY5" fmla="*/ 304800 h 466139"/>
                <a:gd name="connsiteX6" fmla="*/ 1709317 w 1781889"/>
                <a:gd name="connsiteY6" fmla="*/ 116115 h 466139"/>
                <a:gd name="connsiteX7" fmla="*/ 1781889 w 1781889"/>
                <a:gd name="connsiteY7" fmla="*/ 87086 h 466139"/>
                <a:gd name="connsiteX8" fmla="*/ 1709317 w 1781889"/>
                <a:gd name="connsiteY8" fmla="*/ 87086 h 466139"/>
                <a:gd name="connsiteX9" fmla="*/ 1085203 w 1781889"/>
                <a:gd name="connsiteY9" fmla="*/ 87086 h 466139"/>
                <a:gd name="connsiteX10" fmla="*/ 649774 w 1781889"/>
                <a:gd name="connsiteY10" fmla="*/ 87086 h 466139"/>
                <a:gd name="connsiteX11" fmla="*/ 170803 w 1781889"/>
                <a:gd name="connsiteY11" fmla="*/ 14515 h 466139"/>
                <a:gd name="connsiteX0" fmla="*/ 83717 w 1781889"/>
                <a:gd name="connsiteY0" fmla="*/ 0 h 465805"/>
                <a:gd name="connsiteX1" fmla="*/ 12169 w 1781889"/>
                <a:gd name="connsiteY1" fmla="*/ 86587 h 465805"/>
                <a:gd name="connsiteX2" fmla="*/ 388516 w 1781889"/>
                <a:gd name="connsiteY2" fmla="*/ 304800 h 465805"/>
                <a:gd name="connsiteX3" fmla="*/ 620746 w 1781889"/>
                <a:gd name="connsiteY3" fmla="*/ 377372 h 465805"/>
                <a:gd name="connsiteX4" fmla="*/ 1099717 w 1781889"/>
                <a:gd name="connsiteY4" fmla="*/ 464458 h 465805"/>
                <a:gd name="connsiteX5" fmla="*/ 1491603 w 1781889"/>
                <a:gd name="connsiteY5" fmla="*/ 304800 h 465805"/>
                <a:gd name="connsiteX6" fmla="*/ 1709317 w 1781889"/>
                <a:gd name="connsiteY6" fmla="*/ 116115 h 465805"/>
                <a:gd name="connsiteX7" fmla="*/ 1781889 w 1781889"/>
                <a:gd name="connsiteY7" fmla="*/ 87086 h 465805"/>
                <a:gd name="connsiteX8" fmla="*/ 1709317 w 1781889"/>
                <a:gd name="connsiteY8" fmla="*/ 87086 h 465805"/>
                <a:gd name="connsiteX9" fmla="*/ 1085203 w 1781889"/>
                <a:gd name="connsiteY9" fmla="*/ 87086 h 465805"/>
                <a:gd name="connsiteX10" fmla="*/ 649774 w 1781889"/>
                <a:gd name="connsiteY10" fmla="*/ 87086 h 465805"/>
                <a:gd name="connsiteX11" fmla="*/ 170803 w 1781889"/>
                <a:gd name="connsiteY11" fmla="*/ 14515 h 465805"/>
                <a:gd name="connsiteX0" fmla="*/ 83717 w 1781889"/>
                <a:gd name="connsiteY0" fmla="*/ 0 h 472898"/>
                <a:gd name="connsiteX1" fmla="*/ 12169 w 1781889"/>
                <a:gd name="connsiteY1" fmla="*/ 86587 h 472898"/>
                <a:gd name="connsiteX2" fmla="*/ 388516 w 1781889"/>
                <a:gd name="connsiteY2" fmla="*/ 304800 h 472898"/>
                <a:gd name="connsiteX3" fmla="*/ 620746 w 1781889"/>
                <a:gd name="connsiteY3" fmla="*/ 435430 h 472898"/>
                <a:gd name="connsiteX4" fmla="*/ 1099717 w 1781889"/>
                <a:gd name="connsiteY4" fmla="*/ 464458 h 472898"/>
                <a:gd name="connsiteX5" fmla="*/ 1491603 w 1781889"/>
                <a:gd name="connsiteY5" fmla="*/ 304800 h 472898"/>
                <a:gd name="connsiteX6" fmla="*/ 1709317 w 1781889"/>
                <a:gd name="connsiteY6" fmla="*/ 116115 h 472898"/>
                <a:gd name="connsiteX7" fmla="*/ 1781889 w 1781889"/>
                <a:gd name="connsiteY7" fmla="*/ 87086 h 472898"/>
                <a:gd name="connsiteX8" fmla="*/ 1709317 w 1781889"/>
                <a:gd name="connsiteY8" fmla="*/ 87086 h 472898"/>
                <a:gd name="connsiteX9" fmla="*/ 1085203 w 1781889"/>
                <a:gd name="connsiteY9" fmla="*/ 87086 h 472898"/>
                <a:gd name="connsiteX10" fmla="*/ 649774 w 1781889"/>
                <a:gd name="connsiteY10" fmla="*/ 87086 h 472898"/>
                <a:gd name="connsiteX11" fmla="*/ 170803 w 1781889"/>
                <a:gd name="connsiteY11" fmla="*/ 14515 h 472898"/>
                <a:gd name="connsiteX0" fmla="*/ 83717 w 1781889"/>
                <a:gd name="connsiteY0" fmla="*/ 0 h 472898"/>
                <a:gd name="connsiteX1" fmla="*/ 12169 w 1781889"/>
                <a:gd name="connsiteY1" fmla="*/ 86587 h 472898"/>
                <a:gd name="connsiteX2" fmla="*/ 388516 w 1781889"/>
                <a:gd name="connsiteY2" fmla="*/ 304800 h 472898"/>
                <a:gd name="connsiteX3" fmla="*/ 620746 w 1781889"/>
                <a:gd name="connsiteY3" fmla="*/ 435430 h 472898"/>
                <a:gd name="connsiteX4" fmla="*/ 1099717 w 1781889"/>
                <a:gd name="connsiteY4" fmla="*/ 464458 h 472898"/>
                <a:gd name="connsiteX5" fmla="*/ 1535146 w 1781889"/>
                <a:gd name="connsiteY5" fmla="*/ 304800 h 472898"/>
                <a:gd name="connsiteX6" fmla="*/ 1709317 w 1781889"/>
                <a:gd name="connsiteY6" fmla="*/ 116115 h 472898"/>
                <a:gd name="connsiteX7" fmla="*/ 1781889 w 1781889"/>
                <a:gd name="connsiteY7" fmla="*/ 87086 h 472898"/>
                <a:gd name="connsiteX8" fmla="*/ 1709317 w 1781889"/>
                <a:gd name="connsiteY8" fmla="*/ 87086 h 472898"/>
                <a:gd name="connsiteX9" fmla="*/ 1085203 w 1781889"/>
                <a:gd name="connsiteY9" fmla="*/ 87086 h 472898"/>
                <a:gd name="connsiteX10" fmla="*/ 649774 w 1781889"/>
                <a:gd name="connsiteY10" fmla="*/ 87086 h 472898"/>
                <a:gd name="connsiteX11" fmla="*/ 170803 w 1781889"/>
                <a:gd name="connsiteY11" fmla="*/ 14515 h 472898"/>
                <a:gd name="connsiteX0" fmla="*/ 83717 w 1898003"/>
                <a:gd name="connsiteY0" fmla="*/ 0 h 472898"/>
                <a:gd name="connsiteX1" fmla="*/ 12169 w 1898003"/>
                <a:gd name="connsiteY1" fmla="*/ 86587 h 472898"/>
                <a:gd name="connsiteX2" fmla="*/ 388516 w 1898003"/>
                <a:gd name="connsiteY2" fmla="*/ 304800 h 472898"/>
                <a:gd name="connsiteX3" fmla="*/ 620746 w 1898003"/>
                <a:gd name="connsiteY3" fmla="*/ 435430 h 472898"/>
                <a:gd name="connsiteX4" fmla="*/ 1099717 w 1898003"/>
                <a:gd name="connsiteY4" fmla="*/ 464458 h 472898"/>
                <a:gd name="connsiteX5" fmla="*/ 1535146 w 1898003"/>
                <a:gd name="connsiteY5" fmla="*/ 304800 h 472898"/>
                <a:gd name="connsiteX6" fmla="*/ 1709317 w 1898003"/>
                <a:gd name="connsiteY6" fmla="*/ 116115 h 472898"/>
                <a:gd name="connsiteX7" fmla="*/ 1781889 w 1898003"/>
                <a:gd name="connsiteY7" fmla="*/ 87086 h 472898"/>
                <a:gd name="connsiteX8" fmla="*/ 1898003 w 1898003"/>
                <a:gd name="connsiteY8" fmla="*/ 130629 h 472898"/>
                <a:gd name="connsiteX9" fmla="*/ 1085203 w 1898003"/>
                <a:gd name="connsiteY9" fmla="*/ 87086 h 472898"/>
                <a:gd name="connsiteX10" fmla="*/ 649774 w 1898003"/>
                <a:gd name="connsiteY10" fmla="*/ 87086 h 472898"/>
                <a:gd name="connsiteX11" fmla="*/ 170803 w 1898003"/>
                <a:gd name="connsiteY11" fmla="*/ 14515 h 472898"/>
                <a:gd name="connsiteX0" fmla="*/ 83717 w 1898003"/>
                <a:gd name="connsiteY0" fmla="*/ 0 h 472898"/>
                <a:gd name="connsiteX1" fmla="*/ 12169 w 1898003"/>
                <a:gd name="connsiteY1" fmla="*/ 86587 h 472898"/>
                <a:gd name="connsiteX2" fmla="*/ 388516 w 1898003"/>
                <a:gd name="connsiteY2" fmla="*/ 304800 h 472898"/>
                <a:gd name="connsiteX3" fmla="*/ 620746 w 1898003"/>
                <a:gd name="connsiteY3" fmla="*/ 435430 h 472898"/>
                <a:gd name="connsiteX4" fmla="*/ 1099717 w 1898003"/>
                <a:gd name="connsiteY4" fmla="*/ 464458 h 472898"/>
                <a:gd name="connsiteX5" fmla="*/ 1535146 w 1898003"/>
                <a:gd name="connsiteY5" fmla="*/ 304800 h 472898"/>
                <a:gd name="connsiteX6" fmla="*/ 1861717 w 1898003"/>
                <a:gd name="connsiteY6" fmla="*/ 116115 h 472898"/>
                <a:gd name="connsiteX7" fmla="*/ 1781889 w 1898003"/>
                <a:gd name="connsiteY7" fmla="*/ 87086 h 472898"/>
                <a:gd name="connsiteX8" fmla="*/ 1898003 w 1898003"/>
                <a:gd name="connsiteY8" fmla="*/ 130629 h 472898"/>
                <a:gd name="connsiteX9" fmla="*/ 1085203 w 1898003"/>
                <a:gd name="connsiteY9" fmla="*/ 87086 h 472898"/>
                <a:gd name="connsiteX10" fmla="*/ 649774 w 1898003"/>
                <a:gd name="connsiteY10" fmla="*/ 87086 h 472898"/>
                <a:gd name="connsiteX11" fmla="*/ 170803 w 1898003"/>
                <a:gd name="connsiteY11" fmla="*/ 14515 h 472898"/>
                <a:gd name="connsiteX0" fmla="*/ 137861 w 1952147"/>
                <a:gd name="connsiteY0" fmla="*/ 1368 h 474266"/>
                <a:gd name="connsiteX1" fmla="*/ 9163 w 1952147"/>
                <a:gd name="connsiteY1" fmla="*/ 16517 h 474266"/>
                <a:gd name="connsiteX2" fmla="*/ 442660 w 1952147"/>
                <a:gd name="connsiteY2" fmla="*/ 306168 h 474266"/>
                <a:gd name="connsiteX3" fmla="*/ 674890 w 1952147"/>
                <a:gd name="connsiteY3" fmla="*/ 436798 h 474266"/>
                <a:gd name="connsiteX4" fmla="*/ 1153861 w 1952147"/>
                <a:gd name="connsiteY4" fmla="*/ 465826 h 474266"/>
                <a:gd name="connsiteX5" fmla="*/ 1589290 w 1952147"/>
                <a:gd name="connsiteY5" fmla="*/ 306168 h 474266"/>
                <a:gd name="connsiteX6" fmla="*/ 1915861 w 1952147"/>
                <a:gd name="connsiteY6" fmla="*/ 117483 h 474266"/>
                <a:gd name="connsiteX7" fmla="*/ 1836033 w 1952147"/>
                <a:gd name="connsiteY7" fmla="*/ 88454 h 474266"/>
                <a:gd name="connsiteX8" fmla="*/ 1952147 w 1952147"/>
                <a:gd name="connsiteY8" fmla="*/ 131997 h 474266"/>
                <a:gd name="connsiteX9" fmla="*/ 1139347 w 1952147"/>
                <a:gd name="connsiteY9" fmla="*/ 88454 h 474266"/>
                <a:gd name="connsiteX10" fmla="*/ 703918 w 1952147"/>
                <a:gd name="connsiteY10" fmla="*/ 88454 h 474266"/>
                <a:gd name="connsiteX11" fmla="*/ 224947 w 1952147"/>
                <a:gd name="connsiteY11" fmla="*/ 15883 h 474266"/>
                <a:gd name="connsiteX0" fmla="*/ 137861 w 1925967"/>
                <a:gd name="connsiteY0" fmla="*/ 1368 h 474266"/>
                <a:gd name="connsiteX1" fmla="*/ 9163 w 1925967"/>
                <a:gd name="connsiteY1" fmla="*/ 16517 h 474266"/>
                <a:gd name="connsiteX2" fmla="*/ 442660 w 1925967"/>
                <a:gd name="connsiteY2" fmla="*/ 306168 h 474266"/>
                <a:gd name="connsiteX3" fmla="*/ 674890 w 1925967"/>
                <a:gd name="connsiteY3" fmla="*/ 436798 h 474266"/>
                <a:gd name="connsiteX4" fmla="*/ 1153861 w 1925967"/>
                <a:gd name="connsiteY4" fmla="*/ 465826 h 474266"/>
                <a:gd name="connsiteX5" fmla="*/ 1589290 w 1925967"/>
                <a:gd name="connsiteY5" fmla="*/ 306168 h 474266"/>
                <a:gd name="connsiteX6" fmla="*/ 1915861 w 1925967"/>
                <a:gd name="connsiteY6" fmla="*/ 117483 h 474266"/>
                <a:gd name="connsiteX7" fmla="*/ 1836033 w 1925967"/>
                <a:gd name="connsiteY7" fmla="*/ 88454 h 474266"/>
                <a:gd name="connsiteX8" fmla="*/ 1766409 w 1925967"/>
                <a:gd name="connsiteY8" fmla="*/ 79610 h 474266"/>
                <a:gd name="connsiteX9" fmla="*/ 1139347 w 1925967"/>
                <a:gd name="connsiteY9" fmla="*/ 88454 h 474266"/>
                <a:gd name="connsiteX10" fmla="*/ 703918 w 1925967"/>
                <a:gd name="connsiteY10" fmla="*/ 88454 h 474266"/>
                <a:gd name="connsiteX11" fmla="*/ 224947 w 1925967"/>
                <a:gd name="connsiteY11" fmla="*/ 15883 h 474266"/>
                <a:gd name="connsiteX0" fmla="*/ 137861 w 1989549"/>
                <a:gd name="connsiteY0" fmla="*/ 1368 h 474266"/>
                <a:gd name="connsiteX1" fmla="*/ 9163 w 1989549"/>
                <a:gd name="connsiteY1" fmla="*/ 16517 h 474266"/>
                <a:gd name="connsiteX2" fmla="*/ 442660 w 1989549"/>
                <a:gd name="connsiteY2" fmla="*/ 306168 h 474266"/>
                <a:gd name="connsiteX3" fmla="*/ 674890 w 1989549"/>
                <a:gd name="connsiteY3" fmla="*/ 436798 h 474266"/>
                <a:gd name="connsiteX4" fmla="*/ 1153861 w 1989549"/>
                <a:gd name="connsiteY4" fmla="*/ 465826 h 474266"/>
                <a:gd name="connsiteX5" fmla="*/ 1589290 w 1989549"/>
                <a:gd name="connsiteY5" fmla="*/ 306168 h 474266"/>
                <a:gd name="connsiteX6" fmla="*/ 1982536 w 1989549"/>
                <a:gd name="connsiteY6" fmla="*/ 122246 h 474266"/>
                <a:gd name="connsiteX7" fmla="*/ 1836033 w 1989549"/>
                <a:gd name="connsiteY7" fmla="*/ 88454 h 474266"/>
                <a:gd name="connsiteX8" fmla="*/ 1766409 w 1989549"/>
                <a:gd name="connsiteY8" fmla="*/ 79610 h 474266"/>
                <a:gd name="connsiteX9" fmla="*/ 1139347 w 1989549"/>
                <a:gd name="connsiteY9" fmla="*/ 88454 h 474266"/>
                <a:gd name="connsiteX10" fmla="*/ 703918 w 1989549"/>
                <a:gd name="connsiteY10" fmla="*/ 88454 h 474266"/>
                <a:gd name="connsiteX11" fmla="*/ 224947 w 1989549"/>
                <a:gd name="connsiteY11" fmla="*/ 15883 h 474266"/>
                <a:gd name="connsiteX0" fmla="*/ 137861 w 1995269"/>
                <a:gd name="connsiteY0" fmla="*/ 1368 h 474266"/>
                <a:gd name="connsiteX1" fmla="*/ 9163 w 1995269"/>
                <a:gd name="connsiteY1" fmla="*/ 16517 h 474266"/>
                <a:gd name="connsiteX2" fmla="*/ 442660 w 1995269"/>
                <a:gd name="connsiteY2" fmla="*/ 306168 h 474266"/>
                <a:gd name="connsiteX3" fmla="*/ 674890 w 1995269"/>
                <a:gd name="connsiteY3" fmla="*/ 436798 h 474266"/>
                <a:gd name="connsiteX4" fmla="*/ 1153861 w 1995269"/>
                <a:gd name="connsiteY4" fmla="*/ 465826 h 474266"/>
                <a:gd name="connsiteX5" fmla="*/ 1589290 w 1995269"/>
                <a:gd name="connsiteY5" fmla="*/ 306168 h 474266"/>
                <a:gd name="connsiteX6" fmla="*/ 1982536 w 1995269"/>
                <a:gd name="connsiteY6" fmla="*/ 122246 h 474266"/>
                <a:gd name="connsiteX7" fmla="*/ 1836033 w 1995269"/>
                <a:gd name="connsiteY7" fmla="*/ 88454 h 474266"/>
                <a:gd name="connsiteX8" fmla="*/ 1766409 w 1995269"/>
                <a:gd name="connsiteY8" fmla="*/ 79610 h 474266"/>
                <a:gd name="connsiteX9" fmla="*/ 1139347 w 1995269"/>
                <a:gd name="connsiteY9" fmla="*/ 88454 h 474266"/>
                <a:gd name="connsiteX10" fmla="*/ 703918 w 1995269"/>
                <a:gd name="connsiteY10" fmla="*/ 88454 h 474266"/>
                <a:gd name="connsiteX11" fmla="*/ 224947 w 1995269"/>
                <a:gd name="connsiteY11" fmla="*/ 15883 h 474266"/>
                <a:gd name="connsiteX0" fmla="*/ 204814 w 1993165"/>
                <a:gd name="connsiteY0" fmla="*/ 4698 h 472834"/>
                <a:gd name="connsiteX1" fmla="*/ 7059 w 1993165"/>
                <a:gd name="connsiteY1" fmla="*/ 15085 h 472834"/>
                <a:gd name="connsiteX2" fmla="*/ 440556 w 1993165"/>
                <a:gd name="connsiteY2" fmla="*/ 304736 h 472834"/>
                <a:gd name="connsiteX3" fmla="*/ 672786 w 1993165"/>
                <a:gd name="connsiteY3" fmla="*/ 435366 h 472834"/>
                <a:gd name="connsiteX4" fmla="*/ 1151757 w 1993165"/>
                <a:gd name="connsiteY4" fmla="*/ 464394 h 472834"/>
                <a:gd name="connsiteX5" fmla="*/ 1587186 w 1993165"/>
                <a:gd name="connsiteY5" fmla="*/ 304736 h 472834"/>
                <a:gd name="connsiteX6" fmla="*/ 1980432 w 1993165"/>
                <a:gd name="connsiteY6" fmla="*/ 120814 h 472834"/>
                <a:gd name="connsiteX7" fmla="*/ 1833929 w 1993165"/>
                <a:gd name="connsiteY7" fmla="*/ 87022 h 472834"/>
                <a:gd name="connsiteX8" fmla="*/ 1764305 w 1993165"/>
                <a:gd name="connsiteY8" fmla="*/ 78178 h 472834"/>
                <a:gd name="connsiteX9" fmla="*/ 1137243 w 1993165"/>
                <a:gd name="connsiteY9" fmla="*/ 87022 h 472834"/>
                <a:gd name="connsiteX10" fmla="*/ 701814 w 1993165"/>
                <a:gd name="connsiteY10" fmla="*/ 87022 h 472834"/>
                <a:gd name="connsiteX11" fmla="*/ 222843 w 1993165"/>
                <a:gd name="connsiteY11" fmla="*/ 14451 h 472834"/>
                <a:gd name="connsiteX0" fmla="*/ 204814 w 1993165"/>
                <a:gd name="connsiteY0" fmla="*/ 4698 h 472834"/>
                <a:gd name="connsiteX1" fmla="*/ 7059 w 1993165"/>
                <a:gd name="connsiteY1" fmla="*/ 15085 h 472834"/>
                <a:gd name="connsiteX2" fmla="*/ 440556 w 1993165"/>
                <a:gd name="connsiteY2" fmla="*/ 304736 h 472834"/>
                <a:gd name="connsiteX3" fmla="*/ 672786 w 1993165"/>
                <a:gd name="connsiteY3" fmla="*/ 435366 h 472834"/>
                <a:gd name="connsiteX4" fmla="*/ 1151757 w 1993165"/>
                <a:gd name="connsiteY4" fmla="*/ 464394 h 472834"/>
                <a:gd name="connsiteX5" fmla="*/ 1587186 w 1993165"/>
                <a:gd name="connsiteY5" fmla="*/ 304736 h 472834"/>
                <a:gd name="connsiteX6" fmla="*/ 1980432 w 1993165"/>
                <a:gd name="connsiteY6" fmla="*/ 120814 h 472834"/>
                <a:gd name="connsiteX7" fmla="*/ 1833929 w 1993165"/>
                <a:gd name="connsiteY7" fmla="*/ 87022 h 472834"/>
                <a:gd name="connsiteX8" fmla="*/ 1764305 w 1993165"/>
                <a:gd name="connsiteY8" fmla="*/ 78178 h 472834"/>
                <a:gd name="connsiteX9" fmla="*/ 1137243 w 1993165"/>
                <a:gd name="connsiteY9" fmla="*/ 87022 h 472834"/>
                <a:gd name="connsiteX10" fmla="*/ 701814 w 1993165"/>
                <a:gd name="connsiteY10" fmla="*/ 87022 h 472834"/>
                <a:gd name="connsiteX11" fmla="*/ 208555 w 1993165"/>
                <a:gd name="connsiteY11" fmla="*/ 9688 h 472834"/>
                <a:gd name="connsiteX0" fmla="*/ 204814 w 1993165"/>
                <a:gd name="connsiteY0" fmla="*/ 0 h 468136"/>
                <a:gd name="connsiteX1" fmla="*/ 7059 w 1993165"/>
                <a:gd name="connsiteY1" fmla="*/ 33247 h 468136"/>
                <a:gd name="connsiteX2" fmla="*/ 440556 w 1993165"/>
                <a:gd name="connsiteY2" fmla="*/ 300038 h 468136"/>
                <a:gd name="connsiteX3" fmla="*/ 672786 w 1993165"/>
                <a:gd name="connsiteY3" fmla="*/ 430668 h 468136"/>
                <a:gd name="connsiteX4" fmla="*/ 1151757 w 1993165"/>
                <a:gd name="connsiteY4" fmla="*/ 459696 h 468136"/>
                <a:gd name="connsiteX5" fmla="*/ 1587186 w 1993165"/>
                <a:gd name="connsiteY5" fmla="*/ 300038 h 468136"/>
                <a:gd name="connsiteX6" fmla="*/ 1980432 w 1993165"/>
                <a:gd name="connsiteY6" fmla="*/ 116116 h 468136"/>
                <a:gd name="connsiteX7" fmla="*/ 1833929 w 1993165"/>
                <a:gd name="connsiteY7" fmla="*/ 82324 h 468136"/>
                <a:gd name="connsiteX8" fmla="*/ 1764305 w 1993165"/>
                <a:gd name="connsiteY8" fmla="*/ 73480 h 468136"/>
                <a:gd name="connsiteX9" fmla="*/ 1137243 w 1993165"/>
                <a:gd name="connsiteY9" fmla="*/ 82324 h 468136"/>
                <a:gd name="connsiteX10" fmla="*/ 701814 w 1993165"/>
                <a:gd name="connsiteY10" fmla="*/ 82324 h 468136"/>
                <a:gd name="connsiteX11" fmla="*/ 208555 w 1993165"/>
                <a:gd name="connsiteY11" fmla="*/ 4990 h 468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93165" h="468136">
                  <a:moveTo>
                    <a:pt x="204814" y="0"/>
                  </a:moveTo>
                  <a:cubicBezTo>
                    <a:pt x="219499" y="12012"/>
                    <a:pt x="-46160" y="-620"/>
                    <a:pt x="7059" y="33247"/>
                  </a:cubicBezTo>
                  <a:cubicBezTo>
                    <a:pt x="60278" y="67114"/>
                    <a:pt x="329602" y="233801"/>
                    <a:pt x="440556" y="300038"/>
                  </a:cubicBezTo>
                  <a:cubicBezTo>
                    <a:pt x="551511" y="366275"/>
                    <a:pt x="554253" y="404058"/>
                    <a:pt x="672786" y="430668"/>
                  </a:cubicBezTo>
                  <a:cubicBezTo>
                    <a:pt x="791319" y="457278"/>
                    <a:pt x="999357" y="481468"/>
                    <a:pt x="1151757" y="459696"/>
                  </a:cubicBezTo>
                  <a:cubicBezTo>
                    <a:pt x="1304157" y="437924"/>
                    <a:pt x="1449074" y="357301"/>
                    <a:pt x="1587186" y="300038"/>
                  </a:cubicBezTo>
                  <a:cubicBezTo>
                    <a:pt x="1725298" y="242775"/>
                    <a:pt x="1920258" y="100014"/>
                    <a:pt x="1980432" y="116116"/>
                  </a:cubicBezTo>
                  <a:cubicBezTo>
                    <a:pt x="2040606" y="132218"/>
                    <a:pt x="1869950" y="89430"/>
                    <a:pt x="1833929" y="82324"/>
                  </a:cubicBezTo>
                  <a:cubicBezTo>
                    <a:pt x="1797908" y="75218"/>
                    <a:pt x="1764305" y="73480"/>
                    <a:pt x="1764305" y="73480"/>
                  </a:cubicBezTo>
                  <a:lnTo>
                    <a:pt x="1137243" y="82324"/>
                  </a:lnTo>
                  <a:cubicBezTo>
                    <a:pt x="960161" y="83798"/>
                    <a:pt x="856595" y="95213"/>
                    <a:pt x="701814" y="82324"/>
                  </a:cubicBezTo>
                  <a:cubicBezTo>
                    <a:pt x="547033" y="69435"/>
                    <a:pt x="371840" y="35228"/>
                    <a:pt x="208555" y="4990"/>
                  </a:cubicBezTo>
                </a:path>
              </a:pathLst>
            </a:custGeom>
            <a:solidFill>
              <a:srgbClr val="FFFF66"/>
            </a:solidFill>
            <a:ln>
              <a:solidFill>
                <a:srgbClr val="663300"/>
              </a:solidFill>
            </a:ln>
            <a:effectLst>
              <a:innerShdw blurRad="292100">
                <a:srgbClr val="C00000">
                  <a:alpha val="5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1" name="60 Forma libre"/>
            <p:cNvSpPr/>
            <p:nvPr/>
          </p:nvSpPr>
          <p:spPr>
            <a:xfrm>
              <a:off x="-1405355" y="1901606"/>
              <a:ext cx="1369895" cy="755192"/>
            </a:xfrm>
            <a:custGeom>
              <a:avLst/>
              <a:gdLst>
                <a:gd name="connsiteX0" fmla="*/ 10960 w 1346344"/>
                <a:gd name="connsiteY0" fmla="*/ 653407 h 755162"/>
                <a:gd name="connsiteX1" fmla="*/ 54503 w 1346344"/>
                <a:gd name="connsiteY1" fmla="*/ 450207 h 755162"/>
                <a:gd name="connsiteX2" fmla="*/ 156103 w 1346344"/>
                <a:gd name="connsiteY2" fmla="*/ 174436 h 755162"/>
                <a:gd name="connsiteX3" fmla="*/ 170617 w 1346344"/>
                <a:gd name="connsiteY3" fmla="*/ 101864 h 755162"/>
                <a:gd name="connsiteX4" fmla="*/ 373817 w 1346344"/>
                <a:gd name="connsiteY4" fmla="*/ 29293 h 755162"/>
                <a:gd name="connsiteX5" fmla="*/ 649589 w 1346344"/>
                <a:gd name="connsiteY5" fmla="*/ 264 h 755162"/>
                <a:gd name="connsiteX6" fmla="*/ 925360 w 1346344"/>
                <a:gd name="connsiteY6" fmla="*/ 43807 h 755162"/>
                <a:gd name="connsiteX7" fmla="*/ 1070503 w 1346344"/>
                <a:gd name="connsiteY7" fmla="*/ 116378 h 755162"/>
                <a:gd name="connsiteX8" fmla="*/ 1085017 w 1346344"/>
                <a:gd name="connsiteY8" fmla="*/ 159921 h 755162"/>
                <a:gd name="connsiteX9" fmla="*/ 1157589 w 1346344"/>
                <a:gd name="connsiteY9" fmla="*/ 348607 h 755162"/>
                <a:gd name="connsiteX10" fmla="*/ 1273703 w 1346344"/>
                <a:gd name="connsiteY10" fmla="*/ 479236 h 755162"/>
                <a:gd name="connsiteX11" fmla="*/ 1346274 w 1346344"/>
                <a:gd name="connsiteY11" fmla="*/ 725978 h 755162"/>
                <a:gd name="connsiteX12" fmla="*/ 1288217 w 1346344"/>
                <a:gd name="connsiteY12" fmla="*/ 725978 h 755162"/>
                <a:gd name="connsiteX13" fmla="*/ 606046 w 1346344"/>
                <a:gd name="connsiteY13" fmla="*/ 755007 h 755162"/>
                <a:gd name="connsiteX14" fmla="*/ 257703 w 1346344"/>
                <a:gd name="connsiteY14" fmla="*/ 711464 h 755162"/>
                <a:gd name="connsiteX15" fmla="*/ 10960 w 1346344"/>
                <a:gd name="connsiteY15" fmla="*/ 653407 h 755162"/>
                <a:gd name="connsiteX0" fmla="*/ 10960 w 1346344"/>
                <a:gd name="connsiteY0" fmla="*/ 653407 h 755162"/>
                <a:gd name="connsiteX1" fmla="*/ 54503 w 1346344"/>
                <a:gd name="connsiteY1" fmla="*/ 450207 h 755162"/>
                <a:gd name="connsiteX2" fmla="*/ 156103 w 1346344"/>
                <a:gd name="connsiteY2" fmla="*/ 174436 h 755162"/>
                <a:gd name="connsiteX3" fmla="*/ 170617 w 1346344"/>
                <a:gd name="connsiteY3" fmla="*/ 101864 h 755162"/>
                <a:gd name="connsiteX4" fmla="*/ 373817 w 1346344"/>
                <a:gd name="connsiteY4" fmla="*/ 29293 h 755162"/>
                <a:gd name="connsiteX5" fmla="*/ 649589 w 1346344"/>
                <a:gd name="connsiteY5" fmla="*/ 264 h 755162"/>
                <a:gd name="connsiteX6" fmla="*/ 925360 w 1346344"/>
                <a:gd name="connsiteY6" fmla="*/ 43807 h 755162"/>
                <a:gd name="connsiteX7" fmla="*/ 1108603 w 1346344"/>
                <a:gd name="connsiteY7" fmla="*/ 111616 h 755162"/>
                <a:gd name="connsiteX8" fmla="*/ 1085017 w 1346344"/>
                <a:gd name="connsiteY8" fmla="*/ 159921 h 755162"/>
                <a:gd name="connsiteX9" fmla="*/ 1157589 w 1346344"/>
                <a:gd name="connsiteY9" fmla="*/ 348607 h 755162"/>
                <a:gd name="connsiteX10" fmla="*/ 1273703 w 1346344"/>
                <a:gd name="connsiteY10" fmla="*/ 479236 h 755162"/>
                <a:gd name="connsiteX11" fmla="*/ 1346274 w 1346344"/>
                <a:gd name="connsiteY11" fmla="*/ 725978 h 755162"/>
                <a:gd name="connsiteX12" fmla="*/ 1288217 w 1346344"/>
                <a:gd name="connsiteY12" fmla="*/ 725978 h 755162"/>
                <a:gd name="connsiteX13" fmla="*/ 606046 w 1346344"/>
                <a:gd name="connsiteY13" fmla="*/ 755007 h 755162"/>
                <a:gd name="connsiteX14" fmla="*/ 257703 w 1346344"/>
                <a:gd name="connsiteY14" fmla="*/ 711464 h 755162"/>
                <a:gd name="connsiteX15" fmla="*/ 10960 w 1346344"/>
                <a:gd name="connsiteY15" fmla="*/ 653407 h 755162"/>
                <a:gd name="connsiteX0" fmla="*/ 10960 w 1346344"/>
                <a:gd name="connsiteY0" fmla="*/ 653407 h 755162"/>
                <a:gd name="connsiteX1" fmla="*/ 54503 w 1346344"/>
                <a:gd name="connsiteY1" fmla="*/ 450207 h 755162"/>
                <a:gd name="connsiteX2" fmla="*/ 156103 w 1346344"/>
                <a:gd name="connsiteY2" fmla="*/ 174436 h 755162"/>
                <a:gd name="connsiteX3" fmla="*/ 170617 w 1346344"/>
                <a:gd name="connsiteY3" fmla="*/ 101864 h 755162"/>
                <a:gd name="connsiteX4" fmla="*/ 373817 w 1346344"/>
                <a:gd name="connsiteY4" fmla="*/ 29293 h 755162"/>
                <a:gd name="connsiteX5" fmla="*/ 649589 w 1346344"/>
                <a:gd name="connsiteY5" fmla="*/ 264 h 755162"/>
                <a:gd name="connsiteX6" fmla="*/ 925360 w 1346344"/>
                <a:gd name="connsiteY6" fmla="*/ 43807 h 755162"/>
                <a:gd name="connsiteX7" fmla="*/ 1108603 w 1346344"/>
                <a:gd name="connsiteY7" fmla="*/ 111616 h 755162"/>
                <a:gd name="connsiteX8" fmla="*/ 1132642 w 1346344"/>
                <a:gd name="connsiteY8" fmla="*/ 164683 h 755162"/>
                <a:gd name="connsiteX9" fmla="*/ 1157589 w 1346344"/>
                <a:gd name="connsiteY9" fmla="*/ 348607 h 755162"/>
                <a:gd name="connsiteX10" fmla="*/ 1273703 w 1346344"/>
                <a:gd name="connsiteY10" fmla="*/ 479236 h 755162"/>
                <a:gd name="connsiteX11" fmla="*/ 1346274 w 1346344"/>
                <a:gd name="connsiteY11" fmla="*/ 725978 h 755162"/>
                <a:gd name="connsiteX12" fmla="*/ 1288217 w 1346344"/>
                <a:gd name="connsiteY12" fmla="*/ 725978 h 755162"/>
                <a:gd name="connsiteX13" fmla="*/ 606046 w 1346344"/>
                <a:gd name="connsiteY13" fmla="*/ 755007 h 755162"/>
                <a:gd name="connsiteX14" fmla="*/ 257703 w 1346344"/>
                <a:gd name="connsiteY14" fmla="*/ 711464 h 755162"/>
                <a:gd name="connsiteX15" fmla="*/ 10960 w 1346344"/>
                <a:gd name="connsiteY15" fmla="*/ 653407 h 755162"/>
                <a:gd name="connsiteX0" fmla="*/ 10960 w 1346344"/>
                <a:gd name="connsiteY0" fmla="*/ 653407 h 755162"/>
                <a:gd name="connsiteX1" fmla="*/ 54503 w 1346344"/>
                <a:gd name="connsiteY1" fmla="*/ 450207 h 755162"/>
                <a:gd name="connsiteX2" fmla="*/ 156103 w 1346344"/>
                <a:gd name="connsiteY2" fmla="*/ 174436 h 755162"/>
                <a:gd name="connsiteX3" fmla="*/ 170617 w 1346344"/>
                <a:gd name="connsiteY3" fmla="*/ 101864 h 755162"/>
                <a:gd name="connsiteX4" fmla="*/ 373817 w 1346344"/>
                <a:gd name="connsiteY4" fmla="*/ 29293 h 755162"/>
                <a:gd name="connsiteX5" fmla="*/ 649589 w 1346344"/>
                <a:gd name="connsiteY5" fmla="*/ 264 h 755162"/>
                <a:gd name="connsiteX6" fmla="*/ 925360 w 1346344"/>
                <a:gd name="connsiteY6" fmla="*/ 43807 h 755162"/>
                <a:gd name="connsiteX7" fmla="*/ 1108603 w 1346344"/>
                <a:gd name="connsiteY7" fmla="*/ 111616 h 755162"/>
                <a:gd name="connsiteX8" fmla="*/ 1132642 w 1346344"/>
                <a:gd name="connsiteY8" fmla="*/ 164683 h 755162"/>
                <a:gd name="connsiteX9" fmla="*/ 1181401 w 1346344"/>
                <a:gd name="connsiteY9" fmla="*/ 348607 h 755162"/>
                <a:gd name="connsiteX10" fmla="*/ 1273703 w 1346344"/>
                <a:gd name="connsiteY10" fmla="*/ 479236 h 755162"/>
                <a:gd name="connsiteX11" fmla="*/ 1346274 w 1346344"/>
                <a:gd name="connsiteY11" fmla="*/ 725978 h 755162"/>
                <a:gd name="connsiteX12" fmla="*/ 1288217 w 1346344"/>
                <a:gd name="connsiteY12" fmla="*/ 725978 h 755162"/>
                <a:gd name="connsiteX13" fmla="*/ 606046 w 1346344"/>
                <a:gd name="connsiteY13" fmla="*/ 755007 h 755162"/>
                <a:gd name="connsiteX14" fmla="*/ 257703 w 1346344"/>
                <a:gd name="connsiteY14" fmla="*/ 711464 h 755162"/>
                <a:gd name="connsiteX15" fmla="*/ 10960 w 1346344"/>
                <a:gd name="connsiteY15" fmla="*/ 653407 h 755162"/>
                <a:gd name="connsiteX0" fmla="*/ 10960 w 1369895"/>
                <a:gd name="connsiteY0" fmla="*/ 653407 h 755192"/>
                <a:gd name="connsiteX1" fmla="*/ 54503 w 1369895"/>
                <a:gd name="connsiteY1" fmla="*/ 450207 h 755192"/>
                <a:gd name="connsiteX2" fmla="*/ 156103 w 1369895"/>
                <a:gd name="connsiteY2" fmla="*/ 174436 h 755192"/>
                <a:gd name="connsiteX3" fmla="*/ 170617 w 1369895"/>
                <a:gd name="connsiteY3" fmla="*/ 101864 h 755192"/>
                <a:gd name="connsiteX4" fmla="*/ 373817 w 1369895"/>
                <a:gd name="connsiteY4" fmla="*/ 29293 h 755192"/>
                <a:gd name="connsiteX5" fmla="*/ 649589 w 1369895"/>
                <a:gd name="connsiteY5" fmla="*/ 264 h 755192"/>
                <a:gd name="connsiteX6" fmla="*/ 925360 w 1369895"/>
                <a:gd name="connsiteY6" fmla="*/ 43807 h 755192"/>
                <a:gd name="connsiteX7" fmla="*/ 1108603 w 1369895"/>
                <a:gd name="connsiteY7" fmla="*/ 111616 h 755192"/>
                <a:gd name="connsiteX8" fmla="*/ 1132642 w 1369895"/>
                <a:gd name="connsiteY8" fmla="*/ 164683 h 755192"/>
                <a:gd name="connsiteX9" fmla="*/ 1181401 w 1369895"/>
                <a:gd name="connsiteY9" fmla="*/ 348607 h 755192"/>
                <a:gd name="connsiteX10" fmla="*/ 1273703 w 1369895"/>
                <a:gd name="connsiteY10" fmla="*/ 479236 h 755192"/>
                <a:gd name="connsiteX11" fmla="*/ 1355799 w 1369895"/>
                <a:gd name="connsiteY11" fmla="*/ 697403 h 755192"/>
                <a:gd name="connsiteX12" fmla="*/ 1288217 w 1369895"/>
                <a:gd name="connsiteY12" fmla="*/ 725978 h 755192"/>
                <a:gd name="connsiteX13" fmla="*/ 606046 w 1369895"/>
                <a:gd name="connsiteY13" fmla="*/ 755007 h 755192"/>
                <a:gd name="connsiteX14" fmla="*/ 257703 w 1369895"/>
                <a:gd name="connsiteY14" fmla="*/ 711464 h 755192"/>
                <a:gd name="connsiteX15" fmla="*/ 10960 w 1369895"/>
                <a:gd name="connsiteY15" fmla="*/ 653407 h 755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9895" h="755192">
                  <a:moveTo>
                    <a:pt x="10960" y="653407"/>
                  </a:moveTo>
                  <a:cubicBezTo>
                    <a:pt x="-22907" y="609864"/>
                    <a:pt x="30313" y="530035"/>
                    <a:pt x="54503" y="450207"/>
                  </a:cubicBezTo>
                  <a:cubicBezTo>
                    <a:pt x="78693" y="370379"/>
                    <a:pt x="136751" y="232493"/>
                    <a:pt x="156103" y="174436"/>
                  </a:cubicBezTo>
                  <a:cubicBezTo>
                    <a:pt x="175455" y="116379"/>
                    <a:pt x="134331" y="126054"/>
                    <a:pt x="170617" y="101864"/>
                  </a:cubicBezTo>
                  <a:cubicBezTo>
                    <a:pt x="206903" y="77674"/>
                    <a:pt x="293988" y="46226"/>
                    <a:pt x="373817" y="29293"/>
                  </a:cubicBezTo>
                  <a:cubicBezTo>
                    <a:pt x="453646" y="12360"/>
                    <a:pt x="557665" y="-2155"/>
                    <a:pt x="649589" y="264"/>
                  </a:cubicBezTo>
                  <a:cubicBezTo>
                    <a:pt x="741513" y="2683"/>
                    <a:pt x="848858" y="25248"/>
                    <a:pt x="925360" y="43807"/>
                  </a:cubicBezTo>
                  <a:cubicBezTo>
                    <a:pt x="1001862" y="62366"/>
                    <a:pt x="1074056" y="91470"/>
                    <a:pt x="1108603" y="111616"/>
                  </a:cubicBezTo>
                  <a:cubicBezTo>
                    <a:pt x="1143150" y="131762"/>
                    <a:pt x="1120509" y="125185"/>
                    <a:pt x="1132642" y="164683"/>
                  </a:cubicBezTo>
                  <a:cubicBezTo>
                    <a:pt x="1144775" y="204181"/>
                    <a:pt x="1157891" y="296182"/>
                    <a:pt x="1181401" y="348607"/>
                  </a:cubicBezTo>
                  <a:cubicBezTo>
                    <a:pt x="1204911" y="401032"/>
                    <a:pt x="1244637" y="421103"/>
                    <a:pt x="1273703" y="479236"/>
                  </a:cubicBezTo>
                  <a:cubicBezTo>
                    <a:pt x="1302769" y="537369"/>
                    <a:pt x="1353380" y="656279"/>
                    <a:pt x="1355799" y="697403"/>
                  </a:cubicBezTo>
                  <a:cubicBezTo>
                    <a:pt x="1358218" y="738527"/>
                    <a:pt x="1413176" y="716377"/>
                    <a:pt x="1288217" y="725978"/>
                  </a:cubicBezTo>
                  <a:cubicBezTo>
                    <a:pt x="1163258" y="735579"/>
                    <a:pt x="777798" y="757426"/>
                    <a:pt x="606046" y="755007"/>
                  </a:cubicBezTo>
                  <a:cubicBezTo>
                    <a:pt x="434294" y="752588"/>
                    <a:pt x="354465" y="730816"/>
                    <a:pt x="257703" y="711464"/>
                  </a:cubicBezTo>
                  <a:cubicBezTo>
                    <a:pt x="160941" y="692112"/>
                    <a:pt x="44827" y="696950"/>
                    <a:pt x="10960" y="653407"/>
                  </a:cubicBezTo>
                  <a:close/>
                </a:path>
              </a:pathLst>
            </a:custGeom>
            <a:solidFill>
              <a:srgbClr val="FFFF66"/>
            </a:solidFill>
            <a:ln>
              <a:solidFill>
                <a:srgbClr val="663300"/>
              </a:solidFill>
            </a:ln>
            <a:effectLst>
              <a:innerShdw blurRad="304800">
                <a:srgbClr val="CC6600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2" name="61 Forma libre"/>
            <p:cNvSpPr/>
            <p:nvPr/>
          </p:nvSpPr>
          <p:spPr>
            <a:xfrm>
              <a:off x="-1435858" y="2347981"/>
              <a:ext cx="1387228" cy="323146"/>
            </a:xfrm>
            <a:custGeom>
              <a:avLst/>
              <a:gdLst>
                <a:gd name="connsiteX0" fmla="*/ 4020 w 1339489"/>
                <a:gd name="connsiteY0" fmla="*/ 221546 h 323146"/>
                <a:gd name="connsiteX1" fmla="*/ 62077 w 1339489"/>
                <a:gd name="connsiteY1" fmla="*/ 18346 h 323146"/>
                <a:gd name="connsiteX2" fmla="*/ 134648 w 1339489"/>
                <a:gd name="connsiteY2" fmla="*/ 18346 h 323146"/>
                <a:gd name="connsiteX3" fmla="*/ 541048 w 1339489"/>
                <a:gd name="connsiteY3" fmla="*/ 3832 h 323146"/>
                <a:gd name="connsiteX4" fmla="*/ 918420 w 1339489"/>
                <a:gd name="connsiteY4" fmla="*/ 3832 h 323146"/>
                <a:gd name="connsiteX5" fmla="*/ 1194191 w 1339489"/>
                <a:gd name="connsiteY5" fmla="*/ 47375 h 323146"/>
                <a:gd name="connsiteX6" fmla="*/ 1295791 w 1339489"/>
                <a:gd name="connsiteY6" fmla="*/ 61889 h 323146"/>
                <a:gd name="connsiteX7" fmla="*/ 1310306 w 1339489"/>
                <a:gd name="connsiteY7" fmla="*/ 61889 h 323146"/>
                <a:gd name="connsiteX8" fmla="*/ 1310306 w 1339489"/>
                <a:gd name="connsiteY8" fmla="*/ 163489 h 323146"/>
                <a:gd name="connsiteX9" fmla="*/ 1339334 w 1339489"/>
                <a:gd name="connsiteY9" fmla="*/ 294118 h 323146"/>
                <a:gd name="connsiteX10" fmla="*/ 1295791 w 1339489"/>
                <a:gd name="connsiteY10" fmla="*/ 294118 h 323146"/>
                <a:gd name="connsiteX11" fmla="*/ 1078077 w 1339489"/>
                <a:gd name="connsiteY11" fmla="*/ 294118 h 323146"/>
                <a:gd name="connsiteX12" fmla="*/ 715220 w 1339489"/>
                <a:gd name="connsiteY12" fmla="*/ 323146 h 323146"/>
                <a:gd name="connsiteX13" fmla="*/ 410420 w 1339489"/>
                <a:gd name="connsiteY13" fmla="*/ 294118 h 323146"/>
                <a:gd name="connsiteX14" fmla="*/ 178191 w 1339489"/>
                <a:gd name="connsiteY14" fmla="*/ 250575 h 323146"/>
                <a:gd name="connsiteX15" fmla="*/ 4020 w 1339489"/>
                <a:gd name="connsiteY15" fmla="*/ 221546 h 323146"/>
                <a:gd name="connsiteX0" fmla="*/ 4020 w 1343695"/>
                <a:gd name="connsiteY0" fmla="*/ 221546 h 323146"/>
                <a:gd name="connsiteX1" fmla="*/ 62077 w 1343695"/>
                <a:gd name="connsiteY1" fmla="*/ 18346 h 323146"/>
                <a:gd name="connsiteX2" fmla="*/ 134648 w 1343695"/>
                <a:gd name="connsiteY2" fmla="*/ 18346 h 323146"/>
                <a:gd name="connsiteX3" fmla="*/ 541048 w 1343695"/>
                <a:gd name="connsiteY3" fmla="*/ 3832 h 323146"/>
                <a:gd name="connsiteX4" fmla="*/ 918420 w 1343695"/>
                <a:gd name="connsiteY4" fmla="*/ 3832 h 323146"/>
                <a:gd name="connsiteX5" fmla="*/ 1194191 w 1343695"/>
                <a:gd name="connsiteY5" fmla="*/ 47375 h 323146"/>
                <a:gd name="connsiteX6" fmla="*/ 1295791 w 1343695"/>
                <a:gd name="connsiteY6" fmla="*/ 61889 h 323146"/>
                <a:gd name="connsiteX7" fmla="*/ 1310306 w 1343695"/>
                <a:gd name="connsiteY7" fmla="*/ 61889 h 323146"/>
                <a:gd name="connsiteX8" fmla="*/ 1338881 w 1343695"/>
                <a:gd name="connsiteY8" fmla="*/ 163489 h 323146"/>
                <a:gd name="connsiteX9" fmla="*/ 1339334 w 1343695"/>
                <a:gd name="connsiteY9" fmla="*/ 294118 h 323146"/>
                <a:gd name="connsiteX10" fmla="*/ 1295791 w 1343695"/>
                <a:gd name="connsiteY10" fmla="*/ 294118 h 323146"/>
                <a:gd name="connsiteX11" fmla="*/ 1078077 w 1343695"/>
                <a:gd name="connsiteY11" fmla="*/ 294118 h 323146"/>
                <a:gd name="connsiteX12" fmla="*/ 715220 w 1343695"/>
                <a:gd name="connsiteY12" fmla="*/ 323146 h 323146"/>
                <a:gd name="connsiteX13" fmla="*/ 410420 w 1343695"/>
                <a:gd name="connsiteY13" fmla="*/ 294118 h 323146"/>
                <a:gd name="connsiteX14" fmla="*/ 178191 w 1343695"/>
                <a:gd name="connsiteY14" fmla="*/ 250575 h 323146"/>
                <a:gd name="connsiteX15" fmla="*/ 4020 w 1343695"/>
                <a:gd name="connsiteY15" fmla="*/ 221546 h 323146"/>
                <a:gd name="connsiteX0" fmla="*/ 4020 w 1359996"/>
                <a:gd name="connsiteY0" fmla="*/ 221546 h 323146"/>
                <a:gd name="connsiteX1" fmla="*/ 62077 w 1359996"/>
                <a:gd name="connsiteY1" fmla="*/ 18346 h 323146"/>
                <a:gd name="connsiteX2" fmla="*/ 134648 w 1359996"/>
                <a:gd name="connsiteY2" fmla="*/ 18346 h 323146"/>
                <a:gd name="connsiteX3" fmla="*/ 541048 w 1359996"/>
                <a:gd name="connsiteY3" fmla="*/ 3832 h 323146"/>
                <a:gd name="connsiteX4" fmla="*/ 918420 w 1359996"/>
                <a:gd name="connsiteY4" fmla="*/ 3832 h 323146"/>
                <a:gd name="connsiteX5" fmla="*/ 1194191 w 1359996"/>
                <a:gd name="connsiteY5" fmla="*/ 47375 h 323146"/>
                <a:gd name="connsiteX6" fmla="*/ 1295791 w 1359996"/>
                <a:gd name="connsiteY6" fmla="*/ 61889 h 323146"/>
                <a:gd name="connsiteX7" fmla="*/ 1310306 w 1359996"/>
                <a:gd name="connsiteY7" fmla="*/ 61889 h 323146"/>
                <a:gd name="connsiteX8" fmla="*/ 1338881 w 1359996"/>
                <a:gd name="connsiteY8" fmla="*/ 163489 h 323146"/>
                <a:gd name="connsiteX9" fmla="*/ 1358384 w 1359996"/>
                <a:gd name="connsiteY9" fmla="*/ 284593 h 323146"/>
                <a:gd name="connsiteX10" fmla="*/ 1295791 w 1359996"/>
                <a:gd name="connsiteY10" fmla="*/ 294118 h 323146"/>
                <a:gd name="connsiteX11" fmla="*/ 1078077 w 1359996"/>
                <a:gd name="connsiteY11" fmla="*/ 294118 h 323146"/>
                <a:gd name="connsiteX12" fmla="*/ 715220 w 1359996"/>
                <a:gd name="connsiteY12" fmla="*/ 323146 h 323146"/>
                <a:gd name="connsiteX13" fmla="*/ 410420 w 1359996"/>
                <a:gd name="connsiteY13" fmla="*/ 294118 h 323146"/>
                <a:gd name="connsiteX14" fmla="*/ 178191 w 1359996"/>
                <a:gd name="connsiteY14" fmla="*/ 250575 h 323146"/>
                <a:gd name="connsiteX15" fmla="*/ 4020 w 1359996"/>
                <a:gd name="connsiteY15" fmla="*/ 221546 h 323146"/>
                <a:gd name="connsiteX0" fmla="*/ 3136 w 1382925"/>
                <a:gd name="connsiteY0" fmla="*/ 207259 h 323146"/>
                <a:gd name="connsiteX1" fmla="*/ 85006 w 1382925"/>
                <a:gd name="connsiteY1" fmla="*/ 18346 h 323146"/>
                <a:gd name="connsiteX2" fmla="*/ 157577 w 1382925"/>
                <a:gd name="connsiteY2" fmla="*/ 18346 h 323146"/>
                <a:gd name="connsiteX3" fmla="*/ 563977 w 1382925"/>
                <a:gd name="connsiteY3" fmla="*/ 3832 h 323146"/>
                <a:gd name="connsiteX4" fmla="*/ 941349 w 1382925"/>
                <a:gd name="connsiteY4" fmla="*/ 3832 h 323146"/>
                <a:gd name="connsiteX5" fmla="*/ 1217120 w 1382925"/>
                <a:gd name="connsiteY5" fmla="*/ 47375 h 323146"/>
                <a:gd name="connsiteX6" fmla="*/ 1318720 w 1382925"/>
                <a:gd name="connsiteY6" fmla="*/ 61889 h 323146"/>
                <a:gd name="connsiteX7" fmla="*/ 1333235 w 1382925"/>
                <a:gd name="connsiteY7" fmla="*/ 61889 h 323146"/>
                <a:gd name="connsiteX8" fmla="*/ 1361810 w 1382925"/>
                <a:gd name="connsiteY8" fmla="*/ 163489 h 323146"/>
                <a:gd name="connsiteX9" fmla="*/ 1381313 w 1382925"/>
                <a:gd name="connsiteY9" fmla="*/ 284593 h 323146"/>
                <a:gd name="connsiteX10" fmla="*/ 1318720 w 1382925"/>
                <a:gd name="connsiteY10" fmla="*/ 294118 h 323146"/>
                <a:gd name="connsiteX11" fmla="*/ 1101006 w 1382925"/>
                <a:gd name="connsiteY11" fmla="*/ 294118 h 323146"/>
                <a:gd name="connsiteX12" fmla="*/ 738149 w 1382925"/>
                <a:gd name="connsiteY12" fmla="*/ 323146 h 323146"/>
                <a:gd name="connsiteX13" fmla="*/ 433349 w 1382925"/>
                <a:gd name="connsiteY13" fmla="*/ 294118 h 323146"/>
                <a:gd name="connsiteX14" fmla="*/ 201120 w 1382925"/>
                <a:gd name="connsiteY14" fmla="*/ 250575 h 323146"/>
                <a:gd name="connsiteX15" fmla="*/ 3136 w 1382925"/>
                <a:gd name="connsiteY15" fmla="*/ 207259 h 323146"/>
                <a:gd name="connsiteX0" fmla="*/ 3136 w 1382925"/>
                <a:gd name="connsiteY0" fmla="*/ 207259 h 323146"/>
                <a:gd name="connsiteX1" fmla="*/ 85006 w 1382925"/>
                <a:gd name="connsiteY1" fmla="*/ 18346 h 323146"/>
                <a:gd name="connsiteX2" fmla="*/ 157577 w 1382925"/>
                <a:gd name="connsiteY2" fmla="*/ 18346 h 323146"/>
                <a:gd name="connsiteX3" fmla="*/ 563977 w 1382925"/>
                <a:gd name="connsiteY3" fmla="*/ 3832 h 323146"/>
                <a:gd name="connsiteX4" fmla="*/ 941349 w 1382925"/>
                <a:gd name="connsiteY4" fmla="*/ 3832 h 323146"/>
                <a:gd name="connsiteX5" fmla="*/ 1217120 w 1382925"/>
                <a:gd name="connsiteY5" fmla="*/ 47375 h 323146"/>
                <a:gd name="connsiteX6" fmla="*/ 1318720 w 1382925"/>
                <a:gd name="connsiteY6" fmla="*/ 61889 h 323146"/>
                <a:gd name="connsiteX7" fmla="*/ 1333235 w 1382925"/>
                <a:gd name="connsiteY7" fmla="*/ 61889 h 323146"/>
                <a:gd name="connsiteX8" fmla="*/ 1361810 w 1382925"/>
                <a:gd name="connsiteY8" fmla="*/ 163489 h 323146"/>
                <a:gd name="connsiteX9" fmla="*/ 1381313 w 1382925"/>
                <a:gd name="connsiteY9" fmla="*/ 284593 h 323146"/>
                <a:gd name="connsiteX10" fmla="*/ 1318720 w 1382925"/>
                <a:gd name="connsiteY10" fmla="*/ 294118 h 323146"/>
                <a:gd name="connsiteX11" fmla="*/ 1101006 w 1382925"/>
                <a:gd name="connsiteY11" fmla="*/ 294118 h 323146"/>
                <a:gd name="connsiteX12" fmla="*/ 738149 w 1382925"/>
                <a:gd name="connsiteY12" fmla="*/ 323146 h 323146"/>
                <a:gd name="connsiteX13" fmla="*/ 433349 w 1382925"/>
                <a:gd name="connsiteY13" fmla="*/ 294118 h 323146"/>
                <a:gd name="connsiteX14" fmla="*/ 201120 w 1382925"/>
                <a:gd name="connsiteY14" fmla="*/ 274387 h 323146"/>
                <a:gd name="connsiteX15" fmla="*/ 3136 w 1382925"/>
                <a:gd name="connsiteY15" fmla="*/ 207259 h 323146"/>
                <a:gd name="connsiteX0" fmla="*/ 3136 w 1387461"/>
                <a:gd name="connsiteY0" fmla="*/ 207259 h 323146"/>
                <a:gd name="connsiteX1" fmla="*/ 85006 w 1387461"/>
                <a:gd name="connsiteY1" fmla="*/ 18346 h 323146"/>
                <a:gd name="connsiteX2" fmla="*/ 157577 w 1387461"/>
                <a:gd name="connsiteY2" fmla="*/ 18346 h 323146"/>
                <a:gd name="connsiteX3" fmla="*/ 563977 w 1387461"/>
                <a:gd name="connsiteY3" fmla="*/ 3832 h 323146"/>
                <a:gd name="connsiteX4" fmla="*/ 941349 w 1387461"/>
                <a:gd name="connsiteY4" fmla="*/ 3832 h 323146"/>
                <a:gd name="connsiteX5" fmla="*/ 1217120 w 1387461"/>
                <a:gd name="connsiteY5" fmla="*/ 47375 h 323146"/>
                <a:gd name="connsiteX6" fmla="*/ 1318720 w 1387461"/>
                <a:gd name="connsiteY6" fmla="*/ 61889 h 323146"/>
                <a:gd name="connsiteX7" fmla="*/ 1333235 w 1387461"/>
                <a:gd name="connsiteY7" fmla="*/ 61889 h 323146"/>
                <a:gd name="connsiteX8" fmla="*/ 1361810 w 1387461"/>
                <a:gd name="connsiteY8" fmla="*/ 163489 h 323146"/>
                <a:gd name="connsiteX9" fmla="*/ 1386076 w 1387461"/>
                <a:gd name="connsiteY9" fmla="*/ 256018 h 323146"/>
                <a:gd name="connsiteX10" fmla="*/ 1318720 w 1387461"/>
                <a:gd name="connsiteY10" fmla="*/ 294118 h 323146"/>
                <a:gd name="connsiteX11" fmla="*/ 1101006 w 1387461"/>
                <a:gd name="connsiteY11" fmla="*/ 294118 h 323146"/>
                <a:gd name="connsiteX12" fmla="*/ 738149 w 1387461"/>
                <a:gd name="connsiteY12" fmla="*/ 323146 h 323146"/>
                <a:gd name="connsiteX13" fmla="*/ 433349 w 1387461"/>
                <a:gd name="connsiteY13" fmla="*/ 294118 h 323146"/>
                <a:gd name="connsiteX14" fmla="*/ 201120 w 1387461"/>
                <a:gd name="connsiteY14" fmla="*/ 274387 h 323146"/>
                <a:gd name="connsiteX15" fmla="*/ 3136 w 1387461"/>
                <a:gd name="connsiteY15" fmla="*/ 207259 h 323146"/>
                <a:gd name="connsiteX0" fmla="*/ 3136 w 1387228"/>
                <a:gd name="connsiteY0" fmla="*/ 207259 h 323146"/>
                <a:gd name="connsiteX1" fmla="*/ 85006 w 1387228"/>
                <a:gd name="connsiteY1" fmla="*/ 18346 h 323146"/>
                <a:gd name="connsiteX2" fmla="*/ 157577 w 1387228"/>
                <a:gd name="connsiteY2" fmla="*/ 18346 h 323146"/>
                <a:gd name="connsiteX3" fmla="*/ 563977 w 1387228"/>
                <a:gd name="connsiteY3" fmla="*/ 3832 h 323146"/>
                <a:gd name="connsiteX4" fmla="*/ 941349 w 1387228"/>
                <a:gd name="connsiteY4" fmla="*/ 3832 h 323146"/>
                <a:gd name="connsiteX5" fmla="*/ 1217120 w 1387228"/>
                <a:gd name="connsiteY5" fmla="*/ 47375 h 323146"/>
                <a:gd name="connsiteX6" fmla="*/ 1318720 w 1387228"/>
                <a:gd name="connsiteY6" fmla="*/ 61889 h 323146"/>
                <a:gd name="connsiteX7" fmla="*/ 1333235 w 1387228"/>
                <a:gd name="connsiteY7" fmla="*/ 61889 h 323146"/>
                <a:gd name="connsiteX8" fmla="*/ 1361810 w 1387228"/>
                <a:gd name="connsiteY8" fmla="*/ 163489 h 323146"/>
                <a:gd name="connsiteX9" fmla="*/ 1386076 w 1387228"/>
                <a:gd name="connsiteY9" fmla="*/ 256018 h 323146"/>
                <a:gd name="connsiteX10" fmla="*/ 1323483 w 1387228"/>
                <a:gd name="connsiteY10" fmla="*/ 275068 h 323146"/>
                <a:gd name="connsiteX11" fmla="*/ 1101006 w 1387228"/>
                <a:gd name="connsiteY11" fmla="*/ 294118 h 323146"/>
                <a:gd name="connsiteX12" fmla="*/ 738149 w 1387228"/>
                <a:gd name="connsiteY12" fmla="*/ 323146 h 323146"/>
                <a:gd name="connsiteX13" fmla="*/ 433349 w 1387228"/>
                <a:gd name="connsiteY13" fmla="*/ 294118 h 323146"/>
                <a:gd name="connsiteX14" fmla="*/ 201120 w 1387228"/>
                <a:gd name="connsiteY14" fmla="*/ 274387 h 323146"/>
                <a:gd name="connsiteX15" fmla="*/ 3136 w 1387228"/>
                <a:gd name="connsiteY15" fmla="*/ 207259 h 323146"/>
                <a:gd name="connsiteX0" fmla="*/ 3136 w 1387228"/>
                <a:gd name="connsiteY0" fmla="*/ 207259 h 323146"/>
                <a:gd name="connsiteX1" fmla="*/ 85006 w 1387228"/>
                <a:gd name="connsiteY1" fmla="*/ 18346 h 323146"/>
                <a:gd name="connsiteX2" fmla="*/ 157577 w 1387228"/>
                <a:gd name="connsiteY2" fmla="*/ 18346 h 323146"/>
                <a:gd name="connsiteX3" fmla="*/ 563977 w 1387228"/>
                <a:gd name="connsiteY3" fmla="*/ 3832 h 323146"/>
                <a:gd name="connsiteX4" fmla="*/ 941349 w 1387228"/>
                <a:gd name="connsiteY4" fmla="*/ 3832 h 323146"/>
                <a:gd name="connsiteX5" fmla="*/ 1217120 w 1387228"/>
                <a:gd name="connsiteY5" fmla="*/ 47375 h 323146"/>
                <a:gd name="connsiteX6" fmla="*/ 1318720 w 1387228"/>
                <a:gd name="connsiteY6" fmla="*/ 61889 h 323146"/>
                <a:gd name="connsiteX7" fmla="*/ 1333235 w 1387228"/>
                <a:gd name="connsiteY7" fmla="*/ 61889 h 323146"/>
                <a:gd name="connsiteX8" fmla="*/ 1361810 w 1387228"/>
                <a:gd name="connsiteY8" fmla="*/ 163489 h 323146"/>
                <a:gd name="connsiteX9" fmla="*/ 1386076 w 1387228"/>
                <a:gd name="connsiteY9" fmla="*/ 256018 h 323146"/>
                <a:gd name="connsiteX10" fmla="*/ 1323483 w 1387228"/>
                <a:gd name="connsiteY10" fmla="*/ 275068 h 323146"/>
                <a:gd name="connsiteX11" fmla="*/ 1101006 w 1387228"/>
                <a:gd name="connsiteY11" fmla="*/ 294118 h 323146"/>
                <a:gd name="connsiteX12" fmla="*/ 738149 w 1387228"/>
                <a:gd name="connsiteY12" fmla="*/ 323146 h 323146"/>
                <a:gd name="connsiteX13" fmla="*/ 433349 w 1387228"/>
                <a:gd name="connsiteY13" fmla="*/ 294118 h 323146"/>
                <a:gd name="connsiteX14" fmla="*/ 201120 w 1387228"/>
                <a:gd name="connsiteY14" fmla="*/ 274387 h 323146"/>
                <a:gd name="connsiteX15" fmla="*/ 3136 w 1387228"/>
                <a:gd name="connsiteY15" fmla="*/ 207259 h 323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87228" h="323146">
                  <a:moveTo>
                    <a:pt x="3136" y="207259"/>
                  </a:moveTo>
                  <a:cubicBezTo>
                    <a:pt x="-16216" y="164585"/>
                    <a:pt x="59266" y="49831"/>
                    <a:pt x="85006" y="18346"/>
                  </a:cubicBezTo>
                  <a:cubicBezTo>
                    <a:pt x="110746" y="-13139"/>
                    <a:pt x="157577" y="18346"/>
                    <a:pt x="157577" y="18346"/>
                  </a:cubicBezTo>
                  <a:lnTo>
                    <a:pt x="563977" y="3832"/>
                  </a:lnTo>
                  <a:cubicBezTo>
                    <a:pt x="694606" y="1413"/>
                    <a:pt x="832492" y="-3425"/>
                    <a:pt x="941349" y="3832"/>
                  </a:cubicBezTo>
                  <a:cubicBezTo>
                    <a:pt x="1050206" y="11089"/>
                    <a:pt x="1154225" y="37699"/>
                    <a:pt x="1217120" y="47375"/>
                  </a:cubicBezTo>
                  <a:cubicBezTo>
                    <a:pt x="1280015" y="57051"/>
                    <a:pt x="1299368" y="59470"/>
                    <a:pt x="1318720" y="61889"/>
                  </a:cubicBezTo>
                  <a:cubicBezTo>
                    <a:pt x="1338072" y="64308"/>
                    <a:pt x="1326053" y="44956"/>
                    <a:pt x="1333235" y="61889"/>
                  </a:cubicBezTo>
                  <a:cubicBezTo>
                    <a:pt x="1340417" y="78822"/>
                    <a:pt x="1353003" y="131134"/>
                    <a:pt x="1361810" y="163489"/>
                  </a:cubicBezTo>
                  <a:cubicBezTo>
                    <a:pt x="1370617" y="195844"/>
                    <a:pt x="1392464" y="237422"/>
                    <a:pt x="1386076" y="256018"/>
                  </a:cubicBezTo>
                  <a:cubicBezTo>
                    <a:pt x="1379688" y="274615"/>
                    <a:pt x="1356708" y="268718"/>
                    <a:pt x="1323483" y="275068"/>
                  </a:cubicBezTo>
                  <a:cubicBezTo>
                    <a:pt x="1276401" y="284066"/>
                    <a:pt x="1198562" y="286105"/>
                    <a:pt x="1101006" y="294118"/>
                  </a:cubicBezTo>
                  <a:cubicBezTo>
                    <a:pt x="1003450" y="302131"/>
                    <a:pt x="849425" y="323146"/>
                    <a:pt x="738149" y="323146"/>
                  </a:cubicBezTo>
                  <a:cubicBezTo>
                    <a:pt x="626873" y="323146"/>
                    <a:pt x="522854" y="306213"/>
                    <a:pt x="433349" y="294118"/>
                  </a:cubicBezTo>
                  <a:cubicBezTo>
                    <a:pt x="343844" y="282023"/>
                    <a:pt x="272822" y="288863"/>
                    <a:pt x="201120" y="274387"/>
                  </a:cubicBezTo>
                  <a:cubicBezTo>
                    <a:pt x="129418" y="259911"/>
                    <a:pt x="22488" y="249933"/>
                    <a:pt x="3136" y="20725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3300">
                    <a:shade val="30000"/>
                    <a:satMod val="115000"/>
                  </a:srgbClr>
                </a:gs>
                <a:gs pos="50000">
                  <a:srgbClr val="FF3300">
                    <a:shade val="67500"/>
                    <a:satMod val="115000"/>
                  </a:srgbClr>
                </a:gs>
                <a:gs pos="100000">
                  <a:srgbClr val="FF33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86" name="85 Grupo"/>
          <p:cNvGrpSpPr/>
          <p:nvPr/>
        </p:nvGrpSpPr>
        <p:grpSpPr>
          <a:xfrm>
            <a:off x="5431322" y="1334637"/>
            <a:ext cx="720083" cy="359441"/>
            <a:chOff x="4439584" y="761732"/>
            <a:chExt cx="866129" cy="324500"/>
          </a:xfrm>
        </p:grpSpPr>
        <p:sp>
          <p:nvSpPr>
            <p:cNvPr id="87" name="86 Forma libre"/>
            <p:cNvSpPr/>
            <p:nvPr/>
          </p:nvSpPr>
          <p:spPr>
            <a:xfrm>
              <a:off x="4439584" y="990152"/>
              <a:ext cx="866129" cy="96080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88" name="87 Forma libre"/>
            <p:cNvSpPr/>
            <p:nvPr/>
          </p:nvSpPr>
          <p:spPr>
            <a:xfrm>
              <a:off x="4786049" y="761732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103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9190" y="355969"/>
            <a:ext cx="796777" cy="80227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rectangular redondeada"/>
          <p:cNvSpPr/>
          <p:nvPr/>
        </p:nvSpPr>
        <p:spPr>
          <a:xfrm>
            <a:off x="251520" y="260648"/>
            <a:ext cx="3002901" cy="650682"/>
          </a:xfrm>
          <a:prstGeom prst="wedgeRoundRectCallout">
            <a:avLst>
              <a:gd name="adj1" fmla="val -7835"/>
              <a:gd name="adj2" fmla="val 109343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solidFill>
                  <a:sysClr val="windowText" lastClr="000000"/>
                </a:solidFill>
              </a:rPr>
              <a:t>I </a:t>
            </a:r>
            <a:r>
              <a:rPr lang="es-ES_tradnl" sz="2400" b="1" dirty="0" err="1">
                <a:solidFill>
                  <a:sysClr val="windowText" lastClr="000000"/>
                </a:solidFill>
              </a:rPr>
              <a:t>need</a:t>
            </a:r>
            <a:r>
              <a:rPr lang="es-ES_tradnl" sz="2400" b="1" dirty="0">
                <a:solidFill>
                  <a:sysClr val="windowText" lastClr="000000"/>
                </a:solidFill>
              </a:rPr>
              <a:t> </a:t>
            </a:r>
            <a:r>
              <a:rPr lang="es-ES_tradnl" sz="2400" b="1" dirty="0" err="1">
                <a:solidFill>
                  <a:sysClr val="windowText" lastClr="000000"/>
                </a:solidFill>
              </a:rPr>
              <a:t>my</a:t>
            </a:r>
            <a:r>
              <a:rPr lang="es-ES_tradnl" sz="2400" b="1" dirty="0">
                <a:solidFill>
                  <a:sysClr val="windowText" lastClr="000000"/>
                </a:solidFill>
              </a:rPr>
              <a:t> </a:t>
            </a:r>
            <a:r>
              <a:rPr lang="es-ES_tradnl" sz="2800" b="1" dirty="0" err="1" smtClean="0">
                <a:solidFill>
                  <a:srgbClr val="FF0000"/>
                </a:solidFill>
              </a:rPr>
              <a:t>handbag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355976" y="6237312"/>
            <a:ext cx="401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>
                <a:solidFill>
                  <a:prstClr val="black"/>
                </a:solidFill>
              </a:rPr>
              <a:t>Click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on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the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right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picture</a:t>
            </a:r>
            <a:endParaRPr lang="es-ES" sz="2400" b="1" dirty="0">
              <a:solidFill>
                <a:prstClr val="black"/>
              </a:solidFill>
            </a:endParaRPr>
          </a:p>
        </p:txBody>
      </p:sp>
      <p:pic>
        <p:nvPicPr>
          <p:cNvPr id="19" name="18 Imagen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460" y="1547928"/>
            <a:ext cx="1714898" cy="1498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025" y="1504584"/>
            <a:ext cx="1622166" cy="12532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941" y="4244332"/>
            <a:ext cx="1287947" cy="8411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414" y="4497189"/>
            <a:ext cx="1327512" cy="560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22 CuadroTexto"/>
          <p:cNvSpPr txBox="1"/>
          <p:nvPr/>
        </p:nvSpPr>
        <p:spPr>
          <a:xfrm>
            <a:off x="431069" y="332656"/>
            <a:ext cx="269295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prstClr val="black"/>
                </a:solidFill>
              </a:rPr>
              <a:t>GOOOOOOD!</a:t>
            </a:r>
            <a:endParaRPr lang="es-ES" sz="2400" b="1" dirty="0">
              <a:solidFill>
                <a:prstClr val="black"/>
              </a:solidFill>
            </a:endParaRPr>
          </a:p>
        </p:txBody>
      </p:sp>
      <p:grpSp>
        <p:nvGrpSpPr>
          <p:cNvPr id="16" name="15 Grupo"/>
          <p:cNvGrpSpPr/>
          <p:nvPr/>
        </p:nvGrpSpPr>
        <p:grpSpPr>
          <a:xfrm>
            <a:off x="4428536" y="1397109"/>
            <a:ext cx="503751" cy="299862"/>
            <a:chOff x="4649005" y="805762"/>
            <a:chExt cx="747686" cy="318183"/>
          </a:xfrm>
        </p:grpSpPr>
        <p:sp>
          <p:nvSpPr>
            <p:cNvPr id="14" name="13 Forma libre"/>
            <p:cNvSpPr/>
            <p:nvPr/>
          </p:nvSpPr>
          <p:spPr>
            <a:xfrm>
              <a:off x="4649005" y="1049590"/>
              <a:ext cx="747686" cy="74355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5" name="14 Forma libre"/>
            <p:cNvSpPr/>
            <p:nvPr/>
          </p:nvSpPr>
          <p:spPr>
            <a:xfrm>
              <a:off x="4940163" y="805762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18" name="17 Imagen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383" y="1572779"/>
            <a:ext cx="1664943" cy="1568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19" name="218 Grupo"/>
          <p:cNvGrpSpPr/>
          <p:nvPr/>
        </p:nvGrpSpPr>
        <p:grpSpPr>
          <a:xfrm>
            <a:off x="6554453" y="1364836"/>
            <a:ext cx="362804" cy="332133"/>
            <a:chOff x="4728220" y="761732"/>
            <a:chExt cx="453505" cy="297094"/>
          </a:xfrm>
        </p:grpSpPr>
        <p:sp>
          <p:nvSpPr>
            <p:cNvPr id="220" name="219 Forma libre"/>
            <p:cNvSpPr/>
            <p:nvPr/>
          </p:nvSpPr>
          <p:spPr>
            <a:xfrm>
              <a:off x="4728220" y="990152"/>
              <a:ext cx="453505" cy="68674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221" name="220 Forma libre"/>
            <p:cNvSpPr/>
            <p:nvPr/>
          </p:nvSpPr>
          <p:spPr>
            <a:xfrm>
              <a:off x="4902200" y="761732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109" name="108 Forma libre"/>
          <p:cNvSpPr/>
          <p:nvPr/>
        </p:nvSpPr>
        <p:spPr>
          <a:xfrm>
            <a:off x="7395968" y="1577324"/>
            <a:ext cx="850900" cy="140148"/>
          </a:xfrm>
          <a:custGeom>
            <a:avLst/>
            <a:gdLst>
              <a:gd name="connsiteX0" fmla="*/ 0 w 431800"/>
              <a:gd name="connsiteY0" fmla="*/ 88971 h 101671"/>
              <a:gd name="connsiteX1" fmla="*/ 190500 w 431800"/>
              <a:gd name="connsiteY1" fmla="*/ 71 h 101671"/>
              <a:gd name="connsiteX2" fmla="*/ 431800 w 431800"/>
              <a:gd name="connsiteY2" fmla="*/ 101671 h 101671"/>
              <a:gd name="connsiteX0" fmla="*/ 0 w 622300"/>
              <a:gd name="connsiteY0" fmla="*/ 101600 h 101600"/>
              <a:gd name="connsiteX1" fmla="*/ 381000 w 622300"/>
              <a:gd name="connsiteY1" fmla="*/ 0 h 101600"/>
              <a:gd name="connsiteX2" fmla="*/ 622300 w 622300"/>
              <a:gd name="connsiteY2" fmla="*/ 101600 h 101600"/>
              <a:gd name="connsiteX0" fmla="*/ 0 w 850900"/>
              <a:gd name="connsiteY0" fmla="*/ 102048 h 140148"/>
              <a:gd name="connsiteX1" fmla="*/ 381000 w 850900"/>
              <a:gd name="connsiteY1" fmla="*/ 448 h 140148"/>
              <a:gd name="connsiteX2" fmla="*/ 850900 w 850900"/>
              <a:gd name="connsiteY2" fmla="*/ 140148 h 14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0900" h="140148">
                <a:moveTo>
                  <a:pt x="0" y="102048"/>
                </a:moveTo>
                <a:cubicBezTo>
                  <a:pt x="59266" y="56539"/>
                  <a:pt x="239183" y="-5902"/>
                  <a:pt x="381000" y="448"/>
                </a:cubicBezTo>
                <a:cubicBezTo>
                  <a:pt x="522817" y="6798"/>
                  <a:pt x="766233" y="90406"/>
                  <a:pt x="850900" y="140148"/>
                </a:cubicBezTo>
              </a:path>
            </a:pathLst>
          </a:custGeom>
          <a:noFill/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97" name="196 Forma libre"/>
          <p:cNvSpPr/>
          <p:nvPr/>
        </p:nvSpPr>
        <p:spPr>
          <a:xfrm>
            <a:off x="7762390" y="1347671"/>
            <a:ext cx="165368" cy="197402"/>
          </a:xfrm>
          <a:custGeom>
            <a:avLst/>
            <a:gdLst>
              <a:gd name="connsiteX0" fmla="*/ 0 w 165368"/>
              <a:gd name="connsiteY0" fmla="*/ 38368 h 228868"/>
              <a:gd name="connsiteX1" fmla="*/ 50800 w 165368"/>
              <a:gd name="connsiteY1" fmla="*/ 268 h 228868"/>
              <a:gd name="connsiteX2" fmla="*/ 127000 w 165368"/>
              <a:gd name="connsiteY2" fmla="*/ 25668 h 228868"/>
              <a:gd name="connsiteX3" fmla="*/ 165100 w 165368"/>
              <a:gd name="connsiteY3" fmla="*/ 101868 h 228868"/>
              <a:gd name="connsiteX4" fmla="*/ 139700 w 165368"/>
              <a:gd name="connsiteY4" fmla="*/ 152668 h 228868"/>
              <a:gd name="connsiteX5" fmla="*/ 63500 w 165368"/>
              <a:gd name="connsiteY5" fmla="*/ 178068 h 228868"/>
              <a:gd name="connsiteX6" fmla="*/ 63500 w 165368"/>
              <a:gd name="connsiteY6" fmla="*/ 228868 h 22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368" h="228868">
                <a:moveTo>
                  <a:pt x="0" y="38368"/>
                </a:moveTo>
                <a:cubicBezTo>
                  <a:pt x="14816" y="20376"/>
                  <a:pt x="29633" y="2385"/>
                  <a:pt x="50800" y="268"/>
                </a:cubicBezTo>
                <a:cubicBezTo>
                  <a:pt x="71967" y="-1849"/>
                  <a:pt x="107950" y="8735"/>
                  <a:pt x="127000" y="25668"/>
                </a:cubicBezTo>
                <a:cubicBezTo>
                  <a:pt x="146050" y="42601"/>
                  <a:pt x="162983" y="80701"/>
                  <a:pt x="165100" y="101868"/>
                </a:cubicBezTo>
                <a:cubicBezTo>
                  <a:pt x="167217" y="123035"/>
                  <a:pt x="156633" y="139968"/>
                  <a:pt x="139700" y="152668"/>
                </a:cubicBezTo>
                <a:cubicBezTo>
                  <a:pt x="122767" y="165368"/>
                  <a:pt x="76200" y="165368"/>
                  <a:pt x="63500" y="178068"/>
                </a:cubicBezTo>
                <a:cubicBezTo>
                  <a:pt x="50800" y="190768"/>
                  <a:pt x="57150" y="209818"/>
                  <a:pt x="63500" y="228868"/>
                </a:cubicBezTo>
              </a:path>
            </a:pathLst>
          </a:custGeom>
          <a:noFill/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17" name="16 Imagen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887" y="1658582"/>
            <a:ext cx="1050931" cy="9049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6" name="55 Imagen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918" y="388185"/>
            <a:ext cx="983325" cy="7365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7" name="56 Imagen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282" y="4074823"/>
            <a:ext cx="1390795" cy="10206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785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BIEN2.WAV"/>
          </p:stSnd>
        </p:sndAc>
      </p:transition>
    </mc:Choice>
    <mc:Fallback xmlns="">
      <p:transition spd="med">
        <p:fade/>
        <p:sndAc>
          <p:stSnd>
            <p:snd r:embed="rId22" name="BIEN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7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4800">
            <a:off x="7599251" y="2894339"/>
            <a:ext cx="575592" cy="21082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8" name="2 Elipse"/>
          <p:cNvSpPr/>
          <p:nvPr/>
        </p:nvSpPr>
        <p:spPr>
          <a:xfrm>
            <a:off x="611560" y="1772816"/>
            <a:ext cx="2411959" cy="763900"/>
          </a:xfrm>
          <a:custGeom>
            <a:avLst/>
            <a:gdLst>
              <a:gd name="connsiteX0" fmla="*/ 0 w 2376264"/>
              <a:gd name="connsiteY0" fmla="*/ 437770 h 875539"/>
              <a:gd name="connsiteX1" fmla="*/ 1188132 w 2376264"/>
              <a:gd name="connsiteY1" fmla="*/ 0 h 875539"/>
              <a:gd name="connsiteX2" fmla="*/ 2376264 w 2376264"/>
              <a:gd name="connsiteY2" fmla="*/ 437770 h 875539"/>
              <a:gd name="connsiteX3" fmla="*/ 1188132 w 2376264"/>
              <a:gd name="connsiteY3" fmla="*/ 875540 h 875539"/>
              <a:gd name="connsiteX4" fmla="*/ 0 w 2376264"/>
              <a:gd name="connsiteY4" fmla="*/ 437770 h 875539"/>
              <a:gd name="connsiteX0" fmla="*/ 0 w 2376264"/>
              <a:gd name="connsiteY0" fmla="*/ 234593 h 672363"/>
              <a:gd name="connsiteX1" fmla="*/ 1188132 w 2376264"/>
              <a:gd name="connsiteY1" fmla="*/ 23 h 672363"/>
              <a:gd name="connsiteX2" fmla="*/ 2376264 w 2376264"/>
              <a:gd name="connsiteY2" fmla="*/ 234593 h 672363"/>
              <a:gd name="connsiteX3" fmla="*/ 1188132 w 2376264"/>
              <a:gd name="connsiteY3" fmla="*/ 672363 h 672363"/>
              <a:gd name="connsiteX4" fmla="*/ 0 w 2376264"/>
              <a:gd name="connsiteY4" fmla="*/ 234593 h 672363"/>
              <a:gd name="connsiteX0" fmla="*/ 0 w 2376264"/>
              <a:gd name="connsiteY0" fmla="*/ 293977 h 731747"/>
              <a:gd name="connsiteX1" fmla="*/ 1188132 w 2376264"/>
              <a:gd name="connsiteY1" fmla="*/ 59407 h 731747"/>
              <a:gd name="connsiteX2" fmla="*/ 2376264 w 2376264"/>
              <a:gd name="connsiteY2" fmla="*/ 293977 h 731747"/>
              <a:gd name="connsiteX3" fmla="*/ 1188132 w 2376264"/>
              <a:gd name="connsiteY3" fmla="*/ 731747 h 731747"/>
              <a:gd name="connsiteX4" fmla="*/ 0 w 2376264"/>
              <a:gd name="connsiteY4" fmla="*/ 293977 h 731747"/>
              <a:gd name="connsiteX0" fmla="*/ 0 w 2376264"/>
              <a:gd name="connsiteY0" fmla="*/ 244565 h 682335"/>
              <a:gd name="connsiteX1" fmla="*/ 1188132 w 2376264"/>
              <a:gd name="connsiteY1" fmla="*/ 9995 h 682335"/>
              <a:gd name="connsiteX2" fmla="*/ 2376264 w 2376264"/>
              <a:gd name="connsiteY2" fmla="*/ 244565 h 682335"/>
              <a:gd name="connsiteX3" fmla="*/ 1188132 w 2376264"/>
              <a:gd name="connsiteY3" fmla="*/ 682335 h 682335"/>
              <a:gd name="connsiteX4" fmla="*/ 0 w 2376264"/>
              <a:gd name="connsiteY4" fmla="*/ 244565 h 682335"/>
              <a:gd name="connsiteX0" fmla="*/ 0 w 2376264"/>
              <a:gd name="connsiteY0" fmla="*/ 238194 h 675964"/>
              <a:gd name="connsiteX1" fmla="*/ 1188132 w 2376264"/>
              <a:gd name="connsiteY1" fmla="*/ 3624 h 675964"/>
              <a:gd name="connsiteX2" fmla="*/ 2376264 w 2376264"/>
              <a:gd name="connsiteY2" fmla="*/ 238194 h 675964"/>
              <a:gd name="connsiteX3" fmla="*/ 1188132 w 2376264"/>
              <a:gd name="connsiteY3" fmla="*/ 675964 h 675964"/>
              <a:gd name="connsiteX4" fmla="*/ 0 w 2376264"/>
              <a:gd name="connsiteY4" fmla="*/ 238194 h 675964"/>
              <a:gd name="connsiteX0" fmla="*/ 35695 w 2411959"/>
              <a:gd name="connsiteY0" fmla="*/ 301099 h 739050"/>
              <a:gd name="connsiteX1" fmla="*/ 1223827 w 2411959"/>
              <a:gd name="connsiteY1" fmla="*/ 66529 h 739050"/>
              <a:gd name="connsiteX2" fmla="*/ 2411959 w 2411959"/>
              <a:gd name="connsiteY2" fmla="*/ 301099 h 739050"/>
              <a:gd name="connsiteX3" fmla="*/ 1223827 w 2411959"/>
              <a:gd name="connsiteY3" fmla="*/ 738869 h 739050"/>
              <a:gd name="connsiteX4" fmla="*/ 35695 w 2411959"/>
              <a:gd name="connsiteY4" fmla="*/ 301099 h 739050"/>
              <a:gd name="connsiteX0" fmla="*/ 35695 w 2411959"/>
              <a:gd name="connsiteY0" fmla="*/ 301099 h 763900"/>
              <a:gd name="connsiteX1" fmla="*/ 1223827 w 2411959"/>
              <a:gd name="connsiteY1" fmla="*/ 66529 h 763900"/>
              <a:gd name="connsiteX2" fmla="*/ 2411959 w 2411959"/>
              <a:gd name="connsiteY2" fmla="*/ 301099 h 763900"/>
              <a:gd name="connsiteX3" fmla="*/ 1223827 w 2411959"/>
              <a:gd name="connsiteY3" fmla="*/ 738869 h 763900"/>
              <a:gd name="connsiteX4" fmla="*/ 35695 w 2411959"/>
              <a:gd name="connsiteY4" fmla="*/ 301099 h 76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1959" h="763900">
                <a:moveTo>
                  <a:pt x="35695" y="301099"/>
                </a:moveTo>
                <a:cubicBezTo>
                  <a:pt x="-138476" y="-159300"/>
                  <a:pt x="335412" y="37501"/>
                  <a:pt x="1223827" y="66529"/>
                </a:cubicBezTo>
                <a:cubicBezTo>
                  <a:pt x="2112242" y="95557"/>
                  <a:pt x="2411959" y="59325"/>
                  <a:pt x="2411959" y="301099"/>
                </a:cubicBezTo>
                <a:cubicBezTo>
                  <a:pt x="2411959" y="542873"/>
                  <a:pt x="1880014" y="854983"/>
                  <a:pt x="1223827" y="738869"/>
                </a:cubicBezTo>
                <a:cubicBezTo>
                  <a:pt x="567640" y="622755"/>
                  <a:pt x="209866" y="761498"/>
                  <a:pt x="35695" y="301099"/>
                </a:cubicBezTo>
                <a:close/>
              </a:path>
            </a:pathLst>
          </a:custGeom>
          <a:gradFill flip="none" rotWithShape="1">
            <a:gsLst>
              <a:gs pos="0">
                <a:srgbClr val="FFFF66">
                  <a:shade val="30000"/>
                  <a:satMod val="115000"/>
                </a:srgbClr>
              </a:gs>
              <a:gs pos="50000">
                <a:srgbClr val="FFFF66">
                  <a:shade val="67500"/>
                  <a:satMod val="115000"/>
                </a:srgbClr>
              </a:gs>
              <a:gs pos="100000">
                <a:srgbClr val="FFFF6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663300"/>
            </a:solidFill>
          </a:ln>
          <a:effectLst>
            <a:innerShdw blurRad="533400">
              <a:srgbClr val="C00000">
                <a:alpha val="77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6" name="175 Imagen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2" y="1109129"/>
            <a:ext cx="2651484" cy="563223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54" name="53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64" y="3368374"/>
            <a:ext cx="1535880" cy="1950681"/>
          </a:xfrm>
          <a:prstGeom prst="rect">
            <a:avLst/>
          </a:prstGeom>
        </p:spPr>
      </p:pic>
      <p:grpSp>
        <p:nvGrpSpPr>
          <p:cNvPr id="27" name="26 Grupo"/>
          <p:cNvGrpSpPr/>
          <p:nvPr/>
        </p:nvGrpSpPr>
        <p:grpSpPr>
          <a:xfrm>
            <a:off x="629146" y="3330890"/>
            <a:ext cx="2419434" cy="1574047"/>
            <a:chOff x="404186" y="2656493"/>
            <a:chExt cx="2419434" cy="1574047"/>
          </a:xfrm>
        </p:grpSpPr>
        <p:grpSp>
          <p:nvGrpSpPr>
            <p:cNvPr id="28" name="27 Grupo"/>
            <p:cNvGrpSpPr/>
            <p:nvPr/>
          </p:nvGrpSpPr>
          <p:grpSpPr>
            <a:xfrm>
              <a:off x="404186" y="2656493"/>
              <a:ext cx="1110495" cy="1574047"/>
              <a:chOff x="404186" y="2656493"/>
              <a:chExt cx="1110495" cy="1574047"/>
            </a:xfrm>
          </p:grpSpPr>
          <p:sp>
            <p:nvSpPr>
              <p:cNvPr id="40" name="39 Forma libre"/>
              <p:cNvSpPr/>
              <p:nvPr/>
            </p:nvSpPr>
            <p:spPr>
              <a:xfrm>
                <a:off x="405216" y="2750133"/>
                <a:ext cx="1109465" cy="1480407"/>
              </a:xfrm>
              <a:custGeom>
                <a:avLst/>
                <a:gdLst>
                  <a:gd name="connsiteX0" fmla="*/ 1023533 w 1061840"/>
                  <a:gd name="connsiteY0" fmla="*/ 12117 h 1467060"/>
                  <a:gd name="connsiteX1" fmla="*/ 890183 w 1061840"/>
                  <a:gd name="connsiteY1" fmla="*/ 2592 h 1467060"/>
                  <a:gd name="connsiteX2" fmla="*/ 718733 w 1061840"/>
                  <a:gd name="connsiteY2" fmla="*/ 31167 h 1467060"/>
                  <a:gd name="connsiteX3" fmla="*/ 613958 w 1061840"/>
                  <a:gd name="connsiteY3" fmla="*/ 107367 h 1467060"/>
                  <a:gd name="connsiteX4" fmla="*/ 480608 w 1061840"/>
                  <a:gd name="connsiteY4" fmla="*/ 259767 h 1467060"/>
                  <a:gd name="connsiteX5" fmla="*/ 375833 w 1061840"/>
                  <a:gd name="connsiteY5" fmla="*/ 478842 h 1467060"/>
                  <a:gd name="connsiteX6" fmla="*/ 213908 w 1061840"/>
                  <a:gd name="connsiteY6" fmla="*/ 764592 h 1467060"/>
                  <a:gd name="connsiteX7" fmla="*/ 118658 w 1061840"/>
                  <a:gd name="connsiteY7" fmla="*/ 907467 h 1467060"/>
                  <a:gd name="connsiteX8" fmla="*/ 32933 w 1061840"/>
                  <a:gd name="connsiteY8" fmla="*/ 1031292 h 1467060"/>
                  <a:gd name="connsiteX9" fmla="*/ 4358 w 1061840"/>
                  <a:gd name="connsiteY9" fmla="*/ 1069392 h 1467060"/>
                  <a:gd name="connsiteX10" fmla="*/ 118658 w 1061840"/>
                  <a:gd name="connsiteY10" fmla="*/ 1164642 h 1467060"/>
                  <a:gd name="connsiteX11" fmla="*/ 328208 w 1061840"/>
                  <a:gd name="connsiteY11" fmla="*/ 1240842 h 1467060"/>
                  <a:gd name="connsiteX12" fmla="*/ 347258 w 1061840"/>
                  <a:gd name="connsiteY12" fmla="*/ 1221792 h 1467060"/>
                  <a:gd name="connsiteX13" fmla="*/ 442508 w 1061840"/>
                  <a:gd name="connsiteY13" fmla="*/ 1031292 h 1467060"/>
                  <a:gd name="connsiteX14" fmla="*/ 623483 w 1061840"/>
                  <a:gd name="connsiteY14" fmla="*/ 716967 h 1467060"/>
                  <a:gd name="connsiteX15" fmla="*/ 671108 w 1061840"/>
                  <a:gd name="connsiteY15" fmla="*/ 593142 h 1467060"/>
                  <a:gd name="connsiteX16" fmla="*/ 594908 w 1061840"/>
                  <a:gd name="connsiteY16" fmla="*/ 1040817 h 1467060"/>
                  <a:gd name="connsiteX17" fmla="*/ 556808 w 1061840"/>
                  <a:gd name="connsiteY17" fmla="*/ 1250367 h 1467060"/>
                  <a:gd name="connsiteX18" fmla="*/ 547283 w 1061840"/>
                  <a:gd name="connsiteY18" fmla="*/ 1374192 h 1467060"/>
                  <a:gd name="connsiteX19" fmla="*/ 613958 w 1061840"/>
                  <a:gd name="connsiteY19" fmla="*/ 1412292 h 1467060"/>
                  <a:gd name="connsiteX20" fmla="*/ 852083 w 1061840"/>
                  <a:gd name="connsiteY20" fmla="*/ 1459917 h 1467060"/>
                  <a:gd name="connsiteX21" fmla="*/ 985433 w 1061840"/>
                  <a:gd name="connsiteY21" fmla="*/ 1450392 h 1467060"/>
                  <a:gd name="connsiteX22" fmla="*/ 994958 w 1061840"/>
                  <a:gd name="connsiteY22" fmla="*/ 1307517 h 1467060"/>
                  <a:gd name="connsiteX23" fmla="*/ 1014008 w 1061840"/>
                  <a:gd name="connsiteY23" fmla="*/ 945567 h 1467060"/>
                  <a:gd name="connsiteX24" fmla="*/ 1042583 w 1061840"/>
                  <a:gd name="connsiteY24" fmla="*/ 659817 h 1467060"/>
                  <a:gd name="connsiteX25" fmla="*/ 1042583 w 1061840"/>
                  <a:gd name="connsiteY25" fmla="*/ 421692 h 1467060"/>
                  <a:gd name="connsiteX26" fmla="*/ 1052108 w 1061840"/>
                  <a:gd name="connsiteY26" fmla="*/ 240717 h 1467060"/>
                  <a:gd name="connsiteX27" fmla="*/ 1061633 w 1061840"/>
                  <a:gd name="connsiteY27" fmla="*/ 97842 h 1467060"/>
                  <a:gd name="connsiteX28" fmla="*/ 1023533 w 1061840"/>
                  <a:gd name="connsiteY28" fmla="*/ 12117 h 1467060"/>
                  <a:gd name="connsiteX0" fmla="*/ 1023533 w 1084384"/>
                  <a:gd name="connsiteY0" fmla="*/ 12117 h 1480407"/>
                  <a:gd name="connsiteX1" fmla="*/ 890183 w 1084384"/>
                  <a:gd name="connsiteY1" fmla="*/ 2592 h 1480407"/>
                  <a:gd name="connsiteX2" fmla="*/ 718733 w 1084384"/>
                  <a:gd name="connsiteY2" fmla="*/ 31167 h 1480407"/>
                  <a:gd name="connsiteX3" fmla="*/ 613958 w 1084384"/>
                  <a:gd name="connsiteY3" fmla="*/ 107367 h 1480407"/>
                  <a:gd name="connsiteX4" fmla="*/ 480608 w 1084384"/>
                  <a:gd name="connsiteY4" fmla="*/ 259767 h 1480407"/>
                  <a:gd name="connsiteX5" fmla="*/ 375833 w 1084384"/>
                  <a:gd name="connsiteY5" fmla="*/ 478842 h 1480407"/>
                  <a:gd name="connsiteX6" fmla="*/ 213908 w 1084384"/>
                  <a:gd name="connsiteY6" fmla="*/ 764592 h 1480407"/>
                  <a:gd name="connsiteX7" fmla="*/ 118658 w 1084384"/>
                  <a:gd name="connsiteY7" fmla="*/ 907467 h 1480407"/>
                  <a:gd name="connsiteX8" fmla="*/ 32933 w 1084384"/>
                  <a:gd name="connsiteY8" fmla="*/ 1031292 h 1480407"/>
                  <a:gd name="connsiteX9" fmla="*/ 4358 w 1084384"/>
                  <a:gd name="connsiteY9" fmla="*/ 1069392 h 1480407"/>
                  <a:gd name="connsiteX10" fmla="*/ 118658 w 1084384"/>
                  <a:gd name="connsiteY10" fmla="*/ 1164642 h 1480407"/>
                  <a:gd name="connsiteX11" fmla="*/ 328208 w 1084384"/>
                  <a:gd name="connsiteY11" fmla="*/ 1240842 h 1480407"/>
                  <a:gd name="connsiteX12" fmla="*/ 347258 w 1084384"/>
                  <a:gd name="connsiteY12" fmla="*/ 1221792 h 1480407"/>
                  <a:gd name="connsiteX13" fmla="*/ 442508 w 1084384"/>
                  <a:gd name="connsiteY13" fmla="*/ 1031292 h 1480407"/>
                  <a:gd name="connsiteX14" fmla="*/ 623483 w 1084384"/>
                  <a:gd name="connsiteY14" fmla="*/ 716967 h 1480407"/>
                  <a:gd name="connsiteX15" fmla="*/ 671108 w 1084384"/>
                  <a:gd name="connsiteY15" fmla="*/ 593142 h 1480407"/>
                  <a:gd name="connsiteX16" fmla="*/ 594908 w 1084384"/>
                  <a:gd name="connsiteY16" fmla="*/ 1040817 h 1480407"/>
                  <a:gd name="connsiteX17" fmla="*/ 556808 w 1084384"/>
                  <a:gd name="connsiteY17" fmla="*/ 1250367 h 1480407"/>
                  <a:gd name="connsiteX18" fmla="*/ 547283 w 1084384"/>
                  <a:gd name="connsiteY18" fmla="*/ 1374192 h 1480407"/>
                  <a:gd name="connsiteX19" fmla="*/ 613958 w 1084384"/>
                  <a:gd name="connsiteY19" fmla="*/ 1412292 h 1480407"/>
                  <a:gd name="connsiteX20" fmla="*/ 852083 w 1084384"/>
                  <a:gd name="connsiteY20" fmla="*/ 1459917 h 1480407"/>
                  <a:gd name="connsiteX21" fmla="*/ 1080683 w 1084384"/>
                  <a:gd name="connsiteY21" fmla="*/ 1469442 h 1480407"/>
                  <a:gd name="connsiteX22" fmla="*/ 994958 w 1084384"/>
                  <a:gd name="connsiteY22" fmla="*/ 1307517 h 1480407"/>
                  <a:gd name="connsiteX23" fmla="*/ 1014008 w 1084384"/>
                  <a:gd name="connsiteY23" fmla="*/ 945567 h 1480407"/>
                  <a:gd name="connsiteX24" fmla="*/ 1042583 w 1084384"/>
                  <a:gd name="connsiteY24" fmla="*/ 659817 h 1480407"/>
                  <a:gd name="connsiteX25" fmla="*/ 1042583 w 1084384"/>
                  <a:gd name="connsiteY25" fmla="*/ 421692 h 1480407"/>
                  <a:gd name="connsiteX26" fmla="*/ 1052108 w 1084384"/>
                  <a:gd name="connsiteY26" fmla="*/ 240717 h 1480407"/>
                  <a:gd name="connsiteX27" fmla="*/ 1061633 w 1084384"/>
                  <a:gd name="connsiteY27" fmla="*/ 97842 h 1480407"/>
                  <a:gd name="connsiteX28" fmla="*/ 1023533 w 1084384"/>
                  <a:gd name="connsiteY28" fmla="*/ 12117 h 1480407"/>
                  <a:gd name="connsiteX0" fmla="*/ 1023533 w 1104656"/>
                  <a:gd name="connsiteY0" fmla="*/ 12117 h 1480407"/>
                  <a:gd name="connsiteX1" fmla="*/ 890183 w 1104656"/>
                  <a:gd name="connsiteY1" fmla="*/ 2592 h 1480407"/>
                  <a:gd name="connsiteX2" fmla="*/ 718733 w 1104656"/>
                  <a:gd name="connsiteY2" fmla="*/ 31167 h 1480407"/>
                  <a:gd name="connsiteX3" fmla="*/ 613958 w 1104656"/>
                  <a:gd name="connsiteY3" fmla="*/ 107367 h 1480407"/>
                  <a:gd name="connsiteX4" fmla="*/ 480608 w 1104656"/>
                  <a:gd name="connsiteY4" fmla="*/ 259767 h 1480407"/>
                  <a:gd name="connsiteX5" fmla="*/ 375833 w 1104656"/>
                  <a:gd name="connsiteY5" fmla="*/ 478842 h 1480407"/>
                  <a:gd name="connsiteX6" fmla="*/ 213908 w 1104656"/>
                  <a:gd name="connsiteY6" fmla="*/ 764592 h 1480407"/>
                  <a:gd name="connsiteX7" fmla="*/ 118658 w 1104656"/>
                  <a:gd name="connsiteY7" fmla="*/ 907467 h 1480407"/>
                  <a:gd name="connsiteX8" fmla="*/ 32933 w 1104656"/>
                  <a:gd name="connsiteY8" fmla="*/ 1031292 h 1480407"/>
                  <a:gd name="connsiteX9" fmla="*/ 4358 w 1104656"/>
                  <a:gd name="connsiteY9" fmla="*/ 1069392 h 1480407"/>
                  <a:gd name="connsiteX10" fmla="*/ 118658 w 1104656"/>
                  <a:gd name="connsiteY10" fmla="*/ 1164642 h 1480407"/>
                  <a:gd name="connsiteX11" fmla="*/ 328208 w 1104656"/>
                  <a:gd name="connsiteY11" fmla="*/ 1240842 h 1480407"/>
                  <a:gd name="connsiteX12" fmla="*/ 347258 w 1104656"/>
                  <a:gd name="connsiteY12" fmla="*/ 1221792 h 1480407"/>
                  <a:gd name="connsiteX13" fmla="*/ 442508 w 1104656"/>
                  <a:gd name="connsiteY13" fmla="*/ 1031292 h 1480407"/>
                  <a:gd name="connsiteX14" fmla="*/ 623483 w 1104656"/>
                  <a:gd name="connsiteY14" fmla="*/ 716967 h 1480407"/>
                  <a:gd name="connsiteX15" fmla="*/ 671108 w 1104656"/>
                  <a:gd name="connsiteY15" fmla="*/ 593142 h 1480407"/>
                  <a:gd name="connsiteX16" fmla="*/ 594908 w 1104656"/>
                  <a:gd name="connsiteY16" fmla="*/ 1040817 h 1480407"/>
                  <a:gd name="connsiteX17" fmla="*/ 556808 w 1104656"/>
                  <a:gd name="connsiteY17" fmla="*/ 1250367 h 1480407"/>
                  <a:gd name="connsiteX18" fmla="*/ 547283 w 1104656"/>
                  <a:gd name="connsiteY18" fmla="*/ 1374192 h 1480407"/>
                  <a:gd name="connsiteX19" fmla="*/ 613958 w 1104656"/>
                  <a:gd name="connsiteY19" fmla="*/ 1412292 h 1480407"/>
                  <a:gd name="connsiteX20" fmla="*/ 852083 w 1104656"/>
                  <a:gd name="connsiteY20" fmla="*/ 1459917 h 1480407"/>
                  <a:gd name="connsiteX21" fmla="*/ 1080683 w 1104656"/>
                  <a:gd name="connsiteY21" fmla="*/ 1469442 h 1480407"/>
                  <a:gd name="connsiteX22" fmla="*/ 1090208 w 1104656"/>
                  <a:gd name="connsiteY22" fmla="*/ 1307517 h 1480407"/>
                  <a:gd name="connsiteX23" fmla="*/ 1014008 w 1104656"/>
                  <a:gd name="connsiteY23" fmla="*/ 945567 h 1480407"/>
                  <a:gd name="connsiteX24" fmla="*/ 1042583 w 1104656"/>
                  <a:gd name="connsiteY24" fmla="*/ 659817 h 1480407"/>
                  <a:gd name="connsiteX25" fmla="*/ 1042583 w 1104656"/>
                  <a:gd name="connsiteY25" fmla="*/ 421692 h 1480407"/>
                  <a:gd name="connsiteX26" fmla="*/ 1052108 w 1104656"/>
                  <a:gd name="connsiteY26" fmla="*/ 240717 h 1480407"/>
                  <a:gd name="connsiteX27" fmla="*/ 1061633 w 1104656"/>
                  <a:gd name="connsiteY27" fmla="*/ 97842 h 1480407"/>
                  <a:gd name="connsiteX28" fmla="*/ 1023533 w 1104656"/>
                  <a:gd name="connsiteY28" fmla="*/ 12117 h 1480407"/>
                  <a:gd name="connsiteX0" fmla="*/ 1023533 w 1110954"/>
                  <a:gd name="connsiteY0" fmla="*/ 12117 h 1480407"/>
                  <a:gd name="connsiteX1" fmla="*/ 890183 w 1110954"/>
                  <a:gd name="connsiteY1" fmla="*/ 2592 h 1480407"/>
                  <a:gd name="connsiteX2" fmla="*/ 718733 w 1110954"/>
                  <a:gd name="connsiteY2" fmla="*/ 31167 h 1480407"/>
                  <a:gd name="connsiteX3" fmla="*/ 613958 w 1110954"/>
                  <a:gd name="connsiteY3" fmla="*/ 107367 h 1480407"/>
                  <a:gd name="connsiteX4" fmla="*/ 480608 w 1110954"/>
                  <a:gd name="connsiteY4" fmla="*/ 259767 h 1480407"/>
                  <a:gd name="connsiteX5" fmla="*/ 375833 w 1110954"/>
                  <a:gd name="connsiteY5" fmla="*/ 478842 h 1480407"/>
                  <a:gd name="connsiteX6" fmla="*/ 213908 w 1110954"/>
                  <a:gd name="connsiteY6" fmla="*/ 764592 h 1480407"/>
                  <a:gd name="connsiteX7" fmla="*/ 118658 w 1110954"/>
                  <a:gd name="connsiteY7" fmla="*/ 907467 h 1480407"/>
                  <a:gd name="connsiteX8" fmla="*/ 32933 w 1110954"/>
                  <a:gd name="connsiteY8" fmla="*/ 1031292 h 1480407"/>
                  <a:gd name="connsiteX9" fmla="*/ 4358 w 1110954"/>
                  <a:gd name="connsiteY9" fmla="*/ 1069392 h 1480407"/>
                  <a:gd name="connsiteX10" fmla="*/ 118658 w 1110954"/>
                  <a:gd name="connsiteY10" fmla="*/ 1164642 h 1480407"/>
                  <a:gd name="connsiteX11" fmla="*/ 328208 w 1110954"/>
                  <a:gd name="connsiteY11" fmla="*/ 1240842 h 1480407"/>
                  <a:gd name="connsiteX12" fmla="*/ 347258 w 1110954"/>
                  <a:gd name="connsiteY12" fmla="*/ 1221792 h 1480407"/>
                  <a:gd name="connsiteX13" fmla="*/ 442508 w 1110954"/>
                  <a:gd name="connsiteY13" fmla="*/ 1031292 h 1480407"/>
                  <a:gd name="connsiteX14" fmla="*/ 623483 w 1110954"/>
                  <a:gd name="connsiteY14" fmla="*/ 716967 h 1480407"/>
                  <a:gd name="connsiteX15" fmla="*/ 671108 w 1110954"/>
                  <a:gd name="connsiteY15" fmla="*/ 593142 h 1480407"/>
                  <a:gd name="connsiteX16" fmla="*/ 594908 w 1110954"/>
                  <a:gd name="connsiteY16" fmla="*/ 1040817 h 1480407"/>
                  <a:gd name="connsiteX17" fmla="*/ 556808 w 1110954"/>
                  <a:gd name="connsiteY17" fmla="*/ 1250367 h 1480407"/>
                  <a:gd name="connsiteX18" fmla="*/ 547283 w 1110954"/>
                  <a:gd name="connsiteY18" fmla="*/ 1374192 h 1480407"/>
                  <a:gd name="connsiteX19" fmla="*/ 613958 w 1110954"/>
                  <a:gd name="connsiteY19" fmla="*/ 1412292 h 1480407"/>
                  <a:gd name="connsiteX20" fmla="*/ 852083 w 1110954"/>
                  <a:gd name="connsiteY20" fmla="*/ 1459917 h 1480407"/>
                  <a:gd name="connsiteX21" fmla="*/ 1080683 w 1110954"/>
                  <a:gd name="connsiteY21" fmla="*/ 1469442 h 1480407"/>
                  <a:gd name="connsiteX22" fmla="*/ 1090208 w 1110954"/>
                  <a:gd name="connsiteY22" fmla="*/ 1307517 h 1480407"/>
                  <a:gd name="connsiteX23" fmla="*/ 1109258 w 1110954"/>
                  <a:gd name="connsiteY23" fmla="*/ 936042 h 1480407"/>
                  <a:gd name="connsiteX24" fmla="*/ 1042583 w 1110954"/>
                  <a:gd name="connsiteY24" fmla="*/ 659817 h 1480407"/>
                  <a:gd name="connsiteX25" fmla="*/ 1042583 w 1110954"/>
                  <a:gd name="connsiteY25" fmla="*/ 421692 h 1480407"/>
                  <a:gd name="connsiteX26" fmla="*/ 1052108 w 1110954"/>
                  <a:gd name="connsiteY26" fmla="*/ 240717 h 1480407"/>
                  <a:gd name="connsiteX27" fmla="*/ 1061633 w 1110954"/>
                  <a:gd name="connsiteY27" fmla="*/ 97842 h 1480407"/>
                  <a:gd name="connsiteX28" fmla="*/ 1023533 w 1110954"/>
                  <a:gd name="connsiteY28" fmla="*/ 12117 h 1480407"/>
                  <a:gd name="connsiteX0" fmla="*/ 1023533 w 1110009"/>
                  <a:gd name="connsiteY0" fmla="*/ 12117 h 1480407"/>
                  <a:gd name="connsiteX1" fmla="*/ 890183 w 1110009"/>
                  <a:gd name="connsiteY1" fmla="*/ 2592 h 1480407"/>
                  <a:gd name="connsiteX2" fmla="*/ 718733 w 1110009"/>
                  <a:gd name="connsiteY2" fmla="*/ 31167 h 1480407"/>
                  <a:gd name="connsiteX3" fmla="*/ 613958 w 1110009"/>
                  <a:gd name="connsiteY3" fmla="*/ 107367 h 1480407"/>
                  <a:gd name="connsiteX4" fmla="*/ 480608 w 1110009"/>
                  <a:gd name="connsiteY4" fmla="*/ 259767 h 1480407"/>
                  <a:gd name="connsiteX5" fmla="*/ 375833 w 1110009"/>
                  <a:gd name="connsiteY5" fmla="*/ 478842 h 1480407"/>
                  <a:gd name="connsiteX6" fmla="*/ 213908 w 1110009"/>
                  <a:gd name="connsiteY6" fmla="*/ 764592 h 1480407"/>
                  <a:gd name="connsiteX7" fmla="*/ 118658 w 1110009"/>
                  <a:gd name="connsiteY7" fmla="*/ 907467 h 1480407"/>
                  <a:gd name="connsiteX8" fmla="*/ 32933 w 1110009"/>
                  <a:gd name="connsiteY8" fmla="*/ 1031292 h 1480407"/>
                  <a:gd name="connsiteX9" fmla="*/ 4358 w 1110009"/>
                  <a:gd name="connsiteY9" fmla="*/ 1069392 h 1480407"/>
                  <a:gd name="connsiteX10" fmla="*/ 118658 w 1110009"/>
                  <a:gd name="connsiteY10" fmla="*/ 1164642 h 1480407"/>
                  <a:gd name="connsiteX11" fmla="*/ 328208 w 1110009"/>
                  <a:gd name="connsiteY11" fmla="*/ 1240842 h 1480407"/>
                  <a:gd name="connsiteX12" fmla="*/ 347258 w 1110009"/>
                  <a:gd name="connsiteY12" fmla="*/ 1221792 h 1480407"/>
                  <a:gd name="connsiteX13" fmla="*/ 442508 w 1110009"/>
                  <a:gd name="connsiteY13" fmla="*/ 1031292 h 1480407"/>
                  <a:gd name="connsiteX14" fmla="*/ 623483 w 1110009"/>
                  <a:gd name="connsiteY14" fmla="*/ 716967 h 1480407"/>
                  <a:gd name="connsiteX15" fmla="*/ 671108 w 1110009"/>
                  <a:gd name="connsiteY15" fmla="*/ 593142 h 1480407"/>
                  <a:gd name="connsiteX16" fmla="*/ 594908 w 1110009"/>
                  <a:gd name="connsiteY16" fmla="*/ 1040817 h 1480407"/>
                  <a:gd name="connsiteX17" fmla="*/ 556808 w 1110009"/>
                  <a:gd name="connsiteY17" fmla="*/ 1250367 h 1480407"/>
                  <a:gd name="connsiteX18" fmla="*/ 547283 w 1110009"/>
                  <a:gd name="connsiteY18" fmla="*/ 1374192 h 1480407"/>
                  <a:gd name="connsiteX19" fmla="*/ 613958 w 1110009"/>
                  <a:gd name="connsiteY19" fmla="*/ 1412292 h 1480407"/>
                  <a:gd name="connsiteX20" fmla="*/ 852083 w 1110009"/>
                  <a:gd name="connsiteY20" fmla="*/ 1459917 h 1480407"/>
                  <a:gd name="connsiteX21" fmla="*/ 1080683 w 1110009"/>
                  <a:gd name="connsiteY21" fmla="*/ 1469442 h 1480407"/>
                  <a:gd name="connsiteX22" fmla="*/ 1090208 w 1110009"/>
                  <a:gd name="connsiteY22" fmla="*/ 1307517 h 1480407"/>
                  <a:gd name="connsiteX23" fmla="*/ 1109258 w 1110009"/>
                  <a:gd name="connsiteY23" fmla="*/ 936042 h 1480407"/>
                  <a:gd name="connsiteX24" fmla="*/ 1099733 w 1110009"/>
                  <a:gd name="connsiteY24" fmla="*/ 650292 h 1480407"/>
                  <a:gd name="connsiteX25" fmla="*/ 1042583 w 1110009"/>
                  <a:gd name="connsiteY25" fmla="*/ 421692 h 1480407"/>
                  <a:gd name="connsiteX26" fmla="*/ 1052108 w 1110009"/>
                  <a:gd name="connsiteY26" fmla="*/ 240717 h 1480407"/>
                  <a:gd name="connsiteX27" fmla="*/ 1061633 w 1110009"/>
                  <a:gd name="connsiteY27" fmla="*/ 97842 h 1480407"/>
                  <a:gd name="connsiteX28" fmla="*/ 1023533 w 1110009"/>
                  <a:gd name="connsiteY28" fmla="*/ 12117 h 1480407"/>
                  <a:gd name="connsiteX0" fmla="*/ 1023533 w 1109465"/>
                  <a:gd name="connsiteY0" fmla="*/ 12117 h 1480407"/>
                  <a:gd name="connsiteX1" fmla="*/ 890183 w 1109465"/>
                  <a:gd name="connsiteY1" fmla="*/ 2592 h 1480407"/>
                  <a:gd name="connsiteX2" fmla="*/ 718733 w 1109465"/>
                  <a:gd name="connsiteY2" fmla="*/ 31167 h 1480407"/>
                  <a:gd name="connsiteX3" fmla="*/ 613958 w 1109465"/>
                  <a:gd name="connsiteY3" fmla="*/ 107367 h 1480407"/>
                  <a:gd name="connsiteX4" fmla="*/ 480608 w 1109465"/>
                  <a:gd name="connsiteY4" fmla="*/ 259767 h 1480407"/>
                  <a:gd name="connsiteX5" fmla="*/ 375833 w 1109465"/>
                  <a:gd name="connsiteY5" fmla="*/ 478842 h 1480407"/>
                  <a:gd name="connsiteX6" fmla="*/ 213908 w 1109465"/>
                  <a:gd name="connsiteY6" fmla="*/ 764592 h 1480407"/>
                  <a:gd name="connsiteX7" fmla="*/ 118658 w 1109465"/>
                  <a:gd name="connsiteY7" fmla="*/ 907467 h 1480407"/>
                  <a:gd name="connsiteX8" fmla="*/ 32933 w 1109465"/>
                  <a:gd name="connsiteY8" fmla="*/ 1031292 h 1480407"/>
                  <a:gd name="connsiteX9" fmla="*/ 4358 w 1109465"/>
                  <a:gd name="connsiteY9" fmla="*/ 1069392 h 1480407"/>
                  <a:gd name="connsiteX10" fmla="*/ 118658 w 1109465"/>
                  <a:gd name="connsiteY10" fmla="*/ 1164642 h 1480407"/>
                  <a:gd name="connsiteX11" fmla="*/ 328208 w 1109465"/>
                  <a:gd name="connsiteY11" fmla="*/ 1240842 h 1480407"/>
                  <a:gd name="connsiteX12" fmla="*/ 347258 w 1109465"/>
                  <a:gd name="connsiteY12" fmla="*/ 1221792 h 1480407"/>
                  <a:gd name="connsiteX13" fmla="*/ 442508 w 1109465"/>
                  <a:gd name="connsiteY13" fmla="*/ 1031292 h 1480407"/>
                  <a:gd name="connsiteX14" fmla="*/ 623483 w 1109465"/>
                  <a:gd name="connsiteY14" fmla="*/ 716967 h 1480407"/>
                  <a:gd name="connsiteX15" fmla="*/ 671108 w 1109465"/>
                  <a:gd name="connsiteY15" fmla="*/ 593142 h 1480407"/>
                  <a:gd name="connsiteX16" fmla="*/ 594908 w 1109465"/>
                  <a:gd name="connsiteY16" fmla="*/ 1040817 h 1480407"/>
                  <a:gd name="connsiteX17" fmla="*/ 556808 w 1109465"/>
                  <a:gd name="connsiteY17" fmla="*/ 1250367 h 1480407"/>
                  <a:gd name="connsiteX18" fmla="*/ 547283 w 1109465"/>
                  <a:gd name="connsiteY18" fmla="*/ 1374192 h 1480407"/>
                  <a:gd name="connsiteX19" fmla="*/ 613958 w 1109465"/>
                  <a:gd name="connsiteY19" fmla="*/ 1412292 h 1480407"/>
                  <a:gd name="connsiteX20" fmla="*/ 852083 w 1109465"/>
                  <a:gd name="connsiteY20" fmla="*/ 1459917 h 1480407"/>
                  <a:gd name="connsiteX21" fmla="*/ 1080683 w 1109465"/>
                  <a:gd name="connsiteY21" fmla="*/ 1469442 h 1480407"/>
                  <a:gd name="connsiteX22" fmla="*/ 1090208 w 1109465"/>
                  <a:gd name="connsiteY22" fmla="*/ 1307517 h 1480407"/>
                  <a:gd name="connsiteX23" fmla="*/ 1109258 w 1109465"/>
                  <a:gd name="connsiteY23" fmla="*/ 936042 h 1480407"/>
                  <a:gd name="connsiteX24" fmla="*/ 1099733 w 1109465"/>
                  <a:gd name="connsiteY24" fmla="*/ 650292 h 1480407"/>
                  <a:gd name="connsiteX25" fmla="*/ 1090208 w 1109465"/>
                  <a:gd name="connsiteY25" fmla="*/ 421692 h 1480407"/>
                  <a:gd name="connsiteX26" fmla="*/ 1052108 w 1109465"/>
                  <a:gd name="connsiteY26" fmla="*/ 240717 h 1480407"/>
                  <a:gd name="connsiteX27" fmla="*/ 1061633 w 1109465"/>
                  <a:gd name="connsiteY27" fmla="*/ 97842 h 1480407"/>
                  <a:gd name="connsiteX28" fmla="*/ 1023533 w 1109465"/>
                  <a:gd name="connsiteY28" fmla="*/ 12117 h 1480407"/>
                  <a:gd name="connsiteX0" fmla="*/ 1023533 w 1109465"/>
                  <a:gd name="connsiteY0" fmla="*/ 12117 h 1480407"/>
                  <a:gd name="connsiteX1" fmla="*/ 890183 w 1109465"/>
                  <a:gd name="connsiteY1" fmla="*/ 2592 h 1480407"/>
                  <a:gd name="connsiteX2" fmla="*/ 718733 w 1109465"/>
                  <a:gd name="connsiteY2" fmla="*/ 31167 h 1480407"/>
                  <a:gd name="connsiteX3" fmla="*/ 512358 w 1109465"/>
                  <a:gd name="connsiteY3" fmla="*/ 63824 h 1480407"/>
                  <a:gd name="connsiteX4" fmla="*/ 480608 w 1109465"/>
                  <a:gd name="connsiteY4" fmla="*/ 259767 h 1480407"/>
                  <a:gd name="connsiteX5" fmla="*/ 375833 w 1109465"/>
                  <a:gd name="connsiteY5" fmla="*/ 478842 h 1480407"/>
                  <a:gd name="connsiteX6" fmla="*/ 213908 w 1109465"/>
                  <a:gd name="connsiteY6" fmla="*/ 764592 h 1480407"/>
                  <a:gd name="connsiteX7" fmla="*/ 118658 w 1109465"/>
                  <a:gd name="connsiteY7" fmla="*/ 907467 h 1480407"/>
                  <a:gd name="connsiteX8" fmla="*/ 32933 w 1109465"/>
                  <a:gd name="connsiteY8" fmla="*/ 1031292 h 1480407"/>
                  <a:gd name="connsiteX9" fmla="*/ 4358 w 1109465"/>
                  <a:gd name="connsiteY9" fmla="*/ 1069392 h 1480407"/>
                  <a:gd name="connsiteX10" fmla="*/ 118658 w 1109465"/>
                  <a:gd name="connsiteY10" fmla="*/ 1164642 h 1480407"/>
                  <a:gd name="connsiteX11" fmla="*/ 328208 w 1109465"/>
                  <a:gd name="connsiteY11" fmla="*/ 1240842 h 1480407"/>
                  <a:gd name="connsiteX12" fmla="*/ 347258 w 1109465"/>
                  <a:gd name="connsiteY12" fmla="*/ 1221792 h 1480407"/>
                  <a:gd name="connsiteX13" fmla="*/ 442508 w 1109465"/>
                  <a:gd name="connsiteY13" fmla="*/ 1031292 h 1480407"/>
                  <a:gd name="connsiteX14" fmla="*/ 623483 w 1109465"/>
                  <a:gd name="connsiteY14" fmla="*/ 716967 h 1480407"/>
                  <a:gd name="connsiteX15" fmla="*/ 671108 w 1109465"/>
                  <a:gd name="connsiteY15" fmla="*/ 593142 h 1480407"/>
                  <a:gd name="connsiteX16" fmla="*/ 594908 w 1109465"/>
                  <a:gd name="connsiteY16" fmla="*/ 1040817 h 1480407"/>
                  <a:gd name="connsiteX17" fmla="*/ 556808 w 1109465"/>
                  <a:gd name="connsiteY17" fmla="*/ 1250367 h 1480407"/>
                  <a:gd name="connsiteX18" fmla="*/ 547283 w 1109465"/>
                  <a:gd name="connsiteY18" fmla="*/ 1374192 h 1480407"/>
                  <a:gd name="connsiteX19" fmla="*/ 613958 w 1109465"/>
                  <a:gd name="connsiteY19" fmla="*/ 1412292 h 1480407"/>
                  <a:gd name="connsiteX20" fmla="*/ 852083 w 1109465"/>
                  <a:gd name="connsiteY20" fmla="*/ 1459917 h 1480407"/>
                  <a:gd name="connsiteX21" fmla="*/ 1080683 w 1109465"/>
                  <a:gd name="connsiteY21" fmla="*/ 1469442 h 1480407"/>
                  <a:gd name="connsiteX22" fmla="*/ 1090208 w 1109465"/>
                  <a:gd name="connsiteY22" fmla="*/ 1307517 h 1480407"/>
                  <a:gd name="connsiteX23" fmla="*/ 1109258 w 1109465"/>
                  <a:gd name="connsiteY23" fmla="*/ 936042 h 1480407"/>
                  <a:gd name="connsiteX24" fmla="*/ 1099733 w 1109465"/>
                  <a:gd name="connsiteY24" fmla="*/ 650292 h 1480407"/>
                  <a:gd name="connsiteX25" fmla="*/ 1090208 w 1109465"/>
                  <a:gd name="connsiteY25" fmla="*/ 421692 h 1480407"/>
                  <a:gd name="connsiteX26" fmla="*/ 1052108 w 1109465"/>
                  <a:gd name="connsiteY26" fmla="*/ 240717 h 1480407"/>
                  <a:gd name="connsiteX27" fmla="*/ 1061633 w 1109465"/>
                  <a:gd name="connsiteY27" fmla="*/ 97842 h 1480407"/>
                  <a:gd name="connsiteX28" fmla="*/ 1023533 w 1109465"/>
                  <a:gd name="connsiteY28" fmla="*/ 12117 h 1480407"/>
                  <a:gd name="connsiteX0" fmla="*/ 1023533 w 1109465"/>
                  <a:gd name="connsiteY0" fmla="*/ 12117 h 1480407"/>
                  <a:gd name="connsiteX1" fmla="*/ 890183 w 1109465"/>
                  <a:gd name="connsiteY1" fmla="*/ 2592 h 1480407"/>
                  <a:gd name="connsiteX2" fmla="*/ 718733 w 1109465"/>
                  <a:gd name="connsiteY2" fmla="*/ 31167 h 1480407"/>
                  <a:gd name="connsiteX3" fmla="*/ 512358 w 1109465"/>
                  <a:gd name="connsiteY3" fmla="*/ 63824 h 1480407"/>
                  <a:gd name="connsiteX4" fmla="*/ 408037 w 1109465"/>
                  <a:gd name="connsiteY4" fmla="*/ 245252 h 1480407"/>
                  <a:gd name="connsiteX5" fmla="*/ 375833 w 1109465"/>
                  <a:gd name="connsiteY5" fmla="*/ 478842 h 1480407"/>
                  <a:gd name="connsiteX6" fmla="*/ 213908 w 1109465"/>
                  <a:gd name="connsiteY6" fmla="*/ 764592 h 1480407"/>
                  <a:gd name="connsiteX7" fmla="*/ 118658 w 1109465"/>
                  <a:gd name="connsiteY7" fmla="*/ 907467 h 1480407"/>
                  <a:gd name="connsiteX8" fmla="*/ 32933 w 1109465"/>
                  <a:gd name="connsiteY8" fmla="*/ 1031292 h 1480407"/>
                  <a:gd name="connsiteX9" fmla="*/ 4358 w 1109465"/>
                  <a:gd name="connsiteY9" fmla="*/ 1069392 h 1480407"/>
                  <a:gd name="connsiteX10" fmla="*/ 118658 w 1109465"/>
                  <a:gd name="connsiteY10" fmla="*/ 1164642 h 1480407"/>
                  <a:gd name="connsiteX11" fmla="*/ 328208 w 1109465"/>
                  <a:gd name="connsiteY11" fmla="*/ 1240842 h 1480407"/>
                  <a:gd name="connsiteX12" fmla="*/ 347258 w 1109465"/>
                  <a:gd name="connsiteY12" fmla="*/ 1221792 h 1480407"/>
                  <a:gd name="connsiteX13" fmla="*/ 442508 w 1109465"/>
                  <a:gd name="connsiteY13" fmla="*/ 1031292 h 1480407"/>
                  <a:gd name="connsiteX14" fmla="*/ 623483 w 1109465"/>
                  <a:gd name="connsiteY14" fmla="*/ 716967 h 1480407"/>
                  <a:gd name="connsiteX15" fmla="*/ 671108 w 1109465"/>
                  <a:gd name="connsiteY15" fmla="*/ 593142 h 1480407"/>
                  <a:gd name="connsiteX16" fmla="*/ 594908 w 1109465"/>
                  <a:gd name="connsiteY16" fmla="*/ 1040817 h 1480407"/>
                  <a:gd name="connsiteX17" fmla="*/ 556808 w 1109465"/>
                  <a:gd name="connsiteY17" fmla="*/ 1250367 h 1480407"/>
                  <a:gd name="connsiteX18" fmla="*/ 547283 w 1109465"/>
                  <a:gd name="connsiteY18" fmla="*/ 1374192 h 1480407"/>
                  <a:gd name="connsiteX19" fmla="*/ 613958 w 1109465"/>
                  <a:gd name="connsiteY19" fmla="*/ 1412292 h 1480407"/>
                  <a:gd name="connsiteX20" fmla="*/ 852083 w 1109465"/>
                  <a:gd name="connsiteY20" fmla="*/ 1459917 h 1480407"/>
                  <a:gd name="connsiteX21" fmla="*/ 1080683 w 1109465"/>
                  <a:gd name="connsiteY21" fmla="*/ 1469442 h 1480407"/>
                  <a:gd name="connsiteX22" fmla="*/ 1090208 w 1109465"/>
                  <a:gd name="connsiteY22" fmla="*/ 1307517 h 1480407"/>
                  <a:gd name="connsiteX23" fmla="*/ 1109258 w 1109465"/>
                  <a:gd name="connsiteY23" fmla="*/ 936042 h 1480407"/>
                  <a:gd name="connsiteX24" fmla="*/ 1099733 w 1109465"/>
                  <a:gd name="connsiteY24" fmla="*/ 650292 h 1480407"/>
                  <a:gd name="connsiteX25" fmla="*/ 1090208 w 1109465"/>
                  <a:gd name="connsiteY25" fmla="*/ 421692 h 1480407"/>
                  <a:gd name="connsiteX26" fmla="*/ 1052108 w 1109465"/>
                  <a:gd name="connsiteY26" fmla="*/ 240717 h 1480407"/>
                  <a:gd name="connsiteX27" fmla="*/ 1061633 w 1109465"/>
                  <a:gd name="connsiteY27" fmla="*/ 97842 h 1480407"/>
                  <a:gd name="connsiteX28" fmla="*/ 1023533 w 1109465"/>
                  <a:gd name="connsiteY28" fmla="*/ 12117 h 1480407"/>
                  <a:gd name="connsiteX0" fmla="*/ 1023533 w 1109465"/>
                  <a:gd name="connsiteY0" fmla="*/ 12117 h 1480407"/>
                  <a:gd name="connsiteX1" fmla="*/ 890183 w 1109465"/>
                  <a:gd name="connsiteY1" fmla="*/ 2592 h 1480407"/>
                  <a:gd name="connsiteX2" fmla="*/ 718733 w 1109465"/>
                  <a:gd name="connsiteY2" fmla="*/ 31167 h 1480407"/>
                  <a:gd name="connsiteX3" fmla="*/ 512358 w 1109465"/>
                  <a:gd name="connsiteY3" fmla="*/ 63824 h 1480407"/>
                  <a:gd name="connsiteX4" fmla="*/ 408037 w 1109465"/>
                  <a:gd name="connsiteY4" fmla="*/ 245252 h 1480407"/>
                  <a:gd name="connsiteX5" fmla="*/ 303262 w 1109465"/>
                  <a:gd name="connsiteY5" fmla="*/ 478842 h 1480407"/>
                  <a:gd name="connsiteX6" fmla="*/ 213908 w 1109465"/>
                  <a:gd name="connsiteY6" fmla="*/ 764592 h 1480407"/>
                  <a:gd name="connsiteX7" fmla="*/ 118658 w 1109465"/>
                  <a:gd name="connsiteY7" fmla="*/ 907467 h 1480407"/>
                  <a:gd name="connsiteX8" fmla="*/ 32933 w 1109465"/>
                  <a:gd name="connsiteY8" fmla="*/ 1031292 h 1480407"/>
                  <a:gd name="connsiteX9" fmla="*/ 4358 w 1109465"/>
                  <a:gd name="connsiteY9" fmla="*/ 1069392 h 1480407"/>
                  <a:gd name="connsiteX10" fmla="*/ 118658 w 1109465"/>
                  <a:gd name="connsiteY10" fmla="*/ 1164642 h 1480407"/>
                  <a:gd name="connsiteX11" fmla="*/ 328208 w 1109465"/>
                  <a:gd name="connsiteY11" fmla="*/ 1240842 h 1480407"/>
                  <a:gd name="connsiteX12" fmla="*/ 347258 w 1109465"/>
                  <a:gd name="connsiteY12" fmla="*/ 1221792 h 1480407"/>
                  <a:gd name="connsiteX13" fmla="*/ 442508 w 1109465"/>
                  <a:gd name="connsiteY13" fmla="*/ 1031292 h 1480407"/>
                  <a:gd name="connsiteX14" fmla="*/ 623483 w 1109465"/>
                  <a:gd name="connsiteY14" fmla="*/ 716967 h 1480407"/>
                  <a:gd name="connsiteX15" fmla="*/ 671108 w 1109465"/>
                  <a:gd name="connsiteY15" fmla="*/ 593142 h 1480407"/>
                  <a:gd name="connsiteX16" fmla="*/ 594908 w 1109465"/>
                  <a:gd name="connsiteY16" fmla="*/ 1040817 h 1480407"/>
                  <a:gd name="connsiteX17" fmla="*/ 556808 w 1109465"/>
                  <a:gd name="connsiteY17" fmla="*/ 1250367 h 1480407"/>
                  <a:gd name="connsiteX18" fmla="*/ 547283 w 1109465"/>
                  <a:gd name="connsiteY18" fmla="*/ 1374192 h 1480407"/>
                  <a:gd name="connsiteX19" fmla="*/ 613958 w 1109465"/>
                  <a:gd name="connsiteY19" fmla="*/ 1412292 h 1480407"/>
                  <a:gd name="connsiteX20" fmla="*/ 852083 w 1109465"/>
                  <a:gd name="connsiteY20" fmla="*/ 1459917 h 1480407"/>
                  <a:gd name="connsiteX21" fmla="*/ 1080683 w 1109465"/>
                  <a:gd name="connsiteY21" fmla="*/ 1469442 h 1480407"/>
                  <a:gd name="connsiteX22" fmla="*/ 1090208 w 1109465"/>
                  <a:gd name="connsiteY22" fmla="*/ 1307517 h 1480407"/>
                  <a:gd name="connsiteX23" fmla="*/ 1109258 w 1109465"/>
                  <a:gd name="connsiteY23" fmla="*/ 936042 h 1480407"/>
                  <a:gd name="connsiteX24" fmla="*/ 1099733 w 1109465"/>
                  <a:gd name="connsiteY24" fmla="*/ 650292 h 1480407"/>
                  <a:gd name="connsiteX25" fmla="*/ 1090208 w 1109465"/>
                  <a:gd name="connsiteY25" fmla="*/ 421692 h 1480407"/>
                  <a:gd name="connsiteX26" fmla="*/ 1052108 w 1109465"/>
                  <a:gd name="connsiteY26" fmla="*/ 240717 h 1480407"/>
                  <a:gd name="connsiteX27" fmla="*/ 1061633 w 1109465"/>
                  <a:gd name="connsiteY27" fmla="*/ 97842 h 1480407"/>
                  <a:gd name="connsiteX28" fmla="*/ 1023533 w 1109465"/>
                  <a:gd name="connsiteY28" fmla="*/ 12117 h 1480407"/>
                  <a:gd name="connsiteX0" fmla="*/ 1023533 w 1109465"/>
                  <a:gd name="connsiteY0" fmla="*/ 12117 h 1480407"/>
                  <a:gd name="connsiteX1" fmla="*/ 890183 w 1109465"/>
                  <a:gd name="connsiteY1" fmla="*/ 2592 h 1480407"/>
                  <a:gd name="connsiteX2" fmla="*/ 718733 w 1109465"/>
                  <a:gd name="connsiteY2" fmla="*/ 31167 h 1480407"/>
                  <a:gd name="connsiteX3" fmla="*/ 512358 w 1109465"/>
                  <a:gd name="connsiteY3" fmla="*/ 63824 h 1480407"/>
                  <a:gd name="connsiteX4" fmla="*/ 408037 w 1109465"/>
                  <a:gd name="connsiteY4" fmla="*/ 245252 h 1480407"/>
                  <a:gd name="connsiteX5" fmla="*/ 303262 w 1109465"/>
                  <a:gd name="connsiteY5" fmla="*/ 478842 h 1480407"/>
                  <a:gd name="connsiteX6" fmla="*/ 155851 w 1109465"/>
                  <a:gd name="connsiteY6" fmla="*/ 750078 h 1480407"/>
                  <a:gd name="connsiteX7" fmla="*/ 118658 w 1109465"/>
                  <a:gd name="connsiteY7" fmla="*/ 907467 h 1480407"/>
                  <a:gd name="connsiteX8" fmla="*/ 32933 w 1109465"/>
                  <a:gd name="connsiteY8" fmla="*/ 1031292 h 1480407"/>
                  <a:gd name="connsiteX9" fmla="*/ 4358 w 1109465"/>
                  <a:gd name="connsiteY9" fmla="*/ 1069392 h 1480407"/>
                  <a:gd name="connsiteX10" fmla="*/ 118658 w 1109465"/>
                  <a:gd name="connsiteY10" fmla="*/ 1164642 h 1480407"/>
                  <a:gd name="connsiteX11" fmla="*/ 328208 w 1109465"/>
                  <a:gd name="connsiteY11" fmla="*/ 1240842 h 1480407"/>
                  <a:gd name="connsiteX12" fmla="*/ 347258 w 1109465"/>
                  <a:gd name="connsiteY12" fmla="*/ 1221792 h 1480407"/>
                  <a:gd name="connsiteX13" fmla="*/ 442508 w 1109465"/>
                  <a:gd name="connsiteY13" fmla="*/ 1031292 h 1480407"/>
                  <a:gd name="connsiteX14" fmla="*/ 623483 w 1109465"/>
                  <a:gd name="connsiteY14" fmla="*/ 716967 h 1480407"/>
                  <a:gd name="connsiteX15" fmla="*/ 671108 w 1109465"/>
                  <a:gd name="connsiteY15" fmla="*/ 593142 h 1480407"/>
                  <a:gd name="connsiteX16" fmla="*/ 594908 w 1109465"/>
                  <a:gd name="connsiteY16" fmla="*/ 1040817 h 1480407"/>
                  <a:gd name="connsiteX17" fmla="*/ 556808 w 1109465"/>
                  <a:gd name="connsiteY17" fmla="*/ 1250367 h 1480407"/>
                  <a:gd name="connsiteX18" fmla="*/ 547283 w 1109465"/>
                  <a:gd name="connsiteY18" fmla="*/ 1374192 h 1480407"/>
                  <a:gd name="connsiteX19" fmla="*/ 613958 w 1109465"/>
                  <a:gd name="connsiteY19" fmla="*/ 1412292 h 1480407"/>
                  <a:gd name="connsiteX20" fmla="*/ 852083 w 1109465"/>
                  <a:gd name="connsiteY20" fmla="*/ 1459917 h 1480407"/>
                  <a:gd name="connsiteX21" fmla="*/ 1080683 w 1109465"/>
                  <a:gd name="connsiteY21" fmla="*/ 1469442 h 1480407"/>
                  <a:gd name="connsiteX22" fmla="*/ 1090208 w 1109465"/>
                  <a:gd name="connsiteY22" fmla="*/ 1307517 h 1480407"/>
                  <a:gd name="connsiteX23" fmla="*/ 1109258 w 1109465"/>
                  <a:gd name="connsiteY23" fmla="*/ 936042 h 1480407"/>
                  <a:gd name="connsiteX24" fmla="*/ 1099733 w 1109465"/>
                  <a:gd name="connsiteY24" fmla="*/ 650292 h 1480407"/>
                  <a:gd name="connsiteX25" fmla="*/ 1090208 w 1109465"/>
                  <a:gd name="connsiteY25" fmla="*/ 421692 h 1480407"/>
                  <a:gd name="connsiteX26" fmla="*/ 1052108 w 1109465"/>
                  <a:gd name="connsiteY26" fmla="*/ 240717 h 1480407"/>
                  <a:gd name="connsiteX27" fmla="*/ 1061633 w 1109465"/>
                  <a:gd name="connsiteY27" fmla="*/ 97842 h 1480407"/>
                  <a:gd name="connsiteX28" fmla="*/ 1023533 w 1109465"/>
                  <a:gd name="connsiteY28" fmla="*/ 12117 h 1480407"/>
                  <a:gd name="connsiteX0" fmla="*/ 1023533 w 1109465"/>
                  <a:gd name="connsiteY0" fmla="*/ 12117 h 1480407"/>
                  <a:gd name="connsiteX1" fmla="*/ 890183 w 1109465"/>
                  <a:gd name="connsiteY1" fmla="*/ 2592 h 1480407"/>
                  <a:gd name="connsiteX2" fmla="*/ 718733 w 1109465"/>
                  <a:gd name="connsiteY2" fmla="*/ 31167 h 1480407"/>
                  <a:gd name="connsiteX3" fmla="*/ 512358 w 1109465"/>
                  <a:gd name="connsiteY3" fmla="*/ 63824 h 1480407"/>
                  <a:gd name="connsiteX4" fmla="*/ 408037 w 1109465"/>
                  <a:gd name="connsiteY4" fmla="*/ 245252 h 1480407"/>
                  <a:gd name="connsiteX5" fmla="*/ 303262 w 1109465"/>
                  <a:gd name="connsiteY5" fmla="*/ 478842 h 1480407"/>
                  <a:gd name="connsiteX6" fmla="*/ 155851 w 1109465"/>
                  <a:gd name="connsiteY6" fmla="*/ 750078 h 1480407"/>
                  <a:gd name="connsiteX7" fmla="*/ 118658 w 1109465"/>
                  <a:gd name="connsiteY7" fmla="*/ 907467 h 1480407"/>
                  <a:gd name="connsiteX8" fmla="*/ 32933 w 1109465"/>
                  <a:gd name="connsiteY8" fmla="*/ 1031292 h 1480407"/>
                  <a:gd name="connsiteX9" fmla="*/ 4358 w 1109465"/>
                  <a:gd name="connsiteY9" fmla="*/ 1069392 h 1480407"/>
                  <a:gd name="connsiteX10" fmla="*/ 118658 w 1109465"/>
                  <a:gd name="connsiteY10" fmla="*/ 1164642 h 1480407"/>
                  <a:gd name="connsiteX11" fmla="*/ 328208 w 1109465"/>
                  <a:gd name="connsiteY11" fmla="*/ 1240842 h 1480407"/>
                  <a:gd name="connsiteX12" fmla="*/ 347258 w 1109465"/>
                  <a:gd name="connsiteY12" fmla="*/ 1221792 h 1480407"/>
                  <a:gd name="connsiteX13" fmla="*/ 500565 w 1109465"/>
                  <a:gd name="connsiteY13" fmla="*/ 1060320 h 1480407"/>
                  <a:gd name="connsiteX14" fmla="*/ 623483 w 1109465"/>
                  <a:gd name="connsiteY14" fmla="*/ 716967 h 1480407"/>
                  <a:gd name="connsiteX15" fmla="*/ 671108 w 1109465"/>
                  <a:gd name="connsiteY15" fmla="*/ 593142 h 1480407"/>
                  <a:gd name="connsiteX16" fmla="*/ 594908 w 1109465"/>
                  <a:gd name="connsiteY16" fmla="*/ 1040817 h 1480407"/>
                  <a:gd name="connsiteX17" fmla="*/ 556808 w 1109465"/>
                  <a:gd name="connsiteY17" fmla="*/ 1250367 h 1480407"/>
                  <a:gd name="connsiteX18" fmla="*/ 547283 w 1109465"/>
                  <a:gd name="connsiteY18" fmla="*/ 1374192 h 1480407"/>
                  <a:gd name="connsiteX19" fmla="*/ 613958 w 1109465"/>
                  <a:gd name="connsiteY19" fmla="*/ 1412292 h 1480407"/>
                  <a:gd name="connsiteX20" fmla="*/ 852083 w 1109465"/>
                  <a:gd name="connsiteY20" fmla="*/ 1459917 h 1480407"/>
                  <a:gd name="connsiteX21" fmla="*/ 1080683 w 1109465"/>
                  <a:gd name="connsiteY21" fmla="*/ 1469442 h 1480407"/>
                  <a:gd name="connsiteX22" fmla="*/ 1090208 w 1109465"/>
                  <a:gd name="connsiteY22" fmla="*/ 1307517 h 1480407"/>
                  <a:gd name="connsiteX23" fmla="*/ 1109258 w 1109465"/>
                  <a:gd name="connsiteY23" fmla="*/ 936042 h 1480407"/>
                  <a:gd name="connsiteX24" fmla="*/ 1099733 w 1109465"/>
                  <a:gd name="connsiteY24" fmla="*/ 650292 h 1480407"/>
                  <a:gd name="connsiteX25" fmla="*/ 1090208 w 1109465"/>
                  <a:gd name="connsiteY25" fmla="*/ 421692 h 1480407"/>
                  <a:gd name="connsiteX26" fmla="*/ 1052108 w 1109465"/>
                  <a:gd name="connsiteY26" fmla="*/ 240717 h 1480407"/>
                  <a:gd name="connsiteX27" fmla="*/ 1061633 w 1109465"/>
                  <a:gd name="connsiteY27" fmla="*/ 97842 h 1480407"/>
                  <a:gd name="connsiteX28" fmla="*/ 1023533 w 1109465"/>
                  <a:gd name="connsiteY28" fmla="*/ 12117 h 1480407"/>
                  <a:gd name="connsiteX0" fmla="*/ 1023533 w 1109465"/>
                  <a:gd name="connsiteY0" fmla="*/ 12117 h 1480407"/>
                  <a:gd name="connsiteX1" fmla="*/ 890183 w 1109465"/>
                  <a:gd name="connsiteY1" fmla="*/ 2592 h 1480407"/>
                  <a:gd name="connsiteX2" fmla="*/ 718733 w 1109465"/>
                  <a:gd name="connsiteY2" fmla="*/ 31167 h 1480407"/>
                  <a:gd name="connsiteX3" fmla="*/ 512358 w 1109465"/>
                  <a:gd name="connsiteY3" fmla="*/ 63824 h 1480407"/>
                  <a:gd name="connsiteX4" fmla="*/ 408037 w 1109465"/>
                  <a:gd name="connsiteY4" fmla="*/ 245252 h 1480407"/>
                  <a:gd name="connsiteX5" fmla="*/ 303262 w 1109465"/>
                  <a:gd name="connsiteY5" fmla="*/ 478842 h 1480407"/>
                  <a:gd name="connsiteX6" fmla="*/ 155851 w 1109465"/>
                  <a:gd name="connsiteY6" fmla="*/ 750078 h 1480407"/>
                  <a:gd name="connsiteX7" fmla="*/ 118658 w 1109465"/>
                  <a:gd name="connsiteY7" fmla="*/ 907467 h 1480407"/>
                  <a:gd name="connsiteX8" fmla="*/ 32933 w 1109465"/>
                  <a:gd name="connsiteY8" fmla="*/ 1031292 h 1480407"/>
                  <a:gd name="connsiteX9" fmla="*/ 4358 w 1109465"/>
                  <a:gd name="connsiteY9" fmla="*/ 1069392 h 1480407"/>
                  <a:gd name="connsiteX10" fmla="*/ 118658 w 1109465"/>
                  <a:gd name="connsiteY10" fmla="*/ 1164642 h 1480407"/>
                  <a:gd name="connsiteX11" fmla="*/ 328208 w 1109465"/>
                  <a:gd name="connsiteY11" fmla="*/ 1240842 h 1480407"/>
                  <a:gd name="connsiteX12" fmla="*/ 390801 w 1109465"/>
                  <a:gd name="connsiteY12" fmla="*/ 1221792 h 1480407"/>
                  <a:gd name="connsiteX13" fmla="*/ 500565 w 1109465"/>
                  <a:gd name="connsiteY13" fmla="*/ 1060320 h 1480407"/>
                  <a:gd name="connsiteX14" fmla="*/ 623483 w 1109465"/>
                  <a:gd name="connsiteY14" fmla="*/ 716967 h 1480407"/>
                  <a:gd name="connsiteX15" fmla="*/ 671108 w 1109465"/>
                  <a:gd name="connsiteY15" fmla="*/ 593142 h 1480407"/>
                  <a:gd name="connsiteX16" fmla="*/ 594908 w 1109465"/>
                  <a:gd name="connsiteY16" fmla="*/ 1040817 h 1480407"/>
                  <a:gd name="connsiteX17" fmla="*/ 556808 w 1109465"/>
                  <a:gd name="connsiteY17" fmla="*/ 1250367 h 1480407"/>
                  <a:gd name="connsiteX18" fmla="*/ 547283 w 1109465"/>
                  <a:gd name="connsiteY18" fmla="*/ 1374192 h 1480407"/>
                  <a:gd name="connsiteX19" fmla="*/ 613958 w 1109465"/>
                  <a:gd name="connsiteY19" fmla="*/ 1412292 h 1480407"/>
                  <a:gd name="connsiteX20" fmla="*/ 852083 w 1109465"/>
                  <a:gd name="connsiteY20" fmla="*/ 1459917 h 1480407"/>
                  <a:gd name="connsiteX21" fmla="*/ 1080683 w 1109465"/>
                  <a:gd name="connsiteY21" fmla="*/ 1469442 h 1480407"/>
                  <a:gd name="connsiteX22" fmla="*/ 1090208 w 1109465"/>
                  <a:gd name="connsiteY22" fmla="*/ 1307517 h 1480407"/>
                  <a:gd name="connsiteX23" fmla="*/ 1109258 w 1109465"/>
                  <a:gd name="connsiteY23" fmla="*/ 936042 h 1480407"/>
                  <a:gd name="connsiteX24" fmla="*/ 1099733 w 1109465"/>
                  <a:gd name="connsiteY24" fmla="*/ 650292 h 1480407"/>
                  <a:gd name="connsiteX25" fmla="*/ 1090208 w 1109465"/>
                  <a:gd name="connsiteY25" fmla="*/ 421692 h 1480407"/>
                  <a:gd name="connsiteX26" fmla="*/ 1052108 w 1109465"/>
                  <a:gd name="connsiteY26" fmla="*/ 240717 h 1480407"/>
                  <a:gd name="connsiteX27" fmla="*/ 1061633 w 1109465"/>
                  <a:gd name="connsiteY27" fmla="*/ 97842 h 1480407"/>
                  <a:gd name="connsiteX28" fmla="*/ 1023533 w 1109465"/>
                  <a:gd name="connsiteY28" fmla="*/ 12117 h 1480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09465" h="1480407">
                    <a:moveTo>
                      <a:pt x="1023533" y="12117"/>
                    </a:moveTo>
                    <a:cubicBezTo>
                      <a:pt x="994958" y="-3758"/>
                      <a:pt x="940983" y="-583"/>
                      <a:pt x="890183" y="2592"/>
                    </a:cubicBezTo>
                    <a:cubicBezTo>
                      <a:pt x="839383" y="5767"/>
                      <a:pt x="781704" y="20962"/>
                      <a:pt x="718733" y="31167"/>
                    </a:cubicBezTo>
                    <a:cubicBezTo>
                      <a:pt x="655762" y="41372"/>
                      <a:pt x="564141" y="28143"/>
                      <a:pt x="512358" y="63824"/>
                    </a:cubicBezTo>
                    <a:cubicBezTo>
                      <a:pt x="460575" y="99505"/>
                      <a:pt x="442886" y="176082"/>
                      <a:pt x="408037" y="245252"/>
                    </a:cubicBezTo>
                    <a:cubicBezTo>
                      <a:pt x="373188" y="314422"/>
                      <a:pt x="345293" y="394704"/>
                      <a:pt x="303262" y="478842"/>
                    </a:cubicBezTo>
                    <a:cubicBezTo>
                      <a:pt x="261231" y="562980"/>
                      <a:pt x="186618" y="678641"/>
                      <a:pt x="155851" y="750078"/>
                    </a:cubicBezTo>
                    <a:cubicBezTo>
                      <a:pt x="125084" y="821515"/>
                      <a:pt x="139144" y="860598"/>
                      <a:pt x="118658" y="907467"/>
                    </a:cubicBezTo>
                    <a:cubicBezTo>
                      <a:pt x="98172" y="954336"/>
                      <a:pt x="51983" y="1004305"/>
                      <a:pt x="32933" y="1031292"/>
                    </a:cubicBezTo>
                    <a:cubicBezTo>
                      <a:pt x="13883" y="1058279"/>
                      <a:pt x="-9930" y="1047167"/>
                      <a:pt x="4358" y="1069392"/>
                    </a:cubicBezTo>
                    <a:cubicBezTo>
                      <a:pt x="18646" y="1091617"/>
                      <a:pt x="64683" y="1136067"/>
                      <a:pt x="118658" y="1164642"/>
                    </a:cubicBezTo>
                    <a:cubicBezTo>
                      <a:pt x="172633" y="1193217"/>
                      <a:pt x="282851" y="1231317"/>
                      <a:pt x="328208" y="1240842"/>
                    </a:cubicBezTo>
                    <a:cubicBezTo>
                      <a:pt x="373565" y="1250367"/>
                      <a:pt x="362075" y="1251879"/>
                      <a:pt x="390801" y="1221792"/>
                    </a:cubicBezTo>
                    <a:cubicBezTo>
                      <a:pt x="419527" y="1191705"/>
                      <a:pt x="461785" y="1144457"/>
                      <a:pt x="500565" y="1060320"/>
                    </a:cubicBezTo>
                    <a:cubicBezTo>
                      <a:pt x="539345" y="976183"/>
                      <a:pt x="595059" y="794830"/>
                      <a:pt x="623483" y="716967"/>
                    </a:cubicBezTo>
                    <a:cubicBezTo>
                      <a:pt x="651907" y="639104"/>
                      <a:pt x="675871" y="539167"/>
                      <a:pt x="671108" y="593142"/>
                    </a:cubicBezTo>
                    <a:cubicBezTo>
                      <a:pt x="666345" y="647117"/>
                      <a:pt x="613958" y="931280"/>
                      <a:pt x="594908" y="1040817"/>
                    </a:cubicBezTo>
                    <a:cubicBezTo>
                      <a:pt x="575858" y="1150354"/>
                      <a:pt x="564745" y="1194805"/>
                      <a:pt x="556808" y="1250367"/>
                    </a:cubicBezTo>
                    <a:cubicBezTo>
                      <a:pt x="548871" y="1305929"/>
                      <a:pt x="537758" y="1347205"/>
                      <a:pt x="547283" y="1374192"/>
                    </a:cubicBezTo>
                    <a:cubicBezTo>
                      <a:pt x="556808" y="1401179"/>
                      <a:pt x="563158" y="1398005"/>
                      <a:pt x="613958" y="1412292"/>
                    </a:cubicBezTo>
                    <a:cubicBezTo>
                      <a:pt x="664758" y="1426579"/>
                      <a:pt x="774296" y="1450392"/>
                      <a:pt x="852083" y="1459917"/>
                    </a:cubicBezTo>
                    <a:cubicBezTo>
                      <a:pt x="929870" y="1469442"/>
                      <a:pt x="1040996" y="1494842"/>
                      <a:pt x="1080683" y="1469442"/>
                    </a:cubicBezTo>
                    <a:cubicBezTo>
                      <a:pt x="1120371" y="1444042"/>
                      <a:pt x="1085446" y="1396417"/>
                      <a:pt x="1090208" y="1307517"/>
                    </a:cubicBezTo>
                    <a:cubicBezTo>
                      <a:pt x="1094971" y="1218617"/>
                      <a:pt x="1107671" y="1045579"/>
                      <a:pt x="1109258" y="936042"/>
                    </a:cubicBezTo>
                    <a:cubicBezTo>
                      <a:pt x="1110845" y="826505"/>
                      <a:pt x="1102908" y="736017"/>
                      <a:pt x="1099733" y="650292"/>
                    </a:cubicBezTo>
                    <a:cubicBezTo>
                      <a:pt x="1096558" y="564567"/>
                      <a:pt x="1088621" y="491542"/>
                      <a:pt x="1090208" y="421692"/>
                    </a:cubicBezTo>
                    <a:cubicBezTo>
                      <a:pt x="1091796" y="351842"/>
                      <a:pt x="1048933" y="294692"/>
                      <a:pt x="1052108" y="240717"/>
                    </a:cubicBezTo>
                    <a:cubicBezTo>
                      <a:pt x="1055283" y="186742"/>
                      <a:pt x="1063220" y="134354"/>
                      <a:pt x="1061633" y="97842"/>
                    </a:cubicBezTo>
                    <a:cubicBezTo>
                      <a:pt x="1060046" y="61330"/>
                      <a:pt x="1052108" y="27992"/>
                      <a:pt x="1023533" y="12117"/>
                    </a:cubicBezTo>
                    <a:close/>
                  </a:path>
                </a:pathLst>
              </a:cu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1" name="40 Forma libre"/>
              <p:cNvSpPr/>
              <p:nvPr/>
            </p:nvSpPr>
            <p:spPr>
              <a:xfrm>
                <a:off x="1270207" y="2656493"/>
                <a:ext cx="196850" cy="450850"/>
              </a:xfrm>
              <a:custGeom>
                <a:avLst/>
                <a:gdLst>
                  <a:gd name="connsiteX0" fmla="*/ 177800 w 177800"/>
                  <a:gd name="connsiteY0" fmla="*/ 374650 h 374650"/>
                  <a:gd name="connsiteX1" fmla="*/ 63500 w 177800"/>
                  <a:gd name="connsiteY1" fmla="*/ 266700 h 374650"/>
                  <a:gd name="connsiteX2" fmla="*/ 0 w 177800"/>
                  <a:gd name="connsiteY2" fmla="*/ 304800 h 374650"/>
                  <a:gd name="connsiteX3" fmla="*/ 12700 w 177800"/>
                  <a:gd name="connsiteY3" fmla="*/ 95250 h 374650"/>
                  <a:gd name="connsiteX4" fmla="*/ 95250 w 177800"/>
                  <a:gd name="connsiteY4" fmla="*/ 0 h 374650"/>
                  <a:gd name="connsiteX5" fmla="*/ 177800 w 177800"/>
                  <a:gd name="connsiteY5" fmla="*/ 374650 h 374650"/>
                  <a:gd name="connsiteX0" fmla="*/ 196850 w 196850"/>
                  <a:gd name="connsiteY0" fmla="*/ 374650 h 374650"/>
                  <a:gd name="connsiteX1" fmla="*/ 82550 w 196850"/>
                  <a:gd name="connsiteY1" fmla="*/ 266700 h 374650"/>
                  <a:gd name="connsiteX2" fmla="*/ 0 w 196850"/>
                  <a:gd name="connsiteY2" fmla="*/ 336550 h 374650"/>
                  <a:gd name="connsiteX3" fmla="*/ 31750 w 196850"/>
                  <a:gd name="connsiteY3" fmla="*/ 95250 h 374650"/>
                  <a:gd name="connsiteX4" fmla="*/ 114300 w 196850"/>
                  <a:gd name="connsiteY4" fmla="*/ 0 h 374650"/>
                  <a:gd name="connsiteX5" fmla="*/ 196850 w 196850"/>
                  <a:gd name="connsiteY5" fmla="*/ 374650 h 374650"/>
                  <a:gd name="connsiteX0" fmla="*/ 196850 w 196850"/>
                  <a:gd name="connsiteY0" fmla="*/ 384175 h 384175"/>
                  <a:gd name="connsiteX1" fmla="*/ 82550 w 196850"/>
                  <a:gd name="connsiteY1" fmla="*/ 276225 h 384175"/>
                  <a:gd name="connsiteX2" fmla="*/ 0 w 196850"/>
                  <a:gd name="connsiteY2" fmla="*/ 346075 h 384175"/>
                  <a:gd name="connsiteX3" fmla="*/ 31750 w 196850"/>
                  <a:gd name="connsiteY3" fmla="*/ 104775 h 384175"/>
                  <a:gd name="connsiteX4" fmla="*/ 190500 w 196850"/>
                  <a:gd name="connsiteY4" fmla="*/ 0 h 384175"/>
                  <a:gd name="connsiteX5" fmla="*/ 196850 w 196850"/>
                  <a:gd name="connsiteY5" fmla="*/ 384175 h 384175"/>
                  <a:gd name="connsiteX0" fmla="*/ 196850 w 196850"/>
                  <a:gd name="connsiteY0" fmla="*/ 384175 h 384175"/>
                  <a:gd name="connsiteX1" fmla="*/ 82550 w 196850"/>
                  <a:gd name="connsiteY1" fmla="*/ 276225 h 384175"/>
                  <a:gd name="connsiteX2" fmla="*/ 0 w 196850"/>
                  <a:gd name="connsiteY2" fmla="*/ 346075 h 384175"/>
                  <a:gd name="connsiteX3" fmla="*/ 31750 w 196850"/>
                  <a:gd name="connsiteY3" fmla="*/ 9525 h 384175"/>
                  <a:gd name="connsiteX4" fmla="*/ 190500 w 196850"/>
                  <a:gd name="connsiteY4" fmla="*/ 0 h 384175"/>
                  <a:gd name="connsiteX5" fmla="*/ 196850 w 196850"/>
                  <a:gd name="connsiteY5" fmla="*/ 384175 h 384175"/>
                  <a:gd name="connsiteX0" fmla="*/ 196850 w 196850"/>
                  <a:gd name="connsiteY0" fmla="*/ 412750 h 412750"/>
                  <a:gd name="connsiteX1" fmla="*/ 82550 w 196850"/>
                  <a:gd name="connsiteY1" fmla="*/ 304800 h 412750"/>
                  <a:gd name="connsiteX2" fmla="*/ 0 w 196850"/>
                  <a:gd name="connsiteY2" fmla="*/ 374650 h 412750"/>
                  <a:gd name="connsiteX3" fmla="*/ 31750 w 196850"/>
                  <a:gd name="connsiteY3" fmla="*/ 38100 h 412750"/>
                  <a:gd name="connsiteX4" fmla="*/ 190500 w 196850"/>
                  <a:gd name="connsiteY4" fmla="*/ 0 h 412750"/>
                  <a:gd name="connsiteX5" fmla="*/ 196850 w 196850"/>
                  <a:gd name="connsiteY5" fmla="*/ 412750 h 412750"/>
                  <a:gd name="connsiteX0" fmla="*/ 196850 w 196850"/>
                  <a:gd name="connsiteY0" fmla="*/ 450850 h 450850"/>
                  <a:gd name="connsiteX1" fmla="*/ 82550 w 196850"/>
                  <a:gd name="connsiteY1" fmla="*/ 342900 h 450850"/>
                  <a:gd name="connsiteX2" fmla="*/ 0 w 196850"/>
                  <a:gd name="connsiteY2" fmla="*/ 412750 h 450850"/>
                  <a:gd name="connsiteX3" fmla="*/ 31750 w 196850"/>
                  <a:gd name="connsiteY3" fmla="*/ 76200 h 450850"/>
                  <a:gd name="connsiteX4" fmla="*/ 180975 w 196850"/>
                  <a:gd name="connsiteY4" fmla="*/ 0 h 450850"/>
                  <a:gd name="connsiteX5" fmla="*/ 196850 w 196850"/>
                  <a:gd name="connsiteY5" fmla="*/ 450850 h 450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6850" h="450850">
                    <a:moveTo>
                      <a:pt x="196850" y="450850"/>
                    </a:moveTo>
                    <a:lnTo>
                      <a:pt x="82550" y="342900"/>
                    </a:lnTo>
                    <a:lnTo>
                      <a:pt x="0" y="412750"/>
                    </a:lnTo>
                    <a:lnTo>
                      <a:pt x="31750" y="76200"/>
                    </a:lnTo>
                    <a:lnTo>
                      <a:pt x="180975" y="0"/>
                    </a:lnTo>
                    <a:cubicBezTo>
                      <a:pt x="183092" y="137583"/>
                      <a:pt x="194733" y="313267"/>
                      <a:pt x="196850" y="450850"/>
                    </a:cubicBezTo>
                    <a:close/>
                  </a:path>
                </a:pathLst>
              </a:custGeom>
              <a:solidFill>
                <a:srgbClr val="6993C5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2" name="41 Forma libre"/>
              <p:cNvSpPr/>
              <p:nvPr/>
            </p:nvSpPr>
            <p:spPr>
              <a:xfrm>
                <a:off x="404186" y="3627300"/>
                <a:ext cx="330200" cy="228600"/>
              </a:xfrm>
              <a:custGeom>
                <a:avLst/>
                <a:gdLst>
                  <a:gd name="connsiteX0" fmla="*/ 330200 w 330200"/>
                  <a:gd name="connsiteY0" fmla="*/ 38100 h 228600"/>
                  <a:gd name="connsiteX1" fmla="*/ 266700 w 330200"/>
                  <a:gd name="connsiteY1" fmla="*/ 228600 h 228600"/>
                  <a:gd name="connsiteX2" fmla="*/ 0 w 330200"/>
                  <a:gd name="connsiteY2" fmla="*/ 127000 h 228600"/>
                  <a:gd name="connsiteX3" fmla="*/ 101600 w 330200"/>
                  <a:gd name="connsiteY3" fmla="*/ 0 h 228600"/>
                  <a:gd name="connsiteX4" fmla="*/ 330200 w 330200"/>
                  <a:gd name="connsiteY4" fmla="*/ 381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0200" h="228600">
                    <a:moveTo>
                      <a:pt x="330200" y="38100"/>
                    </a:moveTo>
                    <a:lnTo>
                      <a:pt x="266700" y="228600"/>
                    </a:lnTo>
                    <a:lnTo>
                      <a:pt x="0" y="127000"/>
                    </a:lnTo>
                    <a:lnTo>
                      <a:pt x="101600" y="0"/>
                    </a:lnTo>
                    <a:lnTo>
                      <a:pt x="330200" y="381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3" name="42 Elipse"/>
              <p:cNvSpPr/>
              <p:nvPr/>
            </p:nvSpPr>
            <p:spPr>
              <a:xfrm>
                <a:off x="573797" y="3704264"/>
                <a:ext cx="74671" cy="74671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4" name="43 Forma libre"/>
              <p:cNvSpPr/>
              <p:nvPr/>
            </p:nvSpPr>
            <p:spPr>
              <a:xfrm>
                <a:off x="1076325" y="2828925"/>
                <a:ext cx="38483" cy="514350"/>
              </a:xfrm>
              <a:custGeom>
                <a:avLst/>
                <a:gdLst>
                  <a:gd name="connsiteX0" fmla="*/ 0 w 38483"/>
                  <a:gd name="connsiteY0" fmla="*/ 514350 h 514350"/>
                  <a:gd name="connsiteX1" fmla="*/ 38100 w 38483"/>
                  <a:gd name="connsiteY1" fmla="*/ 161925 h 514350"/>
                  <a:gd name="connsiteX2" fmla="*/ 19050 w 38483"/>
                  <a:gd name="connsiteY2" fmla="*/ 38100 h 514350"/>
                  <a:gd name="connsiteX3" fmla="*/ 9525 w 38483"/>
                  <a:gd name="connsiteY3" fmla="*/ 0 h 51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483" h="514350">
                    <a:moveTo>
                      <a:pt x="0" y="514350"/>
                    </a:moveTo>
                    <a:cubicBezTo>
                      <a:pt x="17462" y="377825"/>
                      <a:pt x="34925" y="241300"/>
                      <a:pt x="38100" y="161925"/>
                    </a:cubicBezTo>
                    <a:cubicBezTo>
                      <a:pt x="41275" y="82550"/>
                      <a:pt x="23812" y="65087"/>
                      <a:pt x="19050" y="38100"/>
                    </a:cubicBezTo>
                    <a:cubicBezTo>
                      <a:pt x="14288" y="11113"/>
                      <a:pt x="11906" y="5556"/>
                      <a:pt x="9525" y="0"/>
                    </a:cubicBezTo>
                  </a:path>
                </a:pathLst>
              </a:custGeom>
              <a:noFill/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5" name="44 Forma libre"/>
              <p:cNvSpPr/>
              <p:nvPr/>
            </p:nvSpPr>
            <p:spPr>
              <a:xfrm>
                <a:off x="971550" y="4000500"/>
                <a:ext cx="533400" cy="71614"/>
              </a:xfrm>
              <a:custGeom>
                <a:avLst/>
                <a:gdLst>
                  <a:gd name="connsiteX0" fmla="*/ 0 w 533400"/>
                  <a:gd name="connsiteY0" fmla="*/ 0 h 71614"/>
                  <a:gd name="connsiteX1" fmla="*/ 209550 w 533400"/>
                  <a:gd name="connsiteY1" fmla="*/ 66675 h 71614"/>
                  <a:gd name="connsiteX2" fmla="*/ 381000 w 533400"/>
                  <a:gd name="connsiteY2" fmla="*/ 66675 h 71614"/>
                  <a:gd name="connsiteX3" fmla="*/ 523875 w 533400"/>
                  <a:gd name="connsiteY3" fmla="*/ 66675 h 71614"/>
                  <a:gd name="connsiteX4" fmla="*/ 533400 w 533400"/>
                  <a:gd name="connsiteY4" fmla="*/ 66675 h 71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00" h="71614">
                    <a:moveTo>
                      <a:pt x="0" y="0"/>
                    </a:moveTo>
                    <a:cubicBezTo>
                      <a:pt x="73025" y="27781"/>
                      <a:pt x="146050" y="55563"/>
                      <a:pt x="209550" y="66675"/>
                    </a:cubicBezTo>
                    <a:cubicBezTo>
                      <a:pt x="273050" y="77788"/>
                      <a:pt x="381000" y="66675"/>
                      <a:pt x="381000" y="66675"/>
                    </a:cubicBezTo>
                    <a:lnTo>
                      <a:pt x="523875" y="66675"/>
                    </a:lnTo>
                    <a:lnTo>
                      <a:pt x="533400" y="66675"/>
                    </a:lnTo>
                  </a:path>
                </a:pathLst>
              </a:cu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6" name="45 Forma libre"/>
              <p:cNvSpPr/>
              <p:nvPr/>
            </p:nvSpPr>
            <p:spPr>
              <a:xfrm>
                <a:off x="1152732" y="3285819"/>
                <a:ext cx="247650" cy="292077"/>
              </a:xfrm>
              <a:custGeom>
                <a:avLst/>
                <a:gdLst>
                  <a:gd name="connsiteX0" fmla="*/ 247650 w 247650"/>
                  <a:gd name="connsiteY0" fmla="*/ 0 h 123825"/>
                  <a:gd name="connsiteX1" fmla="*/ 0 w 247650"/>
                  <a:gd name="connsiteY1" fmla="*/ 0 h 123825"/>
                  <a:gd name="connsiteX2" fmla="*/ 9525 w 247650"/>
                  <a:gd name="connsiteY2" fmla="*/ 85725 h 123825"/>
                  <a:gd name="connsiteX3" fmla="*/ 123825 w 247650"/>
                  <a:gd name="connsiteY3" fmla="*/ 123825 h 123825"/>
                  <a:gd name="connsiteX4" fmla="*/ 247650 w 247650"/>
                  <a:gd name="connsiteY4" fmla="*/ 66675 h 123825"/>
                  <a:gd name="connsiteX5" fmla="*/ 247650 w 247650"/>
                  <a:gd name="connsiteY5" fmla="*/ 0 h 123825"/>
                  <a:gd name="connsiteX0" fmla="*/ 247650 w 247650"/>
                  <a:gd name="connsiteY0" fmla="*/ 0 h 123825"/>
                  <a:gd name="connsiteX1" fmla="*/ 0 w 247650"/>
                  <a:gd name="connsiteY1" fmla="*/ 0 h 123825"/>
                  <a:gd name="connsiteX2" fmla="*/ 9525 w 247650"/>
                  <a:gd name="connsiteY2" fmla="*/ 85725 h 123825"/>
                  <a:gd name="connsiteX3" fmla="*/ 123825 w 247650"/>
                  <a:gd name="connsiteY3" fmla="*/ 123825 h 123825"/>
                  <a:gd name="connsiteX4" fmla="*/ 247650 w 247650"/>
                  <a:gd name="connsiteY4" fmla="*/ 89288 h 123825"/>
                  <a:gd name="connsiteX5" fmla="*/ 247650 w 247650"/>
                  <a:gd name="connsiteY5" fmla="*/ 0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7650" h="123825">
                    <a:moveTo>
                      <a:pt x="247650" y="0"/>
                    </a:moveTo>
                    <a:lnTo>
                      <a:pt x="0" y="0"/>
                    </a:lnTo>
                    <a:lnTo>
                      <a:pt x="9525" y="85725"/>
                    </a:lnTo>
                    <a:lnTo>
                      <a:pt x="123825" y="123825"/>
                    </a:lnTo>
                    <a:lnTo>
                      <a:pt x="247650" y="89288"/>
                    </a:lnTo>
                    <a:lnTo>
                      <a:pt x="247650" y="0"/>
                    </a:lnTo>
                    <a:close/>
                  </a:path>
                </a:pathLst>
              </a:cu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7" name="46 Forma libre"/>
              <p:cNvSpPr/>
              <p:nvPr/>
            </p:nvSpPr>
            <p:spPr>
              <a:xfrm>
                <a:off x="1152525" y="3276600"/>
                <a:ext cx="247650" cy="123825"/>
              </a:xfrm>
              <a:custGeom>
                <a:avLst/>
                <a:gdLst>
                  <a:gd name="connsiteX0" fmla="*/ 247650 w 247650"/>
                  <a:gd name="connsiteY0" fmla="*/ 0 h 123825"/>
                  <a:gd name="connsiteX1" fmla="*/ 0 w 247650"/>
                  <a:gd name="connsiteY1" fmla="*/ 0 h 123825"/>
                  <a:gd name="connsiteX2" fmla="*/ 9525 w 247650"/>
                  <a:gd name="connsiteY2" fmla="*/ 85725 h 123825"/>
                  <a:gd name="connsiteX3" fmla="*/ 123825 w 247650"/>
                  <a:gd name="connsiteY3" fmla="*/ 123825 h 123825"/>
                  <a:gd name="connsiteX4" fmla="*/ 247650 w 247650"/>
                  <a:gd name="connsiteY4" fmla="*/ 66675 h 123825"/>
                  <a:gd name="connsiteX5" fmla="*/ 247650 w 247650"/>
                  <a:gd name="connsiteY5" fmla="*/ 0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7650" h="123825">
                    <a:moveTo>
                      <a:pt x="247650" y="0"/>
                    </a:moveTo>
                    <a:lnTo>
                      <a:pt x="0" y="0"/>
                    </a:lnTo>
                    <a:lnTo>
                      <a:pt x="9525" y="85725"/>
                    </a:lnTo>
                    <a:lnTo>
                      <a:pt x="123825" y="123825"/>
                    </a:lnTo>
                    <a:lnTo>
                      <a:pt x="247650" y="66675"/>
                    </a:lnTo>
                    <a:lnTo>
                      <a:pt x="247650" y="0"/>
                    </a:lnTo>
                    <a:close/>
                  </a:path>
                </a:pathLst>
              </a:cu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8" name="47 Forma libre"/>
              <p:cNvSpPr/>
              <p:nvPr/>
            </p:nvSpPr>
            <p:spPr>
              <a:xfrm>
                <a:off x="1120140" y="3771900"/>
                <a:ext cx="266700" cy="167640"/>
              </a:xfrm>
              <a:custGeom>
                <a:avLst/>
                <a:gdLst>
                  <a:gd name="connsiteX0" fmla="*/ 266700 w 266700"/>
                  <a:gd name="connsiteY0" fmla="*/ 0 h 167640"/>
                  <a:gd name="connsiteX1" fmla="*/ 152400 w 266700"/>
                  <a:gd name="connsiteY1" fmla="*/ 114300 h 167640"/>
                  <a:gd name="connsiteX2" fmla="*/ 0 w 266700"/>
                  <a:gd name="connsiteY2" fmla="*/ 167640 h 167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6700" h="167640">
                    <a:moveTo>
                      <a:pt x="266700" y="0"/>
                    </a:moveTo>
                    <a:cubicBezTo>
                      <a:pt x="231775" y="43180"/>
                      <a:pt x="196850" y="86360"/>
                      <a:pt x="152400" y="114300"/>
                    </a:cubicBezTo>
                    <a:cubicBezTo>
                      <a:pt x="107950" y="142240"/>
                      <a:pt x="53975" y="154940"/>
                      <a:pt x="0" y="167640"/>
                    </a:cubicBezTo>
                  </a:path>
                </a:pathLst>
              </a:cu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9" name="48 Forma libre"/>
              <p:cNvSpPr/>
              <p:nvPr/>
            </p:nvSpPr>
            <p:spPr>
              <a:xfrm>
                <a:off x="959948" y="2699515"/>
                <a:ext cx="297353" cy="197997"/>
              </a:xfrm>
              <a:custGeom>
                <a:avLst/>
                <a:gdLst>
                  <a:gd name="connsiteX0" fmla="*/ 0 w 228600"/>
                  <a:gd name="connsiteY0" fmla="*/ 45720 h 137160"/>
                  <a:gd name="connsiteX1" fmla="*/ 68580 w 228600"/>
                  <a:gd name="connsiteY1" fmla="*/ 137160 h 137160"/>
                  <a:gd name="connsiteX2" fmla="*/ 205740 w 228600"/>
                  <a:gd name="connsiteY2" fmla="*/ 83820 h 137160"/>
                  <a:gd name="connsiteX3" fmla="*/ 228600 w 228600"/>
                  <a:gd name="connsiteY3" fmla="*/ 22860 h 137160"/>
                  <a:gd name="connsiteX4" fmla="*/ 190500 w 228600"/>
                  <a:gd name="connsiteY4" fmla="*/ 0 h 137160"/>
                  <a:gd name="connsiteX5" fmla="*/ 0 w 228600"/>
                  <a:gd name="connsiteY5" fmla="*/ 45720 h 137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8600" h="137160">
                    <a:moveTo>
                      <a:pt x="0" y="45720"/>
                    </a:moveTo>
                    <a:lnTo>
                      <a:pt x="68580" y="137160"/>
                    </a:lnTo>
                    <a:lnTo>
                      <a:pt x="205740" y="83820"/>
                    </a:lnTo>
                    <a:lnTo>
                      <a:pt x="228600" y="22860"/>
                    </a:lnTo>
                    <a:lnTo>
                      <a:pt x="190500" y="0"/>
                    </a:lnTo>
                    <a:lnTo>
                      <a:pt x="0" y="45720"/>
                    </a:lnTo>
                    <a:close/>
                  </a:path>
                </a:pathLst>
              </a:cu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29" name="28 Grupo"/>
            <p:cNvGrpSpPr/>
            <p:nvPr/>
          </p:nvGrpSpPr>
          <p:grpSpPr>
            <a:xfrm flipH="1">
              <a:off x="1722360" y="2656493"/>
              <a:ext cx="1101260" cy="1574047"/>
              <a:chOff x="444701" y="2656493"/>
              <a:chExt cx="1069981" cy="1574047"/>
            </a:xfrm>
          </p:grpSpPr>
          <p:sp>
            <p:nvSpPr>
              <p:cNvPr id="30" name="29 Forma libre"/>
              <p:cNvSpPr/>
              <p:nvPr/>
            </p:nvSpPr>
            <p:spPr>
              <a:xfrm>
                <a:off x="455782" y="2750133"/>
                <a:ext cx="1058900" cy="1480407"/>
              </a:xfrm>
              <a:custGeom>
                <a:avLst/>
                <a:gdLst>
                  <a:gd name="connsiteX0" fmla="*/ 1023533 w 1061840"/>
                  <a:gd name="connsiteY0" fmla="*/ 12117 h 1467060"/>
                  <a:gd name="connsiteX1" fmla="*/ 890183 w 1061840"/>
                  <a:gd name="connsiteY1" fmla="*/ 2592 h 1467060"/>
                  <a:gd name="connsiteX2" fmla="*/ 718733 w 1061840"/>
                  <a:gd name="connsiteY2" fmla="*/ 31167 h 1467060"/>
                  <a:gd name="connsiteX3" fmla="*/ 613958 w 1061840"/>
                  <a:gd name="connsiteY3" fmla="*/ 107367 h 1467060"/>
                  <a:gd name="connsiteX4" fmla="*/ 480608 w 1061840"/>
                  <a:gd name="connsiteY4" fmla="*/ 259767 h 1467060"/>
                  <a:gd name="connsiteX5" fmla="*/ 375833 w 1061840"/>
                  <a:gd name="connsiteY5" fmla="*/ 478842 h 1467060"/>
                  <a:gd name="connsiteX6" fmla="*/ 213908 w 1061840"/>
                  <a:gd name="connsiteY6" fmla="*/ 764592 h 1467060"/>
                  <a:gd name="connsiteX7" fmla="*/ 118658 w 1061840"/>
                  <a:gd name="connsiteY7" fmla="*/ 907467 h 1467060"/>
                  <a:gd name="connsiteX8" fmla="*/ 32933 w 1061840"/>
                  <a:gd name="connsiteY8" fmla="*/ 1031292 h 1467060"/>
                  <a:gd name="connsiteX9" fmla="*/ 4358 w 1061840"/>
                  <a:gd name="connsiteY9" fmla="*/ 1069392 h 1467060"/>
                  <a:gd name="connsiteX10" fmla="*/ 118658 w 1061840"/>
                  <a:gd name="connsiteY10" fmla="*/ 1164642 h 1467060"/>
                  <a:gd name="connsiteX11" fmla="*/ 328208 w 1061840"/>
                  <a:gd name="connsiteY11" fmla="*/ 1240842 h 1467060"/>
                  <a:gd name="connsiteX12" fmla="*/ 347258 w 1061840"/>
                  <a:gd name="connsiteY12" fmla="*/ 1221792 h 1467060"/>
                  <a:gd name="connsiteX13" fmla="*/ 442508 w 1061840"/>
                  <a:gd name="connsiteY13" fmla="*/ 1031292 h 1467060"/>
                  <a:gd name="connsiteX14" fmla="*/ 623483 w 1061840"/>
                  <a:gd name="connsiteY14" fmla="*/ 716967 h 1467060"/>
                  <a:gd name="connsiteX15" fmla="*/ 671108 w 1061840"/>
                  <a:gd name="connsiteY15" fmla="*/ 593142 h 1467060"/>
                  <a:gd name="connsiteX16" fmla="*/ 594908 w 1061840"/>
                  <a:gd name="connsiteY16" fmla="*/ 1040817 h 1467060"/>
                  <a:gd name="connsiteX17" fmla="*/ 556808 w 1061840"/>
                  <a:gd name="connsiteY17" fmla="*/ 1250367 h 1467060"/>
                  <a:gd name="connsiteX18" fmla="*/ 547283 w 1061840"/>
                  <a:gd name="connsiteY18" fmla="*/ 1374192 h 1467060"/>
                  <a:gd name="connsiteX19" fmla="*/ 613958 w 1061840"/>
                  <a:gd name="connsiteY19" fmla="*/ 1412292 h 1467060"/>
                  <a:gd name="connsiteX20" fmla="*/ 852083 w 1061840"/>
                  <a:gd name="connsiteY20" fmla="*/ 1459917 h 1467060"/>
                  <a:gd name="connsiteX21" fmla="*/ 985433 w 1061840"/>
                  <a:gd name="connsiteY21" fmla="*/ 1450392 h 1467060"/>
                  <a:gd name="connsiteX22" fmla="*/ 994958 w 1061840"/>
                  <a:gd name="connsiteY22" fmla="*/ 1307517 h 1467060"/>
                  <a:gd name="connsiteX23" fmla="*/ 1014008 w 1061840"/>
                  <a:gd name="connsiteY23" fmla="*/ 945567 h 1467060"/>
                  <a:gd name="connsiteX24" fmla="*/ 1042583 w 1061840"/>
                  <a:gd name="connsiteY24" fmla="*/ 659817 h 1467060"/>
                  <a:gd name="connsiteX25" fmla="*/ 1042583 w 1061840"/>
                  <a:gd name="connsiteY25" fmla="*/ 421692 h 1467060"/>
                  <a:gd name="connsiteX26" fmla="*/ 1052108 w 1061840"/>
                  <a:gd name="connsiteY26" fmla="*/ 240717 h 1467060"/>
                  <a:gd name="connsiteX27" fmla="*/ 1061633 w 1061840"/>
                  <a:gd name="connsiteY27" fmla="*/ 97842 h 1467060"/>
                  <a:gd name="connsiteX28" fmla="*/ 1023533 w 1061840"/>
                  <a:gd name="connsiteY28" fmla="*/ 12117 h 1467060"/>
                  <a:gd name="connsiteX0" fmla="*/ 1023533 w 1084384"/>
                  <a:gd name="connsiteY0" fmla="*/ 12117 h 1480407"/>
                  <a:gd name="connsiteX1" fmla="*/ 890183 w 1084384"/>
                  <a:gd name="connsiteY1" fmla="*/ 2592 h 1480407"/>
                  <a:gd name="connsiteX2" fmla="*/ 718733 w 1084384"/>
                  <a:gd name="connsiteY2" fmla="*/ 31167 h 1480407"/>
                  <a:gd name="connsiteX3" fmla="*/ 613958 w 1084384"/>
                  <a:gd name="connsiteY3" fmla="*/ 107367 h 1480407"/>
                  <a:gd name="connsiteX4" fmla="*/ 480608 w 1084384"/>
                  <a:gd name="connsiteY4" fmla="*/ 259767 h 1480407"/>
                  <a:gd name="connsiteX5" fmla="*/ 375833 w 1084384"/>
                  <a:gd name="connsiteY5" fmla="*/ 478842 h 1480407"/>
                  <a:gd name="connsiteX6" fmla="*/ 213908 w 1084384"/>
                  <a:gd name="connsiteY6" fmla="*/ 764592 h 1480407"/>
                  <a:gd name="connsiteX7" fmla="*/ 118658 w 1084384"/>
                  <a:gd name="connsiteY7" fmla="*/ 907467 h 1480407"/>
                  <a:gd name="connsiteX8" fmla="*/ 32933 w 1084384"/>
                  <a:gd name="connsiteY8" fmla="*/ 1031292 h 1480407"/>
                  <a:gd name="connsiteX9" fmla="*/ 4358 w 1084384"/>
                  <a:gd name="connsiteY9" fmla="*/ 1069392 h 1480407"/>
                  <a:gd name="connsiteX10" fmla="*/ 118658 w 1084384"/>
                  <a:gd name="connsiteY10" fmla="*/ 1164642 h 1480407"/>
                  <a:gd name="connsiteX11" fmla="*/ 328208 w 1084384"/>
                  <a:gd name="connsiteY11" fmla="*/ 1240842 h 1480407"/>
                  <a:gd name="connsiteX12" fmla="*/ 347258 w 1084384"/>
                  <a:gd name="connsiteY12" fmla="*/ 1221792 h 1480407"/>
                  <a:gd name="connsiteX13" fmla="*/ 442508 w 1084384"/>
                  <a:gd name="connsiteY13" fmla="*/ 1031292 h 1480407"/>
                  <a:gd name="connsiteX14" fmla="*/ 623483 w 1084384"/>
                  <a:gd name="connsiteY14" fmla="*/ 716967 h 1480407"/>
                  <a:gd name="connsiteX15" fmla="*/ 671108 w 1084384"/>
                  <a:gd name="connsiteY15" fmla="*/ 593142 h 1480407"/>
                  <a:gd name="connsiteX16" fmla="*/ 594908 w 1084384"/>
                  <a:gd name="connsiteY16" fmla="*/ 1040817 h 1480407"/>
                  <a:gd name="connsiteX17" fmla="*/ 556808 w 1084384"/>
                  <a:gd name="connsiteY17" fmla="*/ 1250367 h 1480407"/>
                  <a:gd name="connsiteX18" fmla="*/ 547283 w 1084384"/>
                  <a:gd name="connsiteY18" fmla="*/ 1374192 h 1480407"/>
                  <a:gd name="connsiteX19" fmla="*/ 613958 w 1084384"/>
                  <a:gd name="connsiteY19" fmla="*/ 1412292 h 1480407"/>
                  <a:gd name="connsiteX20" fmla="*/ 852083 w 1084384"/>
                  <a:gd name="connsiteY20" fmla="*/ 1459917 h 1480407"/>
                  <a:gd name="connsiteX21" fmla="*/ 1080683 w 1084384"/>
                  <a:gd name="connsiteY21" fmla="*/ 1469442 h 1480407"/>
                  <a:gd name="connsiteX22" fmla="*/ 994958 w 1084384"/>
                  <a:gd name="connsiteY22" fmla="*/ 1307517 h 1480407"/>
                  <a:gd name="connsiteX23" fmla="*/ 1014008 w 1084384"/>
                  <a:gd name="connsiteY23" fmla="*/ 945567 h 1480407"/>
                  <a:gd name="connsiteX24" fmla="*/ 1042583 w 1084384"/>
                  <a:gd name="connsiteY24" fmla="*/ 659817 h 1480407"/>
                  <a:gd name="connsiteX25" fmla="*/ 1042583 w 1084384"/>
                  <a:gd name="connsiteY25" fmla="*/ 421692 h 1480407"/>
                  <a:gd name="connsiteX26" fmla="*/ 1052108 w 1084384"/>
                  <a:gd name="connsiteY26" fmla="*/ 240717 h 1480407"/>
                  <a:gd name="connsiteX27" fmla="*/ 1061633 w 1084384"/>
                  <a:gd name="connsiteY27" fmla="*/ 97842 h 1480407"/>
                  <a:gd name="connsiteX28" fmla="*/ 1023533 w 1084384"/>
                  <a:gd name="connsiteY28" fmla="*/ 12117 h 1480407"/>
                  <a:gd name="connsiteX0" fmla="*/ 1023533 w 1104656"/>
                  <a:gd name="connsiteY0" fmla="*/ 12117 h 1480407"/>
                  <a:gd name="connsiteX1" fmla="*/ 890183 w 1104656"/>
                  <a:gd name="connsiteY1" fmla="*/ 2592 h 1480407"/>
                  <a:gd name="connsiteX2" fmla="*/ 718733 w 1104656"/>
                  <a:gd name="connsiteY2" fmla="*/ 31167 h 1480407"/>
                  <a:gd name="connsiteX3" fmla="*/ 613958 w 1104656"/>
                  <a:gd name="connsiteY3" fmla="*/ 107367 h 1480407"/>
                  <a:gd name="connsiteX4" fmla="*/ 480608 w 1104656"/>
                  <a:gd name="connsiteY4" fmla="*/ 259767 h 1480407"/>
                  <a:gd name="connsiteX5" fmla="*/ 375833 w 1104656"/>
                  <a:gd name="connsiteY5" fmla="*/ 478842 h 1480407"/>
                  <a:gd name="connsiteX6" fmla="*/ 213908 w 1104656"/>
                  <a:gd name="connsiteY6" fmla="*/ 764592 h 1480407"/>
                  <a:gd name="connsiteX7" fmla="*/ 118658 w 1104656"/>
                  <a:gd name="connsiteY7" fmla="*/ 907467 h 1480407"/>
                  <a:gd name="connsiteX8" fmla="*/ 32933 w 1104656"/>
                  <a:gd name="connsiteY8" fmla="*/ 1031292 h 1480407"/>
                  <a:gd name="connsiteX9" fmla="*/ 4358 w 1104656"/>
                  <a:gd name="connsiteY9" fmla="*/ 1069392 h 1480407"/>
                  <a:gd name="connsiteX10" fmla="*/ 118658 w 1104656"/>
                  <a:gd name="connsiteY10" fmla="*/ 1164642 h 1480407"/>
                  <a:gd name="connsiteX11" fmla="*/ 328208 w 1104656"/>
                  <a:gd name="connsiteY11" fmla="*/ 1240842 h 1480407"/>
                  <a:gd name="connsiteX12" fmla="*/ 347258 w 1104656"/>
                  <a:gd name="connsiteY12" fmla="*/ 1221792 h 1480407"/>
                  <a:gd name="connsiteX13" fmla="*/ 442508 w 1104656"/>
                  <a:gd name="connsiteY13" fmla="*/ 1031292 h 1480407"/>
                  <a:gd name="connsiteX14" fmla="*/ 623483 w 1104656"/>
                  <a:gd name="connsiteY14" fmla="*/ 716967 h 1480407"/>
                  <a:gd name="connsiteX15" fmla="*/ 671108 w 1104656"/>
                  <a:gd name="connsiteY15" fmla="*/ 593142 h 1480407"/>
                  <a:gd name="connsiteX16" fmla="*/ 594908 w 1104656"/>
                  <a:gd name="connsiteY16" fmla="*/ 1040817 h 1480407"/>
                  <a:gd name="connsiteX17" fmla="*/ 556808 w 1104656"/>
                  <a:gd name="connsiteY17" fmla="*/ 1250367 h 1480407"/>
                  <a:gd name="connsiteX18" fmla="*/ 547283 w 1104656"/>
                  <a:gd name="connsiteY18" fmla="*/ 1374192 h 1480407"/>
                  <a:gd name="connsiteX19" fmla="*/ 613958 w 1104656"/>
                  <a:gd name="connsiteY19" fmla="*/ 1412292 h 1480407"/>
                  <a:gd name="connsiteX20" fmla="*/ 852083 w 1104656"/>
                  <a:gd name="connsiteY20" fmla="*/ 1459917 h 1480407"/>
                  <a:gd name="connsiteX21" fmla="*/ 1080683 w 1104656"/>
                  <a:gd name="connsiteY21" fmla="*/ 1469442 h 1480407"/>
                  <a:gd name="connsiteX22" fmla="*/ 1090208 w 1104656"/>
                  <a:gd name="connsiteY22" fmla="*/ 1307517 h 1480407"/>
                  <a:gd name="connsiteX23" fmla="*/ 1014008 w 1104656"/>
                  <a:gd name="connsiteY23" fmla="*/ 945567 h 1480407"/>
                  <a:gd name="connsiteX24" fmla="*/ 1042583 w 1104656"/>
                  <a:gd name="connsiteY24" fmla="*/ 659817 h 1480407"/>
                  <a:gd name="connsiteX25" fmla="*/ 1042583 w 1104656"/>
                  <a:gd name="connsiteY25" fmla="*/ 421692 h 1480407"/>
                  <a:gd name="connsiteX26" fmla="*/ 1052108 w 1104656"/>
                  <a:gd name="connsiteY26" fmla="*/ 240717 h 1480407"/>
                  <a:gd name="connsiteX27" fmla="*/ 1061633 w 1104656"/>
                  <a:gd name="connsiteY27" fmla="*/ 97842 h 1480407"/>
                  <a:gd name="connsiteX28" fmla="*/ 1023533 w 1104656"/>
                  <a:gd name="connsiteY28" fmla="*/ 12117 h 1480407"/>
                  <a:gd name="connsiteX0" fmla="*/ 1023533 w 1110954"/>
                  <a:gd name="connsiteY0" fmla="*/ 12117 h 1480407"/>
                  <a:gd name="connsiteX1" fmla="*/ 890183 w 1110954"/>
                  <a:gd name="connsiteY1" fmla="*/ 2592 h 1480407"/>
                  <a:gd name="connsiteX2" fmla="*/ 718733 w 1110954"/>
                  <a:gd name="connsiteY2" fmla="*/ 31167 h 1480407"/>
                  <a:gd name="connsiteX3" fmla="*/ 613958 w 1110954"/>
                  <a:gd name="connsiteY3" fmla="*/ 107367 h 1480407"/>
                  <a:gd name="connsiteX4" fmla="*/ 480608 w 1110954"/>
                  <a:gd name="connsiteY4" fmla="*/ 259767 h 1480407"/>
                  <a:gd name="connsiteX5" fmla="*/ 375833 w 1110954"/>
                  <a:gd name="connsiteY5" fmla="*/ 478842 h 1480407"/>
                  <a:gd name="connsiteX6" fmla="*/ 213908 w 1110954"/>
                  <a:gd name="connsiteY6" fmla="*/ 764592 h 1480407"/>
                  <a:gd name="connsiteX7" fmla="*/ 118658 w 1110954"/>
                  <a:gd name="connsiteY7" fmla="*/ 907467 h 1480407"/>
                  <a:gd name="connsiteX8" fmla="*/ 32933 w 1110954"/>
                  <a:gd name="connsiteY8" fmla="*/ 1031292 h 1480407"/>
                  <a:gd name="connsiteX9" fmla="*/ 4358 w 1110954"/>
                  <a:gd name="connsiteY9" fmla="*/ 1069392 h 1480407"/>
                  <a:gd name="connsiteX10" fmla="*/ 118658 w 1110954"/>
                  <a:gd name="connsiteY10" fmla="*/ 1164642 h 1480407"/>
                  <a:gd name="connsiteX11" fmla="*/ 328208 w 1110954"/>
                  <a:gd name="connsiteY11" fmla="*/ 1240842 h 1480407"/>
                  <a:gd name="connsiteX12" fmla="*/ 347258 w 1110954"/>
                  <a:gd name="connsiteY12" fmla="*/ 1221792 h 1480407"/>
                  <a:gd name="connsiteX13" fmla="*/ 442508 w 1110954"/>
                  <a:gd name="connsiteY13" fmla="*/ 1031292 h 1480407"/>
                  <a:gd name="connsiteX14" fmla="*/ 623483 w 1110954"/>
                  <a:gd name="connsiteY14" fmla="*/ 716967 h 1480407"/>
                  <a:gd name="connsiteX15" fmla="*/ 671108 w 1110954"/>
                  <a:gd name="connsiteY15" fmla="*/ 593142 h 1480407"/>
                  <a:gd name="connsiteX16" fmla="*/ 594908 w 1110954"/>
                  <a:gd name="connsiteY16" fmla="*/ 1040817 h 1480407"/>
                  <a:gd name="connsiteX17" fmla="*/ 556808 w 1110954"/>
                  <a:gd name="connsiteY17" fmla="*/ 1250367 h 1480407"/>
                  <a:gd name="connsiteX18" fmla="*/ 547283 w 1110954"/>
                  <a:gd name="connsiteY18" fmla="*/ 1374192 h 1480407"/>
                  <a:gd name="connsiteX19" fmla="*/ 613958 w 1110954"/>
                  <a:gd name="connsiteY19" fmla="*/ 1412292 h 1480407"/>
                  <a:gd name="connsiteX20" fmla="*/ 852083 w 1110954"/>
                  <a:gd name="connsiteY20" fmla="*/ 1459917 h 1480407"/>
                  <a:gd name="connsiteX21" fmla="*/ 1080683 w 1110954"/>
                  <a:gd name="connsiteY21" fmla="*/ 1469442 h 1480407"/>
                  <a:gd name="connsiteX22" fmla="*/ 1090208 w 1110954"/>
                  <a:gd name="connsiteY22" fmla="*/ 1307517 h 1480407"/>
                  <a:gd name="connsiteX23" fmla="*/ 1109258 w 1110954"/>
                  <a:gd name="connsiteY23" fmla="*/ 936042 h 1480407"/>
                  <a:gd name="connsiteX24" fmla="*/ 1042583 w 1110954"/>
                  <a:gd name="connsiteY24" fmla="*/ 659817 h 1480407"/>
                  <a:gd name="connsiteX25" fmla="*/ 1042583 w 1110954"/>
                  <a:gd name="connsiteY25" fmla="*/ 421692 h 1480407"/>
                  <a:gd name="connsiteX26" fmla="*/ 1052108 w 1110954"/>
                  <a:gd name="connsiteY26" fmla="*/ 240717 h 1480407"/>
                  <a:gd name="connsiteX27" fmla="*/ 1061633 w 1110954"/>
                  <a:gd name="connsiteY27" fmla="*/ 97842 h 1480407"/>
                  <a:gd name="connsiteX28" fmla="*/ 1023533 w 1110954"/>
                  <a:gd name="connsiteY28" fmla="*/ 12117 h 1480407"/>
                  <a:gd name="connsiteX0" fmla="*/ 1023533 w 1110009"/>
                  <a:gd name="connsiteY0" fmla="*/ 12117 h 1480407"/>
                  <a:gd name="connsiteX1" fmla="*/ 890183 w 1110009"/>
                  <a:gd name="connsiteY1" fmla="*/ 2592 h 1480407"/>
                  <a:gd name="connsiteX2" fmla="*/ 718733 w 1110009"/>
                  <a:gd name="connsiteY2" fmla="*/ 31167 h 1480407"/>
                  <a:gd name="connsiteX3" fmla="*/ 613958 w 1110009"/>
                  <a:gd name="connsiteY3" fmla="*/ 107367 h 1480407"/>
                  <a:gd name="connsiteX4" fmla="*/ 480608 w 1110009"/>
                  <a:gd name="connsiteY4" fmla="*/ 259767 h 1480407"/>
                  <a:gd name="connsiteX5" fmla="*/ 375833 w 1110009"/>
                  <a:gd name="connsiteY5" fmla="*/ 478842 h 1480407"/>
                  <a:gd name="connsiteX6" fmla="*/ 213908 w 1110009"/>
                  <a:gd name="connsiteY6" fmla="*/ 764592 h 1480407"/>
                  <a:gd name="connsiteX7" fmla="*/ 118658 w 1110009"/>
                  <a:gd name="connsiteY7" fmla="*/ 907467 h 1480407"/>
                  <a:gd name="connsiteX8" fmla="*/ 32933 w 1110009"/>
                  <a:gd name="connsiteY8" fmla="*/ 1031292 h 1480407"/>
                  <a:gd name="connsiteX9" fmla="*/ 4358 w 1110009"/>
                  <a:gd name="connsiteY9" fmla="*/ 1069392 h 1480407"/>
                  <a:gd name="connsiteX10" fmla="*/ 118658 w 1110009"/>
                  <a:gd name="connsiteY10" fmla="*/ 1164642 h 1480407"/>
                  <a:gd name="connsiteX11" fmla="*/ 328208 w 1110009"/>
                  <a:gd name="connsiteY11" fmla="*/ 1240842 h 1480407"/>
                  <a:gd name="connsiteX12" fmla="*/ 347258 w 1110009"/>
                  <a:gd name="connsiteY12" fmla="*/ 1221792 h 1480407"/>
                  <a:gd name="connsiteX13" fmla="*/ 442508 w 1110009"/>
                  <a:gd name="connsiteY13" fmla="*/ 1031292 h 1480407"/>
                  <a:gd name="connsiteX14" fmla="*/ 623483 w 1110009"/>
                  <a:gd name="connsiteY14" fmla="*/ 716967 h 1480407"/>
                  <a:gd name="connsiteX15" fmla="*/ 671108 w 1110009"/>
                  <a:gd name="connsiteY15" fmla="*/ 593142 h 1480407"/>
                  <a:gd name="connsiteX16" fmla="*/ 594908 w 1110009"/>
                  <a:gd name="connsiteY16" fmla="*/ 1040817 h 1480407"/>
                  <a:gd name="connsiteX17" fmla="*/ 556808 w 1110009"/>
                  <a:gd name="connsiteY17" fmla="*/ 1250367 h 1480407"/>
                  <a:gd name="connsiteX18" fmla="*/ 547283 w 1110009"/>
                  <a:gd name="connsiteY18" fmla="*/ 1374192 h 1480407"/>
                  <a:gd name="connsiteX19" fmla="*/ 613958 w 1110009"/>
                  <a:gd name="connsiteY19" fmla="*/ 1412292 h 1480407"/>
                  <a:gd name="connsiteX20" fmla="*/ 852083 w 1110009"/>
                  <a:gd name="connsiteY20" fmla="*/ 1459917 h 1480407"/>
                  <a:gd name="connsiteX21" fmla="*/ 1080683 w 1110009"/>
                  <a:gd name="connsiteY21" fmla="*/ 1469442 h 1480407"/>
                  <a:gd name="connsiteX22" fmla="*/ 1090208 w 1110009"/>
                  <a:gd name="connsiteY22" fmla="*/ 1307517 h 1480407"/>
                  <a:gd name="connsiteX23" fmla="*/ 1109258 w 1110009"/>
                  <a:gd name="connsiteY23" fmla="*/ 936042 h 1480407"/>
                  <a:gd name="connsiteX24" fmla="*/ 1099733 w 1110009"/>
                  <a:gd name="connsiteY24" fmla="*/ 650292 h 1480407"/>
                  <a:gd name="connsiteX25" fmla="*/ 1042583 w 1110009"/>
                  <a:gd name="connsiteY25" fmla="*/ 421692 h 1480407"/>
                  <a:gd name="connsiteX26" fmla="*/ 1052108 w 1110009"/>
                  <a:gd name="connsiteY26" fmla="*/ 240717 h 1480407"/>
                  <a:gd name="connsiteX27" fmla="*/ 1061633 w 1110009"/>
                  <a:gd name="connsiteY27" fmla="*/ 97842 h 1480407"/>
                  <a:gd name="connsiteX28" fmla="*/ 1023533 w 1110009"/>
                  <a:gd name="connsiteY28" fmla="*/ 12117 h 1480407"/>
                  <a:gd name="connsiteX0" fmla="*/ 1023533 w 1109465"/>
                  <a:gd name="connsiteY0" fmla="*/ 12117 h 1480407"/>
                  <a:gd name="connsiteX1" fmla="*/ 890183 w 1109465"/>
                  <a:gd name="connsiteY1" fmla="*/ 2592 h 1480407"/>
                  <a:gd name="connsiteX2" fmla="*/ 718733 w 1109465"/>
                  <a:gd name="connsiteY2" fmla="*/ 31167 h 1480407"/>
                  <a:gd name="connsiteX3" fmla="*/ 613958 w 1109465"/>
                  <a:gd name="connsiteY3" fmla="*/ 107367 h 1480407"/>
                  <a:gd name="connsiteX4" fmla="*/ 480608 w 1109465"/>
                  <a:gd name="connsiteY4" fmla="*/ 259767 h 1480407"/>
                  <a:gd name="connsiteX5" fmla="*/ 375833 w 1109465"/>
                  <a:gd name="connsiteY5" fmla="*/ 478842 h 1480407"/>
                  <a:gd name="connsiteX6" fmla="*/ 213908 w 1109465"/>
                  <a:gd name="connsiteY6" fmla="*/ 764592 h 1480407"/>
                  <a:gd name="connsiteX7" fmla="*/ 118658 w 1109465"/>
                  <a:gd name="connsiteY7" fmla="*/ 907467 h 1480407"/>
                  <a:gd name="connsiteX8" fmla="*/ 32933 w 1109465"/>
                  <a:gd name="connsiteY8" fmla="*/ 1031292 h 1480407"/>
                  <a:gd name="connsiteX9" fmla="*/ 4358 w 1109465"/>
                  <a:gd name="connsiteY9" fmla="*/ 1069392 h 1480407"/>
                  <a:gd name="connsiteX10" fmla="*/ 118658 w 1109465"/>
                  <a:gd name="connsiteY10" fmla="*/ 1164642 h 1480407"/>
                  <a:gd name="connsiteX11" fmla="*/ 328208 w 1109465"/>
                  <a:gd name="connsiteY11" fmla="*/ 1240842 h 1480407"/>
                  <a:gd name="connsiteX12" fmla="*/ 347258 w 1109465"/>
                  <a:gd name="connsiteY12" fmla="*/ 1221792 h 1480407"/>
                  <a:gd name="connsiteX13" fmla="*/ 442508 w 1109465"/>
                  <a:gd name="connsiteY13" fmla="*/ 1031292 h 1480407"/>
                  <a:gd name="connsiteX14" fmla="*/ 623483 w 1109465"/>
                  <a:gd name="connsiteY14" fmla="*/ 716967 h 1480407"/>
                  <a:gd name="connsiteX15" fmla="*/ 671108 w 1109465"/>
                  <a:gd name="connsiteY15" fmla="*/ 593142 h 1480407"/>
                  <a:gd name="connsiteX16" fmla="*/ 594908 w 1109465"/>
                  <a:gd name="connsiteY16" fmla="*/ 1040817 h 1480407"/>
                  <a:gd name="connsiteX17" fmla="*/ 556808 w 1109465"/>
                  <a:gd name="connsiteY17" fmla="*/ 1250367 h 1480407"/>
                  <a:gd name="connsiteX18" fmla="*/ 547283 w 1109465"/>
                  <a:gd name="connsiteY18" fmla="*/ 1374192 h 1480407"/>
                  <a:gd name="connsiteX19" fmla="*/ 613958 w 1109465"/>
                  <a:gd name="connsiteY19" fmla="*/ 1412292 h 1480407"/>
                  <a:gd name="connsiteX20" fmla="*/ 852083 w 1109465"/>
                  <a:gd name="connsiteY20" fmla="*/ 1459917 h 1480407"/>
                  <a:gd name="connsiteX21" fmla="*/ 1080683 w 1109465"/>
                  <a:gd name="connsiteY21" fmla="*/ 1469442 h 1480407"/>
                  <a:gd name="connsiteX22" fmla="*/ 1090208 w 1109465"/>
                  <a:gd name="connsiteY22" fmla="*/ 1307517 h 1480407"/>
                  <a:gd name="connsiteX23" fmla="*/ 1109258 w 1109465"/>
                  <a:gd name="connsiteY23" fmla="*/ 936042 h 1480407"/>
                  <a:gd name="connsiteX24" fmla="*/ 1099733 w 1109465"/>
                  <a:gd name="connsiteY24" fmla="*/ 650292 h 1480407"/>
                  <a:gd name="connsiteX25" fmla="*/ 1090208 w 1109465"/>
                  <a:gd name="connsiteY25" fmla="*/ 421692 h 1480407"/>
                  <a:gd name="connsiteX26" fmla="*/ 1052108 w 1109465"/>
                  <a:gd name="connsiteY26" fmla="*/ 240717 h 1480407"/>
                  <a:gd name="connsiteX27" fmla="*/ 1061633 w 1109465"/>
                  <a:gd name="connsiteY27" fmla="*/ 97842 h 1480407"/>
                  <a:gd name="connsiteX28" fmla="*/ 1023533 w 1109465"/>
                  <a:gd name="connsiteY28" fmla="*/ 12117 h 1480407"/>
                  <a:gd name="connsiteX0" fmla="*/ 1023533 w 1109465"/>
                  <a:gd name="connsiteY0" fmla="*/ 12117 h 1480407"/>
                  <a:gd name="connsiteX1" fmla="*/ 890183 w 1109465"/>
                  <a:gd name="connsiteY1" fmla="*/ 2592 h 1480407"/>
                  <a:gd name="connsiteX2" fmla="*/ 718733 w 1109465"/>
                  <a:gd name="connsiteY2" fmla="*/ 31167 h 1480407"/>
                  <a:gd name="connsiteX3" fmla="*/ 613958 w 1109465"/>
                  <a:gd name="connsiteY3" fmla="*/ 107367 h 1480407"/>
                  <a:gd name="connsiteX4" fmla="*/ 480608 w 1109465"/>
                  <a:gd name="connsiteY4" fmla="*/ 259767 h 1480407"/>
                  <a:gd name="connsiteX5" fmla="*/ 375833 w 1109465"/>
                  <a:gd name="connsiteY5" fmla="*/ 478842 h 1480407"/>
                  <a:gd name="connsiteX6" fmla="*/ 213908 w 1109465"/>
                  <a:gd name="connsiteY6" fmla="*/ 764592 h 1480407"/>
                  <a:gd name="connsiteX7" fmla="*/ 118658 w 1109465"/>
                  <a:gd name="connsiteY7" fmla="*/ 907467 h 1480407"/>
                  <a:gd name="connsiteX8" fmla="*/ 32933 w 1109465"/>
                  <a:gd name="connsiteY8" fmla="*/ 1031292 h 1480407"/>
                  <a:gd name="connsiteX9" fmla="*/ 4358 w 1109465"/>
                  <a:gd name="connsiteY9" fmla="*/ 1069392 h 1480407"/>
                  <a:gd name="connsiteX10" fmla="*/ 118658 w 1109465"/>
                  <a:gd name="connsiteY10" fmla="*/ 1164642 h 1480407"/>
                  <a:gd name="connsiteX11" fmla="*/ 328208 w 1109465"/>
                  <a:gd name="connsiteY11" fmla="*/ 1240842 h 1480407"/>
                  <a:gd name="connsiteX12" fmla="*/ 384275 w 1109465"/>
                  <a:gd name="connsiteY12" fmla="*/ 1269417 h 1480407"/>
                  <a:gd name="connsiteX13" fmla="*/ 442508 w 1109465"/>
                  <a:gd name="connsiteY13" fmla="*/ 1031292 h 1480407"/>
                  <a:gd name="connsiteX14" fmla="*/ 623483 w 1109465"/>
                  <a:gd name="connsiteY14" fmla="*/ 716967 h 1480407"/>
                  <a:gd name="connsiteX15" fmla="*/ 671108 w 1109465"/>
                  <a:gd name="connsiteY15" fmla="*/ 593142 h 1480407"/>
                  <a:gd name="connsiteX16" fmla="*/ 594908 w 1109465"/>
                  <a:gd name="connsiteY16" fmla="*/ 1040817 h 1480407"/>
                  <a:gd name="connsiteX17" fmla="*/ 556808 w 1109465"/>
                  <a:gd name="connsiteY17" fmla="*/ 1250367 h 1480407"/>
                  <a:gd name="connsiteX18" fmla="*/ 547283 w 1109465"/>
                  <a:gd name="connsiteY18" fmla="*/ 1374192 h 1480407"/>
                  <a:gd name="connsiteX19" fmla="*/ 613958 w 1109465"/>
                  <a:gd name="connsiteY19" fmla="*/ 1412292 h 1480407"/>
                  <a:gd name="connsiteX20" fmla="*/ 852083 w 1109465"/>
                  <a:gd name="connsiteY20" fmla="*/ 1459917 h 1480407"/>
                  <a:gd name="connsiteX21" fmla="*/ 1080683 w 1109465"/>
                  <a:gd name="connsiteY21" fmla="*/ 1469442 h 1480407"/>
                  <a:gd name="connsiteX22" fmla="*/ 1090208 w 1109465"/>
                  <a:gd name="connsiteY22" fmla="*/ 1307517 h 1480407"/>
                  <a:gd name="connsiteX23" fmla="*/ 1109258 w 1109465"/>
                  <a:gd name="connsiteY23" fmla="*/ 936042 h 1480407"/>
                  <a:gd name="connsiteX24" fmla="*/ 1099733 w 1109465"/>
                  <a:gd name="connsiteY24" fmla="*/ 650292 h 1480407"/>
                  <a:gd name="connsiteX25" fmla="*/ 1090208 w 1109465"/>
                  <a:gd name="connsiteY25" fmla="*/ 421692 h 1480407"/>
                  <a:gd name="connsiteX26" fmla="*/ 1052108 w 1109465"/>
                  <a:gd name="connsiteY26" fmla="*/ 240717 h 1480407"/>
                  <a:gd name="connsiteX27" fmla="*/ 1061633 w 1109465"/>
                  <a:gd name="connsiteY27" fmla="*/ 97842 h 1480407"/>
                  <a:gd name="connsiteX28" fmla="*/ 1023533 w 1109465"/>
                  <a:gd name="connsiteY28" fmla="*/ 12117 h 1480407"/>
                  <a:gd name="connsiteX0" fmla="*/ 1023533 w 1109465"/>
                  <a:gd name="connsiteY0" fmla="*/ 12117 h 1480407"/>
                  <a:gd name="connsiteX1" fmla="*/ 890183 w 1109465"/>
                  <a:gd name="connsiteY1" fmla="*/ 2592 h 1480407"/>
                  <a:gd name="connsiteX2" fmla="*/ 718733 w 1109465"/>
                  <a:gd name="connsiteY2" fmla="*/ 31167 h 1480407"/>
                  <a:gd name="connsiteX3" fmla="*/ 613958 w 1109465"/>
                  <a:gd name="connsiteY3" fmla="*/ 107367 h 1480407"/>
                  <a:gd name="connsiteX4" fmla="*/ 480608 w 1109465"/>
                  <a:gd name="connsiteY4" fmla="*/ 259767 h 1480407"/>
                  <a:gd name="connsiteX5" fmla="*/ 375833 w 1109465"/>
                  <a:gd name="connsiteY5" fmla="*/ 478842 h 1480407"/>
                  <a:gd name="connsiteX6" fmla="*/ 213908 w 1109465"/>
                  <a:gd name="connsiteY6" fmla="*/ 764592 h 1480407"/>
                  <a:gd name="connsiteX7" fmla="*/ 118658 w 1109465"/>
                  <a:gd name="connsiteY7" fmla="*/ 907467 h 1480407"/>
                  <a:gd name="connsiteX8" fmla="*/ 32933 w 1109465"/>
                  <a:gd name="connsiteY8" fmla="*/ 1031292 h 1480407"/>
                  <a:gd name="connsiteX9" fmla="*/ 4358 w 1109465"/>
                  <a:gd name="connsiteY9" fmla="*/ 1069392 h 1480407"/>
                  <a:gd name="connsiteX10" fmla="*/ 118658 w 1109465"/>
                  <a:gd name="connsiteY10" fmla="*/ 1164642 h 1480407"/>
                  <a:gd name="connsiteX11" fmla="*/ 328208 w 1109465"/>
                  <a:gd name="connsiteY11" fmla="*/ 1240842 h 1480407"/>
                  <a:gd name="connsiteX12" fmla="*/ 384275 w 1109465"/>
                  <a:gd name="connsiteY12" fmla="*/ 1269417 h 1480407"/>
                  <a:gd name="connsiteX13" fmla="*/ 507289 w 1109465"/>
                  <a:gd name="connsiteY13" fmla="*/ 1040817 h 1480407"/>
                  <a:gd name="connsiteX14" fmla="*/ 623483 w 1109465"/>
                  <a:gd name="connsiteY14" fmla="*/ 716967 h 1480407"/>
                  <a:gd name="connsiteX15" fmla="*/ 671108 w 1109465"/>
                  <a:gd name="connsiteY15" fmla="*/ 593142 h 1480407"/>
                  <a:gd name="connsiteX16" fmla="*/ 594908 w 1109465"/>
                  <a:gd name="connsiteY16" fmla="*/ 1040817 h 1480407"/>
                  <a:gd name="connsiteX17" fmla="*/ 556808 w 1109465"/>
                  <a:gd name="connsiteY17" fmla="*/ 1250367 h 1480407"/>
                  <a:gd name="connsiteX18" fmla="*/ 547283 w 1109465"/>
                  <a:gd name="connsiteY18" fmla="*/ 1374192 h 1480407"/>
                  <a:gd name="connsiteX19" fmla="*/ 613958 w 1109465"/>
                  <a:gd name="connsiteY19" fmla="*/ 1412292 h 1480407"/>
                  <a:gd name="connsiteX20" fmla="*/ 852083 w 1109465"/>
                  <a:gd name="connsiteY20" fmla="*/ 1459917 h 1480407"/>
                  <a:gd name="connsiteX21" fmla="*/ 1080683 w 1109465"/>
                  <a:gd name="connsiteY21" fmla="*/ 1469442 h 1480407"/>
                  <a:gd name="connsiteX22" fmla="*/ 1090208 w 1109465"/>
                  <a:gd name="connsiteY22" fmla="*/ 1307517 h 1480407"/>
                  <a:gd name="connsiteX23" fmla="*/ 1109258 w 1109465"/>
                  <a:gd name="connsiteY23" fmla="*/ 936042 h 1480407"/>
                  <a:gd name="connsiteX24" fmla="*/ 1099733 w 1109465"/>
                  <a:gd name="connsiteY24" fmla="*/ 650292 h 1480407"/>
                  <a:gd name="connsiteX25" fmla="*/ 1090208 w 1109465"/>
                  <a:gd name="connsiteY25" fmla="*/ 421692 h 1480407"/>
                  <a:gd name="connsiteX26" fmla="*/ 1052108 w 1109465"/>
                  <a:gd name="connsiteY26" fmla="*/ 240717 h 1480407"/>
                  <a:gd name="connsiteX27" fmla="*/ 1061633 w 1109465"/>
                  <a:gd name="connsiteY27" fmla="*/ 97842 h 1480407"/>
                  <a:gd name="connsiteX28" fmla="*/ 1023533 w 1109465"/>
                  <a:gd name="connsiteY28" fmla="*/ 12117 h 1480407"/>
                  <a:gd name="connsiteX0" fmla="*/ 994628 w 1080560"/>
                  <a:gd name="connsiteY0" fmla="*/ 12117 h 1480407"/>
                  <a:gd name="connsiteX1" fmla="*/ 861278 w 1080560"/>
                  <a:gd name="connsiteY1" fmla="*/ 2592 h 1480407"/>
                  <a:gd name="connsiteX2" fmla="*/ 689828 w 1080560"/>
                  <a:gd name="connsiteY2" fmla="*/ 31167 h 1480407"/>
                  <a:gd name="connsiteX3" fmla="*/ 585053 w 1080560"/>
                  <a:gd name="connsiteY3" fmla="*/ 107367 h 1480407"/>
                  <a:gd name="connsiteX4" fmla="*/ 451703 w 1080560"/>
                  <a:gd name="connsiteY4" fmla="*/ 259767 h 1480407"/>
                  <a:gd name="connsiteX5" fmla="*/ 346928 w 1080560"/>
                  <a:gd name="connsiteY5" fmla="*/ 478842 h 1480407"/>
                  <a:gd name="connsiteX6" fmla="*/ 185003 w 1080560"/>
                  <a:gd name="connsiteY6" fmla="*/ 764592 h 1480407"/>
                  <a:gd name="connsiteX7" fmla="*/ 89753 w 1080560"/>
                  <a:gd name="connsiteY7" fmla="*/ 907467 h 1480407"/>
                  <a:gd name="connsiteX8" fmla="*/ 4028 w 1080560"/>
                  <a:gd name="connsiteY8" fmla="*/ 1031292 h 1480407"/>
                  <a:gd name="connsiteX9" fmla="*/ 21725 w 1080560"/>
                  <a:gd name="connsiteY9" fmla="*/ 1107492 h 1480407"/>
                  <a:gd name="connsiteX10" fmla="*/ 89753 w 1080560"/>
                  <a:gd name="connsiteY10" fmla="*/ 1164642 h 1480407"/>
                  <a:gd name="connsiteX11" fmla="*/ 299303 w 1080560"/>
                  <a:gd name="connsiteY11" fmla="*/ 1240842 h 1480407"/>
                  <a:gd name="connsiteX12" fmla="*/ 355370 w 1080560"/>
                  <a:gd name="connsiteY12" fmla="*/ 1269417 h 1480407"/>
                  <a:gd name="connsiteX13" fmla="*/ 478384 w 1080560"/>
                  <a:gd name="connsiteY13" fmla="*/ 1040817 h 1480407"/>
                  <a:gd name="connsiteX14" fmla="*/ 594578 w 1080560"/>
                  <a:gd name="connsiteY14" fmla="*/ 716967 h 1480407"/>
                  <a:gd name="connsiteX15" fmla="*/ 642203 w 1080560"/>
                  <a:gd name="connsiteY15" fmla="*/ 593142 h 1480407"/>
                  <a:gd name="connsiteX16" fmla="*/ 566003 w 1080560"/>
                  <a:gd name="connsiteY16" fmla="*/ 1040817 h 1480407"/>
                  <a:gd name="connsiteX17" fmla="*/ 527903 w 1080560"/>
                  <a:gd name="connsiteY17" fmla="*/ 1250367 h 1480407"/>
                  <a:gd name="connsiteX18" fmla="*/ 518378 w 1080560"/>
                  <a:gd name="connsiteY18" fmla="*/ 1374192 h 1480407"/>
                  <a:gd name="connsiteX19" fmla="*/ 585053 w 1080560"/>
                  <a:gd name="connsiteY19" fmla="*/ 1412292 h 1480407"/>
                  <a:gd name="connsiteX20" fmla="*/ 823178 w 1080560"/>
                  <a:gd name="connsiteY20" fmla="*/ 1459917 h 1480407"/>
                  <a:gd name="connsiteX21" fmla="*/ 1051778 w 1080560"/>
                  <a:gd name="connsiteY21" fmla="*/ 1469442 h 1480407"/>
                  <a:gd name="connsiteX22" fmla="*/ 1061303 w 1080560"/>
                  <a:gd name="connsiteY22" fmla="*/ 1307517 h 1480407"/>
                  <a:gd name="connsiteX23" fmla="*/ 1080353 w 1080560"/>
                  <a:gd name="connsiteY23" fmla="*/ 936042 h 1480407"/>
                  <a:gd name="connsiteX24" fmla="*/ 1070828 w 1080560"/>
                  <a:gd name="connsiteY24" fmla="*/ 650292 h 1480407"/>
                  <a:gd name="connsiteX25" fmla="*/ 1061303 w 1080560"/>
                  <a:gd name="connsiteY25" fmla="*/ 421692 h 1480407"/>
                  <a:gd name="connsiteX26" fmla="*/ 1023203 w 1080560"/>
                  <a:gd name="connsiteY26" fmla="*/ 240717 h 1480407"/>
                  <a:gd name="connsiteX27" fmla="*/ 1032728 w 1080560"/>
                  <a:gd name="connsiteY27" fmla="*/ 97842 h 1480407"/>
                  <a:gd name="connsiteX28" fmla="*/ 994628 w 1080560"/>
                  <a:gd name="connsiteY28" fmla="*/ 12117 h 1480407"/>
                  <a:gd name="connsiteX0" fmla="*/ 972962 w 1058894"/>
                  <a:gd name="connsiteY0" fmla="*/ 12117 h 1480407"/>
                  <a:gd name="connsiteX1" fmla="*/ 839612 w 1058894"/>
                  <a:gd name="connsiteY1" fmla="*/ 2592 h 1480407"/>
                  <a:gd name="connsiteX2" fmla="*/ 668162 w 1058894"/>
                  <a:gd name="connsiteY2" fmla="*/ 31167 h 1480407"/>
                  <a:gd name="connsiteX3" fmla="*/ 563387 w 1058894"/>
                  <a:gd name="connsiteY3" fmla="*/ 107367 h 1480407"/>
                  <a:gd name="connsiteX4" fmla="*/ 430037 w 1058894"/>
                  <a:gd name="connsiteY4" fmla="*/ 259767 h 1480407"/>
                  <a:gd name="connsiteX5" fmla="*/ 325262 w 1058894"/>
                  <a:gd name="connsiteY5" fmla="*/ 478842 h 1480407"/>
                  <a:gd name="connsiteX6" fmla="*/ 163337 w 1058894"/>
                  <a:gd name="connsiteY6" fmla="*/ 764592 h 1480407"/>
                  <a:gd name="connsiteX7" fmla="*/ 68087 w 1058894"/>
                  <a:gd name="connsiteY7" fmla="*/ 907467 h 1480407"/>
                  <a:gd name="connsiteX8" fmla="*/ 56398 w 1058894"/>
                  <a:gd name="connsiteY8" fmla="*/ 1050342 h 1480407"/>
                  <a:gd name="connsiteX9" fmla="*/ 59 w 1058894"/>
                  <a:gd name="connsiteY9" fmla="*/ 1107492 h 1480407"/>
                  <a:gd name="connsiteX10" fmla="*/ 68087 w 1058894"/>
                  <a:gd name="connsiteY10" fmla="*/ 1164642 h 1480407"/>
                  <a:gd name="connsiteX11" fmla="*/ 277637 w 1058894"/>
                  <a:gd name="connsiteY11" fmla="*/ 1240842 h 1480407"/>
                  <a:gd name="connsiteX12" fmla="*/ 333704 w 1058894"/>
                  <a:gd name="connsiteY12" fmla="*/ 1269417 h 1480407"/>
                  <a:gd name="connsiteX13" fmla="*/ 456718 w 1058894"/>
                  <a:gd name="connsiteY13" fmla="*/ 1040817 h 1480407"/>
                  <a:gd name="connsiteX14" fmla="*/ 572912 w 1058894"/>
                  <a:gd name="connsiteY14" fmla="*/ 716967 h 1480407"/>
                  <a:gd name="connsiteX15" fmla="*/ 620537 w 1058894"/>
                  <a:gd name="connsiteY15" fmla="*/ 593142 h 1480407"/>
                  <a:gd name="connsiteX16" fmla="*/ 544337 w 1058894"/>
                  <a:gd name="connsiteY16" fmla="*/ 1040817 h 1480407"/>
                  <a:gd name="connsiteX17" fmla="*/ 506237 w 1058894"/>
                  <a:gd name="connsiteY17" fmla="*/ 1250367 h 1480407"/>
                  <a:gd name="connsiteX18" fmla="*/ 496712 w 1058894"/>
                  <a:gd name="connsiteY18" fmla="*/ 1374192 h 1480407"/>
                  <a:gd name="connsiteX19" fmla="*/ 563387 w 1058894"/>
                  <a:gd name="connsiteY19" fmla="*/ 1412292 h 1480407"/>
                  <a:gd name="connsiteX20" fmla="*/ 801512 w 1058894"/>
                  <a:gd name="connsiteY20" fmla="*/ 1459917 h 1480407"/>
                  <a:gd name="connsiteX21" fmla="*/ 1030112 w 1058894"/>
                  <a:gd name="connsiteY21" fmla="*/ 1469442 h 1480407"/>
                  <a:gd name="connsiteX22" fmla="*/ 1039637 w 1058894"/>
                  <a:gd name="connsiteY22" fmla="*/ 1307517 h 1480407"/>
                  <a:gd name="connsiteX23" fmla="*/ 1058687 w 1058894"/>
                  <a:gd name="connsiteY23" fmla="*/ 936042 h 1480407"/>
                  <a:gd name="connsiteX24" fmla="*/ 1049162 w 1058894"/>
                  <a:gd name="connsiteY24" fmla="*/ 650292 h 1480407"/>
                  <a:gd name="connsiteX25" fmla="*/ 1039637 w 1058894"/>
                  <a:gd name="connsiteY25" fmla="*/ 421692 h 1480407"/>
                  <a:gd name="connsiteX26" fmla="*/ 1001537 w 1058894"/>
                  <a:gd name="connsiteY26" fmla="*/ 240717 h 1480407"/>
                  <a:gd name="connsiteX27" fmla="*/ 1011062 w 1058894"/>
                  <a:gd name="connsiteY27" fmla="*/ 97842 h 1480407"/>
                  <a:gd name="connsiteX28" fmla="*/ 972962 w 1058894"/>
                  <a:gd name="connsiteY28" fmla="*/ 12117 h 1480407"/>
                  <a:gd name="connsiteX0" fmla="*/ 972968 w 1058900"/>
                  <a:gd name="connsiteY0" fmla="*/ 12117 h 1480407"/>
                  <a:gd name="connsiteX1" fmla="*/ 839618 w 1058900"/>
                  <a:gd name="connsiteY1" fmla="*/ 2592 h 1480407"/>
                  <a:gd name="connsiteX2" fmla="*/ 668168 w 1058900"/>
                  <a:gd name="connsiteY2" fmla="*/ 31167 h 1480407"/>
                  <a:gd name="connsiteX3" fmla="*/ 563393 w 1058900"/>
                  <a:gd name="connsiteY3" fmla="*/ 107367 h 1480407"/>
                  <a:gd name="connsiteX4" fmla="*/ 430043 w 1058900"/>
                  <a:gd name="connsiteY4" fmla="*/ 259767 h 1480407"/>
                  <a:gd name="connsiteX5" fmla="*/ 325268 w 1058900"/>
                  <a:gd name="connsiteY5" fmla="*/ 478842 h 1480407"/>
                  <a:gd name="connsiteX6" fmla="*/ 163343 w 1058900"/>
                  <a:gd name="connsiteY6" fmla="*/ 764592 h 1480407"/>
                  <a:gd name="connsiteX7" fmla="*/ 95856 w 1058900"/>
                  <a:gd name="connsiteY7" fmla="*/ 926517 h 1480407"/>
                  <a:gd name="connsiteX8" fmla="*/ 56404 w 1058900"/>
                  <a:gd name="connsiteY8" fmla="*/ 1050342 h 1480407"/>
                  <a:gd name="connsiteX9" fmla="*/ 65 w 1058900"/>
                  <a:gd name="connsiteY9" fmla="*/ 1107492 h 1480407"/>
                  <a:gd name="connsiteX10" fmla="*/ 68093 w 1058900"/>
                  <a:gd name="connsiteY10" fmla="*/ 1164642 h 1480407"/>
                  <a:gd name="connsiteX11" fmla="*/ 277643 w 1058900"/>
                  <a:gd name="connsiteY11" fmla="*/ 1240842 h 1480407"/>
                  <a:gd name="connsiteX12" fmla="*/ 333710 w 1058900"/>
                  <a:gd name="connsiteY12" fmla="*/ 1269417 h 1480407"/>
                  <a:gd name="connsiteX13" fmla="*/ 456724 w 1058900"/>
                  <a:gd name="connsiteY13" fmla="*/ 1040817 h 1480407"/>
                  <a:gd name="connsiteX14" fmla="*/ 572918 w 1058900"/>
                  <a:gd name="connsiteY14" fmla="*/ 716967 h 1480407"/>
                  <a:gd name="connsiteX15" fmla="*/ 620543 w 1058900"/>
                  <a:gd name="connsiteY15" fmla="*/ 593142 h 1480407"/>
                  <a:gd name="connsiteX16" fmla="*/ 544343 w 1058900"/>
                  <a:gd name="connsiteY16" fmla="*/ 1040817 h 1480407"/>
                  <a:gd name="connsiteX17" fmla="*/ 506243 w 1058900"/>
                  <a:gd name="connsiteY17" fmla="*/ 1250367 h 1480407"/>
                  <a:gd name="connsiteX18" fmla="*/ 496718 w 1058900"/>
                  <a:gd name="connsiteY18" fmla="*/ 1374192 h 1480407"/>
                  <a:gd name="connsiteX19" fmla="*/ 563393 w 1058900"/>
                  <a:gd name="connsiteY19" fmla="*/ 1412292 h 1480407"/>
                  <a:gd name="connsiteX20" fmla="*/ 801518 w 1058900"/>
                  <a:gd name="connsiteY20" fmla="*/ 1459917 h 1480407"/>
                  <a:gd name="connsiteX21" fmla="*/ 1030118 w 1058900"/>
                  <a:gd name="connsiteY21" fmla="*/ 1469442 h 1480407"/>
                  <a:gd name="connsiteX22" fmla="*/ 1039643 w 1058900"/>
                  <a:gd name="connsiteY22" fmla="*/ 1307517 h 1480407"/>
                  <a:gd name="connsiteX23" fmla="*/ 1058693 w 1058900"/>
                  <a:gd name="connsiteY23" fmla="*/ 936042 h 1480407"/>
                  <a:gd name="connsiteX24" fmla="*/ 1049168 w 1058900"/>
                  <a:gd name="connsiteY24" fmla="*/ 650292 h 1480407"/>
                  <a:gd name="connsiteX25" fmla="*/ 1039643 w 1058900"/>
                  <a:gd name="connsiteY25" fmla="*/ 421692 h 1480407"/>
                  <a:gd name="connsiteX26" fmla="*/ 1001543 w 1058900"/>
                  <a:gd name="connsiteY26" fmla="*/ 240717 h 1480407"/>
                  <a:gd name="connsiteX27" fmla="*/ 1011068 w 1058900"/>
                  <a:gd name="connsiteY27" fmla="*/ 97842 h 1480407"/>
                  <a:gd name="connsiteX28" fmla="*/ 972968 w 1058900"/>
                  <a:gd name="connsiteY28" fmla="*/ 12117 h 1480407"/>
                  <a:gd name="connsiteX0" fmla="*/ 972968 w 1058900"/>
                  <a:gd name="connsiteY0" fmla="*/ 12117 h 1480407"/>
                  <a:gd name="connsiteX1" fmla="*/ 839618 w 1058900"/>
                  <a:gd name="connsiteY1" fmla="*/ 2592 h 1480407"/>
                  <a:gd name="connsiteX2" fmla="*/ 668168 w 1058900"/>
                  <a:gd name="connsiteY2" fmla="*/ 31167 h 1480407"/>
                  <a:gd name="connsiteX3" fmla="*/ 478781 w 1058900"/>
                  <a:gd name="connsiteY3" fmla="*/ 107367 h 1480407"/>
                  <a:gd name="connsiteX4" fmla="*/ 430043 w 1058900"/>
                  <a:gd name="connsiteY4" fmla="*/ 259767 h 1480407"/>
                  <a:gd name="connsiteX5" fmla="*/ 325268 w 1058900"/>
                  <a:gd name="connsiteY5" fmla="*/ 478842 h 1480407"/>
                  <a:gd name="connsiteX6" fmla="*/ 163343 w 1058900"/>
                  <a:gd name="connsiteY6" fmla="*/ 764592 h 1480407"/>
                  <a:gd name="connsiteX7" fmla="*/ 95856 w 1058900"/>
                  <a:gd name="connsiteY7" fmla="*/ 926517 h 1480407"/>
                  <a:gd name="connsiteX8" fmla="*/ 56404 w 1058900"/>
                  <a:gd name="connsiteY8" fmla="*/ 1050342 h 1480407"/>
                  <a:gd name="connsiteX9" fmla="*/ 65 w 1058900"/>
                  <a:gd name="connsiteY9" fmla="*/ 1107492 h 1480407"/>
                  <a:gd name="connsiteX10" fmla="*/ 68093 w 1058900"/>
                  <a:gd name="connsiteY10" fmla="*/ 1164642 h 1480407"/>
                  <a:gd name="connsiteX11" fmla="*/ 277643 w 1058900"/>
                  <a:gd name="connsiteY11" fmla="*/ 1240842 h 1480407"/>
                  <a:gd name="connsiteX12" fmla="*/ 333710 w 1058900"/>
                  <a:gd name="connsiteY12" fmla="*/ 1269417 h 1480407"/>
                  <a:gd name="connsiteX13" fmla="*/ 456724 w 1058900"/>
                  <a:gd name="connsiteY13" fmla="*/ 1040817 h 1480407"/>
                  <a:gd name="connsiteX14" fmla="*/ 572918 w 1058900"/>
                  <a:gd name="connsiteY14" fmla="*/ 716967 h 1480407"/>
                  <a:gd name="connsiteX15" fmla="*/ 620543 w 1058900"/>
                  <a:gd name="connsiteY15" fmla="*/ 593142 h 1480407"/>
                  <a:gd name="connsiteX16" fmla="*/ 544343 w 1058900"/>
                  <a:gd name="connsiteY16" fmla="*/ 1040817 h 1480407"/>
                  <a:gd name="connsiteX17" fmla="*/ 506243 w 1058900"/>
                  <a:gd name="connsiteY17" fmla="*/ 1250367 h 1480407"/>
                  <a:gd name="connsiteX18" fmla="*/ 496718 w 1058900"/>
                  <a:gd name="connsiteY18" fmla="*/ 1374192 h 1480407"/>
                  <a:gd name="connsiteX19" fmla="*/ 563393 w 1058900"/>
                  <a:gd name="connsiteY19" fmla="*/ 1412292 h 1480407"/>
                  <a:gd name="connsiteX20" fmla="*/ 801518 w 1058900"/>
                  <a:gd name="connsiteY20" fmla="*/ 1459917 h 1480407"/>
                  <a:gd name="connsiteX21" fmla="*/ 1030118 w 1058900"/>
                  <a:gd name="connsiteY21" fmla="*/ 1469442 h 1480407"/>
                  <a:gd name="connsiteX22" fmla="*/ 1039643 w 1058900"/>
                  <a:gd name="connsiteY22" fmla="*/ 1307517 h 1480407"/>
                  <a:gd name="connsiteX23" fmla="*/ 1058693 w 1058900"/>
                  <a:gd name="connsiteY23" fmla="*/ 936042 h 1480407"/>
                  <a:gd name="connsiteX24" fmla="*/ 1049168 w 1058900"/>
                  <a:gd name="connsiteY24" fmla="*/ 650292 h 1480407"/>
                  <a:gd name="connsiteX25" fmla="*/ 1039643 w 1058900"/>
                  <a:gd name="connsiteY25" fmla="*/ 421692 h 1480407"/>
                  <a:gd name="connsiteX26" fmla="*/ 1001543 w 1058900"/>
                  <a:gd name="connsiteY26" fmla="*/ 240717 h 1480407"/>
                  <a:gd name="connsiteX27" fmla="*/ 1011068 w 1058900"/>
                  <a:gd name="connsiteY27" fmla="*/ 97842 h 1480407"/>
                  <a:gd name="connsiteX28" fmla="*/ 972968 w 1058900"/>
                  <a:gd name="connsiteY28" fmla="*/ 12117 h 1480407"/>
                  <a:gd name="connsiteX0" fmla="*/ 972968 w 1058900"/>
                  <a:gd name="connsiteY0" fmla="*/ 12117 h 1480407"/>
                  <a:gd name="connsiteX1" fmla="*/ 839618 w 1058900"/>
                  <a:gd name="connsiteY1" fmla="*/ 2592 h 1480407"/>
                  <a:gd name="connsiteX2" fmla="*/ 668168 w 1058900"/>
                  <a:gd name="connsiteY2" fmla="*/ 31167 h 1480407"/>
                  <a:gd name="connsiteX3" fmla="*/ 478781 w 1058900"/>
                  <a:gd name="connsiteY3" fmla="*/ 107367 h 1480407"/>
                  <a:gd name="connsiteX4" fmla="*/ 373635 w 1058900"/>
                  <a:gd name="connsiteY4" fmla="*/ 274281 h 1480407"/>
                  <a:gd name="connsiteX5" fmla="*/ 325268 w 1058900"/>
                  <a:gd name="connsiteY5" fmla="*/ 478842 h 1480407"/>
                  <a:gd name="connsiteX6" fmla="*/ 163343 w 1058900"/>
                  <a:gd name="connsiteY6" fmla="*/ 764592 h 1480407"/>
                  <a:gd name="connsiteX7" fmla="*/ 95856 w 1058900"/>
                  <a:gd name="connsiteY7" fmla="*/ 926517 h 1480407"/>
                  <a:gd name="connsiteX8" fmla="*/ 56404 w 1058900"/>
                  <a:gd name="connsiteY8" fmla="*/ 1050342 h 1480407"/>
                  <a:gd name="connsiteX9" fmla="*/ 65 w 1058900"/>
                  <a:gd name="connsiteY9" fmla="*/ 1107492 h 1480407"/>
                  <a:gd name="connsiteX10" fmla="*/ 68093 w 1058900"/>
                  <a:gd name="connsiteY10" fmla="*/ 1164642 h 1480407"/>
                  <a:gd name="connsiteX11" fmla="*/ 277643 w 1058900"/>
                  <a:gd name="connsiteY11" fmla="*/ 1240842 h 1480407"/>
                  <a:gd name="connsiteX12" fmla="*/ 333710 w 1058900"/>
                  <a:gd name="connsiteY12" fmla="*/ 1269417 h 1480407"/>
                  <a:gd name="connsiteX13" fmla="*/ 456724 w 1058900"/>
                  <a:gd name="connsiteY13" fmla="*/ 1040817 h 1480407"/>
                  <a:gd name="connsiteX14" fmla="*/ 572918 w 1058900"/>
                  <a:gd name="connsiteY14" fmla="*/ 716967 h 1480407"/>
                  <a:gd name="connsiteX15" fmla="*/ 620543 w 1058900"/>
                  <a:gd name="connsiteY15" fmla="*/ 593142 h 1480407"/>
                  <a:gd name="connsiteX16" fmla="*/ 544343 w 1058900"/>
                  <a:gd name="connsiteY16" fmla="*/ 1040817 h 1480407"/>
                  <a:gd name="connsiteX17" fmla="*/ 506243 w 1058900"/>
                  <a:gd name="connsiteY17" fmla="*/ 1250367 h 1480407"/>
                  <a:gd name="connsiteX18" fmla="*/ 496718 w 1058900"/>
                  <a:gd name="connsiteY18" fmla="*/ 1374192 h 1480407"/>
                  <a:gd name="connsiteX19" fmla="*/ 563393 w 1058900"/>
                  <a:gd name="connsiteY19" fmla="*/ 1412292 h 1480407"/>
                  <a:gd name="connsiteX20" fmla="*/ 801518 w 1058900"/>
                  <a:gd name="connsiteY20" fmla="*/ 1459917 h 1480407"/>
                  <a:gd name="connsiteX21" fmla="*/ 1030118 w 1058900"/>
                  <a:gd name="connsiteY21" fmla="*/ 1469442 h 1480407"/>
                  <a:gd name="connsiteX22" fmla="*/ 1039643 w 1058900"/>
                  <a:gd name="connsiteY22" fmla="*/ 1307517 h 1480407"/>
                  <a:gd name="connsiteX23" fmla="*/ 1058693 w 1058900"/>
                  <a:gd name="connsiteY23" fmla="*/ 936042 h 1480407"/>
                  <a:gd name="connsiteX24" fmla="*/ 1049168 w 1058900"/>
                  <a:gd name="connsiteY24" fmla="*/ 650292 h 1480407"/>
                  <a:gd name="connsiteX25" fmla="*/ 1039643 w 1058900"/>
                  <a:gd name="connsiteY25" fmla="*/ 421692 h 1480407"/>
                  <a:gd name="connsiteX26" fmla="*/ 1001543 w 1058900"/>
                  <a:gd name="connsiteY26" fmla="*/ 240717 h 1480407"/>
                  <a:gd name="connsiteX27" fmla="*/ 1011068 w 1058900"/>
                  <a:gd name="connsiteY27" fmla="*/ 97842 h 1480407"/>
                  <a:gd name="connsiteX28" fmla="*/ 972968 w 1058900"/>
                  <a:gd name="connsiteY28" fmla="*/ 12117 h 1480407"/>
                  <a:gd name="connsiteX0" fmla="*/ 972968 w 1058900"/>
                  <a:gd name="connsiteY0" fmla="*/ 12117 h 1480407"/>
                  <a:gd name="connsiteX1" fmla="*/ 839618 w 1058900"/>
                  <a:gd name="connsiteY1" fmla="*/ 2592 h 1480407"/>
                  <a:gd name="connsiteX2" fmla="*/ 668168 w 1058900"/>
                  <a:gd name="connsiteY2" fmla="*/ 31167 h 1480407"/>
                  <a:gd name="connsiteX3" fmla="*/ 478781 w 1058900"/>
                  <a:gd name="connsiteY3" fmla="*/ 107367 h 1480407"/>
                  <a:gd name="connsiteX4" fmla="*/ 373635 w 1058900"/>
                  <a:gd name="connsiteY4" fmla="*/ 274281 h 1480407"/>
                  <a:gd name="connsiteX5" fmla="*/ 268860 w 1058900"/>
                  <a:gd name="connsiteY5" fmla="*/ 478842 h 1480407"/>
                  <a:gd name="connsiteX6" fmla="*/ 163343 w 1058900"/>
                  <a:gd name="connsiteY6" fmla="*/ 764592 h 1480407"/>
                  <a:gd name="connsiteX7" fmla="*/ 95856 w 1058900"/>
                  <a:gd name="connsiteY7" fmla="*/ 926517 h 1480407"/>
                  <a:gd name="connsiteX8" fmla="*/ 56404 w 1058900"/>
                  <a:gd name="connsiteY8" fmla="*/ 1050342 h 1480407"/>
                  <a:gd name="connsiteX9" fmla="*/ 65 w 1058900"/>
                  <a:gd name="connsiteY9" fmla="*/ 1107492 h 1480407"/>
                  <a:gd name="connsiteX10" fmla="*/ 68093 w 1058900"/>
                  <a:gd name="connsiteY10" fmla="*/ 1164642 h 1480407"/>
                  <a:gd name="connsiteX11" fmla="*/ 277643 w 1058900"/>
                  <a:gd name="connsiteY11" fmla="*/ 1240842 h 1480407"/>
                  <a:gd name="connsiteX12" fmla="*/ 333710 w 1058900"/>
                  <a:gd name="connsiteY12" fmla="*/ 1269417 h 1480407"/>
                  <a:gd name="connsiteX13" fmla="*/ 456724 w 1058900"/>
                  <a:gd name="connsiteY13" fmla="*/ 1040817 h 1480407"/>
                  <a:gd name="connsiteX14" fmla="*/ 572918 w 1058900"/>
                  <a:gd name="connsiteY14" fmla="*/ 716967 h 1480407"/>
                  <a:gd name="connsiteX15" fmla="*/ 620543 w 1058900"/>
                  <a:gd name="connsiteY15" fmla="*/ 593142 h 1480407"/>
                  <a:gd name="connsiteX16" fmla="*/ 544343 w 1058900"/>
                  <a:gd name="connsiteY16" fmla="*/ 1040817 h 1480407"/>
                  <a:gd name="connsiteX17" fmla="*/ 506243 w 1058900"/>
                  <a:gd name="connsiteY17" fmla="*/ 1250367 h 1480407"/>
                  <a:gd name="connsiteX18" fmla="*/ 496718 w 1058900"/>
                  <a:gd name="connsiteY18" fmla="*/ 1374192 h 1480407"/>
                  <a:gd name="connsiteX19" fmla="*/ 563393 w 1058900"/>
                  <a:gd name="connsiteY19" fmla="*/ 1412292 h 1480407"/>
                  <a:gd name="connsiteX20" fmla="*/ 801518 w 1058900"/>
                  <a:gd name="connsiteY20" fmla="*/ 1459917 h 1480407"/>
                  <a:gd name="connsiteX21" fmla="*/ 1030118 w 1058900"/>
                  <a:gd name="connsiteY21" fmla="*/ 1469442 h 1480407"/>
                  <a:gd name="connsiteX22" fmla="*/ 1039643 w 1058900"/>
                  <a:gd name="connsiteY22" fmla="*/ 1307517 h 1480407"/>
                  <a:gd name="connsiteX23" fmla="*/ 1058693 w 1058900"/>
                  <a:gd name="connsiteY23" fmla="*/ 936042 h 1480407"/>
                  <a:gd name="connsiteX24" fmla="*/ 1049168 w 1058900"/>
                  <a:gd name="connsiteY24" fmla="*/ 650292 h 1480407"/>
                  <a:gd name="connsiteX25" fmla="*/ 1039643 w 1058900"/>
                  <a:gd name="connsiteY25" fmla="*/ 421692 h 1480407"/>
                  <a:gd name="connsiteX26" fmla="*/ 1001543 w 1058900"/>
                  <a:gd name="connsiteY26" fmla="*/ 240717 h 1480407"/>
                  <a:gd name="connsiteX27" fmla="*/ 1011068 w 1058900"/>
                  <a:gd name="connsiteY27" fmla="*/ 97842 h 1480407"/>
                  <a:gd name="connsiteX28" fmla="*/ 972968 w 1058900"/>
                  <a:gd name="connsiteY28" fmla="*/ 12117 h 1480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058900" h="1480407">
                    <a:moveTo>
                      <a:pt x="972968" y="12117"/>
                    </a:moveTo>
                    <a:cubicBezTo>
                      <a:pt x="944393" y="-3758"/>
                      <a:pt x="890418" y="-583"/>
                      <a:pt x="839618" y="2592"/>
                    </a:cubicBezTo>
                    <a:cubicBezTo>
                      <a:pt x="788818" y="5767"/>
                      <a:pt x="728307" y="13705"/>
                      <a:pt x="668168" y="31167"/>
                    </a:cubicBezTo>
                    <a:cubicBezTo>
                      <a:pt x="608029" y="48629"/>
                      <a:pt x="527870" y="66848"/>
                      <a:pt x="478781" y="107367"/>
                    </a:cubicBezTo>
                    <a:cubicBezTo>
                      <a:pt x="429692" y="147886"/>
                      <a:pt x="408622" y="212369"/>
                      <a:pt x="373635" y="274281"/>
                    </a:cubicBezTo>
                    <a:cubicBezTo>
                      <a:pt x="338648" y="336193"/>
                      <a:pt x="303909" y="397124"/>
                      <a:pt x="268860" y="478842"/>
                    </a:cubicBezTo>
                    <a:cubicBezTo>
                      <a:pt x="233811" y="560561"/>
                      <a:pt x="192177" y="689980"/>
                      <a:pt x="163343" y="764592"/>
                    </a:cubicBezTo>
                    <a:cubicBezTo>
                      <a:pt x="134509" y="839205"/>
                      <a:pt x="113679" y="878892"/>
                      <a:pt x="95856" y="926517"/>
                    </a:cubicBezTo>
                    <a:cubicBezTo>
                      <a:pt x="78033" y="974142"/>
                      <a:pt x="72369" y="1020180"/>
                      <a:pt x="56404" y="1050342"/>
                    </a:cubicBezTo>
                    <a:cubicBezTo>
                      <a:pt x="40439" y="1080504"/>
                      <a:pt x="-1883" y="1088442"/>
                      <a:pt x="65" y="1107492"/>
                    </a:cubicBezTo>
                    <a:cubicBezTo>
                      <a:pt x="2013" y="1126542"/>
                      <a:pt x="21830" y="1142417"/>
                      <a:pt x="68093" y="1164642"/>
                    </a:cubicBezTo>
                    <a:cubicBezTo>
                      <a:pt x="114356" y="1186867"/>
                      <a:pt x="233374" y="1223380"/>
                      <a:pt x="277643" y="1240842"/>
                    </a:cubicBezTo>
                    <a:cubicBezTo>
                      <a:pt x="321912" y="1258304"/>
                      <a:pt x="303863" y="1302754"/>
                      <a:pt x="333710" y="1269417"/>
                    </a:cubicBezTo>
                    <a:cubicBezTo>
                      <a:pt x="363557" y="1236080"/>
                      <a:pt x="416856" y="1132892"/>
                      <a:pt x="456724" y="1040817"/>
                    </a:cubicBezTo>
                    <a:cubicBezTo>
                      <a:pt x="496592" y="948742"/>
                      <a:pt x="545615" y="791579"/>
                      <a:pt x="572918" y="716967"/>
                    </a:cubicBezTo>
                    <a:cubicBezTo>
                      <a:pt x="600221" y="642355"/>
                      <a:pt x="625306" y="539167"/>
                      <a:pt x="620543" y="593142"/>
                    </a:cubicBezTo>
                    <a:cubicBezTo>
                      <a:pt x="615780" y="647117"/>
                      <a:pt x="563393" y="931280"/>
                      <a:pt x="544343" y="1040817"/>
                    </a:cubicBezTo>
                    <a:cubicBezTo>
                      <a:pt x="525293" y="1150354"/>
                      <a:pt x="514180" y="1194805"/>
                      <a:pt x="506243" y="1250367"/>
                    </a:cubicBezTo>
                    <a:cubicBezTo>
                      <a:pt x="498306" y="1305929"/>
                      <a:pt x="487193" y="1347205"/>
                      <a:pt x="496718" y="1374192"/>
                    </a:cubicBezTo>
                    <a:cubicBezTo>
                      <a:pt x="506243" y="1401179"/>
                      <a:pt x="512593" y="1398005"/>
                      <a:pt x="563393" y="1412292"/>
                    </a:cubicBezTo>
                    <a:cubicBezTo>
                      <a:pt x="614193" y="1426579"/>
                      <a:pt x="723731" y="1450392"/>
                      <a:pt x="801518" y="1459917"/>
                    </a:cubicBezTo>
                    <a:cubicBezTo>
                      <a:pt x="879305" y="1469442"/>
                      <a:pt x="990431" y="1494842"/>
                      <a:pt x="1030118" y="1469442"/>
                    </a:cubicBezTo>
                    <a:cubicBezTo>
                      <a:pt x="1069806" y="1444042"/>
                      <a:pt x="1034881" y="1396417"/>
                      <a:pt x="1039643" y="1307517"/>
                    </a:cubicBezTo>
                    <a:cubicBezTo>
                      <a:pt x="1044406" y="1218617"/>
                      <a:pt x="1057106" y="1045579"/>
                      <a:pt x="1058693" y="936042"/>
                    </a:cubicBezTo>
                    <a:cubicBezTo>
                      <a:pt x="1060280" y="826505"/>
                      <a:pt x="1052343" y="736017"/>
                      <a:pt x="1049168" y="650292"/>
                    </a:cubicBezTo>
                    <a:cubicBezTo>
                      <a:pt x="1045993" y="564567"/>
                      <a:pt x="1038056" y="491542"/>
                      <a:pt x="1039643" y="421692"/>
                    </a:cubicBezTo>
                    <a:cubicBezTo>
                      <a:pt x="1041231" y="351842"/>
                      <a:pt x="998368" y="294692"/>
                      <a:pt x="1001543" y="240717"/>
                    </a:cubicBezTo>
                    <a:cubicBezTo>
                      <a:pt x="1004718" y="186742"/>
                      <a:pt x="1012655" y="134354"/>
                      <a:pt x="1011068" y="97842"/>
                    </a:cubicBezTo>
                    <a:cubicBezTo>
                      <a:pt x="1009481" y="61330"/>
                      <a:pt x="1001543" y="27992"/>
                      <a:pt x="972968" y="12117"/>
                    </a:cubicBezTo>
                    <a:close/>
                  </a:path>
                </a:pathLst>
              </a:cu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1" name="30 Forma libre"/>
              <p:cNvSpPr/>
              <p:nvPr/>
            </p:nvSpPr>
            <p:spPr>
              <a:xfrm>
                <a:off x="1270207" y="2656493"/>
                <a:ext cx="196850" cy="450850"/>
              </a:xfrm>
              <a:custGeom>
                <a:avLst/>
                <a:gdLst>
                  <a:gd name="connsiteX0" fmla="*/ 177800 w 177800"/>
                  <a:gd name="connsiteY0" fmla="*/ 374650 h 374650"/>
                  <a:gd name="connsiteX1" fmla="*/ 63500 w 177800"/>
                  <a:gd name="connsiteY1" fmla="*/ 266700 h 374650"/>
                  <a:gd name="connsiteX2" fmla="*/ 0 w 177800"/>
                  <a:gd name="connsiteY2" fmla="*/ 304800 h 374650"/>
                  <a:gd name="connsiteX3" fmla="*/ 12700 w 177800"/>
                  <a:gd name="connsiteY3" fmla="*/ 95250 h 374650"/>
                  <a:gd name="connsiteX4" fmla="*/ 95250 w 177800"/>
                  <a:gd name="connsiteY4" fmla="*/ 0 h 374650"/>
                  <a:gd name="connsiteX5" fmla="*/ 177800 w 177800"/>
                  <a:gd name="connsiteY5" fmla="*/ 374650 h 374650"/>
                  <a:gd name="connsiteX0" fmla="*/ 196850 w 196850"/>
                  <a:gd name="connsiteY0" fmla="*/ 374650 h 374650"/>
                  <a:gd name="connsiteX1" fmla="*/ 82550 w 196850"/>
                  <a:gd name="connsiteY1" fmla="*/ 266700 h 374650"/>
                  <a:gd name="connsiteX2" fmla="*/ 0 w 196850"/>
                  <a:gd name="connsiteY2" fmla="*/ 336550 h 374650"/>
                  <a:gd name="connsiteX3" fmla="*/ 31750 w 196850"/>
                  <a:gd name="connsiteY3" fmla="*/ 95250 h 374650"/>
                  <a:gd name="connsiteX4" fmla="*/ 114300 w 196850"/>
                  <a:gd name="connsiteY4" fmla="*/ 0 h 374650"/>
                  <a:gd name="connsiteX5" fmla="*/ 196850 w 196850"/>
                  <a:gd name="connsiteY5" fmla="*/ 374650 h 374650"/>
                  <a:gd name="connsiteX0" fmla="*/ 196850 w 196850"/>
                  <a:gd name="connsiteY0" fmla="*/ 384175 h 384175"/>
                  <a:gd name="connsiteX1" fmla="*/ 82550 w 196850"/>
                  <a:gd name="connsiteY1" fmla="*/ 276225 h 384175"/>
                  <a:gd name="connsiteX2" fmla="*/ 0 w 196850"/>
                  <a:gd name="connsiteY2" fmla="*/ 346075 h 384175"/>
                  <a:gd name="connsiteX3" fmla="*/ 31750 w 196850"/>
                  <a:gd name="connsiteY3" fmla="*/ 104775 h 384175"/>
                  <a:gd name="connsiteX4" fmla="*/ 190500 w 196850"/>
                  <a:gd name="connsiteY4" fmla="*/ 0 h 384175"/>
                  <a:gd name="connsiteX5" fmla="*/ 196850 w 196850"/>
                  <a:gd name="connsiteY5" fmla="*/ 384175 h 384175"/>
                  <a:gd name="connsiteX0" fmla="*/ 196850 w 196850"/>
                  <a:gd name="connsiteY0" fmla="*/ 384175 h 384175"/>
                  <a:gd name="connsiteX1" fmla="*/ 82550 w 196850"/>
                  <a:gd name="connsiteY1" fmla="*/ 276225 h 384175"/>
                  <a:gd name="connsiteX2" fmla="*/ 0 w 196850"/>
                  <a:gd name="connsiteY2" fmla="*/ 346075 h 384175"/>
                  <a:gd name="connsiteX3" fmla="*/ 31750 w 196850"/>
                  <a:gd name="connsiteY3" fmla="*/ 9525 h 384175"/>
                  <a:gd name="connsiteX4" fmla="*/ 190500 w 196850"/>
                  <a:gd name="connsiteY4" fmla="*/ 0 h 384175"/>
                  <a:gd name="connsiteX5" fmla="*/ 196850 w 196850"/>
                  <a:gd name="connsiteY5" fmla="*/ 384175 h 384175"/>
                  <a:gd name="connsiteX0" fmla="*/ 196850 w 196850"/>
                  <a:gd name="connsiteY0" fmla="*/ 412750 h 412750"/>
                  <a:gd name="connsiteX1" fmla="*/ 82550 w 196850"/>
                  <a:gd name="connsiteY1" fmla="*/ 304800 h 412750"/>
                  <a:gd name="connsiteX2" fmla="*/ 0 w 196850"/>
                  <a:gd name="connsiteY2" fmla="*/ 374650 h 412750"/>
                  <a:gd name="connsiteX3" fmla="*/ 31750 w 196850"/>
                  <a:gd name="connsiteY3" fmla="*/ 38100 h 412750"/>
                  <a:gd name="connsiteX4" fmla="*/ 190500 w 196850"/>
                  <a:gd name="connsiteY4" fmla="*/ 0 h 412750"/>
                  <a:gd name="connsiteX5" fmla="*/ 196850 w 196850"/>
                  <a:gd name="connsiteY5" fmla="*/ 412750 h 412750"/>
                  <a:gd name="connsiteX0" fmla="*/ 196850 w 196850"/>
                  <a:gd name="connsiteY0" fmla="*/ 450850 h 450850"/>
                  <a:gd name="connsiteX1" fmla="*/ 82550 w 196850"/>
                  <a:gd name="connsiteY1" fmla="*/ 342900 h 450850"/>
                  <a:gd name="connsiteX2" fmla="*/ 0 w 196850"/>
                  <a:gd name="connsiteY2" fmla="*/ 412750 h 450850"/>
                  <a:gd name="connsiteX3" fmla="*/ 31750 w 196850"/>
                  <a:gd name="connsiteY3" fmla="*/ 76200 h 450850"/>
                  <a:gd name="connsiteX4" fmla="*/ 180975 w 196850"/>
                  <a:gd name="connsiteY4" fmla="*/ 0 h 450850"/>
                  <a:gd name="connsiteX5" fmla="*/ 196850 w 196850"/>
                  <a:gd name="connsiteY5" fmla="*/ 450850 h 450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6850" h="450850">
                    <a:moveTo>
                      <a:pt x="196850" y="450850"/>
                    </a:moveTo>
                    <a:lnTo>
                      <a:pt x="82550" y="342900"/>
                    </a:lnTo>
                    <a:lnTo>
                      <a:pt x="0" y="412750"/>
                    </a:lnTo>
                    <a:lnTo>
                      <a:pt x="31750" y="76200"/>
                    </a:lnTo>
                    <a:lnTo>
                      <a:pt x="180975" y="0"/>
                    </a:lnTo>
                    <a:cubicBezTo>
                      <a:pt x="183092" y="137583"/>
                      <a:pt x="194733" y="313267"/>
                      <a:pt x="196850" y="450850"/>
                    </a:cubicBezTo>
                    <a:close/>
                  </a:path>
                </a:pathLst>
              </a:custGeom>
              <a:solidFill>
                <a:srgbClr val="6993C5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2" name="31 Forma libre"/>
              <p:cNvSpPr/>
              <p:nvPr/>
            </p:nvSpPr>
            <p:spPr>
              <a:xfrm>
                <a:off x="444701" y="3645024"/>
                <a:ext cx="330200" cy="228600"/>
              </a:xfrm>
              <a:custGeom>
                <a:avLst/>
                <a:gdLst>
                  <a:gd name="connsiteX0" fmla="*/ 330200 w 330200"/>
                  <a:gd name="connsiteY0" fmla="*/ 38100 h 228600"/>
                  <a:gd name="connsiteX1" fmla="*/ 266700 w 330200"/>
                  <a:gd name="connsiteY1" fmla="*/ 228600 h 228600"/>
                  <a:gd name="connsiteX2" fmla="*/ 0 w 330200"/>
                  <a:gd name="connsiteY2" fmla="*/ 127000 h 228600"/>
                  <a:gd name="connsiteX3" fmla="*/ 101600 w 330200"/>
                  <a:gd name="connsiteY3" fmla="*/ 0 h 228600"/>
                  <a:gd name="connsiteX4" fmla="*/ 330200 w 330200"/>
                  <a:gd name="connsiteY4" fmla="*/ 381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0200" h="228600">
                    <a:moveTo>
                      <a:pt x="330200" y="38100"/>
                    </a:moveTo>
                    <a:lnTo>
                      <a:pt x="266700" y="228600"/>
                    </a:lnTo>
                    <a:lnTo>
                      <a:pt x="0" y="127000"/>
                    </a:lnTo>
                    <a:lnTo>
                      <a:pt x="101600" y="0"/>
                    </a:lnTo>
                    <a:lnTo>
                      <a:pt x="330200" y="381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3" name="32 Elipse"/>
              <p:cNvSpPr/>
              <p:nvPr/>
            </p:nvSpPr>
            <p:spPr>
              <a:xfrm>
                <a:off x="614312" y="3721988"/>
                <a:ext cx="74671" cy="74671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4" name="33 Forma libre"/>
              <p:cNvSpPr/>
              <p:nvPr/>
            </p:nvSpPr>
            <p:spPr>
              <a:xfrm>
                <a:off x="1076325" y="2828925"/>
                <a:ext cx="38483" cy="514350"/>
              </a:xfrm>
              <a:custGeom>
                <a:avLst/>
                <a:gdLst>
                  <a:gd name="connsiteX0" fmla="*/ 0 w 38483"/>
                  <a:gd name="connsiteY0" fmla="*/ 514350 h 514350"/>
                  <a:gd name="connsiteX1" fmla="*/ 38100 w 38483"/>
                  <a:gd name="connsiteY1" fmla="*/ 161925 h 514350"/>
                  <a:gd name="connsiteX2" fmla="*/ 19050 w 38483"/>
                  <a:gd name="connsiteY2" fmla="*/ 38100 h 514350"/>
                  <a:gd name="connsiteX3" fmla="*/ 9525 w 38483"/>
                  <a:gd name="connsiteY3" fmla="*/ 0 h 51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483" h="514350">
                    <a:moveTo>
                      <a:pt x="0" y="514350"/>
                    </a:moveTo>
                    <a:cubicBezTo>
                      <a:pt x="17462" y="377825"/>
                      <a:pt x="34925" y="241300"/>
                      <a:pt x="38100" y="161925"/>
                    </a:cubicBezTo>
                    <a:cubicBezTo>
                      <a:pt x="41275" y="82550"/>
                      <a:pt x="23812" y="65087"/>
                      <a:pt x="19050" y="38100"/>
                    </a:cubicBezTo>
                    <a:cubicBezTo>
                      <a:pt x="14288" y="11113"/>
                      <a:pt x="11906" y="5556"/>
                      <a:pt x="9525" y="0"/>
                    </a:cubicBezTo>
                  </a:path>
                </a:pathLst>
              </a:custGeom>
              <a:noFill/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5" name="34 Forma libre"/>
              <p:cNvSpPr/>
              <p:nvPr/>
            </p:nvSpPr>
            <p:spPr>
              <a:xfrm>
                <a:off x="971550" y="4000500"/>
                <a:ext cx="533400" cy="71614"/>
              </a:xfrm>
              <a:custGeom>
                <a:avLst/>
                <a:gdLst>
                  <a:gd name="connsiteX0" fmla="*/ 0 w 533400"/>
                  <a:gd name="connsiteY0" fmla="*/ 0 h 71614"/>
                  <a:gd name="connsiteX1" fmla="*/ 209550 w 533400"/>
                  <a:gd name="connsiteY1" fmla="*/ 66675 h 71614"/>
                  <a:gd name="connsiteX2" fmla="*/ 381000 w 533400"/>
                  <a:gd name="connsiteY2" fmla="*/ 66675 h 71614"/>
                  <a:gd name="connsiteX3" fmla="*/ 523875 w 533400"/>
                  <a:gd name="connsiteY3" fmla="*/ 66675 h 71614"/>
                  <a:gd name="connsiteX4" fmla="*/ 533400 w 533400"/>
                  <a:gd name="connsiteY4" fmla="*/ 66675 h 71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00" h="71614">
                    <a:moveTo>
                      <a:pt x="0" y="0"/>
                    </a:moveTo>
                    <a:cubicBezTo>
                      <a:pt x="73025" y="27781"/>
                      <a:pt x="146050" y="55563"/>
                      <a:pt x="209550" y="66675"/>
                    </a:cubicBezTo>
                    <a:cubicBezTo>
                      <a:pt x="273050" y="77788"/>
                      <a:pt x="381000" y="66675"/>
                      <a:pt x="381000" y="66675"/>
                    </a:cubicBezTo>
                    <a:lnTo>
                      <a:pt x="523875" y="66675"/>
                    </a:lnTo>
                    <a:lnTo>
                      <a:pt x="533400" y="66675"/>
                    </a:lnTo>
                  </a:path>
                </a:pathLst>
              </a:cu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6" name="35 Forma libre"/>
              <p:cNvSpPr/>
              <p:nvPr/>
            </p:nvSpPr>
            <p:spPr>
              <a:xfrm>
                <a:off x="1152732" y="3285819"/>
                <a:ext cx="247650" cy="292077"/>
              </a:xfrm>
              <a:custGeom>
                <a:avLst/>
                <a:gdLst>
                  <a:gd name="connsiteX0" fmla="*/ 247650 w 247650"/>
                  <a:gd name="connsiteY0" fmla="*/ 0 h 123825"/>
                  <a:gd name="connsiteX1" fmla="*/ 0 w 247650"/>
                  <a:gd name="connsiteY1" fmla="*/ 0 h 123825"/>
                  <a:gd name="connsiteX2" fmla="*/ 9525 w 247650"/>
                  <a:gd name="connsiteY2" fmla="*/ 85725 h 123825"/>
                  <a:gd name="connsiteX3" fmla="*/ 123825 w 247650"/>
                  <a:gd name="connsiteY3" fmla="*/ 123825 h 123825"/>
                  <a:gd name="connsiteX4" fmla="*/ 247650 w 247650"/>
                  <a:gd name="connsiteY4" fmla="*/ 66675 h 123825"/>
                  <a:gd name="connsiteX5" fmla="*/ 247650 w 247650"/>
                  <a:gd name="connsiteY5" fmla="*/ 0 h 123825"/>
                  <a:gd name="connsiteX0" fmla="*/ 247650 w 247650"/>
                  <a:gd name="connsiteY0" fmla="*/ 0 h 123825"/>
                  <a:gd name="connsiteX1" fmla="*/ 0 w 247650"/>
                  <a:gd name="connsiteY1" fmla="*/ 0 h 123825"/>
                  <a:gd name="connsiteX2" fmla="*/ 9525 w 247650"/>
                  <a:gd name="connsiteY2" fmla="*/ 85725 h 123825"/>
                  <a:gd name="connsiteX3" fmla="*/ 123825 w 247650"/>
                  <a:gd name="connsiteY3" fmla="*/ 123825 h 123825"/>
                  <a:gd name="connsiteX4" fmla="*/ 247650 w 247650"/>
                  <a:gd name="connsiteY4" fmla="*/ 89288 h 123825"/>
                  <a:gd name="connsiteX5" fmla="*/ 247650 w 247650"/>
                  <a:gd name="connsiteY5" fmla="*/ 0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7650" h="123825">
                    <a:moveTo>
                      <a:pt x="247650" y="0"/>
                    </a:moveTo>
                    <a:lnTo>
                      <a:pt x="0" y="0"/>
                    </a:lnTo>
                    <a:lnTo>
                      <a:pt x="9525" y="85725"/>
                    </a:lnTo>
                    <a:lnTo>
                      <a:pt x="123825" y="123825"/>
                    </a:lnTo>
                    <a:lnTo>
                      <a:pt x="247650" y="89288"/>
                    </a:lnTo>
                    <a:lnTo>
                      <a:pt x="247650" y="0"/>
                    </a:lnTo>
                    <a:close/>
                  </a:path>
                </a:pathLst>
              </a:cu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7" name="36 Forma libre"/>
              <p:cNvSpPr/>
              <p:nvPr/>
            </p:nvSpPr>
            <p:spPr>
              <a:xfrm>
                <a:off x="1152525" y="3276600"/>
                <a:ext cx="247650" cy="123825"/>
              </a:xfrm>
              <a:custGeom>
                <a:avLst/>
                <a:gdLst>
                  <a:gd name="connsiteX0" fmla="*/ 247650 w 247650"/>
                  <a:gd name="connsiteY0" fmla="*/ 0 h 123825"/>
                  <a:gd name="connsiteX1" fmla="*/ 0 w 247650"/>
                  <a:gd name="connsiteY1" fmla="*/ 0 h 123825"/>
                  <a:gd name="connsiteX2" fmla="*/ 9525 w 247650"/>
                  <a:gd name="connsiteY2" fmla="*/ 85725 h 123825"/>
                  <a:gd name="connsiteX3" fmla="*/ 123825 w 247650"/>
                  <a:gd name="connsiteY3" fmla="*/ 123825 h 123825"/>
                  <a:gd name="connsiteX4" fmla="*/ 247650 w 247650"/>
                  <a:gd name="connsiteY4" fmla="*/ 66675 h 123825"/>
                  <a:gd name="connsiteX5" fmla="*/ 247650 w 247650"/>
                  <a:gd name="connsiteY5" fmla="*/ 0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7650" h="123825">
                    <a:moveTo>
                      <a:pt x="247650" y="0"/>
                    </a:moveTo>
                    <a:lnTo>
                      <a:pt x="0" y="0"/>
                    </a:lnTo>
                    <a:lnTo>
                      <a:pt x="9525" y="85725"/>
                    </a:lnTo>
                    <a:lnTo>
                      <a:pt x="123825" y="123825"/>
                    </a:lnTo>
                    <a:lnTo>
                      <a:pt x="247650" y="66675"/>
                    </a:lnTo>
                    <a:lnTo>
                      <a:pt x="247650" y="0"/>
                    </a:lnTo>
                    <a:close/>
                  </a:path>
                </a:pathLst>
              </a:cu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8" name="37 Forma libre"/>
              <p:cNvSpPr/>
              <p:nvPr/>
            </p:nvSpPr>
            <p:spPr>
              <a:xfrm>
                <a:off x="1120140" y="3771900"/>
                <a:ext cx="266700" cy="167640"/>
              </a:xfrm>
              <a:custGeom>
                <a:avLst/>
                <a:gdLst>
                  <a:gd name="connsiteX0" fmla="*/ 266700 w 266700"/>
                  <a:gd name="connsiteY0" fmla="*/ 0 h 167640"/>
                  <a:gd name="connsiteX1" fmla="*/ 152400 w 266700"/>
                  <a:gd name="connsiteY1" fmla="*/ 114300 h 167640"/>
                  <a:gd name="connsiteX2" fmla="*/ 0 w 266700"/>
                  <a:gd name="connsiteY2" fmla="*/ 167640 h 167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6700" h="167640">
                    <a:moveTo>
                      <a:pt x="266700" y="0"/>
                    </a:moveTo>
                    <a:cubicBezTo>
                      <a:pt x="231775" y="43180"/>
                      <a:pt x="196850" y="86360"/>
                      <a:pt x="152400" y="114300"/>
                    </a:cubicBezTo>
                    <a:cubicBezTo>
                      <a:pt x="107950" y="142240"/>
                      <a:pt x="53975" y="154940"/>
                      <a:pt x="0" y="167640"/>
                    </a:cubicBezTo>
                  </a:path>
                </a:pathLst>
              </a:cu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9" name="38 Forma libre"/>
              <p:cNvSpPr/>
              <p:nvPr/>
            </p:nvSpPr>
            <p:spPr>
              <a:xfrm>
                <a:off x="942284" y="2743199"/>
                <a:ext cx="315017" cy="202149"/>
              </a:xfrm>
              <a:custGeom>
                <a:avLst/>
                <a:gdLst>
                  <a:gd name="connsiteX0" fmla="*/ 0 w 228600"/>
                  <a:gd name="connsiteY0" fmla="*/ 45720 h 137160"/>
                  <a:gd name="connsiteX1" fmla="*/ 68580 w 228600"/>
                  <a:gd name="connsiteY1" fmla="*/ 137160 h 137160"/>
                  <a:gd name="connsiteX2" fmla="*/ 205740 w 228600"/>
                  <a:gd name="connsiteY2" fmla="*/ 83820 h 137160"/>
                  <a:gd name="connsiteX3" fmla="*/ 228600 w 228600"/>
                  <a:gd name="connsiteY3" fmla="*/ 22860 h 137160"/>
                  <a:gd name="connsiteX4" fmla="*/ 190500 w 228600"/>
                  <a:gd name="connsiteY4" fmla="*/ 0 h 137160"/>
                  <a:gd name="connsiteX5" fmla="*/ 0 w 228600"/>
                  <a:gd name="connsiteY5" fmla="*/ 45720 h 137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8600" h="137160">
                    <a:moveTo>
                      <a:pt x="0" y="45720"/>
                    </a:moveTo>
                    <a:lnTo>
                      <a:pt x="68580" y="137160"/>
                    </a:lnTo>
                    <a:lnTo>
                      <a:pt x="205740" y="83820"/>
                    </a:lnTo>
                    <a:lnTo>
                      <a:pt x="228600" y="22860"/>
                    </a:lnTo>
                    <a:lnTo>
                      <a:pt x="190500" y="0"/>
                    </a:lnTo>
                    <a:lnTo>
                      <a:pt x="0" y="45720"/>
                    </a:lnTo>
                    <a:close/>
                  </a:path>
                </a:pathLst>
              </a:cu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95" y="5373345"/>
            <a:ext cx="1328818" cy="1395869"/>
          </a:xfrm>
          <a:prstGeom prst="rect">
            <a:avLst/>
          </a:prstGeom>
        </p:spPr>
      </p:pic>
      <p:pic>
        <p:nvPicPr>
          <p:cNvPr id="55" name="54 Imagen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252" t="18658" r="43390" b="75981"/>
          <a:stretch/>
        </p:blipFill>
        <p:spPr>
          <a:xfrm>
            <a:off x="1476344" y="2348880"/>
            <a:ext cx="132346" cy="216024"/>
          </a:xfrm>
          <a:prstGeom prst="ellipse">
            <a:avLst/>
          </a:prstGeom>
          <a:effectLst/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48" y="5963320"/>
            <a:ext cx="1442496" cy="8058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9" name="58 Grupo"/>
          <p:cNvGrpSpPr/>
          <p:nvPr/>
        </p:nvGrpSpPr>
        <p:grpSpPr>
          <a:xfrm>
            <a:off x="839113" y="1131430"/>
            <a:ext cx="1993165" cy="1097277"/>
            <a:chOff x="-1733353" y="1901606"/>
            <a:chExt cx="1993165" cy="1097277"/>
          </a:xfrm>
        </p:grpSpPr>
        <p:sp>
          <p:nvSpPr>
            <p:cNvPr id="60" name="59 Forma libre"/>
            <p:cNvSpPr/>
            <p:nvPr/>
          </p:nvSpPr>
          <p:spPr>
            <a:xfrm>
              <a:off x="-1733353" y="2530747"/>
              <a:ext cx="1993165" cy="468136"/>
            </a:xfrm>
            <a:custGeom>
              <a:avLst/>
              <a:gdLst>
                <a:gd name="connsiteX0" fmla="*/ 0 w 1698172"/>
                <a:gd name="connsiteY0" fmla="*/ 0 h 466139"/>
                <a:gd name="connsiteX1" fmla="*/ 319314 w 1698172"/>
                <a:gd name="connsiteY1" fmla="*/ 203200 h 466139"/>
                <a:gd name="connsiteX2" fmla="*/ 537029 w 1698172"/>
                <a:gd name="connsiteY2" fmla="*/ 377372 h 466139"/>
                <a:gd name="connsiteX3" fmla="*/ 1016000 w 1698172"/>
                <a:gd name="connsiteY3" fmla="*/ 464458 h 466139"/>
                <a:gd name="connsiteX4" fmla="*/ 1407886 w 1698172"/>
                <a:gd name="connsiteY4" fmla="*/ 304800 h 466139"/>
                <a:gd name="connsiteX5" fmla="*/ 1625600 w 1698172"/>
                <a:gd name="connsiteY5" fmla="*/ 116115 h 466139"/>
                <a:gd name="connsiteX6" fmla="*/ 1698172 w 1698172"/>
                <a:gd name="connsiteY6" fmla="*/ 87086 h 466139"/>
                <a:gd name="connsiteX7" fmla="*/ 1625600 w 1698172"/>
                <a:gd name="connsiteY7" fmla="*/ 87086 h 466139"/>
                <a:gd name="connsiteX8" fmla="*/ 1001486 w 1698172"/>
                <a:gd name="connsiteY8" fmla="*/ 87086 h 466139"/>
                <a:gd name="connsiteX9" fmla="*/ 566057 w 1698172"/>
                <a:gd name="connsiteY9" fmla="*/ 87086 h 466139"/>
                <a:gd name="connsiteX10" fmla="*/ 87086 w 1698172"/>
                <a:gd name="connsiteY10" fmla="*/ 14515 h 466139"/>
                <a:gd name="connsiteX0" fmla="*/ 83717 w 1781889"/>
                <a:gd name="connsiteY0" fmla="*/ 0 h 466139"/>
                <a:gd name="connsiteX1" fmla="*/ 12169 w 1781889"/>
                <a:gd name="connsiteY1" fmla="*/ 86587 h 466139"/>
                <a:gd name="connsiteX2" fmla="*/ 403031 w 1781889"/>
                <a:gd name="connsiteY2" fmla="*/ 203200 h 466139"/>
                <a:gd name="connsiteX3" fmla="*/ 620746 w 1781889"/>
                <a:gd name="connsiteY3" fmla="*/ 377372 h 466139"/>
                <a:gd name="connsiteX4" fmla="*/ 1099717 w 1781889"/>
                <a:gd name="connsiteY4" fmla="*/ 464458 h 466139"/>
                <a:gd name="connsiteX5" fmla="*/ 1491603 w 1781889"/>
                <a:gd name="connsiteY5" fmla="*/ 304800 h 466139"/>
                <a:gd name="connsiteX6" fmla="*/ 1709317 w 1781889"/>
                <a:gd name="connsiteY6" fmla="*/ 116115 h 466139"/>
                <a:gd name="connsiteX7" fmla="*/ 1781889 w 1781889"/>
                <a:gd name="connsiteY7" fmla="*/ 87086 h 466139"/>
                <a:gd name="connsiteX8" fmla="*/ 1709317 w 1781889"/>
                <a:gd name="connsiteY8" fmla="*/ 87086 h 466139"/>
                <a:gd name="connsiteX9" fmla="*/ 1085203 w 1781889"/>
                <a:gd name="connsiteY9" fmla="*/ 87086 h 466139"/>
                <a:gd name="connsiteX10" fmla="*/ 649774 w 1781889"/>
                <a:gd name="connsiteY10" fmla="*/ 87086 h 466139"/>
                <a:gd name="connsiteX11" fmla="*/ 170803 w 1781889"/>
                <a:gd name="connsiteY11" fmla="*/ 14515 h 466139"/>
                <a:gd name="connsiteX0" fmla="*/ 83717 w 1781889"/>
                <a:gd name="connsiteY0" fmla="*/ 0 h 465805"/>
                <a:gd name="connsiteX1" fmla="*/ 12169 w 1781889"/>
                <a:gd name="connsiteY1" fmla="*/ 86587 h 465805"/>
                <a:gd name="connsiteX2" fmla="*/ 388516 w 1781889"/>
                <a:gd name="connsiteY2" fmla="*/ 304800 h 465805"/>
                <a:gd name="connsiteX3" fmla="*/ 620746 w 1781889"/>
                <a:gd name="connsiteY3" fmla="*/ 377372 h 465805"/>
                <a:gd name="connsiteX4" fmla="*/ 1099717 w 1781889"/>
                <a:gd name="connsiteY4" fmla="*/ 464458 h 465805"/>
                <a:gd name="connsiteX5" fmla="*/ 1491603 w 1781889"/>
                <a:gd name="connsiteY5" fmla="*/ 304800 h 465805"/>
                <a:gd name="connsiteX6" fmla="*/ 1709317 w 1781889"/>
                <a:gd name="connsiteY6" fmla="*/ 116115 h 465805"/>
                <a:gd name="connsiteX7" fmla="*/ 1781889 w 1781889"/>
                <a:gd name="connsiteY7" fmla="*/ 87086 h 465805"/>
                <a:gd name="connsiteX8" fmla="*/ 1709317 w 1781889"/>
                <a:gd name="connsiteY8" fmla="*/ 87086 h 465805"/>
                <a:gd name="connsiteX9" fmla="*/ 1085203 w 1781889"/>
                <a:gd name="connsiteY9" fmla="*/ 87086 h 465805"/>
                <a:gd name="connsiteX10" fmla="*/ 649774 w 1781889"/>
                <a:gd name="connsiteY10" fmla="*/ 87086 h 465805"/>
                <a:gd name="connsiteX11" fmla="*/ 170803 w 1781889"/>
                <a:gd name="connsiteY11" fmla="*/ 14515 h 465805"/>
                <a:gd name="connsiteX0" fmla="*/ 83717 w 1781889"/>
                <a:gd name="connsiteY0" fmla="*/ 0 h 472898"/>
                <a:gd name="connsiteX1" fmla="*/ 12169 w 1781889"/>
                <a:gd name="connsiteY1" fmla="*/ 86587 h 472898"/>
                <a:gd name="connsiteX2" fmla="*/ 388516 w 1781889"/>
                <a:gd name="connsiteY2" fmla="*/ 304800 h 472898"/>
                <a:gd name="connsiteX3" fmla="*/ 620746 w 1781889"/>
                <a:gd name="connsiteY3" fmla="*/ 435430 h 472898"/>
                <a:gd name="connsiteX4" fmla="*/ 1099717 w 1781889"/>
                <a:gd name="connsiteY4" fmla="*/ 464458 h 472898"/>
                <a:gd name="connsiteX5" fmla="*/ 1491603 w 1781889"/>
                <a:gd name="connsiteY5" fmla="*/ 304800 h 472898"/>
                <a:gd name="connsiteX6" fmla="*/ 1709317 w 1781889"/>
                <a:gd name="connsiteY6" fmla="*/ 116115 h 472898"/>
                <a:gd name="connsiteX7" fmla="*/ 1781889 w 1781889"/>
                <a:gd name="connsiteY7" fmla="*/ 87086 h 472898"/>
                <a:gd name="connsiteX8" fmla="*/ 1709317 w 1781889"/>
                <a:gd name="connsiteY8" fmla="*/ 87086 h 472898"/>
                <a:gd name="connsiteX9" fmla="*/ 1085203 w 1781889"/>
                <a:gd name="connsiteY9" fmla="*/ 87086 h 472898"/>
                <a:gd name="connsiteX10" fmla="*/ 649774 w 1781889"/>
                <a:gd name="connsiteY10" fmla="*/ 87086 h 472898"/>
                <a:gd name="connsiteX11" fmla="*/ 170803 w 1781889"/>
                <a:gd name="connsiteY11" fmla="*/ 14515 h 472898"/>
                <a:gd name="connsiteX0" fmla="*/ 83717 w 1781889"/>
                <a:gd name="connsiteY0" fmla="*/ 0 h 472898"/>
                <a:gd name="connsiteX1" fmla="*/ 12169 w 1781889"/>
                <a:gd name="connsiteY1" fmla="*/ 86587 h 472898"/>
                <a:gd name="connsiteX2" fmla="*/ 388516 w 1781889"/>
                <a:gd name="connsiteY2" fmla="*/ 304800 h 472898"/>
                <a:gd name="connsiteX3" fmla="*/ 620746 w 1781889"/>
                <a:gd name="connsiteY3" fmla="*/ 435430 h 472898"/>
                <a:gd name="connsiteX4" fmla="*/ 1099717 w 1781889"/>
                <a:gd name="connsiteY4" fmla="*/ 464458 h 472898"/>
                <a:gd name="connsiteX5" fmla="*/ 1535146 w 1781889"/>
                <a:gd name="connsiteY5" fmla="*/ 304800 h 472898"/>
                <a:gd name="connsiteX6" fmla="*/ 1709317 w 1781889"/>
                <a:gd name="connsiteY6" fmla="*/ 116115 h 472898"/>
                <a:gd name="connsiteX7" fmla="*/ 1781889 w 1781889"/>
                <a:gd name="connsiteY7" fmla="*/ 87086 h 472898"/>
                <a:gd name="connsiteX8" fmla="*/ 1709317 w 1781889"/>
                <a:gd name="connsiteY8" fmla="*/ 87086 h 472898"/>
                <a:gd name="connsiteX9" fmla="*/ 1085203 w 1781889"/>
                <a:gd name="connsiteY9" fmla="*/ 87086 h 472898"/>
                <a:gd name="connsiteX10" fmla="*/ 649774 w 1781889"/>
                <a:gd name="connsiteY10" fmla="*/ 87086 h 472898"/>
                <a:gd name="connsiteX11" fmla="*/ 170803 w 1781889"/>
                <a:gd name="connsiteY11" fmla="*/ 14515 h 472898"/>
                <a:gd name="connsiteX0" fmla="*/ 83717 w 1898003"/>
                <a:gd name="connsiteY0" fmla="*/ 0 h 472898"/>
                <a:gd name="connsiteX1" fmla="*/ 12169 w 1898003"/>
                <a:gd name="connsiteY1" fmla="*/ 86587 h 472898"/>
                <a:gd name="connsiteX2" fmla="*/ 388516 w 1898003"/>
                <a:gd name="connsiteY2" fmla="*/ 304800 h 472898"/>
                <a:gd name="connsiteX3" fmla="*/ 620746 w 1898003"/>
                <a:gd name="connsiteY3" fmla="*/ 435430 h 472898"/>
                <a:gd name="connsiteX4" fmla="*/ 1099717 w 1898003"/>
                <a:gd name="connsiteY4" fmla="*/ 464458 h 472898"/>
                <a:gd name="connsiteX5" fmla="*/ 1535146 w 1898003"/>
                <a:gd name="connsiteY5" fmla="*/ 304800 h 472898"/>
                <a:gd name="connsiteX6" fmla="*/ 1709317 w 1898003"/>
                <a:gd name="connsiteY6" fmla="*/ 116115 h 472898"/>
                <a:gd name="connsiteX7" fmla="*/ 1781889 w 1898003"/>
                <a:gd name="connsiteY7" fmla="*/ 87086 h 472898"/>
                <a:gd name="connsiteX8" fmla="*/ 1898003 w 1898003"/>
                <a:gd name="connsiteY8" fmla="*/ 130629 h 472898"/>
                <a:gd name="connsiteX9" fmla="*/ 1085203 w 1898003"/>
                <a:gd name="connsiteY9" fmla="*/ 87086 h 472898"/>
                <a:gd name="connsiteX10" fmla="*/ 649774 w 1898003"/>
                <a:gd name="connsiteY10" fmla="*/ 87086 h 472898"/>
                <a:gd name="connsiteX11" fmla="*/ 170803 w 1898003"/>
                <a:gd name="connsiteY11" fmla="*/ 14515 h 472898"/>
                <a:gd name="connsiteX0" fmla="*/ 83717 w 1898003"/>
                <a:gd name="connsiteY0" fmla="*/ 0 h 472898"/>
                <a:gd name="connsiteX1" fmla="*/ 12169 w 1898003"/>
                <a:gd name="connsiteY1" fmla="*/ 86587 h 472898"/>
                <a:gd name="connsiteX2" fmla="*/ 388516 w 1898003"/>
                <a:gd name="connsiteY2" fmla="*/ 304800 h 472898"/>
                <a:gd name="connsiteX3" fmla="*/ 620746 w 1898003"/>
                <a:gd name="connsiteY3" fmla="*/ 435430 h 472898"/>
                <a:gd name="connsiteX4" fmla="*/ 1099717 w 1898003"/>
                <a:gd name="connsiteY4" fmla="*/ 464458 h 472898"/>
                <a:gd name="connsiteX5" fmla="*/ 1535146 w 1898003"/>
                <a:gd name="connsiteY5" fmla="*/ 304800 h 472898"/>
                <a:gd name="connsiteX6" fmla="*/ 1861717 w 1898003"/>
                <a:gd name="connsiteY6" fmla="*/ 116115 h 472898"/>
                <a:gd name="connsiteX7" fmla="*/ 1781889 w 1898003"/>
                <a:gd name="connsiteY7" fmla="*/ 87086 h 472898"/>
                <a:gd name="connsiteX8" fmla="*/ 1898003 w 1898003"/>
                <a:gd name="connsiteY8" fmla="*/ 130629 h 472898"/>
                <a:gd name="connsiteX9" fmla="*/ 1085203 w 1898003"/>
                <a:gd name="connsiteY9" fmla="*/ 87086 h 472898"/>
                <a:gd name="connsiteX10" fmla="*/ 649774 w 1898003"/>
                <a:gd name="connsiteY10" fmla="*/ 87086 h 472898"/>
                <a:gd name="connsiteX11" fmla="*/ 170803 w 1898003"/>
                <a:gd name="connsiteY11" fmla="*/ 14515 h 472898"/>
                <a:gd name="connsiteX0" fmla="*/ 137861 w 1952147"/>
                <a:gd name="connsiteY0" fmla="*/ 1368 h 474266"/>
                <a:gd name="connsiteX1" fmla="*/ 9163 w 1952147"/>
                <a:gd name="connsiteY1" fmla="*/ 16517 h 474266"/>
                <a:gd name="connsiteX2" fmla="*/ 442660 w 1952147"/>
                <a:gd name="connsiteY2" fmla="*/ 306168 h 474266"/>
                <a:gd name="connsiteX3" fmla="*/ 674890 w 1952147"/>
                <a:gd name="connsiteY3" fmla="*/ 436798 h 474266"/>
                <a:gd name="connsiteX4" fmla="*/ 1153861 w 1952147"/>
                <a:gd name="connsiteY4" fmla="*/ 465826 h 474266"/>
                <a:gd name="connsiteX5" fmla="*/ 1589290 w 1952147"/>
                <a:gd name="connsiteY5" fmla="*/ 306168 h 474266"/>
                <a:gd name="connsiteX6" fmla="*/ 1915861 w 1952147"/>
                <a:gd name="connsiteY6" fmla="*/ 117483 h 474266"/>
                <a:gd name="connsiteX7" fmla="*/ 1836033 w 1952147"/>
                <a:gd name="connsiteY7" fmla="*/ 88454 h 474266"/>
                <a:gd name="connsiteX8" fmla="*/ 1952147 w 1952147"/>
                <a:gd name="connsiteY8" fmla="*/ 131997 h 474266"/>
                <a:gd name="connsiteX9" fmla="*/ 1139347 w 1952147"/>
                <a:gd name="connsiteY9" fmla="*/ 88454 h 474266"/>
                <a:gd name="connsiteX10" fmla="*/ 703918 w 1952147"/>
                <a:gd name="connsiteY10" fmla="*/ 88454 h 474266"/>
                <a:gd name="connsiteX11" fmla="*/ 224947 w 1952147"/>
                <a:gd name="connsiteY11" fmla="*/ 15883 h 474266"/>
                <a:gd name="connsiteX0" fmla="*/ 137861 w 1925967"/>
                <a:gd name="connsiteY0" fmla="*/ 1368 h 474266"/>
                <a:gd name="connsiteX1" fmla="*/ 9163 w 1925967"/>
                <a:gd name="connsiteY1" fmla="*/ 16517 h 474266"/>
                <a:gd name="connsiteX2" fmla="*/ 442660 w 1925967"/>
                <a:gd name="connsiteY2" fmla="*/ 306168 h 474266"/>
                <a:gd name="connsiteX3" fmla="*/ 674890 w 1925967"/>
                <a:gd name="connsiteY3" fmla="*/ 436798 h 474266"/>
                <a:gd name="connsiteX4" fmla="*/ 1153861 w 1925967"/>
                <a:gd name="connsiteY4" fmla="*/ 465826 h 474266"/>
                <a:gd name="connsiteX5" fmla="*/ 1589290 w 1925967"/>
                <a:gd name="connsiteY5" fmla="*/ 306168 h 474266"/>
                <a:gd name="connsiteX6" fmla="*/ 1915861 w 1925967"/>
                <a:gd name="connsiteY6" fmla="*/ 117483 h 474266"/>
                <a:gd name="connsiteX7" fmla="*/ 1836033 w 1925967"/>
                <a:gd name="connsiteY7" fmla="*/ 88454 h 474266"/>
                <a:gd name="connsiteX8" fmla="*/ 1766409 w 1925967"/>
                <a:gd name="connsiteY8" fmla="*/ 79610 h 474266"/>
                <a:gd name="connsiteX9" fmla="*/ 1139347 w 1925967"/>
                <a:gd name="connsiteY9" fmla="*/ 88454 h 474266"/>
                <a:gd name="connsiteX10" fmla="*/ 703918 w 1925967"/>
                <a:gd name="connsiteY10" fmla="*/ 88454 h 474266"/>
                <a:gd name="connsiteX11" fmla="*/ 224947 w 1925967"/>
                <a:gd name="connsiteY11" fmla="*/ 15883 h 474266"/>
                <a:gd name="connsiteX0" fmla="*/ 137861 w 1989549"/>
                <a:gd name="connsiteY0" fmla="*/ 1368 h 474266"/>
                <a:gd name="connsiteX1" fmla="*/ 9163 w 1989549"/>
                <a:gd name="connsiteY1" fmla="*/ 16517 h 474266"/>
                <a:gd name="connsiteX2" fmla="*/ 442660 w 1989549"/>
                <a:gd name="connsiteY2" fmla="*/ 306168 h 474266"/>
                <a:gd name="connsiteX3" fmla="*/ 674890 w 1989549"/>
                <a:gd name="connsiteY3" fmla="*/ 436798 h 474266"/>
                <a:gd name="connsiteX4" fmla="*/ 1153861 w 1989549"/>
                <a:gd name="connsiteY4" fmla="*/ 465826 h 474266"/>
                <a:gd name="connsiteX5" fmla="*/ 1589290 w 1989549"/>
                <a:gd name="connsiteY5" fmla="*/ 306168 h 474266"/>
                <a:gd name="connsiteX6" fmla="*/ 1982536 w 1989549"/>
                <a:gd name="connsiteY6" fmla="*/ 122246 h 474266"/>
                <a:gd name="connsiteX7" fmla="*/ 1836033 w 1989549"/>
                <a:gd name="connsiteY7" fmla="*/ 88454 h 474266"/>
                <a:gd name="connsiteX8" fmla="*/ 1766409 w 1989549"/>
                <a:gd name="connsiteY8" fmla="*/ 79610 h 474266"/>
                <a:gd name="connsiteX9" fmla="*/ 1139347 w 1989549"/>
                <a:gd name="connsiteY9" fmla="*/ 88454 h 474266"/>
                <a:gd name="connsiteX10" fmla="*/ 703918 w 1989549"/>
                <a:gd name="connsiteY10" fmla="*/ 88454 h 474266"/>
                <a:gd name="connsiteX11" fmla="*/ 224947 w 1989549"/>
                <a:gd name="connsiteY11" fmla="*/ 15883 h 474266"/>
                <a:gd name="connsiteX0" fmla="*/ 137861 w 1995269"/>
                <a:gd name="connsiteY0" fmla="*/ 1368 h 474266"/>
                <a:gd name="connsiteX1" fmla="*/ 9163 w 1995269"/>
                <a:gd name="connsiteY1" fmla="*/ 16517 h 474266"/>
                <a:gd name="connsiteX2" fmla="*/ 442660 w 1995269"/>
                <a:gd name="connsiteY2" fmla="*/ 306168 h 474266"/>
                <a:gd name="connsiteX3" fmla="*/ 674890 w 1995269"/>
                <a:gd name="connsiteY3" fmla="*/ 436798 h 474266"/>
                <a:gd name="connsiteX4" fmla="*/ 1153861 w 1995269"/>
                <a:gd name="connsiteY4" fmla="*/ 465826 h 474266"/>
                <a:gd name="connsiteX5" fmla="*/ 1589290 w 1995269"/>
                <a:gd name="connsiteY5" fmla="*/ 306168 h 474266"/>
                <a:gd name="connsiteX6" fmla="*/ 1982536 w 1995269"/>
                <a:gd name="connsiteY6" fmla="*/ 122246 h 474266"/>
                <a:gd name="connsiteX7" fmla="*/ 1836033 w 1995269"/>
                <a:gd name="connsiteY7" fmla="*/ 88454 h 474266"/>
                <a:gd name="connsiteX8" fmla="*/ 1766409 w 1995269"/>
                <a:gd name="connsiteY8" fmla="*/ 79610 h 474266"/>
                <a:gd name="connsiteX9" fmla="*/ 1139347 w 1995269"/>
                <a:gd name="connsiteY9" fmla="*/ 88454 h 474266"/>
                <a:gd name="connsiteX10" fmla="*/ 703918 w 1995269"/>
                <a:gd name="connsiteY10" fmla="*/ 88454 h 474266"/>
                <a:gd name="connsiteX11" fmla="*/ 224947 w 1995269"/>
                <a:gd name="connsiteY11" fmla="*/ 15883 h 474266"/>
                <a:gd name="connsiteX0" fmla="*/ 204814 w 1993165"/>
                <a:gd name="connsiteY0" fmla="*/ 4698 h 472834"/>
                <a:gd name="connsiteX1" fmla="*/ 7059 w 1993165"/>
                <a:gd name="connsiteY1" fmla="*/ 15085 h 472834"/>
                <a:gd name="connsiteX2" fmla="*/ 440556 w 1993165"/>
                <a:gd name="connsiteY2" fmla="*/ 304736 h 472834"/>
                <a:gd name="connsiteX3" fmla="*/ 672786 w 1993165"/>
                <a:gd name="connsiteY3" fmla="*/ 435366 h 472834"/>
                <a:gd name="connsiteX4" fmla="*/ 1151757 w 1993165"/>
                <a:gd name="connsiteY4" fmla="*/ 464394 h 472834"/>
                <a:gd name="connsiteX5" fmla="*/ 1587186 w 1993165"/>
                <a:gd name="connsiteY5" fmla="*/ 304736 h 472834"/>
                <a:gd name="connsiteX6" fmla="*/ 1980432 w 1993165"/>
                <a:gd name="connsiteY6" fmla="*/ 120814 h 472834"/>
                <a:gd name="connsiteX7" fmla="*/ 1833929 w 1993165"/>
                <a:gd name="connsiteY7" fmla="*/ 87022 h 472834"/>
                <a:gd name="connsiteX8" fmla="*/ 1764305 w 1993165"/>
                <a:gd name="connsiteY8" fmla="*/ 78178 h 472834"/>
                <a:gd name="connsiteX9" fmla="*/ 1137243 w 1993165"/>
                <a:gd name="connsiteY9" fmla="*/ 87022 h 472834"/>
                <a:gd name="connsiteX10" fmla="*/ 701814 w 1993165"/>
                <a:gd name="connsiteY10" fmla="*/ 87022 h 472834"/>
                <a:gd name="connsiteX11" fmla="*/ 222843 w 1993165"/>
                <a:gd name="connsiteY11" fmla="*/ 14451 h 472834"/>
                <a:gd name="connsiteX0" fmla="*/ 204814 w 1993165"/>
                <a:gd name="connsiteY0" fmla="*/ 4698 h 472834"/>
                <a:gd name="connsiteX1" fmla="*/ 7059 w 1993165"/>
                <a:gd name="connsiteY1" fmla="*/ 15085 h 472834"/>
                <a:gd name="connsiteX2" fmla="*/ 440556 w 1993165"/>
                <a:gd name="connsiteY2" fmla="*/ 304736 h 472834"/>
                <a:gd name="connsiteX3" fmla="*/ 672786 w 1993165"/>
                <a:gd name="connsiteY3" fmla="*/ 435366 h 472834"/>
                <a:gd name="connsiteX4" fmla="*/ 1151757 w 1993165"/>
                <a:gd name="connsiteY4" fmla="*/ 464394 h 472834"/>
                <a:gd name="connsiteX5" fmla="*/ 1587186 w 1993165"/>
                <a:gd name="connsiteY5" fmla="*/ 304736 h 472834"/>
                <a:gd name="connsiteX6" fmla="*/ 1980432 w 1993165"/>
                <a:gd name="connsiteY6" fmla="*/ 120814 h 472834"/>
                <a:gd name="connsiteX7" fmla="*/ 1833929 w 1993165"/>
                <a:gd name="connsiteY7" fmla="*/ 87022 h 472834"/>
                <a:gd name="connsiteX8" fmla="*/ 1764305 w 1993165"/>
                <a:gd name="connsiteY8" fmla="*/ 78178 h 472834"/>
                <a:gd name="connsiteX9" fmla="*/ 1137243 w 1993165"/>
                <a:gd name="connsiteY9" fmla="*/ 87022 h 472834"/>
                <a:gd name="connsiteX10" fmla="*/ 701814 w 1993165"/>
                <a:gd name="connsiteY10" fmla="*/ 87022 h 472834"/>
                <a:gd name="connsiteX11" fmla="*/ 208555 w 1993165"/>
                <a:gd name="connsiteY11" fmla="*/ 9688 h 472834"/>
                <a:gd name="connsiteX0" fmla="*/ 204814 w 1993165"/>
                <a:gd name="connsiteY0" fmla="*/ 0 h 468136"/>
                <a:gd name="connsiteX1" fmla="*/ 7059 w 1993165"/>
                <a:gd name="connsiteY1" fmla="*/ 33247 h 468136"/>
                <a:gd name="connsiteX2" fmla="*/ 440556 w 1993165"/>
                <a:gd name="connsiteY2" fmla="*/ 300038 h 468136"/>
                <a:gd name="connsiteX3" fmla="*/ 672786 w 1993165"/>
                <a:gd name="connsiteY3" fmla="*/ 430668 h 468136"/>
                <a:gd name="connsiteX4" fmla="*/ 1151757 w 1993165"/>
                <a:gd name="connsiteY4" fmla="*/ 459696 h 468136"/>
                <a:gd name="connsiteX5" fmla="*/ 1587186 w 1993165"/>
                <a:gd name="connsiteY5" fmla="*/ 300038 h 468136"/>
                <a:gd name="connsiteX6" fmla="*/ 1980432 w 1993165"/>
                <a:gd name="connsiteY6" fmla="*/ 116116 h 468136"/>
                <a:gd name="connsiteX7" fmla="*/ 1833929 w 1993165"/>
                <a:gd name="connsiteY7" fmla="*/ 82324 h 468136"/>
                <a:gd name="connsiteX8" fmla="*/ 1764305 w 1993165"/>
                <a:gd name="connsiteY8" fmla="*/ 73480 h 468136"/>
                <a:gd name="connsiteX9" fmla="*/ 1137243 w 1993165"/>
                <a:gd name="connsiteY9" fmla="*/ 82324 h 468136"/>
                <a:gd name="connsiteX10" fmla="*/ 701814 w 1993165"/>
                <a:gd name="connsiteY10" fmla="*/ 82324 h 468136"/>
                <a:gd name="connsiteX11" fmla="*/ 208555 w 1993165"/>
                <a:gd name="connsiteY11" fmla="*/ 4990 h 468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93165" h="468136">
                  <a:moveTo>
                    <a:pt x="204814" y="0"/>
                  </a:moveTo>
                  <a:cubicBezTo>
                    <a:pt x="219499" y="12012"/>
                    <a:pt x="-46160" y="-620"/>
                    <a:pt x="7059" y="33247"/>
                  </a:cubicBezTo>
                  <a:cubicBezTo>
                    <a:pt x="60278" y="67114"/>
                    <a:pt x="329602" y="233801"/>
                    <a:pt x="440556" y="300038"/>
                  </a:cubicBezTo>
                  <a:cubicBezTo>
                    <a:pt x="551511" y="366275"/>
                    <a:pt x="554253" y="404058"/>
                    <a:pt x="672786" y="430668"/>
                  </a:cubicBezTo>
                  <a:cubicBezTo>
                    <a:pt x="791319" y="457278"/>
                    <a:pt x="999357" y="481468"/>
                    <a:pt x="1151757" y="459696"/>
                  </a:cubicBezTo>
                  <a:cubicBezTo>
                    <a:pt x="1304157" y="437924"/>
                    <a:pt x="1449074" y="357301"/>
                    <a:pt x="1587186" y="300038"/>
                  </a:cubicBezTo>
                  <a:cubicBezTo>
                    <a:pt x="1725298" y="242775"/>
                    <a:pt x="1920258" y="100014"/>
                    <a:pt x="1980432" y="116116"/>
                  </a:cubicBezTo>
                  <a:cubicBezTo>
                    <a:pt x="2040606" y="132218"/>
                    <a:pt x="1869950" y="89430"/>
                    <a:pt x="1833929" y="82324"/>
                  </a:cubicBezTo>
                  <a:cubicBezTo>
                    <a:pt x="1797908" y="75218"/>
                    <a:pt x="1764305" y="73480"/>
                    <a:pt x="1764305" y="73480"/>
                  </a:cubicBezTo>
                  <a:lnTo>
                    <a:pt x="1137243" y="82324"/>
                  </a:lnTo>
                  <a:cubicBezTo>
                    <a:pt x="960161" y="83798"/>
                    <a:pt x="856595" y="95213"/>
                    <a:pt x="701814" y="82324"/>
                  </a:cubicBezTo>
                  <a:cubicBezTo>
                    <a:pt x="547033" y="69435"/>
                    <a:pt x="371840" y="35228"/>
                    <a:pt x="208555" y="4990"/>
                  </a:cubicBezTo>
                </a:path>
              </a:pathLst>
            </a:custGeom>
            <a:solidFill>
              <a:srgbClr val="FFFF66"/>
            </a:solidFill>
            <a:ln>
              <a:solidFill>
                <a:srgbClr val="663300"/>
              </a:solidFill>
            </a:ln>
            <a:effectLst>
              <a:innerShdw blurRad="292100">
                <a:srgbClr val="C00000">
                  <a:alpha val="5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1" name="60 Forma libre"/>
            <p:cNvSpPr/>
            <p:nvPr/>
          </p:nvSpPr>
          <p:spPr>
            <a:xfrm>
              <a:off x="-1405355" y="1901606"/>
              <a:ext cx="1369895" cy="755192"/>
            </a:xfrm>
            <a:custGeom>
              <a:avLst/>
              <a:gdLst>
                <a:gd name="connsiteX0" fmla="*/ 10960 w 1346344"/>
                <a:gd name="connsiteY0" fmla="*/ 653407 h 755162"/>
                <a:gd name="connsiteX1" fmla="*/ 54503 w 1346344"/>
                <a:gd name="connsiteY1" fmla="*/ 450207 h 755162"/>
                <a:gd name="connsiteX2" fmla="*/ 156103 w 1346344"/>
                <a:gd name="connsiteY2" fmla="*/ 174436 h 755162"/>
                <a:gd name="connsiteX3" fmla="*/ 170617 w 1346344"/>
                <a:gd name="connsiteY3" fmla="*/ 101864 h 755162"/>
                <a:gd name="connsiteX4" fmla="*/ 373817 w 1346344"/>
                <a:gd name="connsiteY4" fmla="*/ 29293 h 755162"/>
                <a:gd name="connsiteX5" fmla="*/ 649589 w 1346344"/>
                <a:gd name="connsiteY5" fmla="*/ 264 h 755162"/>
                <a:gd name="connsiteX6" fmla="*/ 925360 w 1346344"/>
                <a:gd name="connsiteY6" fmla="*/ 43807 h 755162"/>
                <a:gd name="connsiteX7" fmla="*/ 1070503 w 1346344"/>
                <a:gd name="connsiteY7" fmla="*/ 116378 h 755162"/>
                <a:gd name="connsiteX8" fmla="*/ 1085017 w 1346344"/>
                <a:gd name="connsiteY8" fmla="*/ 159921 h 755162"/>
                <a:gd name="connsiteX9" fmla="*/ 1157589 w 1346344"/>
                <a:gd name="connsiteY9" fmla="*/ 348607 h 755162"/>
                <a:gd name="connsiteX10" fmla="*/ 1273703 w 1346344"/>
                <a:gd name="connsiteY10" fmla="*/ 479236 h 755162"/>
                <a:gd name="connsiteX11" fmla="*/ 1346274 w 1346344"/>
                <a:gd name="connsiteY11" fmla="*/ 725978 h 755162"/>
                <a:gd name="connsiteX12" fmla="*/ 1288217 w 1346344"/>
                <a:gd name="connsiteY12" fmla="*/ 725978 h 755162"/>
                <a:gd name="connsiteX13" fmla="*/ 606046 w 1346344"/>
                <a:gd name="connsiteY13" fmla="*/ 755007 h 755162"/>
                <a:gd name="connsiteX14" fmla="*/ 257703 w 1346344"/>
                <a:gd name="connsiteY14" fmla="*/ 711464 h 755162"/>
                <a:gd name="connsiteX15" fmla="*/ 10960 w 1346344"/>
                <a:gd name="connsiteY15" fmla="*/ 653407 h 755162"/>
                <a:gd name="connsiteX0" fmla="*/ 10960 w 1346344"/>
                <a:gd name="connsiteY0" fmla="*/ 653407 h 755162"/>
                <a:gd name="connsiteX1" fmla="*/ 54503 w 1346344"/>
                <a:gd name="connsiteY1" fmla="*/ 450207 h 755162"/>
                <a:gd name="connsiteX2" fmla="*/ 156103 w 1346344"/>
                <a:gd name="connsiteY2" fmla="*/ 174436 h 755162"/>
                <a:gd name="connsiteX3" fmla="*/ 170617 w 1346344"/>
                <a:gd name="connsiteY3" fmla="*/ 101864 h 755162"/>
                <a:gd name="connsiteX4" fmla="*/ 373817 w 1346344"/>
                <a:gd name="connsiteY4" fmla="*/ 29293 h 755162"/>
                <a:gd name="connsiteX5" fmla="*/ 649589 w 1346344"/>
                <a:gd name="connsiteY5" fmla="*/ 264 h 755162"/>
                <a:gd name="connsiteX6" fmla="*/ 925360 w 1346344"/>
                <a:gd name="connsiteY6" fmla="*/ 43807 h 755162"/>
                <a:gd name="connsiteX7" fmla="*/ 1108603 w 1346344"/>
                <a:gd name="connsiteY7" fmla="*/ 111616 h 755162"/>
                <a:gd name="connsiteX8" fmla="*/ 1085017 w 1346344"/>
                <a:gd name="connsiteY8" fmla="*/ 159921 h 755162"/>
                <a:gd name="connsiteX9" fmla="*/ 1157589 w 1346344"/>
                <a:gd name="connsiteY9" fmla="*/ 348607 h 755162"/>
                <a:gd name="connsiteX10" fmla="*/ 1273703 w 1346344"/>
                <a:gd name="connsiteY10" fmla="*/ 479236 h 755162"/>
                <a:gd name="connsiteX11" fmla="*/ 1346274 w 1346344"/>
                <a:gd name="connsiteY11" fmla="*/ 725978 h 755162"/>
                <a:gd name="connsiteX12" fmla="*/ 1288217 w 1346344"/>
                <a:gd name="connsiteY12" fmla="*/ 725978 h 755162"/>
                <a:gd name="connsiteX13" fmla="*/ 606046 w 1346344"/>
                <a:gd name="connsiteY13" fmla="*/ 755007 h 755162"/>
                <a:gd name="connsiteX14" fmla="*/ 257703 w 1346344"/>
                <a:gd name="connsiteY14" fmla="*/ 711464 h 755162"/>
                <a:gd name="connsiteX15" fmla="*/ 10960 w 1346344"/>
                <a:gd name="connsiteY15" fmla="*/ 653407 h 755162"/>
                <a:gd name="connsiteX0" fmla="*/ 10960 w 1346344"/>
                <a:gd name="connsiteY0" fmla="*/ 653407 h 755162"/>
                <a:gd name="connsiteX1" fmla="*/ 54503 w 1346344"/>
                <a:gd name="connsiteY1" fmla="*/ 450207 h 755162"/>
                <a:gd name="connsiteX2" fmla="*/ 156103 w 1346344"/>
                <a:gd name="connsiteY2" fmla="*/ 174436 h 755162"/>
                <a:gd name="connsiteX3" fmla="*/ 170617 w 1346344"/>
                <a:gd name="connsiteY3" fmla="*/ 101864 h 755162"/>
                <a:gd name="connsiteX4" fmla="*/ 373817 w 1346344"/>
                <a:gd name="connsiteY4" fmla="*/ 29293 h 755162"/>
                <a:gd name="connsiteX5" fmla="*/ 649589 w 1346344"/>
                <a:gd name="connsiteY5" fmla="*/ 264 h 755162"/>
                <a:gd name="connsiteX6" fmla="*/ 925360 w 1346344"/>
                <a:gd name="connsiteY6" fmla="*/ 43807 h 755162"/>
                <a:gd name="connsiteX7" fmla="*/ 1108603 w 1346344"/>
                <a:gd name="connsiteY7" fmla="*/ 111616 h 755162"/>
                <a:gd name="connsiteX8" fmla="*/ 1132642 w 1346344"/>
                <a:gd name="connsiteY8" fmla="*/ 164683 h 755162"/>
                <a:gd name="connsiteX9" fmla="*/ 1157589 w 1346344"/>
                <a:gd name="connsiteY9" fmla="*/ 348607 h 755162"/>
                <a:gd name="connsiteX10" fmla="*/ 1273703 w 1346344"/>
                <a:gd name="connsiteY10" fmla="*/ 479236 h 755162"/>
                <a:gd name="connsiteX11" fmla="*/ 1346274 w 1346344"/>
                <a:gd name="connsiteY11" fmla="*/ 725978 h 755162"/>
                <a:gd name="connsiteX12" fmla="*/ 1288217 w 1346344"/>
                <a:gd name="connsiteY12" fmla="*/ 725978 h 755162"/>
                <a:gd name="connsiteX13" fmla="*/ 606046 w 1346344"/>
                <a:gd name="connsiteY13" fmla="*/ 755007 h 755162"/>
                <a:gd name="connsiteX14" fmla="*/ 257703 w 1346344"/>
                <a:gd name="connsiteY14" fmla="*/ 711464 h 755162"/>
                <a:gd name="connsiteX15" fmla="*/ 10960 w 1346344"/>
                <a:gd name="connsiteY15" fmla="*/ 653407 h 755162"/>
                <a:gd name="connsiteX0" fmla="*/ 10960 w 1346344"/>
                <a:gd name="connsiteY0" fmla="*/ 653407 h 755162"/>
                <a:gd name="connsiteX1" fmla="*/ 54503 w 1346344"/>
                <a:gd name="connsiteY1" fmla="*/ 450207 h 755162"/>
                <a:gd name="connsiteX2" fmla="*/ 156103 w 1346344"/>
                <a:gd name="connsiteY2" fmla="*/ 174436 h 755162"/>
                <a:gd name="connsiteX3" fmla="*/ 170617 w 1346344"/>
                <a:gd name="connsiteY3" fmla="*/ 101864 h 755162"/>
                <a:gd name="connsiteX4" fmla="*/ 373817 w 1346344"/>
                <a:gd name="connsiteY4" fmla="*/ 29293 h 755162"/>
                <a:gd name="connsiteX5" fmla="*/ 649589 w 1346344"/>
                <a:gd name="connsiteY5" fmla="*/ 264 h 755162"/>
                <a:gd name="connsiteX6" fmla="*/ 925360 w 1346344"/>
                <a:gd name="connsiteY6" fmla="*/ 43807 h 755162"/>
                <a:gd name="connsiteX7" fmla="*/ 1108603 w 1346344"/>
                <a:gd name="connsiteY7" fmla="*/ 111616 h 755162"/>
                <a:gd name="connsiteX8" fmla="*/ 1132642 w 1346344"/>
                <a:gd name="connsiteY8" fmla="*/ 164683 h 755162"/>
                <a:gd name="connsiteX9" fmla="*/ 1181401 w 1346344"/>
                <a:gd name="connsiteY9" fmla="*/ 348607 h 755162"/>
                <a:gd name="connsiteX10" fmla="*/ 1273703 w 1346344"/>
                <a:gd name="connsiteY10" fmla="*/ 479236 h 755162"/>
                <a:gd name="connsiteX11" fmla="*/ 1346274 w 1346344"/>
                <a:gd name="connsiteY11" fmla="*/ 725978 h 755162"/>
                <a:gd name="connsiteX12" fmla="*/ 1288217 w 1346344"/>
                <a:gd name="connsiteY12" fmla="*/ 725978 h 755162"/>
                <a:gd name="connsiteX13" fmla="*/ 606046 w 1346344"/>
                <a:gd name="connsiteY13" fmla="*/ 755007 h 755162"/>
                <a:gd name="connsiteX14" fmla="*/ 257703 w 1346344"/>
                <a:gd name="connsiteY14" fmla="*/ 711464 h 755162"/>
                <a:gd name="connsiteX15" fmla="*/ 10960 w 1346344"/>
                <a:gd name="connsiteY15" fmla="*/ 653407 h 755162"/>
                <a:gd name="connsiteX0" fmla="*/ 10960 w 1369895"/>
                <a:gd name="connsiteY0" fmla="*/ 653407 h 755192"/>
                <a:gd name="connsiteX1" fmla="*/ 54503 w 1369895"/>
                <a:gd name="connsiteY1" fmla="*/ 450207 h 755192"/>
                <a:gd name="connsiteX2" fmla="*/ 156103 w 1369895"/>
                <a:gd name="connsiteY2" fmla="*/ 174436 h 755192"/>
                <a:gd name="connsiteX3" fmla="*/ 170617 w 1369895"/>
                <a:gd name="connsiteY3" fmla="*/ 101864 h 755192"/>
                <a:gd name="connsiteX4" fmla="*/ 373817 w 1369895"/>
                <a:gd name="connsiteY4" fmla="*/ 29293 h 755192"/>
                <a:gd name="connsiteX5" fmla="*/ 649589 w 1369895"/>
                <a:gd name="connsiteY5" fmla="*/ 264 h 755192"/>
                <a:gd name="connsiteX6" fmla="*/ 925360 w 1369895"/>
                <a:gd name="connsiteY6" fmla="*/ 43807 h 755192"/>
                <a:gd name="connsiteX7" fmla="*/ 1108603 w 1369895"/>
                <a:gd name="connsiteY7" fmla="*/ 111616 h 755192"/>
                <a:gd name="connsiteX8" fmla="*/ 1132642 w 1369895"/>
                <a:gd name="connsiteY8" fmla="*/ 164683 h 755192"/>
                <a:gd name="connsiteX9" fmla="*/ 1181401 w 1369895"/>
                <a:gd name="connsiteY9" fmla="*/ 348607 h 755192"/>
                <a:gd name="connsiteX10" fmla="*/ 1273703 w 1369895"/>
                <a:gd name="connsiteY10" fmla="*/ 479236 h 755192"/>
                <a:gd name="connsiteX11" fmla="*/ 1355799 w 1369895"/>
                <a:gd name="connsiteY11" fmla="*/ 697403 h 755192"/>
                <a:gd name="connsiteX12" fmla="*/ 1288217 w 1369895"/>
                <a:gd name="connsiteY12" fmla="*/ 725978 h 755192"/>
                <a:gd name="connsiteX13" fmla="*/ 606046 w 1369895"/>
                <a:gd name="connsiteY13" fmla="*/ 755007 h 755192"/>
                <a:gd name="connsiteX14" fmla="*/ 257703 w 1369895"/>
                <a:gd name="connsiteY14" fmla="*/ 711464 h 755192"/>
                <a:gd name="connsiteX15" fmla="*/ 10960 w 1369895"/>
                <a:gd name="connsiteY15" fmla="*/ 653407 h 755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9895" h="755192">
                  <a:moveTo>
                    <a:pt x="10960" y="653407"/>
                  </a:moveTo>
                  <a:cubicBezTo>
                    <a:pt x="-22907" y="609864"/>
                    <a:pt x="30313" y="530035"/>
                    <a:pt x="54503" y="450207"/>
                  </a:cubicBezTo>
                  <a:cubicBezTo>
                    <a:pt x="78693" y="370379"/>
                    <a:pt x="136751" y="232493"/>
                    <a:pt x="156103" y="174436"/>
                  </a:cubicBezTo>
                  <a:cubicBezTo>
                    <a:pt x="175455" y="116379"/>
                    <a:pt x="134331" y="126054"/>
                    <a:pt x="170617" y="101864"/>
                  </a:cubicBezTo>
                  <a:cubicBezTo>
                    <a:pt x="206903" y="77674"/>
                    <a:pt x="293988" y="46226"/>
                    <a:pt x="373817" y="29293"/>
                  </a:cubicBezTo>
                  <a:cubicBezTo>
                    <a:pt x="453646" y="12360"/>
                    <a:pt x="557665" y="-2155"/>
                    <a:pt x="649589" y="264"/>
                  </a:cubicBezTo>
                  <a:cubicBezTo>
                    <a:pt x="741513" y="2683"/>
                    <a:pt x="848858" y="25248"/>
                    <a:pt x="925360" y="43807"/>
                  </a:cubicBezTo>
                  <a:cubicBezTo>
                    <a:pt x="1001862" y="62366"/>
                    <a:pt x="1074056" y="91470"/>
                    <a:pt x="1108603" y="111616"/>
                  </a:cubicBezTo>
                  <a:cubicBezTo>
                    <a:pt x="1143150" y="131762"/>
                    <a:pt x="1120509" y="125185"/>
                    <a:pt x="1132642" y="164683"/>
                  </a:cubicBezTo>
                  <a:cubicBezTo>
                    <a:pt x="1144775" y="204181"/>
                    <a:pt x="1157891" y="296182"/>
                    <a:pt x="1181401" y="348607"/>
                  </a:cubicBezTo>
                  <a:cubicBezTo>
                    <a:pt x="1204911" y="401032"/>
                    <a:pt x="1244637" y="421103"/>
                    <a:pt x="1273703" y="479236"/>
                  </a:cubicBezTo>
                  <a:cubicBezTo>
                    <a:pt x="1302769" y="537369"/>
                    <a:pt x="1353380" y="656279"/>
                    <a:pt x="1355799" y="697403"/>
                  </a:cubicBezTo>
                  <a:cubicBezTo>
                    <a:pt x="1358218" y="738527"/>
                    <a:pt x="1413176" y="716377"/>
                    <a:pt x="1288217" y="725978"/>
                  </a:cubicBezTo>
                  <a:cubicBezTo>
                    <a:pt x="1163258" y="735579"/>
                    <a:pt x="777798" y="757426"/>
                    <a:pt x="606046" y="755007"/>
                  </a:cubicBezTo>
                  <a:cubicBezTo>
                    <a:pt x="434294" y="752588"/>
                    <a:pt x="354465" y="730816"/>
                    <a:pt x="257703" y="711464"/>
                  </a:cubicBezTo>
                  <a:cubicBezTo>
                    <a:pt x="160941" y="692112"/>
                    <a:pt x="44827" y="696950"/>
                    <a:pt x="10960" y="653407"/>
                  </a:cubicBezTo>
                  <a:close/>
                </a:path>
              </a:pathLst>
            </a:custGeom>
            <a:solidFill>
              <a:srgbClr val="FFFF66"/>
            </a:solidFill>
            <a:ln>
              <a:solidFill>
                <a:srgbClr val="663300"/>
              </a:solidFill>
            </a:ln>
            <a:effectLst>
              <a:innerShdw blurRad="304800">
                <a:srgbClr val="CC6600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2" name="61 Forma libre"/>
            <p:cNvSpPr/>
            <p:nvPr/>
          </p:nvSpPr>
          <p:spPr>
            <a:xfrm>
              <a:off x="-1435858" y="2347981"/>
              <a:ext cx="1387228" cy="323146"/>
            </a:xfrm>
            <a:custGeom>
              <a:avLst/>
              <a:gdLst>
                <a:gd name="connsiteX0" fmla="*/ 4020 w 1339489"/>
                <a:gd name="connsiteY0" fmla="*/ 221546 h 323146"/>
                <a:gd name="connsiteX1" fmla="*/ 62077 w 1339489"/>
                <a:gd name="connsiteY1" fmla="*/ 18346 h 323146"/>
                <a:gd name="connsiteX2" fmla="*/ 134648 w 1339489"/>
                <a:gd name="connsiteY2" fmla="*/ 18346 h 323146"/>
                <a:gd name="connsiteX3" fmla="*/ 541048 w 1339489"/>
                <a:gd name="connsiteY3" fmla="*/ 3832 h 323146"/>
                <a:gd name="connsiteX4" fmla="*/ 918420 w 1339489"/>
                <a:gd name="connsiteY4" fmla="*/ 3832 h 323146"/>
                <a:gd name="connsiteX5" fmla="*/ 1194191 w 1339489"/>
                <a:gd name="connsiteY5" fmla="*/ 47375 h 323146"/>
                <a:gd name="connsiteX6" fmla="*/ 1295791 w 1339489"/>
                <a:gd name="connsiteY6" fmla="*/ 61889 h 323146"/>
                <a:gd name="connsiteX7" fmla="*/ 1310306 w 1339489"/>
                <a:gd name="connsiteY7" fmla="*/ 61889 h 323146"/>
                <a:gd name="connsiteX8" fmla="*/ 1310306 w 1339489"/>
                <a:gd name="connsiteY8" fmla="*/ 163489 h 323146"/>
                <a:gd name="connsiteX9" fmla="*/ 1339334 w 1339489"/>
                <a:gd name="connsiteY9" fmla="*/ 294118 h 323146"/>
                <a:gd name="connsiteX10" fmla="*/ 1295791 w 1339489"/>
                <a:gd name="connsiteY10" fmla="*/ 294118 h 323146"/>
                <a:gd name="connsiteX11" fmla="*/ 1078077 w 1339489"/>
                <a:gd name="connsiteY11" fmla="*/ 294118 h 323146"/>
                <a:gd name="connsiteX12" fmla="*/ 715220 w 1339489"/>
                <a:gd name="connsiteY12" fmla="*/ 323146 h 323146"/>
                <a:gd name="connsiteX13" fmla="*/ 410420 w 1339489"/>
                <a:gd name="connsiteY13" fmla="*/ 294118 h 323146"/>
                <a:gd name="connsiteX14" fmla="*/ 178191 w 1339489"/>
                <a:gd name="connsiteY14" fmla="*/ 250575 h 323146"/>
                <a:gd name="connsiteX15" fmla="*/ 4020 w 1339489"/>
                <a:gd name="connsiteY15" fmla="*/ 221546 h 323146"/>
                <a:gd name="connsiteX0" fmla="*/ 4020 w 1343695"/>
                <a:gd name="connsiteY0" fmla="*/ 221546 h 323146"/>
                <a:gd name="connsiteX1" fmla="*/ 62077 w 1343695"/>
                <a:gd name="connsiteY1" fmla="*/ 18346 h 323146"/>
                <a:gd name="connsiteX2" fmla="*/ 134648 w 1343695"/>
                <a:gd name="connsiteY2" fmla="*/ 18346 h 323146"/>
                <a:gd name="connsiteX3" fmla="*/ 541048 w 1343695"/>
                <a:gd name="connsiteY3" fmla="*/ 3832 h 323146"/>
                <a:gd name="connsiteX4" fmla="*/ 918420 w 1343695"/>
                <a:gd name="connsiteY4" fmla="*/ 3832 h 323146"/>
                <a:gd name="connsiteX5" fmla="*/ 1194191 w 1343695"/>
                <a:gd name="connsiteY5" fmla="*/ 47375 h 323146"/>
                <a:gd name="connsiteX6" fmla="*/ 1295791 w 1343695"/>
                <a:gd name="connsiteY6" fmla="*/ 61889 h 323146"/>
                <a:gd name="connsiteX7" fmla="*/ 1310306 w 1343695"/>
                <a:gd name="connsiteY7" fmla="*/ 61889 h 323146"/>
                <a:gd name="connsiteX8" fmla="*/ 1338881 w 1343695"/>
                <a:gd name="connsiteY8" fmla="*/ 163489 h 323146"/>
                <a:gd name="connsiteX9" fmla="*/ 1339334 w 1343695"/>
                <a:gd name="connsiteY9" fmla="*/ 294118 h 323146"/>
                <a:gd name="connsiteX10" fmla="*/ 1295791 w 1343695"/>
                <a:gd name="connsiteY10" fmla="*/ 294118 h 323146"/>
                <a:gd name="connsiteX11" fmla="*/ 1078077 w 1343695"/>
                <a:gd name="connsiteY11" fmla="*/ 294118 h 323146"/>
                <a:gd name="connsiteX12" fmla="*/ 715220 w 1343695"/>
                <a:gd name="connsiteY12" fmla="*/ 323146 h 323146"/>
                <a:gd name="connsiteX13" fmla="*/ 410420 w 1343695"/>
                <a:gd name="connsiteY13" fmla="*/ 294118 h 323146"/>
                <a:gd name="connsiteX14" fmla="*/ 178191 w 1343695"/>
                <a:gd name="connsiteY14" fmla="*/ 250575 h 323146"/>
                <a:gd name="connsiteX15" fmla="*/ 4020 w 1343695"/>
                <a:gd name="connsiteY15" fmla="*/ 221546 h 323146"/>
                <a:gd name="connsiteX0" fmla="*/ 4020 w 1359996"/>
                <a:gd name="connsiteY0" fmla="*/ 221546 h 323146"/>
                <a:gd name="connsiteX1" fmla="*/ 62077 w 1359996"/>
                <a:gd name="connsiteY1" fmla="*/ 18346 h 323146"/>
                <a:gd name="connsiteX2" fmla="*/ 134648 w 1359996"/>
                <a:gd name="connsiteY2" fmla="*/ 18346 h 323146"/>
                <a:gd name="connsiteX3" fmla="*/ 541048 w 1359996"/>
                <a:gd name="connsiteY3" fmla="*/ 3832 h 323146"/>
                <a:gd name="connsiteX4" fmla="*/ 918420 w 1359996"/>
                <a:gd name="connsiteY4" fmla="*/ 3832 h 323146"/>
                <a:gd name="connsiteX5" fmla="*/ 1194191 w 1359996"/>
                <a:gd name="connsiteY5" fmla="*/ 47375 h 323146"/>
                <a:gd name="connsiteX6" fmla="*/ 1295791 w 1359996"/>
                <a:gd name="connsiteY6" fmla="*/ 61889 h 323146"/>
                <a:gd name="connsiteX7" fmla="*/ 1310306 w 1359996"/>
                <a:gd name="connsiteY7" fmla="*/ 61889 h 323146"/>
                <a:gd name="connsiteX8" fmla="*/ 1338881 w 1359996"/>
                <a:gd name="connsiteY8" fmla="*/ 163489 h 323146"/>
                <a:gd name="connsiteX9" fmla="*/ 1358384 w 1359996"/>
                <a:gd name="connsiteY9" fmla="*/ 284593 h 323146"/>
                <a:gd name="connsiteX10" fmla="*/ 1295791 w 1359996"/>
                <a:gd name="connsiteY10" fmla="*/ 294118 h 323146"/>
                <a:gd name="connsiteX11" fmla="*/ 1078077 w 1359996"/>
                <a:gd name="connsiteY11" fmla="*/ 294118 h 323146"/>
                <a:gd name="connsiteX12" fmla="*/ 715220 w 1359996"/>
                <a:gd name="connsiteY12" fmla="*/ 323146 h 323146"/>
                <a:gd name="connsiteX13" fmla="*/ 410420 w 1359996"/>
                <a:gd name="connsiteY13" fmla="*/ 294118 h 323146"/>
                <a:gd name="connsiteX14" fmla="*/ 178191 w 1359996"/>
                <a:gd name="connsiteY14" fmla="*/ 250575 h 323146"/>
                <a:gd name="connsiteX15" fmla="*/ 4020 w 1359996"/>
                <a:gd name="connsiteY15" fmla="*/ 221546 h 323146"/>
                <a:gd name="connsiteX0" fmla="*/ 3136 w 1382925"/>
                <a:gd name="connsiteY0" fmla="*/ 207259 h 323146"/>
                <a:gd name="connsiteX1" fmla="*/ 85006 w 1382925"/>
                <a:gd name="connsiteY1" fmla="*/ 18346 h 323146"/>
                <a:gd name="connsiteX2" fmla="*/ 157577 w 1382925"/>
                <a:gd name="connsiteY2" fmla="*/ 18346 h 323146"/>
                <a:gd name="connsiteX3" fmla="*/ 563977 w 1382925"/>
                <a:gd name="connsiteY3" fmla="*/ 3832 h 323146"/>
                <a:gd name="connsiteX4" fmla="*/ 941349 w 1382925"/>
                <a:gd name="connsiteY4" fmla="*/ 3832 h 323146"/>
                <a:gd name="connsiteX5" fmla="*/ 1217120 w 1382925"/>
                <a:gd name="connsiteY5" fmla="*/ 47375 h 323146"/>
                <a:gd name="connsiteX6" fmla="*/ 1318720 w 1382925"/>
                <a:gd name="connsiteY6" fmla="*/ 61889 h 323146"/>
                <a:gd name="connsiteX7" fmla="*/ 1333235 w 1382925"/>
                <a:gd name="connsiteY7" fmla="*/ 61889 h 323146"/>
                <a:gd name="connsiteX8" fmla="*/ 1361810 w 1382925"/>
                <a:gd name="connsiteY8" fmla="*/ 163489 h 323146"/>
                <a:gd name="connsiteX9" fmla="*/ 1381313 w 1382925"/>
                <a:gd name="connsiteY9" fmla="*/ 284593 h 323146"/>
                <a:gd name="connsiteX10" fmla="*/ 1318720 w 1382925"/>
                <a:gd name="connsiteY10" fmla="*/ 294118 h 323146"/>
                <a:gd name="connsiteX11" fmla="*/ 1101006 w 1382925"/>
                <a:gd name="connsiteY11" fmla="*/ 294118 h 323146"/>
                <a:gd name="connsiteX12" fmla="*/ 738149 w 1382925"/>
                <a:gd name="connsiteY12" fmla="*/ 323146 h 323146"/>
                <a:gd name="connsiteX13" fmla="*/ 433349 w 1382925"/>
                <a:gd name="connsiteY13" fmla="*/ 294118 h 323146"/>
                <a:gd name="connsiteX14" fmla="*/ 201120 w 1382925"/>
                <a:gd name="connsiteY14" fmla="*/ 250575 h 323146"/>
                <a:gd name="connsiteX15" fmla="*/ 3136 w 1382925"/>
                <a:gd name="connsiteY15" fmla="*/ 207259 h 323146"/>
                <a:gd name="connsiteX0" fmla="*/ 3136 w 1382925"/>
                <a:gd name="connsiteY0" fmla="*/ 207259 h 323146"/>
                <a:gd name="connsiteX1" fmla="*/ 85006 w 1382925"/>
                <a:gd name="connsiteY1" fmla="*/ 18346 h 323146"/>
                <a:gd name="connsiteX2" fmla="*/ 157577 w 1382925"/>
                <a:gd name="connsiteY2" fmla="*/ 18346 h 323146"/>
                <a:gd name="connsiteX3" fmla="*/ 563977 w 1382925"/>
                <a:gd name="connsiteY3" fmla="*/ 3832 h 323146"/>
                <a:gd name="connsiteX4" fmla="*/ 941349 w 1382925"/>
                <a:gd name="connsiteY4" fmla="*/ 3832 h 323146"/>
                <a:gd name="connsiteX5" fmla="*/ 1217120 w 1382925"/>
                <a:gd name="connsiteY5" fmla="*/ 47375 h 323146"/>
                <a:gd name="connsiteX6" fmla="*/ 1318720 w 1382925"/>
                <a:gd name="connsiteY6" fmla="*/ 61889 h 323146"/>
                <a:gd name="connsiteX7" fmla="*/ 1333235 w 1382925"/>
                <a:gd name="connsiteY7" fmla="*/ 61889 h 323146"/>
                <a:gd name="connsiteX8" fmla="*/ 1361810 w 1382925"/>
                <a:gd name="connsiteY8" fmla="*/ 163489 h 323146"/>
                <a:gd name="connsiteX9" fmla="*/ 1381313 w 1382925"/>
                <a:gd name="connsiteY9" fmla="*/ 284593 h 323146"/>
                <a:gd name="connsiteX10" fmla="*/ 1318720 w 1382925"/>
                <a:gd name="connsiteY10" fmla="*/ 294118 h 323146"/>
                <a:gd name="connsiteX11" fmla="*/ 1101006 w 1382925"/>
                <a:gd name="connsiteY11" fmla="*/ 294118 h 323146"/>
                <a:gd name="connsiteX12" fmla="*/ 738149 w 1382925"/>
                <a:gd name="connsiteY12" fmla="*/ 323146 h 323146"/>
                <a:gd name="connsiteX13" fmla="*/ 433349 w 1382925"/>
                <a:gd name="connsiteY13" fmla="*/ 294118 h 323146"/>
                <a:gd name="connsiteX14" fmla="*/ 201120 w 1382925"/>
                <a:gd name="connsiteY14" fmla="*/ 274387 h 323146"/>
                <a:gd name="connsiteX15" fmla="*/ 3136 w 1382925"/>
                <a:gd name="connsiteY15" fmla="*/ 207259 h 323146"/>
                <a:gd name="connsiteX0" fmla="*/ 3136 w 1387461"/>
                <a:gd name="connsiteY0" fmla="*/ 207259 h 323146"/>
                <a:gd name="connsiteX1" fmla="*/ 85006 w 1387461"/>
                <a:gd name="connsiteY1" fmla="*/ 18346 h 323146"/>
                <a:gd name="connsiteX2" fmla="*/ 157577 w 1387461"/>
                <a:gd name="connsiteY2" fmla="*/ 18346 h 323146"/>
                <a:gd name="connsiteX3" fmla="*/ 563977 w 1387461"/>
                <a:gd name="connsiteY3" fmla="*/ 3832 h 323146"/>
                <a:gd name="connsiteX4" fmla="*/ 941349 w 1387461"/>
                <a:gd name="connsiteY4" fmla="*/ 3832 h 323146"/>
                <a:gd name="connsiteX5" fmla="*/ 1217120 w 1387461"/>
                <a:gd name="connsiteY5" fmla="*/ 47375 h 323146"/>
                <a:gd name="connsiteX6" fmla="*/ 1318720 w 1387461"/>
                <a:gd name="connsiteY6" fmla="*/ 61889 h 323146"/>
                <a:gd name="connsiteX7" fmla="*/ 1333235 w 1387461"/>
                <a:gd name="connsiteY7" fmla="*/ 61889 h 323146"/>
                <a:gd name="connsiteX8" fmla="*/ 1361810 w 1387461"/>
                <a:gd name="connsiteY8" fmla="*/ 163489 h 323146"/>
                <a:gd name="connsiteX9" fmla="*/ 1386076 w 1387461"/>
                <a:gd name="connsiteY9" fmla="*/ 256018 h 323146"/>
                <a:gd name="connsiteX10" fmla="*/ 1318720 w 1387461"/>
                <a:gd name="connsiteY10" fmla="*/ 294118 h 323146"/>
                <a:gd name="connsiteX11" fmla="*/ 1101006 w 1387461"/>
                <a:gd name="connsiteY11" fmla="*/ 294118 h 323146"/>
                <a:gd name="connsiteX12" fmla="*/ 738149 w 1387461"/>
                <a:gd name="connsiteY12" fmla="*/ 323146 h 323146"/>
                <a:gd name="connsiteX13" fmla="*/ 433349 w 1387461"/>
                <a:gd name="connsiteY13" fmla="*/ 294118 h 323146"/>
                <a:gd name="connsiteX14" fmla="*/ 201120 w 1387461"/>
                <a:gd name="connsiteY14" fmla="*/ 274387 h 323146"/>
                <a:gd name="connsiteX15" fmla="*/ 3136 w 1387461"/>
                <a:gd name="connsiteY15" fmla="*/ 207259 h 323146"/>
                <a:gd name="connsiteX0" fmla="*/ 3136 w 1387228"/>
                <a:gd name="connsiteY0" fmla="*/ 207259 h 323146"/>
                <a:gd name="connsiteX1" fmla="*/ 85006 w 1387228"/>
                <a:gd name="connsiteY1" fmla="*/ 18346 h 323146"/>
                <a:gd name="connsiteX2" fmla="*/ 157577 w 1387228"/>
                <a:gd name="connsiteY2" fmla="*/ 18346 h 323146"/>
                <a:gd name="connsiteX3" fmla="*/ 563977 w 1387228"/>
                <a:gd name="connsiteY3" fmla="*/ 3832 h 323146"/>
                <a:gd name="connsiteX4" fmla="*/ 941349 w 1387228"/>
                <a:gd name="connsiteY4" fmla="*/ 3832 h 323146"/>
                <a:gd name="connsiteX5" fmla="*/ 1217120 w 1387228"/>
                <a:gd name="connsiteY5" fmla="*/ 47375 h 323146"/>
                <a:gd name="connsiteX6" fmla="*/ 1318720 w 1387228"/>
                <a:gd name="connsiteY6" fmla="*/ 61889 h 323146"/>
                <a:gd name="connsiteX7" fmla="*/ 1333235 w 1387228"/>
                <a:gd name="connsiteY7" fmla="*/ 61889 h 323146"/>
                <a:gd name="connsiteX8" fmla="*/ 1361810 w 1387228"/>
                <a:gd name="connsiteY8" fmla="*/ 163489 h 323146"/>
                <a:gd name="connsiteX9" fmla="*/ 1386076 w 1387228"/>
                <a:gd name="connsiteY9" fmla="*/ 256018 h 323146"/>
                <a:gd name="connsiteX10" fmla="*/ 1323483 w 1387228"/>
                <a:gd name="connsiteY10" fmla="*/ 275068 h 323146"/>
                <a:gd name="connsiteX11" fmla="*/ 1101006 w 1387228"/>
                <a:gd name="connsiteY11" fmla="*/ 294118 h 323146"/>
                <a:gd name="connsiteX12" fmla="*/ 738149 w 1387228"/>
                <a:gd name="connsiteY12" fmla="*/ 323146 h 323146"/>
                <a:gd name="connsiteX13" fmla="*/ 433349 w 1387228"/>
                <a:gd name="connsiteY13" fmla="*/ 294118 h 323146"/>
                <a:gd name="connsiteX14" fmla="*/ 201120 w 1387228"/>
                <a:gd name="connsiteY14" fmla="*/ 274387 h 323146"/>
                <a:gd name="connsiteX15" fmla="*/ 3136 w 1387228"/>
                <a:gd name="connsiteY15" fmla="*/ 207259 h 323146"/>
                <a:gd name="connsiteX0" fmla="*/ 3136 w 1387228"/>
                <a:gd name="connsiteY0" fmla="*/ 207259 h 323146"/>
                <a:gd name="connsiteX1" fmla="*/ 85006 w 1387228"/>
                <a:gd name="connsiteY1" fmla="*/ 18346 h 323146"/>
                <a:gd name="connsiteX2" fmla="*/ 157577 w 1387228"/>
                <a:gd name="connsiteY2" fmla="*/ 18346 h 323146"/>
                <a:gd name="connsiteX3" fmla="*/ 563977 w 1387228"/>
                <a:gd name="connsiteY3" fmla="*/ 3832 h 323146"/>
                <a:gd name="connsiteX4" fmla="*/ 941349 w 1387228"/>
                <a:gd name="connsiteY4" fmla="*/ 3832 h 323146"/>
                <a:gd name="connsiteX5" fmla="*/ 1217120 w 1387228"/>
                <a:gd name="connsiteY5" fmla="*/ 47375 h 323146"/>
                <a:gd name="connsiteX6" fmla="*/ 1318720 w 1387228"/>
                <a:gd name="connsiteY6" fmla="*/ 61889 h 323146"/>
                <a:gd name="connsiteX7" fmla="*/ 1333235 w 1387228"/>
                <a:gd name="connsiteY7" fmla="*/ 61889 h 323146"/>
                <a:gd name="connsiteX8" fmla="*/ 1361810 w 1387228"/>
                <a:gd name="connsiteY8" fmla="*/ 163489 h 323146"/>
                <a:gd name="connsiteX9" fmla="*/ 1386076 w 1387228"/>
                <a:gd name="connsiteY9" fmla="*/ 256018 h 323146"/>
                <a:gd name="connsiteX10" fmla="*/ 1323483 w 1387228"/>
                <a:gd name="connsiteY10" fmla="*/ 275068 h 323146"/>
                <a:gd name="connsiteX11" fmla="*/ 1101006 w 1387228"/>
                <a:gd name="connsiteY11" fmla="*/ 294118 h 323146"/>
                <a:gd name="connsiteX12" fmla="*/ 738149 w 1387228"/>
                <a:gd name="connsiteY12" fmla="*/ 323146 h 323146"/>
                <a:gd name="connsiteX13" fmla="*/ 433349 w 1387228"/>
                <a:gd name="connsiteY13" fmla="*/ 294118 h 323146"/>
                <a:gd name="connsiteX14" fmla="*/ 201120 w 1387228"/>
                <a:gd name="connsiteY14" fmla="*/ 274387 h 323146"/>
                <a:gd name="connsiteX15" fmla="*/ 3136 w 1387228"/>
                <a:gd name="connsiteY15" fmla="*/ 207259 h 323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87228" h="323146">
                  <a:moveTo>
                    <a:pt x="3136" y="207259"/>
                  </a:moveTo>
                  <a:cubicBezTo>
                    <a:pt x="-16216" y="164585"/>
                    <a:pt x="59266" y="49831"/>
                    <a:pt x="85006" y="18346"/>
                  </a:cubicBezTo>
                  <a:cubicBezTo>
                    <a:pt x="110746" y="-13139"/>
                    <a:pt x="157577" y="18346"/>
                    <a:pt x="157577" y="18346"/>
                  </a:cubicBezTo>
                  <a:lnTo>
                    <a:pt x="563977" y="3832"/>
                  </a:lnTo>
                  <a:cubicBezTo>
                    <a:pt x="694606" y="1413"/>
                    <a:pt x="832492" y="-3425"/>
                    <a:pt x="941349" y="3832"/>
                  </a:cubicBezTo>
                  <a:cubicBezTo>
                    <a:pt x="1050206" y="11089"/>
                    <a:pt x="1154225" y="37699"/>
                    <a:pt x="1217120" y="47375"/>
                  </a:cubicBezTo>
                  <a:cubicBezTo>
                    <a:pt x="1280015" y="57051"/>
                    <a:pt x="1299368" y="59470"/>
                    <a:pt x="1318720" y="61889"/>
                  </a:cubicBezTo>
                  <a:cubicBezTo>
                    <a:pt x="1338072" y="64308"/>
                    <a:pt x="1326053" y="44956"/>
                    <a:pt x="1333235" y="61889"/>
                  </a:cubicBezTo>
                  <a:cubicBezTo>
                    <a:pt x="1340417" y="78822"/>
                    <a:pt x="1353003" y="131134"/>
                    <a:pt x="1361810" y="163489"/>
                  </a:cubicBezTo>
                  <a:cubicBezTo>
                    <a:pt x="1370617" y="195844"/>
                    <a:pt x="1392464" y="237422"/>
                    <a:pt x="1386076" y="256018"/>
                  </a:cubicBezTo>
                  <a:cubicBezTo>
                    <a:pt x="1379688" y="274615"/>
                    <a:pt x="1356708" y="268718"/>
                    <a:pt x="1323483" y="275068"/>
                  </a:cubicBezTo>
                  <a:cubicBezTo>
                    <a:pt x="1276401" y="284066"/>
                    <a:pt x="1198562" y="286105"/>
                    <a:pt x="1101006" y="294118"/>
                  </a:cubicBezTo>
                  <a:cubicBezTo>
                    <a:pt x="1003450" y="302131"/>
                    <a:pt x="849425" y="323146"/>
                    <a:pt x="738149" y="323146"/>
                  </a:cubicBezTo>
                  <a:cubicBezTo>
                    <a:pt x="626873" y="323146"/>
                    <a:pt x="522854" y="306213"/>
                    <a:pt x="433349" y="294118"/>
                  </a:cubicBezTo>
                  <a:cubicBezTo>
                    <a:pt x="343844" y="282023"/>
                    <a:pt x="272822" y="288863"/>
                    <a:pt x="201120" y="274387"/>
                  </a:cubicBezTo>
                  <a:cubicBezTo>
                    <a:pt x="129418" y="259911"/>
                    <a:pt x="22488" y="249933"/>
                    <a:pt x="3136" y="20725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3300">
                    <a:shade val="30000"/>
                    <a:satMod val="115000"/>
                  </a:srgbClr>
                </a:gs>
                <a:gs pos="50000">
                  <a:srgbClr val="FF3300">
                    <a:shade val="67500"/>
                    <a:satMod val="115000"/>
                  </a:srgbClr>
                </a:gs>
                <a:gs pos="100000">
                  <a:srgbClr val="FF33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86" name="85 Grupo"/>
          <p:cNvGrpSpPr/>
          <p:nvPr/>
        </p:nvGrpSpPr>
        <p:grpSpPr>
          <a:xfrm>
            <a:off x="5431322" y="1334637"/>
            <a:ext cx="720083" cy="359441"/>
            <a:chOff x="4439584" y="761732"/>
            <a:chExt cx="866129" cy="324500"/>
          </a:xfrm>
        </p:grpSpPr>
        <p:sp>
          <p:nvSpPr>
            <p:cNvPr id="87" name="86 Forma libre"/>
            <p:cNvSpPr/>
            <p:nvPr/>
          </p:nvSpPr>
          <p:spPr>
            <a:xfrm>
              <a:off x="4439584" y="990152"/>
              <a:ext cx="866129" cy="96080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88" name="87 Forma libre"/>
            <p:cNvSpPr/>
            <p:nvPr/>
          </p:nvSpPr>
          <p:spPr>
            <a:xfrm>
              <a:off x="4786049" y="761732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9" name="8 Llamada rectangular redondeada"/>
          <p:cNvSpPr/>
          <p:nvPr/>
        </p:nvSpPr>
        <p:spPr>
          <a:xfrm>
            <a:off x="251520" y="260648"/>
            <a:ext cx="3002901" cy="650682"/>
          </a:xfrm>
          <a:prstGeom prst="wedgeRoundRectCallout">
            <a:avLst>
              <a:gd name="adj1" fmla="val -7835"/>
              <a:gd name="adj2" fmla="val 109343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>
                <a:solidFill>
                  <a:sysClr val="windowText" lastClr="000000"/>
                </a:solidFill>
              </a:rPr>
              <a:t>Thank</a:t>
            </a:r>
            <a:r>
              <a:rPr lang="es-ES_tradnl" sz="2400" b="1" dirty="0" smtClean="0">
                <a:solidFill>
                  <a:sysClr val="windowText" lastClr="000000"/>
                </a:solidFill>
              </a:rPr>
              <a:t> </a:t>
            </a:r>
            <a:r>
              <a:rPr lang="es-ES_tradnl" sz="2400" b="1" dirty="0" err="1" smtClean="0">
                <a:solidFill>
                  <a:sysClr val="windowText" lastClr="000000"/>
                </a:solidFill>
              </a:rPr>
              <a:t>you</a:t>
            </a:r>
            <a:r>
              <a:rPr lang="es-ES_tradnl" sz="2400" b="1" dirty="0" smtClean="0">
                <a:solidFill>
                  <a:sysClr val="windowText" lastClr="000000"/>
                </a:solidFill>
              </a:rPr>
              <a:t>!</a:t>
            </a:r>
            <a:endParaRPr lang="es-ES" sz="2400" b="1" dirty="0">
              <a:solidFill>
                <a:srgbClr val="FF0000"/>
              </a:solidFill>
            </a:endParaRPr>
          </a:p>
        </p:txBody>
      </p:sp>
      <p:pic>
        <p:nvPicPr>
          <p:cNvPr id="19" name="18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460" y="1547928"/>
            <a:ext cx="1714898" cy="1498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025" y="1504584"/>
            <a:ext cx="1622166" cy="12532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941" y="4244332"/>
            <a:ext cx="1287947" cy="8411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414" y="4497189"/>
            <a:ext cx="1327512" cy="560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22 CuadroTexto"/>
          <p:cNvSpPr txBox="1"/>
          <p:nvPr/>
        </p:nvSpPr>
        <p:spPr>
          <a:xfrm>
            <a:off x="457154" y="375047"/>
            <a:ext cx="269295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prstClr val="black"/>
                </a:solidFill>
              </a:rPr>
              <a:t>GOOOOOOD!</a:t>
            </a:r>
            <a:endParaRPr lang="es-ES" sz="2400" b="1" dirty="0">
              <a:solidFill>
                <a:prstClr val="black"/>
              </a:solidFill>
            </a:endParaRPr>
          </a:p>
        </p:txBody>
      </p:sp>
      <p:grpSp>
        <p:nvGrpSpPr>
          <p:cNvPr id="16" name="15 Grupo"/>
          <p:cNvGrpSpPr/>
          <p:nvPr/>
        </p:nvGrpSpPr>
        <p:grpSpPr>
          <a:xfrm>
            <a:off x="4428536" y="1397109"/>
            <a:ext cx="503751" cy="299862"/>
            <a:chOff x="4649005" y="805762"/>
            <a:chExt cx="747686" cy="318183"/>
          </a:xfrm>
        </p:grpSpPr>
        <p:sp>
          <p:nvSpPr>
            <p:cNvPr id="14" name="13 Forma libre"/>
            <p:cNvSpPr/>
            <p:nvPr/>
          </p:nvSpPr>
          <p:spPr>
            <a:xfrm>
              <a:off x="4649005" y="1049590"/>
              <a:ext cx="747686" cy="74355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5" name="14 Forma libre"/>
            <p:cNvSpPr/>
            <p:nvPr/>
          </p:nvSpPr>
          <p:spPr>
            <a:xfrm>
              <a:off x="4940163" y="805762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18" name="17 Imagen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383" y="1572779"/>
            <a:ext cx="1664943" cy="1568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19" name="218 Grupo"/>
          <p:cNvGrpSpPr/>
          <p:nvPr/>
        </p:nvGrpSpPr>
        <p:grpSpPr>
          <a:xfrm>
            <a:off x="6554453" y="1364836"/>
            <a:ext cx="362804" cy="332133"/>
            <a:chOff x="4728220" y="761732"/>
            <a:chExt cx="453505" cy="297094"/>
          </a:xfrm>
        </p:grpSpPr>
        <p:sp>
          <p:nvSpPr>
            <p:cNvPr id="220" name="219 Forma libre"/>
            <p:cNvSpPr/>
            <p:nvPr/>
          </p:nvSpPr>
          <p:spPr>
            <a:xfrm>
              <a:off x="4728220" y="990152"/>
              <a:ext cx="453505" cy="68674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221" name="220 Forma libre"/>
            <p:cNvSpPr/>
            <p:nvPr/>
          </p:nvSpPr>
          <p:spPr>
            <a:xfrm>
              <a:off x="4902200" y="761732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109" name="108 Forma libre"/>
          <p:cNvSpPr/>
          <p:nvPr/>
        </p:nvSpPr>
        <p:spPr>
          <a:xfrm>
            <a:off x="7395968" y="1577324"/>
            <a:ext cx="850900" cy="140148"/>
          </a:xfrm>
          <a:custGeom>
            <a:avLst/>
            <a:gdLst>
              <a:gd name="connsiteX0" fmla="*/ 0 w 431800"/>
              <a:gd name="connsiteY0" fmla="*/ 88971 h 101671"/>
              <a:gd name="connsiteX1" fmla="*/ 190500 w 431800"/>
              <a:gd name="connsiteY1" fmla="*/ 71 h 101671"/>
              <a:gd name="connsiteX2" fmla="*/ 431800 w 431800"/>
              <a:gd name="connsiteY2" fmla="*/ 101671 h 101671"/>
              <a:gd name="connsiteX0" fmla="*/ 0 w 622300"/>
              <a:gd name="connsiteY0" fmla="*/ 101600 h 101600"/>
              <a:gd name="connsiteX1" fmla="*/ 381000 w 622300"/>
              <a:gd name="connsiteY1" fmla="*/ 0 h 101600"/>
              <a:gd name="connsiteX2" fmla="*/ 622300 w 622300"/>
              <a:gd name="connsiteY2" fmla="*/ 101600 h 101600"/>
              <a:gd name="connsiteX0" fmla="*/ 0 w 850900"/>
              <a:gd name="connsiteY0" fmla="*/ 102048 h 140148"/>
              <a:gd name="connsiteX1" fmla="*/ 381000 w 850900"/>
              <a:gd name="connsiteY1" fmla="*/ 448 h 140148"/>
              <a:gd name="connsiteX2" fmla="*/ 850900 w 850900"/>
              <a:gd name="connsiteY2" fmla="*/ 140148 h 14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0900" h="140148">
                <a:moveTo>
                  <a:pt x="0" y="102048"/>
                </a:moveTo>
                <a:cubicBezTo>
                  <a:pt x="59266" y="56539"/>
                  <a:pt x="239183" y="-5902"/>
                  <a:pt x="381000" y="448"/>
                </a:cubicBezTo>
                <a:cubicBezTo>
                  <a:pt x="522817" y="6798"/>
                  <a:pt x="766233" y="90406"/>
                  <a:pt x="850900" y="140148"/>
                </a:cubicBezTo>
              </a:path>
            </a:pathLst>
          </a:custGeom>
          <a:noFill/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97" name="196 Forma libre"/>
          <p:cNvSpPr/>
          <p:nvPr/>
        </p:nvSpPr>
        <p:spPr>
          <a:xfrm>
            <a:off x="7762390" y="1347671"/>
            <a:ext cx="165368" cy="197402"/>
          </a:xfrm>
          <a:custGeom>
            <a:avLst/>
            <a:gdLst>
              <a:gd name="connsiteX0" fmla="*/ 0 w 165368"/>
              <a:gd name="connsiteY0" fmla="*/ 38368 h 228868"/>
              <a:gd name="connsiteX1" fmla="*/ 50800 w 165368"/>
              <a:gd name="connsiteY1" fmla="*/ 268 h 228868"/>
              <a:gd name="connsiteX2" fmla="*/ 127000 w 165368"/>
              <a:gd name="connsiteY2" fmla="*/ 25668 h 228868"/>
              <a:gd name="connsiteX3" fmla="*/ 165100 w 165368"/>
              <a:gd name="connsiteY3" fmla="*/ 101868 h 228868"/>
              <a:gd name="connsiteX4" fmla="*/ 139700 w 165368"/>
              <a:gd name="connsiteY4" fmla="*/ 152668 h 228868"/>
              <a:gd name="connsiteX5" fmla="*/ 63500 w 165368"/>
              <a:gd name="connsiteY5" fmla="*/ 178068 h 228868"/>
              <a:gd name="connsiteX6" fmla="*/ 63500 w 165368"/>
              <a:gd name="connsiteY6" fmla="*/ 228868 h 22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368" h="228868">
                <a:moveTo>
                  <a:pt x="0" y="38368"/>
                </a:moveTo>
                <a:cubicBezTo>
                  <a:pt x="14816" y="20376"/>
                  <a:pt x="29633" y="2385"/>
                  <a:pt x="50800" y="268"/>
                </a:cubicBezTo>
                <a:cubicBezTo>
                  <a:pt x="71967" y="-1849"/>
                  <a:pt x="107950" y="8735"/>
                  <a:pt x="127000" y="25668"/>
                </a:cubicBezTo>
                <a:cubicBezTo>
                  <a:pt x="146050" y="42601"/>
                  <a:pt x="162983" y="80701"/>
                  <a:pt x="165100" y="101868"/>
                </a:cubicBezTo>
                <a:cubicBezTo>
                  <a:pt x="167217" y="123035"/>
                  <a:pt x="156633" y="139968"/>
                  <a:pt x="139700" y="152668"/>
                </a:cubicBezTo>
                <a:cubicBezTo>
                  <a:pt x="122767" y="165368"/>
                  <a:pt x="76200" y="165368"/>
                  <a:pt x="63500" y="178068"/>
                </a:cubicBezTo>
                <a:cubicBezTo>
                  <a:pt x="50800" y="190768"/>
                  <a:pt x="57150" y="209818"/>
                  <a:pt x="63500" y="228868"/>
                </a:cubicBezTo>
              </a:path>
            </a:pathLst>
          </a:custGeom>
          <a:noFill/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17" name="16 Imagen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887" y="1658582"/>
            <a:ext cx="1050931" cy="9049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6" name="55 Imagen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918" y="388185"/>
            <a:ext cx="983325" cy="7365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7" name="56 Imagen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282" y="4074823"/>
            <a:ext cx="1390795" cy="10206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3" name="62 Forma libre"/>
          <p:cNvSpPr/>
          <p:nvPr/>
        </p:nvSpPr>
        <p:spPr>
          <a:xfrm>
            <a:off x="1503965" y="3396282"/>
            <a:ext cx="825651" cy="1324090"/>
          </a:xfrm>
          <a:custGeom>
            <a:avLst/>
            <a:gdLst>
              <a:gd name="connsiteX0" fmla="*/ 0 w 812942"/>
              <a:gd name="connsiteY0" fmla="*/ 1291100 h 1291100"/>
              <a:gd name="connsiteX1" fmla="*/ 333829 w 812942"/>
              <a:gd name="connsiteY1" fmla="*/ 710528 h 1291100"/>
              <a:gd name="connsiteX2" fmla="*/ 638629 w 812942"/>
              <a:gd name="connsiteY2" fmla="*/ 246071 h 1291100"/>
              <a:gd name="connsiteX3" fmla="*/ 711200 w 812942"/>
              <a:gd name="connsiteY3" fmla="*/ 13843 h 1291100"/>
              <a:gd name="connsiteX4" fmla="*/ 769258 w 812942"/>
              <a:gd name="connsiteY4" fmla="*/ 28357 h 1291100"/>
              <a:gd name="connsiteX5" fmla="*/ 812800 w 812942"/>
              <a:gd name="connsiteY5" fmla="*/ 42871 h 1291100"/>
              <a:gd name="connsiteX6" fmla="*/ 754743 w 812942"/>
              <a:gd name="connsiteY6" fmla="*/ 347671 h 1291100"/>
              <a:gd name="connsiteX7" fmla="*/ 508000 w 812942"/>
              <a:gd name="connsiteY7" fmla="*/ 783100 h 1291100"/>
              <a:gd name="connsiteX8" fmla="*/ 232229 w 812942"/>
              <a:gd name="connsiteY8" fmla="*/ 1174985 h 1291100"/>
              <a:gd name="connsiteX9" fmla="*/ 203200 w 812942"/>
              <a:gd name="connsiteY9" fmla="*/ 1276585 h 1291100"/>
              <a:gd name="connsiteX0" fmla="*/ 0 w 812942"/>
              <a:gd name="connsiteY0" fmla="*/ 1291100 h 1291100"/>
              <a:gd name="connsiteX1" fmla="*/ 381454 w 812942"/>
              <a:gd name="connsiteY1" fmla="*/ 701003 h 1291100"/>
              <a:gd name="connsiteX2" fmla="*/ 638629 w 812942"/>
              <a:gd name="connsiteY2" fmla="*/ 246071 h 1291100"/>
              <a:gd name="connsiteX3" fmla="*/ 711200 w 812942"/>
              <a:gd name="connsiteY3" fmla="*/ 13843 h 1291100"/>
              <a:gd name="connsiteX4" fmla="*/ 769258 w 812942"/>
              <a:gd name="connsiteY4" fmla="*/ 28357 h 1291100"/>
              <a:gd name="connsiteX5" fmla="*/ 812800 w 812942"/>
              <a:gd name="connsiteY5" fmla="*/ 42871 h 1291100"/>
              <a:gd name="connsiteX6" fmla="*/ 754743 w 812942"/>
              <a:gd name="connsiteY6" fmla="*/ 347671 h 1291100"/>
              <a:gd name="connsiteX7" fmla="*/ 508000 w 812942"/>
              <a:gd name="connsiteY7" fmla="*/ 783100 h 1291100"/>
              <a:gd name="connsiteX8" fmla="*/ 232229 w 812942"/>
              <a:gd name="connsiteY8" fmla="*/ 1174985 h 1291100"/>
              <a:gd name="connsiteX9" fmla="*/ 203200 w 812942"/>
              <a:gd name="connsiteY9" fmla="*/ 1276585 h 1291100"/>
              <a:gd name="connsiteX0" fmla="*/ 0 w 812942"/>
              <a:gd name="connsiteY0" fmla="*/ 1324934 h 1324934"/>
              <a:gd name="connsiteX1" fmla="*/ 381454 w 812942"/>
              <a:gd name="connsiteY1" fmla="*/ 734837 h 1324934"/>
              <a:gd name="connsiteX2" fmla="*/ 638629 w 812942"/>
              <a:gd name="connsiteY2" fmla="*/ 279905 h 1324934"/>
              <a:gd name="connsiteX3" fmla="*/ 711200 w 812942"/>
              <a:gd name="connsiteY3" fmla="*/ 9577 h 1324934"/>
              <a:gd name="connsiteX4" fmla="*/ 769258 w 812942"/>
              <a:gd name="connsiteY4" fmla="*/ 62191 h 1324934"/>
              <a:gd name="connsiteX5" fmla="*/ 812800 w 812942"/>
              <a:gd name="connsiteY5" fmla="*/ 76705 h 1324934"/>
              <a:gd name="connsiteX6" fmla="*/ 754743 w 812942"/>
              <a:gd name="connsiteY6" fmla="*/ 381505 h 1324934"/>
              <a:gd name="connsiteX7" fmla="*/ 508000 w 812942"/>
              <a:gd name="connsiteY7" fmla="*/ 816934 h 1324934"/>
              <a:gd name="connsiteX8" fmla="*/ 232229 w 812942"/>
              <a:gd name="connsiteY8" fmla="*/ 1208819 h 1324934"/>
              <a:gd name="connsiteX9" fmla="*/ 203200 w 812942"/>
              <a:gd name="connsiteY9" fmla="*/ 1310419 h 1324934"/>
              <a:gd name="connsiteX0" fmla="*/ 0 w 815156"/>
              <a:gd name="connsiteY0" fmla="*/ 1331365 h 1331365"/>
              <a:gd name="connsiteX1" fmla="*/ 381454 w 815156"/>
              <a:gd name="connsiteY1" fmla="*/ 741268 h 1331365"/>
              <a:gd name="connsiteX2" fmla="*/ 638629 w 815156"/>
              <a:gd name="connsiteY2" fmla="*/ 286336 h 1331365"/>
              <a:gd name="connsiteX3" fmla="*/ 711200 w 815156"/>
              <a:gd name="connsiteY3" fmla="*/ 16008 h 1331365"/>
              <a:gd name="connsiteX4" fmla="*/ 794658 w 815156"/>
              <a:gd name="connsiteY4" fmla="*/ 36872 h 1331365"/>
              <a:gd name="connsiteX5" fmla="*/ 812800 w 815156"/>
              <a:gd name="connsiteY5" fmla="*/ 83136 h 1331365"/>
              <a:gd name="connsiteX6" fmla="*/ 754743 w 815156"/>
              <a:gd name="connsiteY6" fmla="*/ 387936 h 1331365"/>
              <a:gd name="connsiteX7" fmla="*/ 508000 w 815156"/>
              <a:gd name="connsiteY7" fmla="*/ 823365 h 1331365"/>
              <a:gd name="connsiteX8" fmla="*/ 232229 w 815156"/>
              <a:gd name="connsiteY8" fmla="*/ 1215250 h 1331365"/>
              <a:gd name="connsiteX9" fmla="*/ 203200 w 815156"/>
              <a:gd name="connsiteY9" fmla="*/ 1316850 h 1331365"/>
              <a:gd name="connsiteX0" fmla="*/ 0 w 826885"/>
              <a:gd name="connsiteY0" fmla="*/ 1330674 h 1330674"/>
              <a:gd name="connsiteX1" fmla="*/ 381454 w 826885"/>
              <a:gd name="connsiteY1" fmla="*/ 740577 h 1330674"/>
              <a:gd name="connsiteX2" fmla="*/ 638629 w 826885"/>
              <a:gd name="connsiteY2" fmla="*/ 285645 h 1330674"/>
              <a:gd name="connsiteX3" fmla="*/ 711200 w 826885"/>
              <a:gd name="connsiteY3" fmla="*/ 15317 h 1330674"/>
              <a:gd name="connsiteX4" fmla="*/ 794658 w 826885"/>
              <a:gd name="connsiteY4" fmla="*/ 36181 h 1330674"/>
              <a:gd name="connsiteX5" fmla="*/ 825500 w 826885"/>
              <a:gd name="connsiteY5" fmla="*/ 57045 h 1330674"/>
              <a:gd name="connsiteX6" fmla="*/ 754743 w 826885"/>
              <a:gd name="connsiteY6" fmla="*/ 387245 h 1330674"/>
              <a:gd name="connsiteX7" fmla="*/ 508000 w 826885"/>
              <a:gd name="connsiteY7" fmla="*/ 822674 h 1330674"/>
              <a:gd name="connsiteX8" fmla="*/ 232229 w 826885"/>
              <a:gd name="connsiteY8" fmla="*/ 1214559 h 1330674"/>
              <a:gd name="connsiteX9" fmla="*/ 203200 w 826885"/>
              <a:gd name="connsiteY9" fmla="*/ 1316159 h 1330674"/>
              <a:gd name="connsiteX0" fmla="*/ 0 w 827070"/>
              <a:gd name="connsiteY0" fmla="*/ 1330674 h 1330674"/>
              <a:gd name="connsiteX1" fmla="*/ 381454 w 827070"/>
              <a:gd name="connsiteY1" fmla="*/ 740577 h 1330674"/>
              <a:gd name="connsiteX2" fmla="*/ 638629 w 827070"/>
              <a:gd name="connsiteY2" fmla="*/ 285645 h 1330674"/>
              <a:gd name="connsiteX3" fmla="*/ 692150 w 827070"/>
              <a:gd name="connsiteY3" fmla="*/ 15317 h 1330674"/>
              <a:gd name="connsiteX4" fmla="*/ 794658 w 827070"/>
              <a:gd name="connsiteY4" fmla="*/ 36181 h 1330674"/>
              <a:gd name="connsiteX5" fmla="*/ 825500 w 827070"/>
              <a:gd name="connsiteY5" fmla="*/ 57045 h 1330674"/>
              <a:gd name="connsiteX6" fmla="*/ 754743 w 827070"/>
              <a:gd name="connsiteY6" fmla="*/ 387245 h 1330674"/>
              <a:gd name="connsiteX7" fmla="*/ 508000 w 827070"/>
              <a:gd name="connsiteY7" fmla="*/ 822674 h 1330674"/>
              <a:gd name="connsiteX8" fmla="*/ 232229 w 827070"/>
              <a:gd name="connsiteY8" fmla="*/ 1214559 h 1330674"/>
              <a:gd name="connsiteX9" fmla="*/ 203200 w 827070"/>
              <a:gd name="connsiteY9" fmla="*/ 1316159 h 1330674"/>
              <a:gd name="connsiteX0" fmla="*/ 0 w 827179"/>
              <a:gd name="connsiteY0" fmla="*/ 1318893 h 1318893"/>
              <a:gd name="connsiteX1" fmla="*/ 381454 w 827179"/>
              <a:gd name="connsiteY1" fmla="*/ 728796 h 1318893"/>
              <a:gd name="connsiteX2" fmla="*/ 638629 w 827179"/>
              <a:gd name="connsiteY2" fmla="*/ 273864 h 1318893"/>
              <a:gd name="connsiteX3" fmla="*/ 682625 w 827179"/>
              <a:gd name="connsiteY3" fmla="*/ 17824 h 1318893"/>
              <a:gd name="connsiteX4" fmla="*/ 794658 w 827179"/>
              <a:gd name="connsiteY4" fmla="*/ 24400 h 1318893"/>
              <a:gd name="connsiteX5" fmla="*/ 825500 w 827179"/>
              <a:gd name="connsiteY5" fmla="*/ 45264 h 1318893"/>
              <a:gd name="connsiteX6" fmla="*/ 754743 w 827179"/>
              <a:gd name="connsiteY6" fmla="*/ 375464 h 1318893"/>
              <a:gd name="connsiteX7" fmla="*/ 508000 w 827179"/>
              <a:gd name="connsiteY7" fmla="*/ 810893 h 1318893"/>
              <a:gd name="connsiteX8" fmla="*/ 232229 w 827179"/>
              <a:gd name="connsiteY8" fmla="*/ 1202778 h 1318893"/>
              <a:gd name="connsiteX9" fmla="*/ 203200 w 827179"/>
              <a:gd name="connsiteY9" fmla="*/ 1304378 h 1318893"/>
              <a:gd name="connsiteX0" fmla="*/ 0 w 825651"/>
              <a:gd name="connsiteY0" fmla="*/ 1324090 h 1324090"/>
              <a:gd name="connsiteX1" fmla="*/ 381454 w 825651"/>
              <a:gd name="connsiteY1" fmla="*/ 733993 h 1324090"/>
              <a:gd name="connsiteX2" fmla="*/ 638629 w 825651"/>
              <a:gd name="connsiteY2" fmla="*/ 279061 h 1324090"/>
              <a:gd name="connsiteX3" fmla="*/ 682625 w 825651"/>
              <a:gd name="connsiteY3" fmla="*/ 23021 h 1324090"/>
              <a:gd name="connsiteX4" fmla="*/ 770845 w 825651"/>
              <a:gd name="connsiteY4" fmla="*/ 15310 h 1324090"/>
              <a:gd name="connsiteX5" fmla="*/ 825500 w 825651"/>
              <a:gd name="connsiteY5" fmla="*/ 50461 h 1324090"/>
              <a:gd name="connsiteX6" fmla="*/ 754743 w 825651"/>
              <a:gd name="connsiteY6" fmla="*/ 380661 h 1324090"/>
              <a:gd name="connsiteX7" fmla="*/ 508000 w 825651"/>
              <a:gd name="connsiteY7" fmla="*/ 816090 h 1324090"/>
              <a:gd name="connsiteX8" fmla="*/ 232229 w 825651"/>
              <a:gd name="connsiteY8" fmla="*/ 1207975 h 1324090"/>
              <a:gd name="connsiteX9" fmla="*/ 203200 w 825651"/>
              <a:gd name="connsiteY9" fmla="*/ 1309575 h 1324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5651" h="1324090">
                <a:moveTo>
                  <a:pt x="0" y="1324090"/>
                </a:moveTo>
                <a:cubicBezTo>
                  <a:pt x="113695" y="1120889"/>
                  <a:pt x="275016" y="908164"/>
                  <a:pt x="381454" y="733993"/>
                </a:cubicBezTo>
                <a:cubicBezTo>
                  <a:pt x="487892" y="559821"/>
                  <a:pt x="588434" y="397556"/>
                  <a:pt x="638629" y="279061"/>
                </a:cubicBezTo>
                <a:cubicBezTo>
                  <a:pt x="688824" y="160566"/>
                  <a:pt x="660589" y="66979"/>
                  <a:pt x="682625" y="23021"/>
                </a:cubicBezTo>
                <a:cubicBezTo>
                  <a:pt x="704661" y="-20937"/>
                  <a:pt x="747033" y="10737"/>
                  <a:pt x="770845" y="15310"/>
                </a:cubicBezTo>
                <a:cubicBezTo>
                  <a:pt x="794657" y="19883"/>
                  <a:pt x="828184" y="-10431"/>
                  <a:pt x="825500" y="50461"/>
                </a:cubicBezTo>
                <a:cubicBezTo>
                  <a:pt x="822816" y="111353"/>
                  <a:pt x="807660" y="253056"/>
                  <a:pt x="754743" y="380661"/>
                </a:cubicBezTo>
                <a:cubicBezTo>
                  <a:pt x="701826" y="508266"/>
                  <a:pt x="595086" y="678204"/>
                  <a:pt x="508000" y="816090"/>
                </a:cubicBezTo>
                <a:cubicBezTo>
                  <a:pt x="420914" y="953976"/>
                  <a:pt x="283029" y="1125728"/>
                  <a:pt x="232229" y="1207975"/>
                </a:cubicBezTo>
                <a:cubicBezTo>
                  <a:pt x="181429" y="1290222"/>
                  <a:pt x="192314" y="1299898"/>
                  <a:pt x="203200" y="1309575"/>
                </a:cubicBezTo>
              </a:path>
            </a:pathLst>
          </a:custGeom>
          <a:solidFill>
            <a:srgbClr val="CC6600"/>
          </a:solidFill>
          <a:ln>
            <a:solidFill>
              <a:srgbClr val="6633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64" name="63 Grupo"/>
          <p:cNvGrpSpPr/>
          <p:nvPr/>
        </p:nvGrpSpPr>
        <p:grpSpPr>
          <a:xfrm>
            <a:off x="982546" y="4620450"/>
            <a:ext cx="790291" cy="786638"/>
            <a:chOff x="-972616" y="4126262"/>
            <a:chExt cx="790291" cy="786638"/>
          </a:xfrm>
        </p:grpSpPr>
        <p:sp>
          <p:nvSpPr>
            <p:cNvPr id="65" name="64 Forma libre"/>
            <p:cNvSpPr/>
            <p:nvPr/>
          </p:nvSpPr>
          <p:spPr>
            <a:xfrm>
              <a:off x="-972458" y="4426857"/>
              <a:ext cx="624809" cy="486043"/>
            </a:xfrm>
            <a:custGeom>
              <a:avLst/>
              <a:gdLst>
                <a:gd name="connsiteX0" fmla="*/ 29028 w 638644"/>
                <a:gd name="connsiteY0" fmla="*/ 0 h 478972"/>
                <a:gd name="connsiteX1" fmla="*/ 14514 w 638644"/>
                <a:gd name="connsiteY1" fmla="*/ 159657 h 478972"/>
                <a:gd name="connsiteX2" fmla="*/ 0 w 638644"/>
                <a:gd name="connsiteY2" fmla="*/ 275772 h 478972"/>
                <a:gd name="connsiteX3" fmla="*/ 14514 w 638644"/>
                <a:gd name="connsiteY3" fmla="*/ 348343 h 478972"/>
                <a:gd name="connsiteX4" fmla="*/ 72571 w 638644"/>
                <a:gd name="connsiteY4" fmla="*/ 406400 h 478972"/>
                <a:gd name="connsiteX5" fmla="*/ 435428 w 638644"/>
                <a:gd name="connsiteY5" fmla="*/ 478972 h 478972"/>
                <a:gd name="connsiteX6" fmla="*/ 624114 w 638644"/>
                <a:gd name="connsiteY6" fmla="*/ 406400 h 478972"/>
                <a:gd name="connsiteX7" fmla="*/ 624114 w 638644"/>
                <a:gd name="connsiteY7" fmla="*/ 304800 h 478972"/>
                <a:gd name="connsiteX8" fmla="*/ 609600 w 638644"/>
                <a:gd name="connsiteY8" fmla="*/ 116114 h 478972"/>
                <a:gd name="connsiteX9" fmla="*/ 566057 w 638644"/>
                <a:gd name="connsiteY9" fmla="*/ 116114 h 478972"/>
                <a:gd name="connsiteX10" fmla="*/ 391886 w 638644"/>
                <a:gd name="connsiteY10" fmla="*/ 130629 h 478972"/>
                <a:gd name="connsiteX11" fmla="*/ 145143 w 638644"/>
                <a:gd name="connsiteY11" fmla="*/ 130629 h 478972"/>
                <a:gd name="connsiteX12" fmla="*/ 29028 w 638644"/>
                <a:gd name="connsiteY12" fmla="*/ 87086 h 478972"/>
                <a:gd name="connsiteX0" fmla="*/ 29028 w 624809"/>
                <a:gd name="connsiteY0" fmla="*/ 0 h 486043"/>
                <a:gd name="connsiteX1" fmla="*/ 14514 w 624809"/>
                <a:gd name="connsiteY1" fmla="*/ 159657 h 486043"/>
                <a:gd name="connsiteX2" fmla="*/ 0 w 624809"/>
                <a:gd name="connsiteY2" fmla="*/ 275772 h 486043"/>
                <a:gd name="connsiteX3" fmla="*/ 14514 w 624809"/>
                <a:gd name="connsiteY3" fmla="*/ 348343 h 486043"/>
                <a:gd name="connsiteX4" fmla="*/ 72571 w 624809"/>
                <a:gd name="connsiteY4" fmla="*/ 406400 h 486043"/>
                <a:gd name="connsiteX5" fmla="*/ 435428 w 624809"/>
                <a:gd name="connsiteY5" fmla="*/ 478972 h 486043"/>
                <a:gd name="connsiteX6" fmla="*/ 601889 w 624809"/>
                <a:gd name="connsiteY6" fmla="*/ 463550 h 486043"/>
                <a:gd name="connsiteX7" fmla="*/ 624114 w 624809"/>
                <a:gd name="connsiteY7" fmla="*/ 304800 h 486043"/>
                <a:gd name="connsiteX8" fmla="*/ 609600 w 624809"/>
                <a:gd name="connsiteY8" fmla="*/ 116114 h 486043"/>
                <a:gd name="connsiteX9" fmla="*/ 566057 w 624809"/>
                <a:gd name="connsiteY9" fmla="*/ 116114 h 486043"/>
                <a:gd name="connsiteX10" fmla="*/ 391886 w 624809"/>
                <a:gd name="connsiteY10" fmla="*/ 130629 h 486043"/>
                <a:gd name="connsiteX11" fmla="*/ 145143 w 624809"/>
                <a:gd name="connsiteY11" fmla="*/ 130629 h 486043"/>
                <a:gd name="connsiteX12" fmla="*/ 29028 w 624809"/>
                <a:gd name="connsiteY12" fmla="*/ 87086 h 486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24809" h="486043">
                  <a:moveTo>
                    <a:pt x="29028" y="0"/>
                  </a:moveTo>
                  <a:cubicBezTo>
                    <a:pt x="24190" y="56847"/>
                    <a:pt x="19352" y="113695"/>
                    <a:pt x="14514" y="159657"/>
                  </a:cubicBezTo>
                  <a:cubicBezTo>
                    <a:pt x="9676" y="205619"/>
                    <a:pt x="0" y="244324"/>
                    <a:pt x="0" y="275772"/>
                  </a:cubicBezTo>
                  <a:cubicBezTo>
                    <a:pt x="0" y="307220"/>
                    <a:pt x="2419" y="326572"/>
                    <a:pt x="14514" y="348343"/>
                  </a:cubicBezTo>
                  <a:cubicBezTo>
                    <a:pt x="26609" y="370114"/>
                    <a:pt x="2419" y="384629"/>
                    <a:pt x="72571" y="406400"/>
                  </a:cubicBezTo>
                  <a:cubicBezTo>
                    <a:pt x="142723" y="428172"/>
                    <a:pt x="347208" y="469447"/>
                    <a:pt x="435428" y="478972"/>
                  </a:cubicBezTo>
                  <a:cubicBezTo>
                    <a:pt x="523648" y="488497"/>
                    <a:pt x="570441" y="492579"/>
                    <a:pt x="601889" y="463550"/>
                  </a:cubicBezTo>
                  <a:cubicBezTo>
                    <a:pt x="633337" y="434521"/>
                    <a:pt x="622829" y="362706"/>
                    <a:pt x="624114" y="304800"/>
                  </a:cubicBezTo>
                  <a:cubicBezTo>
                    <a:pt x="625399" y="246894"/>
                    <a:pt x="619276" y="147562"/>
                    <a:pt x="609600" y="116114"/>
                  </a:cubicBezTo>
                  <a:cubicBezTo>
                    <a:pt x="599924" y="84666"/>
                    <a:pt x="602343" y="113695"/>
                    <a:pt x="566057" y="116114"/>
                  </a:cubicBezTo>
                  <a:cubicBezTo>
                    <a:pt x="529771" y="118533"/>
                    <a:pt x="462038" y="128210"/>
                    <a:pt x="391886" y="130629"/>
                  </a:cubicBezTo>
                  <a:cubicBezTo>
                    <a:pt x="321734" y="133048"/>
                    <a:pt x="205619" y="137886"/>
                    <a:pt x="145143" y="130629"/>
                  </a:cubicBezTo>
                  <a:cubicBezTo>
                    <a:pt x="84667" y="123372"/>
                    <a:pt x="56847" y="105229"/>
                    <a:pt x="29028" y="87086"/>
                  </a:cubicBezTo>
                </a:path>
              </a:pathLst>
            </a:custGeom>
            <a:solidFill>
              <a:srgbClr val="CC6600"/>
            </a:solidFill>
            <a:ln>
              <a:solidFill>
                <a:srgbClr val="663300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6" name="65 Forma libre"/>
            <p:cNvSpPr/>
            <p:nvPr/>
          </p:nvSpPr>
          <p:spPr>
            <a:xfrm>
              <a:off x="-390319" y="4152037"/>
              <a:ext cx="207994" cy="737493"/>
            </a:xfrm>
            <a:custGeom>
              <a:avLst/>
              <a:gdLst>
                <a:gd name="connsiteX0" fmla="*/ 169339 w 207994"/>
                <a:gd name="connsiteY0" fmla="*/ 104842 h 688725"/>
                <a:gd name="connsiteX1" fmla="*/ 85519 w 207994"/>
                <a:gd name="connsiteY1" fmla="*/ 13402 h 688725"/>
                <a:gd name="connsiteX2" fmla="*/ 62659 w 207994"/>
                <a:gd name="connsiteY2" fmla="*/ 13402 h 688725"/>
                <a:gd name="connsiteX3" fmla="*/ 1699 w 207994"/>
                <a:gd name="connsiteY3" fmla="*/ 135322 h 688725"/>
                <a:gd name="connsiteX4" fmla="*/ 16939 w 207994"/>
                <a:gd name="connsiteY4" fmla="*/ 440122 h 688725"/>
                <a:gd name="connsiteX5" fmla="*/ 16939 w 207994"/>
                <a:gd name="connsiteY5" fmla="*/ 661102 h 688725"/>
                <a:gd name="connsiteX6" fmla="*/ 16939 w 207994"/>
                <a:gd name="connsiteY6" fmla="*/ 668722 h 688725"/>
                <a:gd name="connsiteX7" fmla="*/ 55039 w 207994"/>
                <a:gd name="connsiteY7" fmla="*/ 668722 h 688725"/>
                <a:gd name="connsiteX8" fmla="*/ 100759 w 207994"/>
                <a:gd name="connsiteY8" fmla="*/ 638242 h 688725"/>
                <a:gd name="connsiteX9" fmla="*/ 115999 w 207994"/>
                <a:gd name="connsiteY9" fmla="*/ 638242 h 688725"/>
                <a:gd name="connsiteX10" fmla="*/ 138859 w 207994"/>
                <a:gd name="connsiteY10" fmla="*/ 645862 h 688725"/>
                <a:gd name="connsiteX11" fmla="*/ 192199 w 207994"/>
                <a:gd name="connsiteY11" fmla="*/ 683962 h 688725"/>
                <a:gd name="connsiteX12" fmla="*/ 207439 w 207994"/>
                <a:gd name="connsiteY12" fmla="*/ 523942 h 688725"/>
                <a:gd name="connsiteX13" fmla="*/ 176959 w 207994"/>
                <a:gd name="connsiteY13" fmla="*/ 226762 h 688725"/>
                <a:gd name="connsiteX14" fmla="*/ 169339 w 207994"/>
                <a:gd name="connsiteY14" fmla="*/ 104842 h 688725"/>
                <a:gd name="connsiteX0" fmla="*/ 169339 w 207994"/>
                <a:gd name="connsiteY0" fmla="*/ 122783 h 706666"/>
                <a:gd name="connsiteX1" fmla="*/ 120444 w 207994"/>
                <a:gd name="connsiteY1" fmla="*/ 5943 h 706666"/>
                <a:gd name="connsiteX2" fmla="*/ 62659 w 207994"/>
                <a:gd name="connsiteY2" fmla="*/ 31343 h 706666"/>
                <a:gd name="connsiteX3" fmla="*/ 1699 w 207994"/>
                <a:gd name="connsiteY3" fmla="*/ 153263 h 706666"/>
                <a:gd name="connsiteX4" fmla="*/ 16939 w 207994"/>
                <a:gd name="connsiteY4" fmla="*/ 458063 h 706666"/>
                <a:gd name="connsiteX5" fmla="*/ 16939 w 207994"/>
                <a:gd name="connsiteY5" fmla="*/ 679043 h 706666"/>
                <a:gd name="connsiteX6" fmla="*/ 16939 w 207994"/>
                <a:gd name="connsiteY6" fmla="*/ 686663 h 706666"/>
                <a:gd name="connsiteX7" fmla="*/ 55039 w 207994"/>
                <a:gd name="connsiteY7" fmla="*/ 686663 h 706666"/>
                <a:gd name="connsiteX8" fmla="*/ 100759 w 207994"/>
                <a:gd name="connsiteY8" fmla="*/ 656183 h 706666"/>
                <a:gd name="connsiteX9" fmla="*/ 115999 w 207994"/>
                <a:gd name="connsiteY9" fmla="*/ 656183 h 706666"/>
                <a:gd name="connsiteX10" fmla="*/ 138859 w 207994"/>
                <a:gd name="connsiteY10" fmla="*/ 663803 h 706666"/>
                <a:gd name="connsiteX11" fmla="*/ 192199 w 207994"/>
                <a:gd name="connsiteY11" fmla="*/ 701903 h 706666"/>
                <a:gd name="connsiteX12" fmla="*/ 207439 w 207994"/>
                <a:gd name="connsiteY12" fmla="*/ 541883 h 706666"/>
                <a:gd name="connsiteX13" fmla="*/ 176959 w 207994"/>
                <a:gd name="connsiteY13" fmla="*/ 244703 h 706666"/>
                <a:gd name="connsiteX14" fmla="*/ 169339 w 207994"/>
                <a:gd name="connsiteY14" fmla="*/ 122783 h 706666"/>
                <a:gd name="connsiteX0" fmla="*/ 169339 w 207994"/>
                <a:gd name="connsiteY0" fmla="*/ 122783 h 737493"/>
                <a:gd name="connsiteX1" fmla="*/ 120444 w 207994"/>
                <a:gd name="connsiteY1" fmla="*/ 5943 h 737493"/>
                <a:gd name="connsiteX2" fmla="*/ 62659 w 207994"/>
                <a:gd name="connsiteY2" fmla="*/ 31343 h 737493"/>
                <a:gd name="connsiteX3" fmla="*/ 1699 w 207994"/>
                <a:gd name="connsiteY3" fmla="*/ 153263 h 737493"/>
                <a:gd name="connsiteX4" fmla="*/ 16939 w 207994"/>
                <a:gd name="connsiteY4" fmla="*/ 458063 h 737493"/>
                <a:gd name="connsiteX5" fmla="*/ 16939 w 207994"/>
                <a:gd name="connsiteY5" fmla="*/ 679043 h 737493"/>
                <a:gd name="connsiteX6" fmla="*/ 20114 w 207994"/>
                <a:gd name="connsiteY6" fmla="*/ 737463 h 737493"/>
                <a:gd name="connsiteX7" fmla="*/ 55039 w 207994"/>
                <a:gd name="connsiteY7" fmla="*/ 686663 h 737493"/>
                <a:gd name="connsiteX8" fmla="*/ 100759 w 207994"/>
                <a:gd name="connsiteY8" fmla="*/ 656183 h 737493"/>
                <a:gd name="connsiteX9" fmla="*/ 115999 w 207994"/>
                <a:gd name="connsiteY9" fmla="*/ 656183 h 737493"/>
                <a:gd name="connsiteX10" fmla="*/ 138859 w 207994"/>
                <a:gd name="connsiteY10" fmla="*/ 663803 h 737493"/>
                <a:gd name="connsiteX11" fmla="*/ 192199 w 207994"/>
                <a:gd name="connsiteY11" fmla="*/ 701903 h 737493"/>
                <a:gd name="connsiteX12" fmla="*/ 207439 w 207994"/>
                <a:gd name="connsiteY12" fmla="*/ 541883 h 737493"/>
                <a:gd name="connsiteX13" fmla="*/ 176959 w 207994"/>
                <a:gd name="connsiteY13" fmla="*/ 244703 h 737493"/>
                <a:gd name="connsiteX14" fmla="*/ 169339 w 207994"/>
                <a:gd name="connsiteY14" fmla="*/ 122783 h 73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7994" h="737493">
                  <a:moveTo>
                    <a:pt x="169339" y="122783"/>
                  </a:moveTo>
                  <a:cubicBezTo>
                    <a:pt x="159920" y="82990"/>
                    <a:pt x="138224" y="21183"/>
                    <a:pt x="120444" y="5943"/>
                  </a:cubicBezTo>
                  <a:cubicBezTo>
                    <a:pt x="102664" y="-9297"/>
                    <a:pt x="82450" y="6790"/>
                    <a:pt x="62659" y="31343"/>
                  </a:cubicBezTo>
                  <a:cubicBezTo>
                    <a:pt x="42868" y="55896"/>
                    <a:pt x="9319" y="82143"/>
                    <a:pt x="1699" y="153263"/>
                  </a:cubicBezTo>
                  <a:cubicBezTo>
                    <a:pt x="-5921" y="224383"/>
                    <a:pt x="14399" y="370433"/>
                    <a:pt x="16939" y="458063"/>
                  </a:cubicBezTo>
                  <a:cubicBezTo>
                    <a:pt x="19479" y="545693"/>
                    <a:pt x="16410" y="632476"/>
                    <a:pt x="16939" y="679043"/>
                  </a:cubicBezTo>
                  <a:cubicBezTo>
                    <a:pt x="17468" y="725610"/>
                    <a:pt x="19056" y="717990"/>
                    <a:pt x="20114" y="737463"/>
                  </a:cubicBezTo>
                  <a:cubicBezTo>
                    <a:pt x="26464" y="738733"/>
                    <a:pt x="41598" y="700210"/>
                    <a:pt x="55039" y="686663"/>
                  </a:cubicBezTo>
                  <a:cubicBezTo>
                    <a:pt x="68480" y="673116"/>
                    <a:pt x="90599" y="661263"/>
                    <a:pt x="100759" y="656183"/>
                  </a:cubicBezTo>
                  <a:cubicBezTo>
                    <a:pt x="110919" y="651103"/>
                    <a:pt x="109649" y="654913"/>
                    <a:pt x="115999" y="656183"/>
                  </a:cubicBezTo>
                  <a:cubicBezTo>
                    <a:pt x="122349" y="657453"/>
                    <a:pt x="126159" y="656183"/>
                    <a:pt x="138859" y="663803"/>
                  </a:cubicBezTo>
                  <a:cubicBezTo>
                    <a:pt x="151559" y="671423"/>
                    <a:pt x="180769" y="722223"/>
                    <a:pt x="192199" y="701903"/>
                  </a:cubicBezTo>
                  <a:cubicBezTo>
                    <a:pt x="203629" y="681583"/>
                    <a:pt x="209979" y="618083"/>
                    <a:pt x="207439" y="541883"/>
                  </a:cubicBezTo>
                  <a:cubicBezTo>
                    <a:pt x="204899" y="465683"/>
                    <a:pt x="185849" y="317093"/>
                    <a:pt x="176959" y="244703"/>
                  </a:cubicBezTo>
                  <a:cubicBezTo>
                    <a:pt x="168069" y="172313"/>
                    <a:pt x="178758" y="162576"/>
                    <a:pt x="169339" y="122783"/>
                  </a:cubicBezTo>
                  <a:close/>
                </a:path>
              </a:pathLst>
            </a:custGeom>
            <a:solidFill>
              <a:srgbClr val="CC6600"/>
            </a:solidFill>
            <a:ln>
              <a:solidFill>
                <a:srgbClr val="663300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7" name="66 Forma libre"/>
            <p:cNvSpPr/>
            <p:nvPr/>
          </p:nvSpPr>
          <p:spPr>
            <a:xfrm>
              <a:off x="-972616" y="4126262"/>
              <a:ext cx="760944" cy="506698"/>
            </a:xfrm>
            <a:custGeom>
              <a:avLst/>
              <a:gdLst>
                <a:gd name="connsiteX0" fmla="*/ 103258 w 743096"/>
                <a:gd name="connsiteY0" fmla="*/ 39015 h 493511"/>
                <a:gd name="connsiteX1" fmla="*/ 1658 w 743096"/>
                <a:gd name="connsiteY1" fmla="*/ 372844 h 493511"/>
                <a:gd name="connsiteX2" fmla="*/ 190344 w 743096"/>
                <a:gd name="connsiteY2" fmla="*/ 459929 h 493511"/>
                <a:gd name="connsiteX3" fmla="*/ 422572 w 743096"/>
                <a:gd name="connsiteY3" fmla="*/ 488958 h 493511"/>
                <a:gd name="connsiteX4" fmla="*/ 596744 w 743096"/>
                <a:gd name="connsiteY4" fmla="*/ 474444 h 493511"/>
                <a:gd name="connsiteX5" fmla="*/ 654801 w 743096"/>
                <a:gd name="connsiteY5" fmla="*/ 314787 h 493511"/>
                <a:gd name="connsiteX6" fmla="*/ 640287 w 743096"/>
                <a:gd name="connsiteY6" fmla="*/ 68044 h 493511"/>
                <a:gd name="connsiteX7" fmla="*/ 683829 w 743096"/>
                <a:gd name="connsiteY7" fmla="*/ 68044 h 493511"/>
                <a:gd name="connsiteX8" fmla="*/ 741887 w 743096"/>
                <a:gd name="connsiteY8" fmla="*/ 140615 h 493511"/>
                <a:gd name="connsiteX9" fmla="*/ 712858 w 743096"/>
                <a:gd name="connsiteY9" fmla="*/ 82558 h 493511"/>
                <a:gd name="connsiteX10" fmla="*/ 596744 w 743096"/>
                <a:gd name="connsiteY10" fmla="*/ 39015 h 493511"/>
                <a:gd name="connsiteX11" fmla="*/ 393544 w 743096"/>
                <a:gd name="connsiteY11" fmla="*/ 53529 h 493511"/>
                <a:gd name="connsiteX12" fmla="*/ 248401 w 743096"/>
                <a:gd name="connsiteY12" fmla="*/ 39015 h 493511"/>
                <a:gd name="connsiteX13" fmla="*/ 190344 w 743096"/>
                <a:gd name="connsiteY13" fmla="*/ 9987 h 493511"/>
                <a:gd name="connsiteX14" fmla="*/ 103258 w 743096"/>
                <a:gd name="connsiteY14" fmla="*/ 39015 h 493511"/>
                <a:gd name="connsiteX0" fmla="*/ 103258 w 743096"/>
                <a:gd name="connsiteY0" fmla="*/ 39015 h 506463"/>
                <a:gd name="connsiteX1" fmla="*/ 1658 w 743096"/>
                <a:gd name="connsiteY1" fmla="*/ 372844 h 506463"/>
                <a:gd name="connsiteX2" fmla="*/ 190344 w 743096"/>
                <a:gd name="connsiteY2" fmla="*/ 459929 h 506463"/>
                <a:gd name="connsiteX3" fmla="*/ 422572 w 743096"/>
                <a:gd name="connsiteY3" fmla="*/ 488958 h 506463"/>
                <a:gd name="connsiteX4" fmla="*/ 596744 w 743096"/>
                <a:gd name="connsiteY4" fmla="*/ 493494 h 506463"/>
                <a:gd name="connsiteX5" fmla="*/ 654801 w 743096"/>
                <a:gd name="connsiteY5" fmla="*/ 314787 h 506463"/>
                <a:gd name="connsiteX6" fmla="*/ 640287 w 743096"/>
                <a:gd name="connsiteY6" fmla="*/ 68044 h 506463"/>
                <a:gd name="connsiteX7" fmla="*/ 683829 w 743096"/>
                <a:gd name="connsiteY7" fmla="*/ 68044 h 506463"/>
                <a:gd name="connsiteX8" fmla="*/ 741887 w 743096"/>
                <a:gd name="connsiteY8" fmla="*/ 140615 h 506463"/>
                <a:gd name="connsiteX9" fmla="*/ 712858 w 743096"/>
                <a:gd name="connsiteY9" fmla="*/ 82558 h 506463"/>
                <a:gd name="connsiteX10" fmla="*/ 596744 w 743096"/>
                <a:gd name="connsiteY10" fmla="*/ 39015 h 506463"/>
                <a:gd name="connsiteX11" fmla="*/ 393544 w 743096"/>
                <a:gd name="connsiteY11" fmla="*/ 53529 h 506463"/>
                <a:gd name="connsiteX12" fmla="*/ 248401 w 743096"/>
                <a:gd name="connsiteY12" fmla="*/ 39015 h 506463"/>
                <a:gd name="connsiteX13" fmla="*/ 190344 w 743096"/>
                <a:gd name="connsiteY13" fmla="*/ 9987 h 506463"/>
                <a:gd name="connsiteX14" fmla="*/ 103258 w 743096"/>
                <a:gd name="connsiteY14" fmla="*/ 39015 h 506463"/>
                <a:gd name="connsiteX0" fmla="*/ 103258 w 743096"/>
                <a:gd name="connsiteY0" fmla="*/ 39015 h 506698"/>
                <a:gd name="connsiteX1" fmla="*/ 1658 w 743096"/>
                <a:gd name="connsiteY1" fmla="*/ 372844 h 506698"/>
                <a:gd name="connsiteX2" fmla="*/ 190344 w 743096"/>
                <a:gd name="connsiteY2" fmla="*/ 459929 h 506698"/>
                <a:gd name="connsiteX3" fmla="*/ 422572 w 743096"/>
                <a:gd name="connsiteY3" fmla="*/ 488958 h 506698"/>
                <a:gd name="connsiteX4" fmla="*/ 596744 w 743096"/>
                <a:gd name="connsiteY4" fmla="*/ 493494 h 506698"/>
                <a:gd name="connsiteX5" fmla="*/ 623051 w 743096"/>
                <a:gd name="connsiteY5" fmla="*/ 311612 h 506698"/>
                <a:gd name="connsiteX6" fmla="*/ 640287 w 743096"/>
                <a:gd name="connsiteY6" fmla="*/ 68044 h 506698"/>
                <a:gd name="connsiteX7" fmla="*/ 683829 w 743096"/>
                <a:gd name="connsiteY7" fmla="*/ 68044 h 506698"/>
                <a:gd name="connsiteX8" fmla="*/ 741887 w 743096"/>
                <a:gd name="connsiteY8" fmla="*/ 140615 h 506698"/>
                <a:gd name="connsiteX9" fmla="*/ 712858 w 743096"/>
                <a:gd name="connsiteY9" fmla="*/ 82558 h 506698"/>
                <a:gd name="connsiteX10" fmla="*/ 596744 w 743096"/>
                <a:gd name="connsiteY10" fmla="*/ 39015 h 506698"/>
                <a:gd name="connsiteX11" fmla="*/ 393544 w 743096"/>
                <a:gd name="connsiteY11" fmla="*/ 53529 h 506698"/>
                <a:gd name="connsiteX12" fmla="*/ 248401 w 743096"/>
                <a:gd name="connsiteY12" fmla="*/ 39015 h 506698"/>
                <a:gd name="connsiteX13" fmla="*/ 190344 w 743096"/>
                <a:gd name="connsiteY13" fmla="*/ 9987 h 506698"/>
                <a:gd name="connsiteX14" fmla="*/ 103258 w 743096"/>
                <a:gd name="connsiteY14" fmla="*/ 39015 h 506698"/>
                <a:gd name="connsiteX0" fmla="*/ 103258 w 743096"/>
                <a:gd name="connsiteY0" fmla="*/ 39015 h 506698"/>
                <a:gd name="connsiteX1" fmla="*/ 1658 w 743096"/>
                <a:gd name="connsiteY1" fmla="*/ 372844 h 506698"/>
                <a:gd name="connsiteX2" fmla="*/ 190344 w 743096"/>
                <a:gd name="connsiteY2" fmla="*/ 459929 h 506698"/>
                <a:gd name="connsiteX3" fmla="*/ 422572 w 743096"/>
                <a:gd name="connsiteY3" fmla="*/ 488958 h 506698"/>
                <a:gd name="connsiteX4" fmla="*/ 596744 w 743096"/>
                <a:gd name="connsiteY4" fmla="*/ 493494 h 506698"/>
                <a:gd name="connsiteX5" fmla="*/ 623051 w 743096"/>
                <a:gd name="connsiteY5" fmla="*/ 311612 h 506698"/>
                <a:gd name="connsiteX6" fmla="*/ 640287 w 743096"/>
                <a:gd name="connsiteY6" fmla="*/ 68044 h 506698"/>
                <a:gd name="connsiteX7" fmla="*/ 683829 w 743096"/>
                <a:gd name="connsiteY7" fmla="*/ 39469 h 506698"/>
                <a:gd name="connsiteX8" fmla="*/ 741887 w 743096"/>
                <a:gd name="connsiteY8" fmla="*/ 140615 h 506698"/>
                <a:gd name="connsiteX9" fmla="*/ 712858 w 743096"/>
                <a:gd name="connsiteY9" fmla="*/ 82558 h 506698"/>
                <a:gd name="connsiteX10" fmla="*/ 596744 w 743096"/>
                <a:gd name="connsiteY10" fmla="*/ 39015 h 506698"/>
                <a:gd name="connsiteX11" fmla="*/ 393544 w 743096"/>
                <a:gd name="connsiteY11" fmla="*/ 53529 h 506698"/>
                <a:gd name="connsiteX12" fmla="*/ 248401 w 743096"/>
                <a:gd name="connsiteY12" fmla="*/ 39015 h 506698"/>
                <a:gd name="connsiteX13" fmla="*/ 190344 w 743096"/>
                <a:gd name="connsiteY13" fmla="*/ 9987 h 506698"/>
                <a:gd name="connsiteX14" fmla="*/ 103258 w 743096"/>
                <a:gd name="connsiteY14" fmla="*/ 39015 h 506698"/>
                <a:gd name="connsiteX0" fmla="*/ 103258 w 743060"/>
                <a:gd name="connsiteY0" fmla="*/ 39015 h 506698"/>
                <a:gd name="connsiteX1" fmla="*/ 1658 w 743060"/>
                <a:gd name="connsiteY1" fmla="*/ 372844 h 506698"/>
                <a:gd name="connsiteX2" fmla="*/ 190344 w 743060"/>
                <a:gd name="connsiteY2" fmla="*/ 459929 h 506698"/>
                <a:gd name="connsiteX3" fmla="*/ 422572 w 743060"/>
                <a:gd name="connsiteY3" fmla="*/ 488958 h 506698"/>
                <a:gd name="connsiteX4" fmla="*/ 596744 w 743060"/>
                <a:gd name="connsiteY4" fmla="*/ 493494 h 506698"/>
                <a:gd name="connsiteX5" fmla="*/ 623051 w 743060"/>
                <a:gd name="connsiteY5" fmla="*/ 311612 h 506698"/>
                <a:gd name="connsiteX6" fmla="*/ 640287 w 743060"/>
                <a:gd name="connsiteY6" fmla="*/ 68044 h 506698"/>
                <a:gd name="connsiteX7" fmla="*/ 683829 w 743060"/>
                <a:gd name="connsiteY7" fmla="*/ 39469 h 506698"/>
                <a:gd name="connsiteX8" fmla="*/ 741887 w 743060"/>
                <a:gd name="connsiteY8" fmla="*/ 140615 h 506698"/>
                <a:gd name="connsiteX9" fmla="*/ 712858 w 743060"/>
                <a:gd name="connsiteY9" fmla="*/ 82558 h 506698"/>
                <a:gd name="connsiteX10" fmla="*/ 599919 w 743060"/>
                <a:gd name="connsiteY10" fmla="*/ 16790 h 506698"/>
                <a:gd name="connsiteX11" fmla="*/ 393544 w 743060"/>
                <a:gd name="connsiteY11" fmla="*/ 53529 h 506698"/>
                <a:gd name="connsiteX12" fmla="*/ 248401 w 743060"/>
                <a:gd name="connsiteY12" fmla="*/ 39015 h 506698"/>
                <a:gd name="connsiteX13" fmla="*/ 190344 w 743060"/>
                <a:gd name="connsiteY13" fmla="*/ 9987 h 506698"/>
                <a:gd name="connsiteX14" fmla="*/ 103258 w 743060"/>
                <a:gd name="connsiteY14" fmla="*/ 39015 h 506698"/>
                <a:gd name="connsiteX0" fmla="*/ 103258 w 742546"/>
                <a:gd name="connsiteY0" fmla="*/ 39015 h 506698"/>
                <a:gd name="connsiteX1" fmla="*/ 1658 w 742546"/>
                <a:gd name="connsiteY1" fmla="*/ 372844 h 506698"/>
                <a:gd name="connsiteX2" fmla="*/ 190344 w 742546"/>
                <a:gd name="connsiteY2" fmla="*/ 459929 h 506698"/>
                <a:gd name="connsiteX3" fmla="*/ 422572 w 742546"/>
                <a:gd name="connsiteY3" fmla="*/ 488958 h 506698"/>
                <a:gd name="connsiteX4" fmla="*/ 596744 w 742546"/>
                <a:gd name="connsiteY4" fmla="*/ 493494 h 506698"/>
                <a:gd name="connsiteX5" fmla="*/ 623051 w 742546"/>
                <a:gd name="connsiteY5" fmla="*/ 311612 h 506698"/>
                <a:gd name="connsiteX6" fmla="*/ 640287 w 742546"/>
                <a:gd name="connsiteY6" fmla="*/ 68044 h 506698"/>
                <a:gd name="connsiteX7" fmla="*/ 693354 w 742546"/>
                <a:gd name="connsiteY7" fmla="*/ 17244 h 506698"/>
                <a:gd name="connsiteX8" fmla="*/ 741887 w 742546"/>
                <a:gd name="connsiteY8" fmla="*/ 140615 h 506698"/>
                <a:gd name="connsiteX9" fmla="*/ 712858 w 742546"/>
                <a:gd name="connsiteY9" fmla="*/ 82558 h 506698"/>
                <a:gd name="connsiteX10" fmla="*/ 599919 w 742546"/>
                <a:gd name="connsiteY10" fmla="*/ 16790 h 506698"/>
                <a:gd name="connsiteX11" fmla="*/ 393544 w 742546"/>
                <a:gd name="connsiteY11" fmla="*/ 53529 h 506698"/>
                <a:gd name="connsiteX12" fmla="*/ 248401 w 742546"/>
                <a:gd name="connsiteY12" fmla="*/ 39015 h 506698"/>
                <a:gd name="connsiteX13" fmla="*/ 190344 w 742546"/>
                <a:gd name="connsiteY13" fmla="*/ 9987 h 506698"/>
                <a:gd name="connsiteX14" fmla="*/ 103258 w 742546"/>
                <a:gd name="connsiteY14" fmla="*/ 39015 h 506698"/>
                <a:gd name="connsiteX0" fmla="*/ 103258 w 741899"/>
                <a:gd name="connsiteY0" fmla="*/ 39015 h 506698"/>
                <a:gd name="connsiteX1" fmla="*/ 1658 w 741899"/>
                <a:gd name="connsiteY1" fmla="*/ 372844 h 506698"/>
                <a:gd name="connsiteX2" fmla="*/ 190344 w 741899"/>
                <a:gd name="connsiteY2" fmla="*/ 459929 h 506698"/>
                <a:gd name="connsiteX3" fmla="*/ 422572 w 741899"/>
                <a:gd name="connsiteY3" fmla="*/ 488958 h 506698"/>
                <a:gd name="connsiteX4" fmla="*/ 596744 w 741899"/>
                <a:gd name="connsiteY4" fmla="*/ 493494 h 506698"/>
                <a:gd name="connsiteX5" fmla="*/ 623051 w 741899"/>
                <a:gd name="connsiteY5" fmla="*/ 311612 h 506698"/>
                <a:gd name="connsiteX6" fmla="*/ 640287 w 741899"/>
                <a:gd name="connsiteY6" fmla="*/ 68044 h 506698"/>
                <a:gd name="connsiteX7" fmla="*/ 693354 w 741899"/>
                <a:gd name="connsiteY7" fmla="*/ 17244 h 506698"/>
                <a:gd name="connsiteX8" fmla="*/ 741887 w 741899"/>
                <a:gd name="connsiteY8" fmla="*/ 140615 h 506698"/>
                <a:gd name="connsiteX9" fmla="*/ 696983 w 741899"/>
                <a:gd name="connsiteY9" fmla="*/ 19058 h 506698"/>
                <a:gd name="connsiteX10" fmla="*/ 599919 w 741899"/>
                <a:gd name="connsiteY10" fmla="*/ 16790 h 506698"/>
                <a:gd name="connsiteX11" fmla="*/ 393544 w 741899"/>
                <a:gd name="connsiteY11" fmla="*/ 53529 h 506698"/>
                <a:gd name="connsiteX12" fmla="*/ 248401 w 741899"/>
                <a:gd name="connsiteY12" fmla="*/ 39015 h 506698"/>
                <a:gd name="connsiteX13" fmla="*/ 190344 w 741899"/>
                <a:gd name="connsiteY13" fmla="*/ 9987 h 506698"/>
                <a:gd name="connsiteX14" fmla="*/ 103258 w 741899"/>
                <a:gd name="connsiteY14" fmla="*/ 39015 h 506698"/>
                <a:gd name="connsiteX0" fmla="*/ 103258 w 760944"/>
                <a:gd name="connsiteY0" fmla="*/ 39015 h 506698"/>
                <a:gd name="connsiteX1" fmla="*/ 1658 w 760944"/>
                <a:gd name="connsiteY1" fmla="*/ 372844 h 506698"/>
                <a:gd name="connsiteX2" fmla="*/ 190344 w 760944"/>
                <a:gd name="connsiteY2" fmla="*/ 459929 h 506698"/>
                <a:gd name="connsiteX3" fmla="*/ 422572 w 760944"/>
                <a:gd name="connsiteY3" fmla="*/ 488958 h 506698"/>
                <a:gd name="connsiteX4" fmla="*/ 596744 w 760944"/>
                <a:gd name="connsiteY4" fmla="*/ 493494 h 506698"/>
                <a:gd name="connsiteX5" fmla="*/ 623051 w 760944"/>
                <a:gd name="connsiteY5" fmla="*/ 311612 h 506698"/>
                <a:gd name="connsiteX6" fmla="*/ 640287 w 760944"/>
                <a:gd name="connsiteY6" fmla="*/ 68044 h 506698"/>
                <a:gd name="connsiteX7" fmla="*/ 693354 w 760944"/>
                <a:gd name="connsiteY7" fmla="*/ 17244 h 506698"/>
                <a:gd name="connsiteX8" fmla="*/ 760937 w 760944"/>
                <a:gd name="connsiteY8" fmla="*/ 143790 h 506698"/>
                <a:gd name="connsiteX9" fmla="*/ 696983 w 760944"/>
                <a:gd name="connsiteY9" fmla="*/ 19058 h 506698"/>
                <a:gd name="connsiteX10" fmla="*/ 599919 w 760944"/>
                <a:gd name="connsiteY10" fmla="*/ 16790 h 506698"/>
                <a:gd name="connsiteX11" fmla="*/ 393544 w 760944"/>
                <a:gd name="connsiteY11" fmla="*/ 53529 h 506698"/>
                <a:gd name="connsiteX12" fmla="*/ 248401 w 760944"/>
                <a:gd name="connsiteY12" fmla="*/ 39015 h 506698"/>
                <a:gd name="connsiteX13" fmla="*/ 190344 w 760944"/>
                <a:gd name="connsiteY13" fmla="*/ 9987 h 506698"/>
                <a:gd name="connsiteX14" fmla="*/ 103258 w 760944"/>
                <a:gd name="connsiteY14" fmla="*/ 39015 h 506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0944" h="506698">
                  <a:moveTo>
                    <a:pt x="103258" y="39015"/>
                  </a:moveTo>
                  <a:cubicBezTo>
                    <a:pt x="71810" y="99491"/>
                    <a:pt x="-12856" y="302692"/>
                    <a:pt x="1658" y="372844"/>
                  </a:cubicBezTo>
                  <a:cubicBezTo>
                    <a:pt x="16172" y="442996"/>
                    <a:pt x="120192" y="440577"/>
                    <a:pt x="190344" y="459929"/>
                  </a:cubicBezTo>
                  <a:cubicBezTo>
                    <a:pt x="260496" y="479281"/>
                    <a:pt x="354839" y="483364"/>
                    <a:pt x="422572" y="488958"/>
                  </a:cubicBezTo>
                  <a:cubicBezTo>
                    <a:pt x="490305" y="494552"/>
                    <a:pt x="563331" y="523052"/>
                    <a:pt x="596744" y="493494"/>
                  </a:cubicBezTo>
                  <a:cubicBezTo>
                    <a:pt x="630157" y="463936"/>
                    <a:pt x="615794" y="382520"/>
                    <a:pt x="623051" y="311612"/>
                  </a:cubicBezTo>
                  <a:cubicBezTo>
                    <a:pt x="630308" y="240704"/>
                    <a:pt x="628570" y="117105"/>
                    <a:pt x="640287" y="68044"/>
                  </a:cubicBezTo>
                  <a:cubicBezTo>
                    <a:pt x="652004" y="18983"/>
                    <a:pt x="673246" y="4620"/>
                    <a:pt x="693354" y="17244"/>
                  </a:cubicBezTo>
                  <a:cubicBezTo>
                    <a:pt x="713462" y="29868"/>
                    <a:pt x="760332" y="143488"/>
                    <a:pt x="760937" y="143790"/>
                  </a:cubicBezTo>
                  <a:cubicBezTo>
                    <a:pt x="761542" y="144092"/>
                    <a:pt x="723819" y="40225"/>
                    <a:pt x="696983" y="19058"/>
                  </a:cubicBezTo>
                  <a:cubicBezTo>
                    <a:pt x="670147" y="-2109"/>
                    <a:pt x="650492" y="11045"/>
                    <a:pt x="599919" y="16790"/>
                  </a:cubicBezTo>
                  <a:cubicBezTo>
                    <a:pt x="549346" y="22535"/>
                    <a:pt x="452130" y="49825"/>
                    <a:pt x="393544" y="53529"/>
                  </a:cubicBezTo>
                  <a:cubicBezTo>
                    <a:pt x="334958" y="57233"/>
                    <a:pt x="282268" y="46272"/>
                    <a:pt x="248401" y="39015"/>
                  </a:cubicBezTo>
                  <a:cubicBezTo>
                    <a:pt x="214534" y="31758"/>
                    <a:pt x="209696" y="14825"/>
                    <a:pt x="190344" y="9987"/>
                  </a:cubicBezTo>
                  <a:cubicBezTo>
                    <a:pt x="170992" y="5149"/>
                    <a:pt x="134706" y="-21461"/>
                    <a:pt x="103258" y="39015"/>
                  </a:cubicBezTo>
                  <a:close/>
                </a:path>
              </a:pathLst>
            </a:custGeom>
            <a:solidFill>
              <a:srgbClr val="CC6600"/>
            </a:solidFill>
            <a:ln>
              <a:solidFill>
                <a:srgbClr val="663300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8" name="67 Forma libre"/>
            <p:cNvSpPr/>
            <p:nvPr/>
          </p:nvSpPr>
          <p:spPr>
            <a:xfrm>
              <a:off x="-919650" y="4133850"/>
              <a:ext cx="564050" cy="443278"/>
            </a:xfrm>
            <a:custGeom>
              <a:avLst/>
              <a:gdLst>
                <a:gd name="connsiteX0" fmla="*/ 125900 w 564050"/>
                <a:gd name="connsiteY0" fmla="*/ 0 h 443278"/>
                <a:gd name="connsiteX1" fmla="*/ 81450 w 564050"/>
                <a:gd name="connsiteY1" fmla="*/ 66675 h 443278"/>
                <a:gd name="connsiteX2" fmla="*/ 37000 w 564050"/>
                <a:gd name="connsiteY2" fmla="*/ 200025 h 443278"/>
                <a:gd name="connsiteX3" fmla="*/ 8425 w 564050"/>
                <a:gd name="connsiteY3" fmla="*/ 304800 h 443278"/>
                <a:gd name="connsiteX4" fmla="*/ 2075 w 564050"/>
                <a:gd name="connsiteY4" fmla="*/ 346075 h 443278"/>
                <a:gd name="connsiteX5" fmla="*/ 40175 w 564050"/>
                <a:gd name="connsiteY5" fmla="*/ 377825 h 443278"/>
                <a:gd name="connsiteX6" fmla="*/ 303700 w 564050"/>
                <a:gd name="connsiteY6" fmla="*/ 419100 h 443278"/>
                <a:gd name="connsiteX7" fmla="*/ 370375 w 564050"/>
                <a:gd name="connsiteY7" fmla="*/ 419100 h 443278"/>
                <a:gd name="connsiteX8" fmla="*/ 433875 w 564050"/>
                <a:gd name="connsiteY8" fmla="*/ 438150 h 443278"/>
                <a:gd name="connsiteX9" fmla="*/ 503725 w 564050"/>
                <a:gd name="connsiteY9" fmla="*/ 434975 h 443278"/>
                <a:gd name="connsiteX10" fmla="*/ 510075 w 564050"/>
                <a:gd name="connsiteY10" fmla="*/ 349250 h 443278"/>
                <a:gd name="connsiteX11" fmla="*/ 516425 w 564050"/>
                <a:gd name="connsiteY11" fmla="*/ 225425 h 443278"/>
                <a:gd name="connsiteX12" fmla="*/ 522775 w 564050"/>
                <a:gd name="connsiteY12" fmla="*/ 139700 h 443278"/>
                <a:gd name="connsiteX13" fmla="*/ 535475 w 564050"/>
                <a:gd name="connsiteY13" fmla="*/ 73025 h 443278"/>
                <a:gd name="connsiteX14" fmla="*/ 545000 w 564050"/>
                <a:gd name="connsiteY14" fmla="*/ 31750 h 443278"/>
                <a:gd name="connsiteX15" fmla="*/ 564050 w 564050"/>
                <a:gd name="connsiteY15" fmla="*/ 0 h 443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4050" h="443278">
                  <a:moveTo>
                    <a:pt x="125900" y="0"/>
                  </a:moveTo>
                  <a:cubicBezTo>
                    <a:pt x="111083" y="16669"/>
                    <a:pt x="96267" y="33338"/>
                    <a:pt x="81450" y="66675"/>
                  </a:cubicBezTo>
                  <a:cubicBezTo>
                    <a:pt x="66633" y="100013"/>
                    <a:pt x="49171" y="160338"/>
                    <a:pt x="37000" y="200025"/>
                  </a:cubicBezTo>
                  <a:cubicBezTo>
                    <a:pt x="24829" y="239712"/>
                    <a:pt x="14246" y="280458"/>
                    <a:pt x="8425" y="304800"/>
                  </a:cubicBezTo>
                  <a:cubicBezTo>
                    <a:pt x="2604" y="329142"/>
                    <a:pt x="-3217" y="333904"/>
                    <a:pt x="2075" y="346075"/>
                  </a:cubicBezTo>
                  <a:cubicBezTo>
                    <a:pt x="7367" y="358246"/>
                    <a:pt x="-10096" y="365654"/>
                    <a:pt x="40175" y="377825"/>
                  </a:cubicBezTo>
                  <a:cubicBezTo>
                    <a:pt x="90446" y="389996"/>
                    <a:pt x="248667" y="412221"/>
                    <a:pt x="303700" y="419100"/>
                  </a:cubicBezTo>
                  <a:cubicBezTo>
                    <a:pt x="358733" y="425979"/>
                    <a:pt x="348679" y="415925"/>
                    <a:pt x="370375" y="419100"/>
                  </a:cubicBezTo>
                  <a:cubicBezTo>
                    <a:pt x="392071" y="422275"/>
                    <a:pt x="411650" y="435504"/>
                    <a:pt x="433875" y="438150"/>
                  </a:cubicBezTo>
                  <a:cubicBezTo>
                    <a:pt x="456100" y="440796"/>
                    <a:pt x="491025" y="449792"/>
                    <a:pt x="503725" y="434975"/>
                  </a:cubicBezTo>
                  <a:cubicBezTo>
                    <a:pt x="516425" y="420158"/>
                    <a:pt x="507958" y="384175"/>
                    <a:pt x="510075" y="349250"/>
                  </a:cubicBezTo>
                  <a:cubicBezTo>
                    <a:pt x="512192" y="314325"/>
                    <a:pt x="514308" y="260350"/>
                    <a:pt x="516425" y="225425"/>
                  </a:cubicBezTo>
                  <a:cubicBezTo>
                    <a:pt x="518542" y="190500"/>
                    <a:pt x="519600" y="165100"/>
                    <a:pt x="522775" y="139700"/>
                  </a:cubicBezTo>
                  <a:cubicBezTo>
                    <a:pt x="525950" y="114300"/>
                    <a:pt x="531771" y="91017"/>
                    <a:pt x="535475" y="73025"/>
                  </a:cubicBezTo>
                  <a:cubicBezTo>
                    <a:pt x="539179" y="55033"/>
                    <a:pt x="540238" y="43921"/>
                    <a:pt x="545000" y="31750"/>
                  </a:cubicBezTo>
                  <a:cubicBezTo>
                    <a:pt x="549762" y="19579"/>
                    <a:pt x="556906" y="9789"/>
                    <a:pt x="564050" y="0"/>
                  </a:cubicBezTo>
                </a:path>
              </a:pathLst>
            </a:custGeom>
            <a:noFill/>
            <a:ln w="12700">
              <a:solidFill>
                <a:srgbClr val="6633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9" name="68 Forma libre"/>
            <p:cNvSpPr/>
            <p:nvPr/>
          </p:nvSpPr>
          <p:spPr>
            <a:xfrm>
              <a:off x="-930275" y="4565650"/>
              <a:ext cx="511565" cy="295986"/>
            </a:xfrm>
            <a:custGeom>
              <a:avLst/>
              <a:gdLst>
                <a:gd name="connsiteX0" fmla="*/ 15875 w 511565"/>
                <a:gd name="connsiteY0" fmla="*/ 0 h 295986"/>
                <a:gd name="connsiteX1" fmla="*/ 0 w 511565"/>
                <a:gd name="connsiteY1" fmla="*/ 101600 h 295986"/>
                <a:gd name="connsiteX2" fmla="*/ 15875 w 511565"/>
                <a:gd name="connsiteY2" fmla="*/ 206375 h 295986"/>
                <a:gd name="connsiteX3" fmla="*/ 76200 w 511565"/>
                <a:gd name="connsiteY3" fmla="*/ 234950 h 295986"/>
                <a:gd name="connsiteX4" fmla="*/ 317500 w 511565"/>
                <a:gd name="connsiteY4" fmla="*/ 282575 h 295986"/>
                <a:gd name="connsiteX5" fmla="*/ 463550 w 511565"/>
                <a:gd name="connsiteY5" fmla="*/ 295275 h 295986"/>
                <a:gd name="connsiteX6" fmla="*/ 498475 w 511565"/>
                <a:gd name="connsiteY6" fmla="*/ 285750 h 295986"/>
                <a:gd name="connsiteX7" fmla="*/ 511175 w 511565"/>
                <a:gd name="connsiteY7" fmla="*/ 215900 h 295986"/>
                <a:gd name="connsiteX8" fmla="*/ 508000 w 511565"/>
                <a:gd name="connsiteY8" fmla="*/ 130175 h 295986"/>
                <a:gd name="connsiteX9" fmla="*/ 504825 w 511565"/>
                <a:gd name="connsiteY9" fmla="*/ 79375 h 295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1565" h="295986">
                  <a:moveTo>
                    <a:pt x="15875" y="0"/>
                  </a:moveTo>
                  <a:cubicBezTo>
                    <a:pt x="7937" y="33602"/>
                    <a:pt x="0" y="67204"/>
                    <a:pt x="0" y="101600"/>
                  </a:cubicBezTo>
                  <a:cubicBezTo>
                    <a:pt x="0" y="135996"/>
                    <a:pt x="3175" y="184150"/>
                    <a:pt x="15875" y="206375"/>
                  </a:cubicBezTo>
                  <a:cubicBezTo>
                    <a:pt x="28575" y="228600"/>
                    <a:pt x="25929" y="222250"/>
                    <a:pt x="76200" y="234950"/>
                  </a:cubicBezTo>
                  <a:cubicBezTo>
                    <a:pt x="126471" y="247650"/>
                    <a:pt x="252942" y="272521"/>
                    <a:pt x="317500" y="282575"/>
                  </a:cubicBezTo>
                  <a:cubicBezTo>
                    <a:pt x="382058" y="292629"/>
                    <a:pt x="433388" y="294746"/>
                    <a:pt x="463550" y="295275"/>
                  </a:cubicBezTo>
                  <a:cubicBezTo>
                    <a:pt x="493713" y="295804"/>
                    <a:pt x="490538" y="298979"/>
                    <a:pt x="498475" y="285750"/>
                  </a:cubicBezTo>
                  <a:cubicBezTo>
                    <a:pt x="506412" y="272521"/>
                    <a:pt x="509588" y="241829"/>
                    <a:pt x="511175" y="215900"/>
                  </a:cubicBezTo>
                  <a:cubicBezTo>
                    <a:pt x="512763" y="189971"/>
                    <a:pt x="509058" y="152929"/>
                    <a:pt x="508000" y="130175"/>
                  </a:cubicBezTo>
                  <a:cubicBezTo>
                    <a:pt x="506942" y="107421"/>
                    <a:pt x="505883" y="93398"/>
                    <a:pt x="504825" y="79375"/>
                  </a:cubicBezTo>
                </a:path>
              </a:pathLst>
            </a:custGeom>
            <a:noFill/>
            <a:ln w="12700">
              <a:solidFill>
                <a:srgbClr val="6633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0" name="69 Forma libre"/>
            <p:cNvSpPr/>
            <p:nvPr/>
          </p:nvSpPr>
          <p:spPr>
            <a:xfrm>
              <a:off x="-734463" y="4497189"/>
              <a:ext cx="86519" cy="265311"/>
            </a:xfrm>
            <a:custGeom>
              <a:avLst/>
              <a:gdLst>
                <a:gd name="connsiteX0" fmla="*/ 3175 w 79375"/>
                <a:gd name="connsiteY0" fmla="*/ 0 h 171450"/>
                <a:gd name="connsiteX1" fmla="*/ 0 w 79375"/>
                <a:gd name="connsiteY1" fmla="*/ 123825 h 171450"/>
                <a:gd name="connsiteX2" fmla="*/ 38100 w 79375"/>
                <a:gd name="connsiteY2" fmla="*/ 171450 h 171450"/>
                <a:gd name="connsiteX3" fmla="*/ 79375 w 79375"/>
                <a:gd name="connsiteY3" fmla="*/ 142875 h 171450"/>
                <a:gd name="connsiteX4" fmla="*/ 79375 w 79375"/>
                <a:gd name="connsiteY4" fmla="*/ 12700 h 171450"/>
                <a:gd name="connsiteX5" fmla="*/ 3175 w 79375"/>
                <a:gd name="connsiteY5" fmla="*/ 0 h 171450"/>
                <a:gd name="connsiteX0" fmla="*/ 3175 w 86519"/>
                <a:gd name="connsiteY0" fmla="*/ 0 h 171450"/>
                <a:gd name="connsiteX1" fmla="*/ 0 w 86519"/>
                <a:gd name="connsiteY1" fmla="*/ 123825 h 171450"/>
                <a:gd name="connsiteX2" fmla="*/ 38100 w 86519"/>
                <a:gd name="connsiteY2" fmla="*/ 171450 h 171450"/>
                <a:gd name="connsiteX3" fmla="*/ 79375 w 86519"/>
                <a:gd name="connsiteY3" fmla="*/ 142875 h 171450"/>
                <a:gd name="connsiteX4" fmla="*/ 86519 w 86519"/>
                <a:gd name="connsiteY4" fmla="*/ 6545 h 171450"/>
                <a:gd name="connsiteX5" fmla="*/ 3175 w 86519"/>
                <a:gd name="connsiteY5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519" h="171450">
                  <a:moveTo>
                    <a:pt x="3175" y="0"/>
                  </a:moveTo>
                  <a:cubicBezTo>
                    <a:pt x="2117" y="41275"/>
                    <a:pt x="1058" y="82550"/>
                    <a:pt x="0" y="123825"/>
                  </a:cubicBezTo>
                  <a:lnTo>
                    <a:pt x="38100" y="171450"/>
                  </a:lnTo>
                  <a:lnTo>
                    <a:pt x="79375" y="142875"/>
                  </a:lnTo>
                  <a:lnTo>
                    <a:pt x="86519" y="6545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CC6600"/>
            </a:solidFill>
            <a:ln>
              <a:solidFill>
                <a:srgbClr val="663300"/>
              </a:solidFill>
            </a:ln>
            <a:effectLst>
              <a:innerShdw blurRad="1143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1" name="70 Forma libre"/>
            <p:cNvSpPr/>
            <p:nvPr/>
          </p:nvSpPr>
          <p:spPr>
            <a:xfrm>
              <a:off x="-769409" y="4616797"/>
              <a:ext cx="156410" cy="49553"/>
            </a:xfrm>
            <a:custGeom>
              <a:avLst/>
              <a:gdLst>
                <a:gd name="connsiteX0" fmla="*/ 5866 w 151428"/>
                <a:gd name="connsiteY0" fmla="*/ 565 h 83202"/>
                <a:gd name="connsiteX1" fmla="*/ 105878 w 151428"/>
                <a:gd name="connsiteY1" fmla="*/ 31521 h 83202"/>
                <a:gd name="connsiteX2" fmla="*/ 148741 w 151428"/>
                <a:gd name="connsiteY2" fmla="*/ 26759 h 83202"/>
                <a:gd name="connsiteX3" fmla="*/ 146359 w 151428"/>
                <a:gd name="connsiteY3" fmla="*/ 57715 h 83202"/>
                <a:gd name="connsiteX4" fmla="*/ 141597 w 151428"/>
                <a:gd name="connsiteY4" fmla="*/ 81527 h 83202"/>
                <a:gd name="connsiteX5" fmla="*/ 77303 w 151428"/>
                <a:gd name="connsiteY5" fmla="*/ 79146 h 83202"/>
                <a:gd name="connsiteX6" fmla="*/ 17772 w 151428"/>
                <a:gd name="connsiteY6" fmla="*/ 62477 h 83202"/>
                <a:gd name="connsiteX7" fmla="*/ 5866 w 151428"/>
                <a:gd name="connsiteY7" fmla="*/ 565 h 83202"/>
                <a:gd name="connsiteX0" fmla="*/ 9313 w 142969"/>
                <a:gd name="connsiteY0" fmla="*/ 565 h 83202"/>
                <a:gd name="connsiteX1" fmla="*/ 97419 w 142969"/>
                <a:gd name="connsiteY1" fmla="*/ 31521 h 83202"/>
                <a:gd name="connsiteX2" fmla="*/ 140282 w 142969"/>
                <a:gd name="connsiteY2" fmla="*/ 26759 h 83202"/>
                <a:gd name="connsiteX3" fmla="*/ 137900 w 142969"/>
                <a:gd name="connsiteY3" fmla="*/ 57715 h 83202"/>
                <a:gd name="connsiteX4" fmla="*/ 133138 w 142969"/>
                <a:gd name="connsiteY4" fmla="*/ 81527 h 83202"/>
                <a:gd name="connsiteX5" fmla="*/ 68844 w 142969"/>
                <a:gd name="connsiteY5" fmla="*/ 79146 h 83202"/>
                <a:gd name="connsiteX6" fmla="*/ 9313 w 142969"/>
                <a:gd name="connsiteY6" fmla="*/ 62477 h 83202"/>
                <a:gd name="connsiteX7" fmla="*/ 9313 w 142969"/>
                <a:gd name="connsiteY7" fmla="*/ 565 h 83202"/>
                <a:gd name="connsiteX0" fmla="*/ 9473 w 142955"/>
                <a:gd name="connsiteY0" fmla="*/ 1424 h 84061"/>
                <a:gd name="connsiteX1" fmla="*/ 99961 w 142955"/>
                <a:gd name="connsiteY1" fmla="*/ 20474 h 84061"/>
                <a:gd name="connsiteX2" fmla="*/ 140442 w 142955"/>
                <a:gd name="connsiteY2" fmla="*/ 27618 h 84061"/>
                <a:gd name="connsiteX3" fmla="*/ 138060 w 142955"/>
                <a:gd name="connsiteY3" fmla="*/ 58574 h 84061"/>
                <a:gd name="connsiteX4" fmla="*/ 133298 w 142955"/>
                <a:gd name="connsiteY4" fmla="*/ 82386 h 84061"/>
                <a:gd name="connsiteX5" fmla="*/ 69004 w 142955"/>
                <a:gd name="connsiteY5" fmla="*/ 80005 h 84061"/>
                <a:gd name="connsiteX6" fmla="*/ 9473 w 142955"/>
                <a:gd name="connsiteY6" fmla="*/ 63336 h 84061"/>
                <a:gd name="connsiteX7" fmla="*/ 9473 w 142955"/>
                <a:gd name="connsiteY7" fmla="*/ 1424 h 84061"/>
                <a:gd name="connsiteX0" fmla="*/ 9473 w 151162"/>
                <a:gd name="connsiteY0" fmla="*/ 1424 h 92555"/>
                <a:gd name="connsiteX1" fmla="*/ 99961 w 151162"/>
                <a:gd name="connsiteY1" fmla="*/ 20474 h 92555"/>
                <a:gd name="connsiteX2" fmla="*/ 140442 w 151162"/>
                <a:gd name="connsiteY2" fmla="*/ 27618 h 92555"/>
                <a:gd name="connsiteX3" fmla="*/ 138060 w 151162"/>
                <a:gd name="connsiteY3" fmla="*/ 58574 h 92555"/>
                <a:gd name="connsiteX4" fmla="*/ 147586 w 151162"/>
                <a:gd name="connsiteY4" fmla="*/ 91911 h 92555"/>
                <a:gd name="connsiteX5" fmla="*/ 69004 w 151162"/>
                <a:gd name="connsiteY5" fmla="*/ 80005 h 92555"/>
                <a:gd name="connsiteX6" fmla="*/ 9473 w 151162"/>
                <a:gd name="connsiteY6" fmla="*/ 63336 h 92555"/>
                <a:gd name="connsiteX7" fmla="*/ 9473 w 151162"/>
                <a:gd name="connsiteY7" fmla="*/ 1424 h 92555"/>
                <a:gd name="connsiteX0" fmla="*/ 9473 w 155680"/>
                <a:gd name="connsiteY0" fmla="*/ 1424 h 92555"/>
                <a:gd name="connsiteX1" fmla="*/ 99961 w 155680"/>
                <a:gd name="connsiteY1" fmla="*/ 20474 h 92555"/>
                <a:gd name="connsiteX2" fmla="*/ 140442 w 155680"/>
                <a:gd name="connsiteY2" fmla="*/ 27618 h 92555"/>
                <a:gd name="connsiteX3" fmla="*/ 152347 w 155680"/>
                <a:gd name="connsiteY3" fmla="*/ 58574 h 92555"/>
                <a:gd name="connsiteX4" fmla="*/ 147586 w 155680"/>
                <a:gd name="connsiteY4" fmla="*/ 91911 h 92555"/>
                <a:gd name="connsiteX5" fmla="*/ 69004 w 155680"/>
                <a:gd name="connsiteY5" fmla="*/ 80005 h 92555"/>
                <a:gd name="connsiteX6" fmla="*/ 9473 w 155680"/>
                <a:gd name="connsiteY6" fmla="*/ 63336 h 92555"/>
                <a:gd name="connsiteX7" fmla="*/ 9473 w 155680"/>
                <a:gd name="connsiteY7" fmla="*/ 1424 h 92555"/>
                <a:gd name="connsiteX0" fmla="*/ 9473 w 156410"/>
                <a:gd name="connsiteY0" fmla="*/ 1424 h 92555"/>
                <a:gd name="connsiteX1" fmla="*/ 99961 w 156410"/>
                <a:gd name="connsiteY1" fmla="*/ 20474 h 92555"/>
                <a:gd name="connsiteX2" fmla="*/ 152348 w 156410"/>
                <a:gd name="connsiteY2" fmla="*/ 27618 h 92555"/>
                <a:gd name="connsiteX3" fmla="*/ 152347 w 156410"/>
                <a:gd name="connsiteY3" fmla="*/ 58574 h 92555"/>
                <a:gd name="connsiteX4" fmla="*/ 147586 w 156410"/>
                <a:gd name="connsiteY4" fmla="*/ 91911 h 92555"/>
                <a:gd name="connsiteX5" fmla="*/ 69004 w 156410"/>
                <a:gd name="connsiteY5" fmla="*/ 80005 h 92555"/>
                <a:gd name="connsiteX6" fmla="*/ 9473 w 156410"/>
                <a:gd name="connsiteY6" fmla="*/ 63336 h 92555"/>
                <a:gd name="connsiteX7" fmla="*/ 9473 w 156410"/>
                <a:gd name="connsiteY7" fmla="*/ 1424 h 92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6410" h="92555">
                  <a:moveTo>
                    <a:pt x="9473" y="1424"/>
                  </a:moveTo>
                  <a:cubicBezTo>
                    <a:pt x="24554" y="-5720"/>
                    <a:pt x="76149" y="16108"/>
                    <a:pt x="99961" y="20474"/>
                  </a:cubicBezTo>
                  <a:cubicBezTo>
                    <a:pt x="123773" y="24840"/>
                    <a:pt x="143617" y="21268"/>
                    <a:pt x="152348" y="27618"/>
                  </a:cubicBezTo>
                  <a:cubicBezTo>
                    <a:pt x="161079" y="33968"/>
                    <a:pt x="153141" y="47859"/>
                    <a:pt x="152347" y="58574"/>
                  </a:cubicBezTo>
                  <a:cubicBezTo>
                    <a:pt x="151553" y="69289"/>
                    <a:pt x="161476" y="88339"/>
                    <a:pt x="147586" y="91911"/>
                  </a:cubicBezTo>
                  <a:cubicBezTo>
                    <a:pt x="133696" y="95483"/>
                    <a:pt x="89642" y="83180"/>
                    <a:pt x="69004" y="80005"/>
                  </a:cubicBezTo>
                  <a:cubicBezTo>
                    <a:pt x="48367" y="76830"/>
                    <a:pt x="19395" y="76433"/>
                    <a:pt x="9473" y="63336"/>
                  </a:cubicBezTo>
                  <a:cubicBezTo>
                    <a:pt x="-449" y="50239"/>
                    <a:pt x="-5608" y="8568"/>
                    <a:pt x="9473" y="1424"/>
                  </a:cubicBezTo>
                  <a:close/>
                </a:path>
              </a:pathLst>
            </a:custGeom>
            <a:solidFill>
              <a:srgbClr val="CC6600"/>
            </a:solidFill>
            <a:ln>
              <a:solidFill>
                <a:srgbClr val="663300"/>
              </a:solidFill>
            </a:ln>
            <a:effectLst>
              <a:innerShdw blurRad="114300">
                <a:prstClr val="black">
                  <a:alpha val="3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72" name="71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09414"/>
            <a:ext cx="756969" cy="7178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60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BIEN2.WAV"/>
          </p:stSnd>
        </p:sndAc>
      </p:transition>
    </mc:Choice>
    <mc:Fallback xmlns="">
      <p:transition spd="med">
        <p:fade/>
        <p:sndAc>
          <p:stSnd>
            <p:snd r:embed="rId20" name="BIEN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16 Imagen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904" y="1583460"/>
            <a:ext cx="1691614" cy="14920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1" name="14 Elipse"/>
          <p:cNvSpPr/>
          <p:nvPr/>
        </p:nvSpPr>
        <p:spPr>
          <a:xfrm>
            <a:off x="6523179" y="1593000"/>
            <a:ext cx="569674" cy="468476"/>
          </a:xfrm>
          <a:custGeom>
            <a:avLst/>
            <a:gdLst>
              <a:gd name="connsiteX0" fmla="*/ 0 w 569286"/>
              <a:gd name="connsiteY0" fmla="*/ 234238 h 468476"/>
              <a:gd name="connsiteX1" fmla="*/ 284643 w 569286"/>
              <a:gd name="connsiteY1" fmla="*/ 0 h 468476"/>
              <a:gd name="connsiteX2" fmla="*/ 569286 w 569286"/>
              <a:gd name="connsiteY2" fmla="*/ 234238 h 468476"/>
              <a:gd name="connsiteX3" fmla="*/ 284643 w 569286"/>
              <a:gd name="connsiteY3" fmla="*/ 468476 h 468476"/>
              <a:gd name="connsiteX4" fmla="*/ 0 w 569286"/>
              <a:gd name="connsiteY4" fmla="*/ 234238 h 468476"/>
              <a:gd name="connsiteX0" fmla="*/ 194 w 569674"/>
              <a:gd name="connsiteY0" fmla="*/ 234238 h 468476"/>
              <a:gd name="connsiteX1" fmla="*/ 284837 w 569674"/>
              <a:gd name="connsiteY1" fmla="*/ 0 h 468476"/>
              <a:gd name="connsiteX2" fmla="*/ 569480 w 569674"/>
              <a:gd name="connsiteY2" fmla="*/ 234238 h 468476"/>
              <a:gd name="connsiteX3" fmla="*/ 284837 w 569674"/>
              <a:gd name="connsiteY3" fmla="*/ 468476 h 468476"/>
              <a:gd name="connsiteX4" fmla="*/ 194 w 569674"/>
              <a:gd name="connsiteY4" fmla="*/ 234238 h 468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9674" h="468476">
                <a:moveTo>
                  <a:pt x="194" y="234238"/>
                </a:moveTo>
                <a:cubicBezTo>
                  <a:pt x="194" y="104872"/>
                  <a:pt x="-17510" y="0"/>
                  <a:pt x="284837" y="0"/>
                </a:cubicBezTo>
                <a:cubicBezTo>
                  <a:pt x="587184" y="0"/>
                  <a:pt x="569480" y="104872"/>
                  <a:pt x="569480" y="234238"/>
                </a:cubicBezTo>
                <a:cubicBezTo>
                  <a:pt x="569480" y="363604"/>
                  <a:pt x="442041" y="468476"/>
                  <a:pt x="284837" y="468476"/>
                </a:cubicBezTo>
                <a:cubicBezTo>
                  <a:pt x="127633" y="468476"/>
                  <a:pt x="194" y="363604"/>
                  <a:pt x="194" y="234238"/>
                </a:cubicBezTo>
                <a:close/>
              </a:path>
            </a:pathLst>
          </a:custGeom>
          <a:solidFill>
            <a:srgbClr val="CC9900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51 Forma libre"/>
          <p:cNvSpPr/>
          <p:nvPr/>
        </p:nvSpPr>
        <p:spPr>
          <a:xfrm>
            <a:off x="6580193" y="1583461"/>
            <a:ext cx="450874" cy="243290"/>
          </a:xfrm>
          <a:custGeom>
            <a:avLst/>
            <a:gdLst>
              <a:gd name="connsiteX0" fmla="*/ 421178 w 450874"/>
              <a:gd name="connsiteY0" fmla="*/ 35647 h 243290"/>
              <a:gd name="connsiteX1" fmla="*/ 276035 w 450874"/>
              <a:gd name="connsiteY1" fmla="*/ 6619 h 243290"/>
              <a:gd name="connsiteX2" fmla="*/ 43807 w 450874"/>
              <a:gd name="connsiteY2" fmla="*/ 6619 h 243290"/>
              <a:gd name="connsiteX3" fmla="*/ 264 w 450874"/>
              <a:gd name="connsiteY3" fmla="*/ 79190 h 243290"/>
              <a:gd name="connsiteX4" fmla="*/ 29292 w 450874"/>
              <a:gd name="connsiteY4" fmla="*/ 166276 h 243290"/>
              <a:gd name="connsiteX5" fmla="*/ 101864 w 450874"/>
              <a:gd name="connsiteY5" fmla="*/ 238847 h 243290"/>
              <a:gd name="connsiteX6" fmla="*/ 261521 w 450874"/>
              <a:gd name="connsiteY6" fmla="*/ 195305 h 243290"/>
              <a:gd name="connsiteX7" fmla="*/ 435692 w 450874"/>
              <a:gd name="connsiteY7" fmla="*/ 238847 h 243290"/>
              <a:gd name="connsiteX8" fmla="*/ 421178 w 450874"/>
              <a:gd name="connsiteY8" fmla="*/ 35647 h 243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0874" h="243290">
                <a:moveTo>
                  <a:pt x="421178" y="35647"/>
                </a:moveTo>
                <a:cubicBezTo>
                  <a:pt x="394569" y="-3058"/>
                  <a:pt x="338930" y="11457"/>
                  <a:pt x="276035" y="6619"/>
                </a:cubicBezTo>
                <a:cubicBezTo>
                  <a:pt x="213140" y="1781"/>
                  <a:pt x="89769" y="-5476"/>
                  <a:pt x="43807" y="6619"/>
                </a:cubicBezTo>
                <a:cubicBezTo>
                  <a:pt x="-2155" y="18714"/>
                  <a:pt x="2683" y="52581"/>
                  <a:pt x="264" y="79190"/>
                </a:cubicBezTo>
                <a:cubicBezTo>
                  <a:pt x="-2155" y="105800"/>
                  <a:pt x="12359" y="139667"/>
                  <a:pt x="29292" y="166276"/>
                </a:cubicBezTo>
                <a:cubicBezTo>
                  <a:pt x="46225" y="192885"/>
                  <a:pt x="63159" y="234009"/>
                  <a:pt x="101864" y="238847"/>
                </a:cubicBezTo>
                <a:cubicBezTo>
                  <a:pt x="140569" y="243685"/>
                  <a:pt x="205883" y="195305"/>
                  <a:pt x="261521" y="195305"/>
                </a:cubicBezTo>
                <a:cubicBezTo>
                  <a:pt x="317159" y="195305"/>
                  <a:pt x="406664" y="260618"/>
                  <a:pt x="435692" y="238847"/>
                </a:cubicBezTo>
                <a:cubicBezTo>
                  <a:pt x="464720" y="217076"/>
                  <a:pt x="447787" y="74352"/>
                  <a:pt x="421178" y="35647"/>
                </a:cubicBezTo>
                <a:close/>
              </a:path>
            </a:pathLst>
          </a:cu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19" name="218 Grupo"/>
          <p:cNvGrpSpPr/>
          <p:nvPr/>
        </p:nvGrpSpPr>
        <p:grpSpPr>
          <a:xfrm>
            <a:off x="6660232" y="1364838"/>
            <a:ext cx="290796" cy="298495"/>
            <a:chOff x="4800228" y="761732"/>
            <a:chExt cx="290796" cy="298495"/>
          </a:xfrm>
        </p:grpSpPr>
        <p:sp>
          <p:nvSpPr>
            <p:cNvPr id="220" name="219 Forma libre"/>
            <p:cNvSpPr/>
            <p:nvPr/>
          </p:nvSpPr>
          <p:spPr>
            <a:xfrm>
              <a:off x="4800228" y="990153"/>
              <a:ext cx="290796" cy="70074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221" name="220 Forma libre"/>
            <p:cNvSpPr/>
            <p:nvPr/>
          </p:nvSpPr>
          <p:spPr>
            <a:xfrm>
              <a:off x="4902200" y="761732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18" name="17 Imagen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206" y="1567918"/>
            <a:ext cx="1735995" cy="19694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15 Grupo"/>
          <p:cNvGrpSpPr/>
          <p:nvPr/>
        </p:nvGrpSpPr>
        <p:grpSpPr>
          <a:xfrm>
            <a:off x="4355976" y="1386059"/>
            <a:ext cx="468362" cy="354281"/>
            <a:chOff x="4738149" y="761732"/>
            <a:chExt cx="468362" cy="354281"/>
          </a:xfrm>
        </p:grpSpPr>
        <p:sp>
          <p:nvSpPr>
            <p:cNvPr id="14" name="13 Forma libre"/>
            <p:cNvSpPr/>
            <p:nvPr/>
          </p:nvSpPr>
          <p:spPr>
            <a:xfrm>
              <a:off x="4738149" y="999676"/>
              <a:ext cx="468362" cy="116337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5" name="14 Forma libre"/>
            <p:cNvSpPr/>
            <p:nvPr/>
          </p:nvSpPr>
          <p:spPr>
            <a:xfrm>
              <a:off x="4902200" y="761732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95" name="194 Grupo"/>
          <p:cNvGrpSpPr/>
          <p:nvPr/>
        </p:nvGrpSpPr>
        <p:grpSpPr>
          <a:xfrm>
            <a:off x="5652120" y="1386060"/>
            <a:ext cx="315075" cy="242742"/>
            <a:chOff x="4876240" y="746754"/>
            <a:chExt cx="315075" cy="281434"/>
          </a:xfrm>
        </p:grpSpPr>
        <p:sp>
          <p:nvSpPr>
            <p:cNvPr id="196" name="195 Forma libre"/>
            <p:cNvSpPr/>
            <p:nvPr/>
          </p:nvSpPr>
          <p:spPr>
            <a:xfrm>
              <a:off x="4876240" y="975181"/>
              <a:ext cx="315075" cy="53007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97" name="196 Forma libre"/>
            <p:cNvSpPr/>
            <p:nvPr/>
          </p:nvSpPr>
          <p:spPr>
            <a:xfrm>
              <a:off x="4984884" y="746754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176" name="175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09129"/>
            <a:ext cx="2791737" cy="563223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86" name="85 Grupo"/>
          <p:cNvGrpSpPr/>
          <p:nvPr/>
        </p:nvGrpSpPr>
        <p:grpSpPr>
          <a:xfrm>
            <a:off x="7479696" y="1371771"/>
            <a:ext cx="850900" cy="368569"/>
            <a:chOff x="4597400" y="761732"/>
            <a:chExt cx="850900" cy="368569"/>
          </a:xfrm>
        </p:grpSpPr>
        <p:sp>
          <p:nvSpPr>
            <p:cNvPr id="87" name="86 Forma libre"/>
            <p:cNvSpPr/>
            <p:nvPr/>
          </p:nvSpPr>
          <p:spPr>
            <a:xfrm>
              <a:off x="4597400" y="990153"/>
              <a:ext cx="850900" cy="140148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88" name="87 Forma libre"/>
            <p:cNvSpPr/>
            <p:nvPr/>
          </p:nvSpPr>
          <p:spPr>
            <a:xfrm>
              <a:off x="4902200" y="761732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10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958139">
            <a:off x="6929419" y="629478"/>
            <a:ext cx="894938" cy="78567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rectangular redondeada"/>
          <p:cNvSpPr/>
          <p:nvPr/>
        </p:nvSpPr>
        <p:spPr>
          <a:xfrm>
            <a:off x="395536" y="260648"/>
            <a:ext cx="2791737" cy="650682"/>
          </a:xfrm>
          <a:prstGeom prst="wedgeRoundRectCallout">
            <a:avLst>
              <a:gd name="adj1" fmla="val -7835"/>
              <a:gd name="adj2" fmla="val 109343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solidFill>
                  <a:sysClr val="windowText" lastClr="000000"/>
                </a:solidFill>
              </a:rPr>
              <a:t>I </a:t>
            </a:r>
            <a:r>
              <a:rPr lang="es-ES_tradnl" sz="2400" b="1" dirty="0" err="1">
                <a:solidFill>
                  <a:sysClr val="windowText" lastClr="000000"/>
                </a:solidFill>
              </a:rPr>
              <a:t>need</a:t>
            </a:r>
            <a:r>
              <a:rPr lang="es-ES_tradnl" sz="2400" b="1" dirty="0">
                <a:solidFill>
                  <a:sysClr val="windowText" lastClr="000000"/>
                </a:solidFill>
              </a:rPr>
              <a:t> </a:t>
            </a:r>
            <a:r>
              <a:rPr lang="es-ES_tradnl" sz="2400" b="1" dirty="0" err="1">
                <a:solidFill>
                  <a:sysClr val="windowText" lastClr="000000"/>
                </a:solidFill>
              </a:rPr>
              <a:t>my</a:t>
            </a:r>
            <a:r>
              <a:rPr lang="es-ES_tradnl" sz="2400" b="1" dirty="0">
                <a:solidFill>
                  <a:sysClr val="windowText" lastClr="000000"/>
                </a:solidFill>
              </a:rPr>
              <a:t> </a:t>
            </a:r>
            <a:r>
              <a:rPr lang="es-ES_tradnl" sz="2800" b="1" dirty="0" smtClean="0">
                <a:solidFill>
                  <a:srgbClr val="FF0000"/>
                </a:solidFill>
              </a:rPr>
              <a:t>jumper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355976" y="6237312"/>
            <a:ext cx="401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>
                <a:solidFill>
                  <a:prstClr val="black"/>
                </a:solidFill>
              </a:rPr>
              <a:t>Click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on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the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right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picture</a:t>
            </a:r>
            <a:endParaRPr lang="es-ES" sz="2400" b="1" dirty="0">
              <a:solidFill>
                <a:prstClr val="black"/>
              </a:solidFill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1431364" y="2541440"/>
            <a:ext cx="836380" cy="355429"/>
            <a:chOff x="1431364" y="2541440"/>
            <a:chExt cx="836380" cy="355429"/>
          </a:xfrm>
        </p:grpSpPr>
        <p:pic>
          <p:nvPicPr>
            <p:cNvPr id="136" name="135 Imagen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2" name="11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5" name="4 Imagen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232" y="362237"/>
            <a:ext cx="1078213" cy="8282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10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563" y="1540746"/>
            <a:ext cx="1656185" cy="15775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821" y="1635428"/>
            <a:ext cx="841322" cy="16936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318" y="4330915"/>
            <a:ext cx="1428040" cy="716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56" y="4121756"/>
            <a:ext cx="1276016" cy="9364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716019" y="653370"/>
            <a:ext cx="811971" cy="560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10" name="109 Grupo"/>
          <p:cNvGrpSpPr/>
          <p:nvPr/>
        </p:nvGrpSpPr>
        <p:grpSpPr>
          <a:xfrm>
            <a:off x="1431364" y="2541440"/>
            <a:ext cx="836380" cy="355429"/>
            <a:chOff x="1431364" y="2541440"/>
            <a:chExt cx="836380" cy="355429"/>
          </a:xfrm>
        </p:grpSpPr>
        <p:pic>
          <p:nvPicPr>
            <p:cNvPr id="111" name="110 Imagen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12" name="111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13" name="112 Grupo"/>
          <p:cNvGrpSpPr/>
          <p:nvPr/>
        </p:nvGrpSpPr>
        <p:grpSpPr>
          <a:xfrm>
            <a:off x="1426718" y="2552654"/>
            <a:ext cx="836380" cy="355429"/>
            <a:chOff x="1431364" y="2541440"/>
            <a:chExt cx="836380" cy="355429"/>
          </a:xfrm>
        </p:grpSpPr>
        <p:pic>
          <p:nvPicPr>
            <p:cNvPr id="114" name="113 Imagen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15" name="114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16" name="115 Grupo"/>
          <p:cNvGrpSpPr/>
          <p:nvPr/>
        </p:nvGrpSpPr>
        <p:grpSpPr>
          <a:xfrm>
            <a:off x="1417426" y="2556050"/>
            <a:ext cx="836380" cy="355429"/>
            <a:chOff x="1431364" y="2541440"/>
            <a:chExt cx="836380" cy="355429"/>
          </a:xfrm>
        </p:grpSpPr>
        <p:pic>
          <p:nvPicPr>
            <p:cNvPr id="117" name="116 Imagen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18" name="117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19" name="118 Grupo"/>
          <p:cNvGrpSpPr/>
          <p:nvPr/>
        </p:nvGrpSpPr>
        <p:grpSpPr>
          <a:xfrm>
            <a:off x="1412780" y="2548189"/>
            <a:ext cx="836380" cy="355429"/>
            <a:chOff x="1431364" y="2541440"/>
            <a:chExt cx="836380" cy="355429"/>
          </a:xfrm>
        </p:grpSpPr>
        <p:pic>
          <p:nvPicPr>
            <p:cNvPr id="120" name="119 Imagen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21" name="120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22" name="121 Grupo"/>
          <p:cNvGrpSpPr/>
          <p:nvPr/>
        </p:nvGrpSpPr>
        <p:grpSpPr>
          <a:xfrm>
            <a:off x="1426718" y="2556050"/>
            <a:ext cx="836380" cy="355429"/>
            <a:chOff x="1431364" y="2541440"/>
            <a:chExt cx="836380" cy="355429"/>
          </a:xfrm>
        </p:grpSpPr>
        <p:pic>
          <p:nvPicPr>
            <p:cNvPr id="123" name="122 Imagen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24" name="123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25" name="124 Grupo"/>
          <p:cNvGrpSpPr/>
          <p:nvPr/>
        </p:nvGrpSpPr>
        <p:grpSpPr>
          <a:xfrm>
            <a:off x="1426718" y="2537954"/>
            <a:ext cx="836380" cy="355429"/>
            <a:chOff x="1431364" y="2541440"/>
            <a:chExt cx="836380" cy="355429"/>
          </a:xfrm>
        </p:grpSpPr>
        <p:pic>
          <p:nvPicPr>
            <p:cNvPr id="126" name="125 Imagen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27" name="126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28" name="127 Grupo"/>
          <p:cNvGrpSpPr/>
          <p:nvPr/>
        </p:nvGrpSpPr>
        <p:grpSpPr>
          <a:xfrm>
            <a:off x="1426718" y="2555404"/>
            <a:ext cx="836380" cy="355429"/>
            <a:chOff x="1431364" y="2541440"/>
            <a:chExt cx="836380" cy="355429"/>
          </a:xfrm>
        </p:grpSpPr>
        <p:pic>
          <p:nvPicPr>
            <p:cNvPr id="129" name="128 Imagen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30" name="129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53" name="52 Imagen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193" y="4137192"/>
            <a:ext cx="1276016" cy="9209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4" name="53 Grupo"/>
          <p:cNvGrpSpPr/>
          <p:nvPr/>
        </p:nvGrpSpPr>
        <p:grpSpPr>
          <a:xfrm>
            <a:off x="1408134" y="2564566"/>
            <a:ext cx="836380" cy="355429"/>
            <a:chOff x="1431364" y="2541440"/>
            <a:chExt cx="836380" cy="355429"/>
          </a:xfrm>
        </p:grpSpPr>
        <p:pic>
          <p:nvPicPr>
            <p:cNvPr id="55" name="54 Imagen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56" name="55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876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18 Imagen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963" y="1566204"/>
            <a:ext cx="1714898" cy="1498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6" name="14 Elipse"/>
          <p:cNvSpPr/>
          <p:nvPr/>
        </p:nvSpPr>
        <p:spPr>
          <a:xfrm>
            <a:off x="6523179" y="1593000"/>
            <a:ext cx="569674" cy="468476"/>
          </a:xfrm>
          <a:custGeom>
            <a:avLst/>
            <a:gdLst>
              <a:gd name="connsiteX0" fmla="*/ 0 w 569286"/>
              <a:gd name="connsiteY0" fmla="*/ 234238 h 468476"/>
              <a:gd name="connsiteX1" fmla="*/ 284643 w 569286"/>
              <a:gd name="connsiteY1" fmla="*/ 0 h 468476"/>
              <a:gd name="connsiteX2" fmla="*/ 569286 w 569286"/>
              <a:gd name="connsiteY2" fmla="*/ 234238 h 468476"/>
              <a:gd name="connsiteX3" fmla="*/ 284643 w 569286"/>
              <a:gd name="connsiteY3" fmla="*/ 468476 h 468476"/>
              <a:gd name="connsiteX4" fmla="*/ 0 w 569286"/>
              <a:gd name="connsiteY4" fmla="*/ 234238 h 468476"/>
              <a:gd name="connsiteX0" fmla="*/ 194 w 569674"/>
              <a:gd name="connsiteY0" fmla="*/ 234238 h 468476"/>
              <a:gd name="connsiteX1" fmla="*/ 284837 w 569674"/>
              <a:gd name="connsiteY1" fmla="*/ 0 h 468476"/>
              <a:gd name="connsiteX2" fmla="*/ 569480 w 569674"/>
              <a:gd name="connsiteY2" fmla="*/ 234238 h 468476"/>
              <a:gd name="connsiteX3" fmla="*/ 284837 w 569674"/>
              <a:gd name="connsiteY3" fmla="*/ 468476 h 468476"/>
              <a:gd name="connsiteX4" fmla="*/ 194 w 569674"/>
              <a:gd name="connsiteY4" fmla="*/ 234238 h 468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9674" h="468476">
                <a:moveTo>
                  <a:pt x="194" y="234238"/>
                </a:moveTo>
                <a:cubicBezTo>
                  <a:pt x="194" y="104872"/>
                  <a:pt x="-17510" y="0"/>
                  <a:pt x="284837" y="0"/>
                </a:cubicBezTo>
                <a:cubicBezTo>
                  <a:pt x="587184" y="0"/>
                  <a:pt x="569480" y="104872"/>
                  <a:pt x="569480" y="234238"/>
                </a:cubicBezTo>
                <a:cubicBezTo>
                  <a:pt x="569480" y="363604"/>
                  <a:pt x="442041" y="468476"/>
                  <a:pt x="284837" y="468476"/>
                </a:cubicBezTo>
                <a:cubicBezTo>
                  <a:pt x="127633" y="468476"/>
                  <a:pt x="194" y="363604"/>
                  <a:pt x="194" y="234238"/>
                </a:cubicBezTo>
                <a:close/>
              </a:path>
            </a:pathLst>
          </a:custGeom>
          <a:solidFill>
            <a:srgbClr val="CC9900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56 Forma libre"/>
          <p:cNvSpPr/>
          <p:nvPr/>
        </p:nvSpPr>
        <p:spPr>
          <a:xfrm>
            <a:off x="6580193" y="1583461"/>
            <a:ext cx="450874" cy="243290"/>
          </a:xfrm>
          <a:custGeom>
            <a:avLst/>
            <a:gdLst>
              <a:gd name="connsiteX0" fmla="*/ 421178 w 450874"/>
              <a:gd name="connsiteY0" fmla="*/ 35647 h 243290"/>
              <a:gd name="connsiteX1" fmla="*/ 276035 w 450874"/>
              <a:gd name="connsiteY1" fmla="*/ 6619 h 243290"/>
              <a:gd name="connsiteX2" fmla="*/ 43807 w 450874"/>
              <a:gd name="connsiteY2" fmla="*/ 6619 h 243290"/>
              <a:gd name="connsiteX3" fmla="*/ 264 w 450874"/>
              <a:gd name="connsiteY3" fmla="*/ 79190 h 243290"/>
              <a:gd name="connsiteX4" fmla="*/ 29292 w 450874"/>
              <a:gd name="connsiteY4" fmla="*/ 166276 h 243290"/>
              <a:gd name="connsiteX5" fmla="*/ 101864 w 450874"/>
              <a:gd name="connsiteY5" fmla="*/ 238847 h 243290"/>
              <a:gd name="connsiteX6" fmla="*/ 261521 w 450874"/>
              <a:gd name="connsiteY6" fmla="*/ 195305 h 243290"/>
              <a:gd name="connsiteX7" fmla="*/ 435692 w 450874"/>
              <a:gd name="connsiteY7" fmla="*/ 238847 h 243290"/>
              <a:gd name="connsiteX8" fmla="*/ 421178 w 450874"/>
              <a:gd name="connsiteY8" fmla="*/ 35647 h 243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0874" h="243290">
                <a:moveTo>
                  <a:pt x="421178" y="35647"/>
                </a:moveTo>
                <a:cubicBezTo>
                  <a:pt x="394569" y="-3058"/>
                  <a:pt x="338930" y="11457"/>
                  <a:pt x="276035" y="6619"/>
                </a:cubicBezTo>
                <a:cubicBezTo>
                  <a:pt x="213140" y="1781"/>
                  <a:pt x="89769" y="-5476"/>
                  <a:pt x="43807" y="6619"/>
                </a:cubicBezTo>
                <a:cubicBezTo>
                  <a:pt x="-2155" y="18714"/>
                  <a:pt x="2683" y="52581"/>
                  <a:pt x="264" y="79190"/>
                </a:cubicBezTo>
                <a:cubicBezTo>
                  <a:pt x="-2155" y="105800"/>
                  <a:pt x="12359" y="139667"/>
                  <a:pt x="29292" y="166276"/>
                </a:cubicBezTo>
                <a:cubicBezTo>
                  <a:pt x="46225" y="192885"/>
                  <a:pt x="63159" y="234009"/>
                  <a:pt x="101864" y="238847"/>
                </a:cubicBezTo>
                <a:cubicBezTo>
                  <a:pt x="140569" y="243685"/>
                  <a:pt x="205883" y="195305"/>
                  <a:pt x="261521" y="195305"/>
                </a:cubicBezTo>
                <a:cubicBezTo>
                  <a:pt x="317159" y="195305"/>
                  <a:pt x="406664" y="260618"/>
                  <a:pt x="435692" y="238847"/>
                </a:cubicBezTo>
                <a:cubicBezTo>
                  <a:pt x="464720" y="217076"/>
                  <a:pt x="447787" y="74352"/>
                  <a:pt x="421178" y="35647"/>
                </a:cubicBezTo>
                <a:close/>
              </a:path>
            </a:pathLst>
          </a:cu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9" name="108 Forma libre"/>
          <p:cNvSpPr/>
          <p:nvPr/>
        </p:nvSpPr>
        <p:spPr>
          <a:xfrm>
            <a:off x="5394342" y="1615711"/>
            <a:ext cx="850900" cy="140148"/>
          </a:xfrm>
          <a:custGeom>
            <a:avLst/>
            <a:gdLst>
              <a:gd name="connsiteX0" fmla="*/ 0 w 431800"/>
              <a:gd name="connsiteY0" fmla="*/ 88971 h 101671"/>
              <a:gd name="connsiteX1" fmla="*/ 190500 w 431800"/>
              <a:gd name="connsiteY1" fmla="*/ 71 h 101671"/>
              <a:gd name="connsiteX2" fmla="*/ 431800 w 431800"/>
              <a:gd name="connsiteY2" fmla="*/ 101671 h 101671"/>
              <a:gd name="connsiteX0" fmla="*/ 0 w 622300"/>
              <a:gd name="connsiteY0" fmla="*/ 101600 h 101600"/>
              <a:gd name="connsiteX1" fmla="*/ 381000 w 622300"/>
              <a:gd name="connsiteY1" fmla="*/ 0 h 101600"/>
              <a:gd name="connsiteX2" fmla="*/ 622300 w 622300"/>
              <a:gd name="connsiteY2" fmla="*/ 101600 h 101600"/>
              <a:gd name="connsiteX0" fmla="*/ 0 w 850900"/>
              <a:gd name="connsiteY0" fmla="*/ 102048 h 140148"/>
              <a:gd name="connsiteX1" fmla="*/ 381000 w 850900"/>
              <a:gd name="connsiteY1" fmla="*/ 448 h 140148"/>
              <a:gd name="connsiteX2" fmla="*/ 850900 w 850900"/>
              <a:gd name="connsiteY2" fmla="*/ 140148 h 14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0900" h="140148">
                <a:moveTo>
                  <a:pt x="0" y="102048"/>
                </a:moveTo>
                <a:cubicBezTo>
                  <a:pt x="59266" y="56539"/>
                  <a:pt x="239183" y="-5902"/>
                  <a:pt x="381000" y="448"/>
                </a:cubicBezTo>
                <a:cubicBezTo>
                  <a:pt x="522817" y="6798"/>
                  <a:pt x="766233" y="90406"/>
                  <a:pt x="850900" y="140148"/>
                </a:cubicBezTo>
              </a:path>
            </a:pathLst>
          </a:custGeom>
          <a:noFill/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grpSp>
        <p:nvGrpSpPr>
          <p:cNvPr id="219" name="218 Grupo"/>
          <p:cNvGrpSpPr/>
          <p:nvPr/>
        </p:nvGrpSpPr>
        <p:grpSpPr>
          <a:xfrm>
            <a:off x="6620881" y="1364838"/>
            <a:ext cx="471400" cy="335970"/>
            <a:chOff x="4760877" y="761732"/>
            <a:chExt cx="471400" cy="335970"/>
          </a:xfrm>
        </p:grpSpPr>
        <p:sp>
          <p:nvSpPr>
            <p:cNvPr id="220" name="219 Forma libre"/>
            <p:cNvSpPr/>
            <p:nvPr/>
          </p:nvSpPr>
          <p:spPr>
            <a:xfrm>
              <a:off x="4760877" y="1017824"/>
              <a:ext cx="471400" cy="79878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221" name="220 Forma libre"/>
            <p:cNvSpPr/>
            <p:nvPr/>
          </p:nvSpPr>
          <p:spPr>
            <a:xfrm>
              <a:off x="4902200" y="761732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17" name="1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073" y="1544790"/>
            <a:ext cx="1691614" cy="11178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95" name="194 Grupo"/>
          <p:cNvGrpSpPr/>
          <p:nvPr/>
        </p:nvGrpSpPr>
        <p:grpSpPr>
          <a:xfrm>
            <a:off x="5675776" y="1386059"/>
            <a:ext cx="250356" cy="260023"/>
            <a:chOff x="4899896" y="746754"/>
            <a:chExt cx="250356" cy="301470"/>
          </a:xfrm>
        </p:grpSpPr>
        <p:sp>
          <p:nvSpPr>
            <p:cNvPr id="196" name="195 Forma libre"/>
            <p:cNvSpPr/>
            <p:nvPr/>
          </p:nvSpPr>
          <p:spPr>
            <a:xfrm>
              <a:off x="4899896" y="990153"/>
              <a:ext cx="250356" cy="58071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97" name="196 Forma libre"/>
            <p:cNvSpPr/>
            <p:nvPr/>
          </p:nvSpPr>
          <p:spPr>
            <a:xfrm>
              <a:off x="4984884" y="746754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176" name="175 Imagen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09129"/>
            <a:ext cx="2791737" cy="563223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86" name="85 Grupo"/>
          <p:cNvGrpSpPr/>
          <p:nvPr/>
        </p:nvGrpSpPr>
        <p:grpSpPr>
          <a:xfrm>
            <a:off x="7479696" y="1371771"/>
            <a:ext cx="850900" cy="368569"/>
            <a:chOff x="4597400" y="761732"/>
            <a:chExt cx="850900" cy="368569"/>
          </a:xfrm>
        </p:grpSpPr>
        <p:sp>
          <p:nvSpPr>
            <p:cNvPr id="87" name="86 Forma libre"/>
            <p:cNvSpPr/>
            <p:nvPr/>
          </p:nvSpPr>
          <p:spPr>
            <a:xfrm>
              <a:off x="4597400" y="990153"/>
              <a:ext cx="850900" cy="140148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88" name="87 Forma libre"/>
            <p:cNvSpPr/>
            <p:nvPr/>
          </p:nvSpPr>
          <p:spPr>
            <a:xfrm>
              <a:off x="4902200" y="761732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10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5942869" y="653045"/>
            <a:ext cx="777870" cy="5374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rectangular redondeada"/>
          <p:cNvSpPr/>
          <p:nvPr/>
        </p:nvSpPr>
        <p:spPr>
          <a:xfrm>
            <a:off x="395536" y="260648"/>
            <a:ext cx="2791737" cy="650682"/>
          </a:xfrm>
          <a:prstGeom prst="wedgeRoundRectCallout">
            <a:avLst>
              <a:gd name="adj1" fmla="val -7835"/>
              <a:gd name="adj2" fmla="val 109343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solidFill>
                  <a:sysClr val="windowText" lastClr="000000"/>
                </a:solidFill>
              </a:rPr>
              <a:t>I </a:t>
            </a:r>
            <a:r>
              <a:rPr lang="es-ES_tradnl" sz="2400" b="1" dirty="0" err="1">
                <a:solidFill>
                  <a:sysClr val="windowText" lastClr="000000"/>
                </a:solidFill>
              </a:rPr>
              <a:t>need</a:t>
            </a:r>
            <a:r>
              <a:rPr lang="es-ES_tradnl" sz="2400" b="1" dirty="0">
                <a:solidFill>
                  <a:sysClr val="windowText" lastClr="000000"/>
                </a:solidFill>
              </a:rPr>
              <a:t> </a:t>
            </a:r>
            <a:r>
              <a:rPr lang="es-ES_tradnl" sz="2400" b="1" dirty="0" err="1">
                <a:solidFill>
                  <a:sysClr val="windowText" lastClr="000000"/>
                </a:solidFill>
              </a:rPr>
              <a:t>my</a:t>
            </a:r>
            <a:r>
              <a:rPr lang="es-ES_tradnl" sz="2400" b="1" dirty="0">
                <a:solidFill>
                  <a:sysClr val="windowText" lastClr="000000"/>
                </a:solidFill>
              </a:rPr>
              <a:t> </a:t>
            </a:r>
            <a:r>
              <a:rPr lang="es-ES_tradnl" sz="2800" b="1" dirty="0" err="1" smtClean="0">
                <a:solidFill>
                  <a:srgbClr val="FF0000"/>
                </a:solidFill>
              </a:rPr>
              <a:t>jeans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355976" y="6237312"/>
            <a:ext cx="401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>
                <a:solidFill>
                  <a:prstClr val="black"/>
                </a:solidFill>
              </a:rPr>
              <a:t>Click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on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the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right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picture</a:t>
            </a:r>
            <a:endParaRPr lang="es-ES" sz="2400" b="1" dirty="0">
              <a:solidFill>
                <a:prstClr val="black"/>
              </a:solidFill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1431364" y="2541440"/>
            <a:ext cx="836380" cy="355429"/>
            <a:chOff x="1431364" y="2541440"/>
            <a:chExt cx="836380" cy="355429"/>
          </a:xfrm>
        </p:grpSpPr>
        <p:pic>
          <p:nvPicPr>
            <p:cNvPr id="136" name="135 Imagen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2" name="11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5" name="4 Imagen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232" y="362237"/>
            <a:ext cx="1078213" cy="8282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10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020" y="1646082"/>
            <a:ext cx="862320" cy="18760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080" y="4330915"/>
            <a:ext cx="1428040" cy="716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051" y="4121756"/>
            <a:ext cx="1276016" cy="9364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853" y="4167899"/>
            <a:ext cx="1233471" cy="8902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22 CuadroTexto"/>
          <p:cNvSpPr txBox="1"/>
          <p:nvPr/>
        </p:nvSpPr>
        <p:spPr>
          <a:xfrm>
            <a:off x="539552" y="375047"/>
            <a:ext cx="244827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prstClr val="black"/>
                </a:solidFill>
              </a:rPr>
              <a:t>GOOOOOOD!</a:t>
            </a:r>
            <a:endParaRPr lang="es-ES" sz="2400" b="1" dirty="0">
              <a:solidFill>
                <a:prstClr val="black"/>
              </a:solidFill>
            </a:endParaRPr>
          </a:p>
        </p:txBody>
      </p:sp>
      <p:grpSp>
        <p:nvGrpSpPr>
          <p:cNvPr id="110" name="109 Grupo"/>
          <p:cNvGrpSpPr/>
          <p:nvPr/>
        </p:nvGrpSpPr>
        <p:grpSpPr>
          <a:xfrm>
            <a:off x="1431364" y="2541440"/>
            <a:ext cx="836380" cy="355429"/>
            <a:chOff x="1431364" y="2541440"/>
            <a:chExt cx="836380" cy="355429"/>
          </a:xfrm>
        </p:grpSpPr>
        <p:pic>
          <p:nvPicPr>
            <p:cNvPr id="111" name="110 Imagen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12" name="111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13" name="112 Grupo"/>
          <p:cNvGrpSpPr/>
          <p:nvPr/>
        </p:nvGrpSpPr>
        <p:grpSpPr>
          <a:xfrm>
            <a:off x="1426718" y="2552654"/>
            <a:ext cx="836380" cy="355429"/>
            <a:chOff x="1431364" y="2541440"/>
            <a:chExt cx="836380" cy="355429"/>
          </a:xfrm>
        </p:grpSpPr>
        <p:pic>
          <p:nvPicPr>
            <p:cNvPr id="114" name="113 Imagen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15" name="114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16" name="115 Grupo"/>
          <p:cNvGrpSpPr/>
          <p:nvPr/>
        </p:nvGrpSpPr>
        <p:grpSpPr>
          <a:xfrm>
            <a:off x="1417426" y="2556050"/>
            <a:ext cx="836380" cy="355429"/>
            <a:chOff x="1431364" y="2541440"/>
            <a:chExt cx="836380" cy="355429"/>
          </a:xfrm>
        </p:grpSpPr>
        <p:pic>
          <p:nvPicPr>
            <p:cNvPr id="117" name="116 Imagen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18" name="117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19" name="118 Grupo"/>
          <p:cNvGrpSpPr/>
          <p:nvPr/>
        </p:nvGrpSpPr>
        <p:grpSpPr>
          <a:xfrm>
            <a:off x="1412780" y="2548189"/>
            <a:ext cx="836380" cy="355429"/>
            <a:chOff x="1431364" y="2541440"/>
            <a:chExt cx="836380" cy="355429"/>
          </a:xfrm>
        </p:grpSpPr>
        <p:pic>
          <p:nvPicPr>
            <p:cNvPr id="120" name="119 Imagen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21" name="120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22" name="121 Grupo"/>
          <p:cNvGrpSpPr/>
          <p:nvPr/>
        </p:nvGrpSpPr>
        <p:grpSpPr>
          <a:xfrm>
            <a:off x="1426718" y="2556050"/>
            <a:ext cx="836380" cy="355429"/>
            <a:chOff x="1431364" y="2541440"/>
            <a:chExt cx="836380" cy="355429"/>
          </a:xfrm>
        </p:grpSpPr>
        <p:pic>
          <p:nvPicPr>
            <p:cNvPr id="123" name="122 Imagen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24" name="123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25" name="124 Grupo"/>
          <p:cNvGrpSpPr/>
          <p:nvPr/>
        </p:nvGrpSpPr>
        <p:grpSpPr>
          <a:xfrm>
            <a:off x="1426718" y="2537954"/>
            <a:ext cx="836380" cy="355429"/>
            <a:chOff x="1431364" y="2541440"/>
            <a:chExt cx="836380" cy="355429"/>
          </a:xfrm>
        </p:grpSpPr>
        <p:pic>
          <p:nvPicPr>
            <p:cNvPr id="126" name="125 Imagen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27" name="126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28" name="127 Grupo"/>
          <p:cNvGrpSpPr/>
          <p:nvPr/>
        </p:nvGrpSpPr>
        <p:grpSpPr>
          <a:xfrm>
            <a:off x="1426718" y="2555404"/>
            <a:ext cx="836380" cy="355429"/>
            <a:chOff x="1431364" y="2541440"/>
            <a:chExt cx="836380" cy="355429"/>
          </a:xfrm>
        </p:grpSpPr>
        <p:pic>
          <p:nvPicPr>
            <p:cNvPr id="129" name="128 Imagen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30" name="129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4428536" y="1397109"/>
            <a:ext cx="503751" cy="299862"/>
            <a:chOff x="4649005" y="805762"/>
            <a:chExt cx="747686" cy="318183"/>
          </a:xfrm>
        </p:grpSpPr>
        <p:sp>
          <p:nvSpPr>
            <p:cNvPr id="14" name="13 Forma libre"/>
            <p:cNvSpPr/>
            <p:nvPr/>
          </p:nvSpPr>
          <p:spPr>
            <a:xfrm>
              <a:off x="4649005" y="1049590"/>
              <a:ext cx="747686" cy="74355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5" name="14 Forma libre"/>
            <p:cNvSpPr/>
            <p:nvPr/>
          </p:nvSpPr>
          <p:spPr>
            <a:xfrm>
              <a:off x="4940163" y="805762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54" name="53 Imagen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4" y="3092296"/>
            <a:ext cx="2384551" cy="1576171"/>
          </a:xfrm>
          <a:prstGeom prst="rect">
            <a:avLst/>
          </a:prstGeom>
        </p:spPr>
      </p:pic>
      <p:pic>
        <p:nvPicPr>
          <p:cNvPr id="55" name="54 Imagen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890" t="16930" r="40032" b="76949"/>
          <a:stretch/>
        </p:blipFill>
        <p:spPr>
          <a:xfrm>
            <a:off x="1426718" y="2103740"/>
            <a:ext cx="164452" cy="243989"/>
          </a:xfrm>
          <a:prstGeom prst="ellipse">
            <a:avLst/>
          </a:prstGeom>
          <a:ln>
            <a:solidFill>
              <a:srgbClr val="663300"/>
            </a:solidFill>
          </a:ln>
          <a:effectLst/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686" y="1570229"/>
            <a:ext cx="1694444" cy="19559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958139">
            <a:off x="7127419" y="676433"/>
            <a:ext cx="894938" cy="78567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9" name="58 Grupo"/>
          <p:cNvGrpSpPr/>
          <p:nvPr/>
        </p:nvGrpSpPr>
        <p:grpSpPr>
          <a:xfrm>
            <a:off x="1422072" y="2569032"/>
            <a:ext cx="836380" cy="355429"/>
            <a:chOff x="1431364" y="2541440"/>
            <a:chExt cx="836380" cy="355429"/>
          </a:xfrm>
        </p:grpSpPr>
        <p:pic>
          <p:nvPicPr>
            <p:cNvPr id="60" name="59 Imagen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61" name="60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239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BIEN2.WAV"/>
          </p:stSnd>
        </p:sndAc>
      </p:transition>
    </mc:Choice>
    <mc:Fallback xmlns="">
      <p:transition spd="med">
        <p:fade/>
        <p:sndAc>
          <p:stSnd>
            <p:snd r:embed="rId19" name="BIEN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14 Elipse"/>
          <p:cNvSpPr/>
          <p:nvPr/>
        </p:nvSpPr>
        <p:spPr>
          <a:xfrm>
            <a:off x="6588224" y="1593000"/>
            <a:ext cx="504056" cy="468476"/>
          </a:xfrm>
          <a:custGeom>
            <a:avLst/>
            <a:gdLst>
              <a:gd name="connsiteX0" fmla="*/ 0 w 569286"/>
              <a:gd name="connsiteY0" fmla="*/ 234238 h 468476"/>
              <a:gd name="connsiteX1" fmla="*/ 284643 w 569286"/>
              <a:gd name="connsiteY1" fmla="*/ 0 h 468476"/>
              <a:gd name="connsiteX2" fmla="*/ 569286 w 569286"/>
              <a:gd name="connsiteY2" fmla="*/ 234238 h 468476"/>
              <a:gd name="connsiteX3" fmla="*/ 284643 w 569286"/>
              <a:gd name="connsiteY3" fmla="*/ 468476 h 468476"/>
              <a:gd name="connsiteX4" fmla="*/ 0 w 569286"/>
              <a:gd name="connsiteY4" fmla="*/ 234238 h 468476"/>
              <a:gd name="connsiteX0" fmla="*/ 194 w 569674"/>
              <a:gd name="connsiteY0" fmla="*/ 234238 h 468476"/>
              <a:gd name="connsiteX1" fmla="*/ 284837 w 569674"/>
              <a:gd name="connsiteY1" fmla="*/ 0 h 468476"/>
              <a:gd name="connsiteX2" fmla="*/ 569480 w 569674"/>
              <a:gd name="connsiteY2" fmla="*/ 234238 h 468476"/>
              <a:gd name="connsiteX3" fmla="*/ 284837 w 569674"/>
              <a:gd name="connsiteY3" fmla="*/ 468476 h 468476"/>
              <a:gd name="connsiteX4" fmla="*/ 194 w 569674"/>
              <a:gd name="connsiteY4" fmla="*/ 234238 h 468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9674" h="468476">
                <a:moveTo>
                  <a:pt x="194" y="234238"/>
                </a:moveTo>
                <a:cubicBezTo>
                  <a:pt x="194" y="104872"/>
                  <a:pt x="-17510" y="0"/>
                  <a:pt x="284837" y="0"/>
                </a:cubicBezTo>
                <a:cubicBezTo>
                  <a:pt x="587184" y="0"/>
                  <a:pt x="569480" y="104872"/>
                  <a:pt x="569480" y="234238"/>
                </a:cubicBezTo>
                <a:cubicBezTo>
                  <a:pt x="569480" y="363604"/>
                  <a:pt x="442041" y="468476"/>
                  <a:pt x="284837" y="468476"/>
                </a:cubicBezTo>
                <a:cubicBezTo>
                  <a:pt x="127633" y="468476"/>
                  <a:pt x="194" y="363604"/>
                  <a:pt x="194" y="234238"/>
                </a:cubicBezTo>
                <a:close/>
              </a:path>
            </a:pathLst>
          </a:custGeom>
          <a:solidFill>
            <a:srgbClr val="CC9900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57 Forma libre"/>
          <p:cNvSpPr/>
          <p:nvPr/>
        </p:nvSpPr>
        <p:spPr>
          <a:xfrm>
            <a:off x="6641406" y="1601534"/>
            <a:ext cx="365036" cy="225704"/>
          </a:xfrm>
          <a:custGeom>
            <a:avLst/>
            <a:gdLst>
              <a:gd name="connsiteX0" fmla="*/ 421178 w 450874"/>
              <a:gd name="connsiteY0" fmla="*/ 35647 h 243290"/>
              <a:gd name="connsiteX1" fmla="*/ 276035 w 450874"/>
              <a:gd name="connsiteY1" fmla="*/ 6619 h 243290"/>
              <a:gd name="connsiteX2" fmla="*/ 43807 w 450874"/>
              <a:gd name="connsiteY2" fmla="*/ 6619 h 243290"/>
              <a:gd name="connsiteX3" fmla="*/ 264 w 450874"/>
              <a:gd name="connsiteY3" fmla="*/ 79190 h 243290"/>
              <a:gd name="connsiteX4" fmla="*/ 29292 w 450874"/>
              <a:gd name="connsiteY4" fmla="*/ 166276 h 243290"/>
              <a:gd name="connsiteX5" fmla="*/ 101864 w 450874"/>
              <a:gd name="connsiteY5" fmla="*/ 238847 h 243290"/>
              <a:gd name="connsiteX6" fmla="*/ 261521 w 450874"/>
              <a:gd name="connsiteY6" fmla="*/ 195305 h 243290"/>
              <a:gd name="connsiteX7" fmla="*/ 435692 w 450874"/>
              <a:gd name="connsiteY7" fmla="*/ 238847 h 243290"/>
              <a:gd name="connsiteX8" fmla="*/ 421178 w 450874"/>
              <a:gd name="connsiteY8" fmla="*/ 35647 h 243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0874" h="243290">
                <a:moveTo>
                  <a:pt x="421178" y="35647"/>
                </a:moveTo>
                <a:cubicBezTo>
                  <a:pt x="394569" y="-3058"/>
                  <a:pt x="338930" y="11457"/>
                  <a:pt x="276035" y="6619"/>
                </a:cubicBezTo>
                <a:cubicBezTo>
                  <a:pt x="213140" y="1781"/>
                  <a:pt x="89769" y="-5476"/>
                  <a:pt x="43807" y="6619"/>
                </a:cubicBezTo>
                <a:cubicBezTo>
                  <a:pt x="-2155" y="18714"/>
                  <a:pt x="2683" y="52581"/>
                  <a:pt x="264" y="79190"/>
                </a:cubicBezTo>
                <a:cubicBezTo>
                  <a:pt x="-2155" y="105800"/>
                  <a:pt x="12359" y="139667"/>
                  <a:pt x="29292" y="166276"/>
                </a:cubicBezTo>
                <a:cubicBezTo>
                  <a:pt x="46225" y="192885"/>
                  <a:pt x="63159" y="234009"/>
                  <a:pt x="101864" y="238847"/>
                </a:cubicBezTo>
                <a:cubicBezTo>
                  <a:pt x="140569" y="243685"/>
                  <a:pt x="205883" y="195305"/>
                  <a:pt x="261521" y="195305"/>
                </a:cubicBezTo>
                <a:cubicBezTo>
                  <a:pt x="317159" y="195305"/>
                  <a:pt x="406664" y="260618"/>
                  <a:pt x="435692" y="238847"/>
                </a:cubicBezTo>
                <a:cubicBezTo>
                  <a:pt x="464720" y="217076"/>
                  <a:pt x="447787" y="74352"/>
                  <a:pt x="421178" y="35647"/>
                </a:cubicBezTo>
                <a:close/>
              </a:path>
            </a:pathLst>
          </a:cu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20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442" y="1532012"/>
            <a:ext cx="1561166" cy="19689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6" name="175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09129"/>
            <a:ext cx="2791737" cy="563223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15" y="4233788"/>
            <a:ext cx="1328818" cy="2060278"/>
          </a:xfrm>
          <a:prstGeom prst="rect">
            <a:avLst/>
          </a:prstGeom>
        </p:spPr>
      </p:pic>
      <p:grpSp>
        <p:nvGrpSpPr>
          <p:cNvPr id="219" name="218 Grupo"/>
          <p:cNvGrpSpPr/>
          <p:nvPr/>
        </p:nvGrpSpPr>
        <p:grpSpPr>
          <a:xfrm>
            <a:off x="6695474" y="1364838"/>
            <a:ext cx="298827" cy="317408"/>
            <a:chOff x="4835470" y="761732"/>
            <a:chExt cx="298827" cy="317408"/>
          </a:xfrm>
        </p:grpSpPr>
        <p:sp>
          <p:nvSpPr>
            <p:cNvPr id="220" name="219 Forma libre"/>
            <p:cNvSpPr/>
            <p:nvPr/>
          </p:nvSpPr>
          <p:spPr>
            <a:xfrm>
              <a:off x="4835470" y="1002133"/>
              <a:ext cx="298827" cy="77007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221" name="220 Forma libre"/>
            <p:cNvSpPr/>
            <p:nvPr/>
          </p:nvSpPr>
          <p:spPr>
            <a:xfrm>
              <a:off x="4902200" y="761732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18" name="17 Imagen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578" y="1566204"/>
            <a:ext cx="1440160" cy="19938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756" y="1532282"/>
            <a:ext cx="1537508" cy="14307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95" name="194 Grupo"/>
          <p:cNvGrpSpPr/>
          <p:nvPr/>
        </p:nvGrpSpPr>
        <p:grpSpPr>
          <a:xfrm>
            <a:off x="5628988" y="1371770"/>
            <a:ext cx="226176" cy="255126"/>
            <a:chOff x="4924076" y="746754"/>
            <a:chExt cx="226176" cy="295793"/>
          </a:xfrm>
        </p:grpSpPr>
        <p:sp>
          <p:nvSpPr>
            <p:cNvPr id="196" name="195 Forma libre"/>
            <p:cNvSpPr/>
            <p:nvPr/>
          </p:nvSpPr>
          <p:spPr>
            <a:xfrm>
              <a:off x="4924076" y="989540"/>
              <a:ext cx="203044" cy="53007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97" name="196 Forma libre"/>
            <p:cNvSpPr/>
            <p:nvPr/>
          </p:nvSpPr>
          <p:spPr>
            <a:xfrm>
              <a:off x="4984884" y="746754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86" name="85 Grupo"/>
          <p:cNvGrpSpPr/>
          <p:nvPr/>
        </p:nvGrpSpPr>
        <p:grpSpPr>
          <a:xfrm>
            <a:off x="7596336" y="1371771"/>
            <a:ext cx="432048" cy="298495"/>
            <a:chOff x="4770662" y="761732"/>
            <a:chExt cx="432048" cy="298495"/>
          </a:xfrm>
        </p:grpSpPr>
        <p:sp>
          <p:nvSpPr>
            <p:cNvPr id="87" name="86 Forma libre"/>
            <p:cNvSpPr/>
            <p:nvPr/>
          </p:nvSpPr>
          <p:spPr>
            <a:xfrm>
              <a:off x="4770662" y="990153"/>
              <a:ext cx="432048" cy="70074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88" name="87 Forma libre"/>
            <p:cNvSpPr/>
            <p:nvPr/>
          </p:nvSpPr>
          <p:spPr>
            <a:xfrm>
              <a:off x="4902200" y="761732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103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710778">
            <a:off x="7074711" y="741680"/>
            <a:ext cx="753878" cy="65202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rectangular redondeada"/>
          <p:cNvSpPr/>
          <p:nvPr/>
        </p:nvSpPr>
        <p:spPr>
          <a:xfrm>
            <a:off x="395536" y="260648"/>
            <a:ext cx="2791737" cy="650682"/>
          </a:xfrm>
          <a:prstGeom prst="wedgeRoundRectCallout">
            <a:avLst>
              <a:gd name="adj1" fmla="val -7835"/>
              <a:gd name="adj2" fmla="val 109343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solidFill>
                  <a:sysClr val="windowText" lastClr="000000"/>
                </a:solidFill>
              </a:rPr>
              <a:t>I </a:t>
            </a:r>
            <a:r>
              <a:rPr lang="es-ES_tradnl" sz="2400" b="1" dirty="0" err="1">
                <a:solidFill>
                  <a:sysClr val="windowText" lastClr="000000"/>
                </a:solidFill>
              </a:rPr>
              <a:t>need</a:t>
            </a:r>
            <a:r>
              <a:rPr lang="es-ES_tradnl" sz="2400" b="1" dirty="0">
                <a:solidFill>
                  <a:sysClr val="windowText" lastClr="000000"/>
                </a:solidFill>
              </a:rPr>
              <a:t> </a:t>
            </a:r>
            <a:r>
              <a:rPr lang="es-ES_tradnl" sz="2400" b="1" dirty="0" err="1">
                <a:solidFill>
                  <a:sysClr val="windowText" lastClr="000000"/>
                </a:solidFill>
              </a:rPr>
              <a:t>my</a:t>
            </a:r>
            <a:r>
              <a:rPr lang="es-ES_tradnl" sz="2400" b="1" dirty="0">
                <a:solidFill>
                  <a:sysClr val="windowText" lastClr="000000"/>
                </a:solidFill>
              </a:rPr>
              <a:t> </a:t>
            </a:r>
            <a:r>
              <a:rPr lang="es-ES_tradnl" sz="2800" b="1" dirty="0" err="1" smtClean="0">
                <a:solidFill>
                  <a:srgbClr val="FF0000"/>
                </a:solidFill>
              </a:rPr>
              <a:t>boots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355976" y="6237312"/>
            <a:ext cx="401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>
                <a:solidFill>
                  <a:prstClr val="black"/>
                </a:solidFill>
              </a:rPr>
              <a:t>Click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on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the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right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picture</a:t>
            </a:r>
            <a:endParaRPr lang="es-ES" sz="2400" b="1" dirty="0">
              <a:solidFill>
                <a:prstClr val="black"/>
              </a:solidFill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1431364" y="2541440"/>
            <a:ext cx="836380" cy="355429"/>
            <a:chOff x="1431364" y="2541440"/>
            <a:chExt cx="836380" cy="355429"/>
          </a:xfrm>
        </p:grpSpPr>
        <p:pic>
          <p:nvPicPr>
            <p:cNvPr id="136" name="135 Imagen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2" name="11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5" name="4 Imagen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883" y="362237"/>
            <a:ext cx="1078213" cy="8282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10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858" y="4104313"/>
            <a:ext cx="1295584" cy="9507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963" y="1566204"/>
            <a:ext cx="1714898" cy="1498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736" y="4320815"/>
            <a:ext cx="1428040" cy="716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442" y="4121825"/>
            <a:ext cx="1293033" cy="9332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10" name="109 Grupo"/>
          <p:cNvGrpSpPr/>
          <p:nvPr/>
        </p:nvGrpSpPr>
        <p:grpSpPr>
          <a:xfrm>
            <a:off x="1431364" y="2541440"/>
            <a:ext cx="836380" cy="355429"/>
            <a:chOff x="1431364" y="2541440"/>
            <a:chExt cx="836380" cy="355429"/>
          </a:xfrm>
        </p:grpSpPr>
        <p:pic>
          <p:nvPicPr>
            <p:cNvPr id="111" name="110 Imagen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12" name="111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13" name="112 Grupo"/>
          <p:cNvGrpSpPr/>
          <p:nvPr/>
        </p:nvGrpSpPr>
        <p:grpSpPr>
          <a:xfrm>
            <a:off x="1426718" y="2552654"/>
            <a:ext cx="836380" cy="355429"/>
            <a:chOff x="1431364" y="2541440"/>
            <a:chExt cx="836380" cy="355429"/>
          </a:xfrm>
        </p:grpSpPr>
        <p:pic>
          <p:nvPicPr>
            <p:cNvPr id="114" name="113 Imagen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15" name="114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16" name="115 Grupo"/>
          <p:cNvGrpSpPr/>
          <p:nvPr/>
        </p:nvGrpSpPr>
        <p:grpSpPr>
          <a:xfrm>
            <a:off x="1417426" y="2556050"/>
            <a:ext cx="836380" cy="355429"/>
            <a:chOff x="1431364" y="2541440"/>
            <a:chExt cx="836380" cy="355429"/>
          </a:xfrm>
        </p:grpSpPr>
        <p:pic>
          <p:nvPicPr>
            <p:cNvPr id="117" name="116 Imagen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18" name="117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19" name="118 Grupo"/>
          <p:cNvGrpSpPr/>
          <p:nvPr/>
        </p:nvGrpSpPr>
        <p:grpSpPr>
          <a:xfrm>
            <a:off x="1412780" y="2548189"/>
            <a:ext cx="836380" cy="355429"/>
            <a:chOff x="1431364" y="2541440"/>
            <a:chExt cx="836380" cy="355429"/>
          </a:xfrm>
        </p:grpSpPr>
        <p:pic>
          <p:nvPicPr>
            <p:cNvPr id="120" name="119 Imagen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21" name="120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22" name="121 Grupo"/>
          <p:cNvGrpSpPr/>
          <p:nvPr/>
        </p:nvGrpSpPr>
        <p:grpSpPr>
          <a:xfrm>
            <a:off x="1426718" y="2556050"/>
            <a:ext cx="836380" cy="355429"/>
            <a:chOff x="1431364" y="2541440"/>
            <a:chExt cx="836380" cy="355429"/>
          </a:xfrm>
        </p:grpSpPr>
        <p:pic>
          <p:nvPicPr>
            <p:cNvPr id="123" name="122 Imagen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24" name="123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25" name="124 Grupo"/>
          <p:cNvGrpSpPr/>
          <p:nvPr/>
        </p:nvGrpSpPr>
        <p:grpSpPr>
          <a:xfrm>
            <a:off x="1426718" y="2537954"/>
            <a:ext cx="836380" cy="355429"/>
            <a:chOff x="1431364" y="2541440"/>
            <a:chExt cx="836380" cy="355429"/>
          </a:xfrm>
        </p:grpSpPr>
        <p:pic>
          <p:nvPicPr>
            <p:cNvPr id="126" name="125 Imagen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27" name="126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28" name="127 Grupo"/>
          <p:cNvGrpSpPr/>
          <p:nvPr/>
        </p:nvGrpSpPr>
        <p:grpSpPr>
          <a:xfrm>
            <a:off x="1426718" y="2555404"/>
            <a:ext cx="836380" cy="355429"/>
            <a:chOff x="1431364" y="2541440"/>
            <a:chExt cx="836380" cy="355429"/>
          </a:xfrm>
        </p:grpSpPr>
        <p:pic>
          <p:nvPicPr>
            <p:cNvPr id="129" name="128 Imagen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30" name="129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4428536" y="1397109"/>
            <a:ext cx="503751" cy="299862"/>
            <a:chOff x="4649005" y="805762"/>
            <a:chExt cx="747686" cy="318183"/>
          </a:xfrm>
        </p:grpSpPr>
        <p:sp>
          <p:nvSpPr>
            <p:cNvPr id="14" name="13 Forma libre"/>
            <p:cNvSpPr/>
            <p:nvPr/>
          </p:nvSpPr>
          <p:spPr>
            <a:xfrm>
              <a:off x="4649005" y="1049590"/>
              <a:ext cx="747686" cy="74355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5" name="14 Forma libre"/>
            <p:cNvSpPr/>
            <p:nvPr/>
          </p:nvSpPr>
          <p:spPr>
            <a:xfrm>
              <a:off x="4940163" y="805762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62" name="61 CuadroTexto"/>
          <p:cNvSpPr txBox="1"/>
          <p:nvPr/>
        </p:nvSpPr>
        <p:spPr>
          <a:xfrm>
            <a:off x="562622" y="352155"/>
            <a:ext cx="244827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prstClr val="black"/>
                </a:solidFill>
              </a:rPr>
              <a:t>GOOOOOOD!</a:t>
            </a:r>
            <a:endParaRPr lang="es-ES" sz="2400" b="1" dirty="0">
              <a:solidFill>
                <a:prstClr val="black"/>
              </a:solidFill>
            </a:endParaRPr>
          </a:p>
        </p:txBody>
      </p:sp>
      <p:pic>
        <p:nvPicPr>
          <p:cNvPr id="55" name="54 Imagen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890" t="16930" r="40032" b="76949"/>
          <a:stretch/>
        </p:blipFill>
        <p:spPr>
          <a:xfrm>
            <a:off x="1426718" y="2103740"/>
            <a:ext cx="164452" cy="243989"/>
          </a:xfrm>
          <a:prstGeom prst="ellipse">
            <a:avLst/>
          </a:prstGeom>
          <a:ln>
            <a:solidFill>
              <a:srgbClr val="663300"/>
            </a:solidFill>
          </a:ln>
          <a:effectLst/>
        </p:spPr>
      </p:pic>
      <p:pic>
        <p:nvPicPr>
          <p:cNvPr id="56" name="55 Imagen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4" y="3092296"/>
            <a:ext cx="2384551" cy="1576171"/>
          </a:xfrm>
          <a:prstGeom prst="rect">
            <a:avLst/>
          </a:prstGeom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5832032" y="656108"/>
            <a:ext cx="888707" cy="6140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0" name="59 Grupo"/>
          <p:cNvGrpSpPr/>
          <p:nvPr/>
        </p:nvGrpSpPr>
        <p:grpSpPr>
          <a:xfrm>
            <a:off x="1436816" y="2555403"/>
            <a:ext cx="836380" cy="355429"/>
            <a:chOff x="1431364" y="2541440"/>
            <a:chExt cx="836380" cy="355429"/>
          </a:xfrm>
        </p:grpSpPr>
        <p:pic>
          <p:nvPicPr>
            <p:cNvPr id="61" name="60 Imagen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63" name="62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773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BIEN2.WAV"/>
          </p:stSnd>
        </p:sndAc>
      </p:transition>
    </mc:Choice>
    <mc:Fallback xmlns="">
      <p:transition spd="med">
        <p:fade/>
        <p:sndAc>
          <p:stSnd>
            <p:snd r:embed="rId20" name="BIEN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1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703" y="1549443"/>
            <a:ext cx="1691614" cy="15605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6" name="175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09129"/>
            <a:ext cx="2791737" cy="563223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16" y="5703996"/>
            <a:ext cx="1511683" cy="1109380"/>
          </a:xfrm>
          <a:prstGeom prst="rect">
            <a:avLst/>
          </a:prstGeom>
        </p:spPr>
      </p:pic>
      <p:pic>
        <p:nvPicPr>
          <p:cNvPr id="10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629505">
            <a:off x="6981761" y="632327"/>
            <a:ext cx="768126" cy="79572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4355976" y="6237312"/>
            <a:ext cx="401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>
                <a:solidFill>
                  <a:prstClr val="black"/>
                </a:solidFill>
              </a:rPr>
              <a:t>Click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on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the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right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picture</a:t>
            </a:r>
            <a:endParaRPr lang="es-ES" sz="2400" b="1" dirty="0">
              <a:solidFill>
                <a:prstClr val="black"/>
              </a:solidFill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1431364" y="2541440"/>
            <a:ext cx="836380" cy="355429"/>
            <a:chOff x="1431364" y="2541440"/>
            <a:chExt cx="836380" cy="355429"/>
          </a:xfrm>
        </p:grpSpPr>
        <p:pic>
          <p:nvPicPr>
            <p:cNvPr id="136" name="135 Imagen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2" name="11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5" name="4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484" y="4345434"/>
            <a:ext cx="1315515" cy="7564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10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170" y="454166"/>
            <a:ext cx="995996" cy="7650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963" y="1566204"/>
            <a:ext cx="1714898" cy="1498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072" y="4345434"/>
            <a:ext cx="1448949" cy="7272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072" y="1549443"/>
            <a:ext cx="1432936" cy="19770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178" y="4077072"/>
            <a:ext cx="1306315" cy="10628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10" name="109 Grupo"/>
          <p:cNvGrpSpPr/>
          <p:nvPr/>
        </p:nvGrpSpPr>
        <p:grpSpPr>
          <a:xfrm>
            <a:off x="1431364" y="2541440"/>
            <a:ext cx="836380" cy="355429"/>
            <a:chOff x="1431364" y="2541440"/>
            <a:chExt cx="836380" cy="355429"/>
          </a:xfrm>
        </p:grpSpPr>
        <p:pic>
          <p:nvPicPr>
            <p:cNvPr id="111" name="110 Imagen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12" name="111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13" name="112 Grupo"/>
          <p:cNvGrpSpPr/>
          <p:nvPr/>
        </p:nvGrpSpPr>
        <p:grpSpPr>
          <a:xfrm>
            <a:off x="1426718" y="2552654"/>
            <a:ext cx="836380" cy="355429"/>
            <a:chOff x="1431364" y="2541440"/>
            <a:chExt cx="836380" cy="355429"/>
          </a:xfrm>
        </p:grpSpPr>
        <p:pic>
          <p:nvPicPr>
            <p:cNvPr id="114" name="113 Imagen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15" name="114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16" name="115 Grupo"/>
          <p:cNvGrpSpPr/>
          <p:nvPr/>
        </p:nvGrpSpPr>
        <p:grpSpPr>
          <a:xfrm>
            <a:off x="1417426" y="2556050"/>
            <a:ext cx="836380" cy="355429"/>
            <a:chOff x="1431364" y="2541440"/>
            <a:chExt cx="836380" cy="355429"/>
          </a:xfrm>
        </p:grpSpPr>
        <p:pic>
          <p:nvPicPr>
            <p:cNvPr id="117" name="116 Imagen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18" name="117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19" name="118 Grupo"/>
          <p:cNvGrpSpPr/>
          <p:nvPr/>
        </p:nvGrpSpPr>
        <p:grpSpPr>
          <a:xfrm>
            <a:off x="1412780" y="2548189"/>
            <a:ext cx="836380" cy="355429"/>
            <a:chOff x="1431364" y="2541440"/>
            <a:chExt cx="836380" cy="355429"/>
          </a:xfrm>
        </p:grpSpPr>
        <p:pic>
          <p:nvPicPr>
            <p:cNvPr id="120" name="119 Imagen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21" name="120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22" name="121 Grupo"/>
          <p:cNvGrpSpPr/>
          <p:nvPr/>
        </p:nvGrpSpPr>
        <p:grpSpPr>
          <a:xfrm>
            <a:off x="1426718" y="2556050"/>
            <a:ext cx="836380" cy="355429"/>
            <a:chOff x="1431364" y="2541440"/>
            <a:chExt cx="836380" cy="355429"/>
          </a:xfrm>
        </p:grpSpPr>
        <p:pic>
          <p:nvPicPr>
            <p:cNvPr id="123" name="122 Imagen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24" name="123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25" name="124 Grupo"/>
          <p:cNvGrpSpPr/>
          <p:nvPr/>
        </p:nvGrpSpPr>
        <p:grpSpPr>
          <a:xfrm>
            <a:off x="1426718" y="2537954"/>
            <a:ext cx="836380" cy="355429"/>
            <a:chOff x="1431364" y="2541440"/>
            <a:chExt cx="836380" cy="355429"/>
          </a:xfrm>
        </p:grpSpPr>
        <p:pic>
          <p:nvPicPr>
            <p:cNvPr id="126" name="125 Imagen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27" name="126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28" name="127 Grupo"/>
          <p:cNvGrpSpPr/>
          <p:nvPr/>
        </p:nvGrpSpPr>
        <p:grpSpPr>
          <a:xfrm>
            <a:off x="1426718" y="2555404"/>
            <a:ext cx="836380" cy="355429"/>
            <a:chOff x="1431364" y="2541440"/>
            <a:chExt cx="836380" cy="355429"/>
          </a:xfrm>
        </p:grpSpPr>
        <p:pic>
          <p:nvPicPr>
            <p:cNvPr id="129" name="128 Imagen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30" name="129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4428536" y="1397109"/>
            <a:ext cx="503751" cy="299862"/>
            <a:chOff x="4649005" y="805762"/>
            <a:chExt cx="747686" cy="318183"/>
          </a:xfrm>
        </p:grpSpPr>
        <p:sp>
          <p:nvSpPr>
            <p:cNvPr id="14" name="13 Forma libre"/>
            <p:cNvSpPr/>
            <p:nvPr/>
          </p:nvSpPr>
          <p:spPr>
            <a:xfrm>
              <a:off x="4649005" y="1049590"/>
              <a:ext cx="747686" cy="74355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5" name="14 Forma libre"/>
            <p:cNvSpPr/>
            <p:nvPr/>
          </p:nvSpPr>
          <p:spPr>
            <a:xfrm>
              <a:off x="4940163" y="805762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9" name="8 Llamada rectangular redondeada"/>
          <p:cNvSpPr/>
          <p:nvPr/>
        </p:nvSpPr>
        <p:spPr>
          <a:xfrm>
            <a:off x="395536" y="116632"/>
            <a:ext cx="2791737" cy="794698"/>
          </a:xfrm>
          <a:prstGeom prst="wedgeRoundRectCallout">
            <a:avLst>
              <a:gd name="adj1" fmla="val -7835"/>
              <a:gd name="adj2" fmla="val 109343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solidFill>
                  <a:sysClr val="windowText" lastClr="000000"/>
                </a:solidFill>
              </a:rPr>
              <a:t>I </a:t>
            </a:r>
            <a:r>
              <a:rPr lang="es-ES_tradnl" sz="2400" b="1" dirty="0" err="1">
                <a:solidFill>
                  <a:sysClr val="windowText" lastClr="000000"/>
                </a:solidFill>
              </a:rPr>
              <a:t>need</a:t>
            </a:r>
            <a:r>
              <a:rPr lang="es-ES_tradnl" sz="2400" b="1" dirty="0">
                <a:solidFill>
                  <a:sysClr val="windowText" lastClr="000000"/>
                </a:solidFill>
              </a:rPr>
              <a:t> </a:t>
            </a:r>
            <a:r>
              <a:rPr lang="es-ES_tradnl" sz="2400" b="1" dirty="0" err="1">
                <a:solidFill>
                  <a:sysClr val="windowText" lastClr="000000"/>
                </a:solidFill>
              </a:rPr>
              <a:t>my</a:t>
            </a:r>
            <a:r>
              <a:rPr lang="es-ES_tradnl" sz="2400" b="1" dirty="0">
                <a:solidFill>
                  <a:sysClr val="windowText" lastClr="000000"/>
                </a:solidFill>
              </a:rPr>
              <a:t> </a:t>
            </a:r>
            <a:endParaRPr lang="es-ES_tradnl" sz="2400" b="1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es-ES_tradnl" sz="3200" b="1" dirty="0" err="1" smtClean="0">
                <a:solidFill>
                  <a:srgbClr val="FF0000"/>
                </a:solidFill>
              </a:rPr>
              <a:t>wooly</a:t>
            </a:r>
            <a:r>
              <a:rPr lang="es-ES_tradnl" sz="3200" b="1" dirty="0" smtClean="0">
                <a:solidFill>
                  <a:srgbClr val="FF0000"/>
                </a:solidFill>
              </a:rPr>
              <a:t> </a:t>
            </a:r>
            <a:r>
              <a:rPr lang="es-ES_tradnl" sz="3200" b="1" dirty="0" err="1" smtClean="0">
                <a:solidFill>
                  <a:srgbClr val="FF0000"/>
                </a:solidFill>
              </a:rPr>
              <a:t>hat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67" name="66 CuadroTexto"/>
          <p:cNvSpPr txBox="1"/>
          <p:nvPr/>
        </p:nvSpPr>
        <p:spPr>
          <a:xfrm>
            <a:off x="567268" y="180273"/>
            <a:ext cx="244827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s-ES_tradnl" sz="800" b="1" dirty="0" smtClean="0">
              <a:solidFill>
                <a:prstClr val="black"/>
              </a:solidFill>
            </a:endParaRPr>
          </a:p>
          <a:p>
            <a:pPr algn="ctr"/>
            <a:r>
              <a:rPr lang="es-ES_tradnl" sz="2400" b="1" dirty="0" smtClean="0">
                <a:solidFill>
                  <a:prstClr val="black"/>
                </a:solidFill>
              </a:rPr>
              <a:t>GOOOOOOD!</a:t>
            </a:r>
          </a:p>
          <a:p>
            <a:pPr algn="ctr"/>
            <a:endParaRPr lang="es-ES" sz="800" b="1" dirty="0">
              <a:solidFill>
                <a:prstClr val="black"/>
              </a:solidFill>
            </a:endParaRPr>
          </a:p>
        </p:txBody>
      </p:sp>
      <p:pic>
        <p:nvPicPr>
          <p:cNvPr id="60" name="59 Imagen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890" t="16930" r="40032" b="76949"/>
          <a:stretch/>
        </p:blipFill>
        <p:spPr>
          <a:xfrm>
            <a:off x="1426718" y="2103740"/>
            <a:ext cx="164452" cy="243989"/>
          </a:xfrm>
          <a:prstGeom prst="ellipse">
            <a:avLst/>
          </a:prstGeom>
          <a:ln>
            <a:solidFill>
              <a:srgbClr val="663300"/>
            </a:solidFill>
          </a:ln>
          <a:effectLst/>
        </p:spPr>
      </p:pic>
      <p:pic>
        <p:nvPicPr>
          <p:cNvPr id="69" name="68 Imagen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15" y="4233788"/>
            <a:ext cx="1328818" cy="2060278"/>
          </a:xfrm>
          <a:prstGeom prst="rect">
            <a:avLst/>
          </a:prstGeom>
        </p:spPr>
      </p:pic>
      <p:pic>
        <p:nvPicPr>
          <p:cNvPr id="70" name="69 Imagen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4" y="3092296"/>
            <a:ext cx="2384551" cy="1576171"/>
          </a:xfrm>
          <a:prstGeom prst="rect">
            <a:avLst/>
          </a:prstGeom>
        </p:spPr>
      </p:pic>
      <p:grpSp>
        <p:nvGrpSpPr>
          <p:cNvPr id="71" name="70 Grupo"/>
          <p:cNvGrpSpPr/>
          <p:nvPr/>
        </p:nvGrpSpPr>
        <p:grpSpPr>
          <a:xfrm>
            <a:off x="7596336" y="1371771"/>
            <a:ext cx="432048" cy="298495"/>
            <a:chOff x="4770662" y="761732"/>
            <a:chExt cx="432048" cy="298495"/>
          </a:xfrm>
        </p:grpSpPr>
        <p:sp>
          <p:nvSpPr>
            <p:cNvPr id="72" name="71 Forma libre"/>
            <p:cNvSpPr/>
            <p:nvPr/>
          </p:nvSpPr>
          <p:spPr>
            <a:xfrm>
              <a:off x="4770662" y="990153"/>
              <a:ext cx="432048" cy="70074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73" name="72 Forma libre"/>
            <p:cNvSpPr/>
            <p:nvPr/>
          </p:nvSpPr>
          <p:spPr>
            <a:xfrm>
              <a:off x="4902200" y="761732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5862060" y="653045"/>
            <a:ext cx="900144" cy="621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5" name="74 Grupo"/>
          <p:cNvGrpSpPr/>
          <p:nvPr/>
        </p:nvGrpSpPr>
        <p:grpSpPr>
          <a:xfrm>
            <a:off x="1431364" y="2558900"/>
            <a:ext cx="836380" cy="355429"/>
            <a:chOff x="1431364" y="2541440"/>
            <a:chExt cx="836380" cy="355429"/>
          </a:xfrm>
        </p:grpSpPr>
        <p:pic>
          <p:nvPicPr>
            <p:cNvPr id="76" name="75 Imagen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77" name="76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78" name="14 Elipse"/>
          <p:cNvSpPr/>
          <p:nvPr/>
        </p:nvSpPr>
        <p:spPr>
          <a:xfrm>
            <a:off x="6660232" y="1600192"/>
            <a:ext cx="504056" cy="468476"/>
          </a:xfrm>
          <a:custGeom>
            <a:avLst/>
            <a:gdLst>
              <a:gd name="connsiteX0" fmla="*/ 0 w 569286"/>
              <a:gd name="connsiteY0" fmla="*/ 234238 h 468476"/>
              <a:gd name="connsiteX1" fmla="*/ 284643 w 569286"/>
              <a:gd name="connsiteY1" fmla="*/ 0 h 468476"/>
              <a:gd name="connsiteX2" fmla="*/ 569286 w 569286"/>
              <a:gd name="connsiteY2" fmla="*/ 234238 h 468476"/>
              <a:gd name="connsiteX3" fmla="*/ 284643 w 569286"/>
              <a:gd name="connsiteY3" fmla="*/ 468476 h 468476"/>
              <a:gd name="connsiteX4" fmla="*/ 0 w 569286"/>
              <a:gd name="connsiteY4" fmla="*/ 234238 h 468476"/>
              <a:gd name="connsiteX0" fmla="*/ 194 w 569674"/>
              <a:gd name="connsiteY0" fmla="*/ 234238 h 468476"/>
              <a:gd name="connsiteX1" fmla="*/ 284837 w 569674"/>
              <a:gd name="connsiteY1" fmla="*/ 0 h 468476"/>
              <a:gd name="connsiteX2" fmla="*/ 569480 w 569674"/>
              <a:gd name="connsiteY2" fmla="*/ 234238 h 468476"/>
              <a:gd name="connsiteX3" fmla="*/ 284837 w 569674"/>
              <a:gd name="connsiteY3" fmla="*/ 468476 h 468476"/>
              <a:gd name="connsiteX4" fmla="*/ 194 w 569674"/>
              <a:gd name="connsiteY4" fmla="*/ 234238 h 468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9674" h="468476">
                <a:moveTo>
                  <a:pt x="194" y="234238"/>
                </a:moveTo>
                <a:cubicBezTo>
                  <a:pt x="194" y="104872"/>
                  <a:pt x="-17510" y="0"/>
                  <a:pt x="284837" y="0"/>
                </a:cubicBezTo>
                <a:cubicBezTo>
                  <a:pt x="587184" y="0"/>
                  <a:pt x="569480" y="104872"/>
                  <a:pt x="569480" y="234238"/>
                </a:cubicBezTo>
                <a:cubicBezTo>
                  <a:pt x="569480" y="363604"/>
                  <a:pt x="442041" y="468476"/>
                  <a:pt x="284837" y="468476"/>
                </a:cubicBezTo>
                <a:cubicBezTo>
                  <a:pt x="127633" y="468476"/>
                  <a:pt x="194" y="363604"/>
                  <a:pt x="194" y="234238"/>
                </a:cubicBezTo>
                <a:close/>
              </a:path>
            </a:pathLst>
          </a:custGeom>
          <a:solidFill>
            <a:srgbClr val="CC9900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9" name="78 Forma libre"/>
          <p:cNvSpPr/>
          <p:nvPr/>
        </p:nvSpPr>
        <p:spPr>
          <a:xfrm>
            <a:off x="6713414" y="1608726"/>
            <a:ext cx="365036" cy="225704"/>
          </a:xfrm>
          <a:custGeom>
            <a:avLst/>
            <a:gdLst>
              <a:gd name="connsiteX0" fmla="*/ 421178 w 450874"/>
              <a:gd name="connsiteY0" fmla="*/ 35647 h 243290"/>
              <a:gd name="connsiteX1" fmla="*/ 276035 w 450874"/>
              <a:gd name="connsiteY1" fmla="*/ 6619 h 243290"/>
              <a:gd name="connsiteX2" fmla="*/ 43807 w 450874"/>
              <a:gd name="connsiteY2" fmla="*/ 6619 h 243290"/>
              <a:gd name="connsiteX3" fmla="*/ 264 w 450874"/>
              <a:gd name="connsiteY3" fmla="*/ 79190 h 243290"/>
              <a:gd name="connsiteX4" fmla="*/ 29292 w 450874"/>
              <a:gd name="connsiteY4" fmla="*/ 166276 h 243290"/>
              <a:gd name="connsiteX5" fmla="*/ 101864 w 450874"/>
              <a:gd name="connsiteY5" fmla="*/ 238847 h 243290"/>
              <a:gd name="connsiteX6" fmla="*/ 261521 w 450874"/>
              <a:gd name="connsiteY6" fmla="*/ 195305 h 243290"/>
              <a:gd name="connsiteX7" fmla="*/ 435692 w 450874"/>
              <a:gd name="connsiteY7" fmla="*/ 238847 h 243290"/>
              <a:gd name="connsiteX8" fmla="*/ 421178 w 450874"/>
              <a:gd name="connsiteY8" fmla="*/ 35647 h 243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0874" h="243290">
                <a:moveTo>
                  <a:pt x="421178" y="35647"/>
                </a:moveTo>
                <a:cubicBezTo>
                  <a:pt x="394569" y="-3058"/>
                  <a:pt x="338930" y="11457"/>
                  <a:pt x="276035" y="6619"/>
                </a:cubicBezTo>
                <a:cubicBezTo>
                  <a:pt x="213140" y="1781"/>
                  <a:pt x="89769" y="-5476"/>
                  <a:pt x="43807" y="6619"/>
                </a:cubicBezTo>
                <a:cubicBezTo>
                  <a:pt x="-2155" y="18714"/>
                  <a:pt x="2683" y="52581"/>
                  <a:pt x="264" y="79190"/>
                </a:cubicBezTo>
                <a:cubicBezTo>
                  <a:pt x="-2155" y="105800"/>
                  <a:pt x="12359" y="139667"/>
                  <a:pt x="29292" y="166276"/>
                </a:cubicBezTo>
                <a:cubicBezTo>
                  <a:pt x="46225" y="192885"/>
                  <a:pt x="63159" y="234009"/>
                  <a:pt x="101864" y="238847"/>
                </a:cubicBezTo>
                <a:cubicBezTo>
                  <a:pt x="140569" y="243685"/>
                  <a:pt x="205883" y="195305"/>
                  <a:pt x="261521" y="195305"/>
                </a:cubicBezTo>
                <a:cubicBezTo>
                  <a:pt x="317159" y="195305"/>
                  <a:pt x="406664" y="260618"/>
                  <a:pt x="435692" y="238847"/>
                </a:cubicBezTo>
                <a:cubicBezTo>
                  <a:pt x="464720" y="217076"/>
                  <a:pt x="447787" y="74352"/>
                  <a:pt x="421178" y="35647"/>
                </a:cubicBezTo>
                <a:close/>
              </a:path>
            </a:pathLst>
          </a:cu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80" name="79 Grupo"/>
          <p:cNvGrpSpPr/>
          <p:nvPr/>
        </p:nvGrpSpPr>
        <p:grpSpPr>
          <a:xfrm>
            <a:off x="6767482" y="1372030"/>
            <a:ext cx="298827" cy="317408"/>
            <a:chOff x="4835470" y="761732"/>
            <a:chExt cx="298827" cy="317408"/>
          </a:xfrm>
        </p:grpSpPr>
        <p:sp>
          <p:nvSpPr>
            <p:cNvPr id="81" name="80 Forma libre"/>
            <p:cNvSpPr/>
            <p:nvPr/>
          </p:nvSpPr>
          <p:spPr>
            <a:xfrm>
              <a:off x="4835470" y="1002133"/>
              <a:ext cx="298827" cy="77007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82" name="81 Forma libre"/>
            <p:cNvSpPr/>
            <p:nvPr/>
          </p:nvSpPr>
          <p:spPr>
            <a:xfrm>
              <a:off x="4902200" y="761732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18" name="17 Imagen"/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668" y="1604630"/>
            <a:ext cx="1632527" cy="19355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89" name="88 Grupo"/>
          <p:cNvGrpSpPr/>
          <p:nvPr/>
        </p:nvGrpSpPr>
        <p:grpSpPr>
          <a:xfrm>
            <a:off x="5628988" y="1371770"/>
            <a:ext cx="226176" cy="255126"/>
            <a:chOff x="4924076" y="746754"/>
            <a:chExt cx="226176" cy="295793"/>
          </a:xfrm>
        </p:grpSpPr>
        <p:sp>
          <p:nvSpPr>
            <p:cNvPr id="90" name="89 Forma libre"/>
            <p:cNvSpPr/>
            <p:nvPr/>
          </p:nvSpPr>
          <p:spPr>
            <a:xfrm>
              <a:off x="4924076" y="989540"/>
              <a:ext cx="203044" cy="53007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91" name="90 Forma libre"/>
            <p:cNvSpPr/>
            <p:nvPr/>
          </p:nvSpPr>
          <p:spPr>
            <a:xfrm>
              <a:off x="4984884" y="746754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296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BIEN2.WAV"/>
          </p:stSnd>
        </p:sndAc>
      </p:transition>
    </mc:Choice>
    <mc:Fallback xmlns="">
      <p:transition spd="med">
        <p:fade/>
        <p:sndAc>
          <p:stSnd>
            <p:snd r:embed="rId21" name="BIEN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6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20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310" y="1566205"/>
            <a:ext cx="1394122" cy="21056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02026">
            <a:off x="5871551" y="541561"/>
            <a:ext cx="977795" cy="6755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985" y="1566205"/>
            <a:ext cx="1691614" cy="15260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95" name="194 Grupo"/>
          <p:cNvGrpSpPr/>
          <p:nvPr/>
        </p:nvGrpSpPr>
        <p:grpSpPr>
          <a:xfrm>
            <a:off x="5675776" y="1386059"/>
            <a:ext cx="288032" cy="249369"/>
            <a:chOff x="4899896" y="746754"/>
            <a:chExt cx="288032" cy="289118"/>
          </a:xfrm>
        </p:grpSpPr>
        <p:sp>
          <p:nvSpPr>
            <p:cNvPr id="196" name="195 Forma libre"/>
            <p:cNvSpPr/>
            <p:nvPr/>
          </p:nvSpPr>
          <p:spPr>
            <a:xfrm>
              <a:off x="4899896" y="990153"/>
              <a:ext cx="288032" cy="45719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97" name="196 Forma libre"/>
            <p:cNvSpPr/>
            <p:nvPr/>
          </p:nvSpPr>
          <p:spPr>
            <a:xfrm>
              <a:off x="4984884" y="746754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176" name="175 Imagen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09129"/>
            <a:ext cx="2791737" cy="563223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0" name="9 CuadroTexto"/>
          <p:cNvSpPr txBox="1"/>
          <p:nvPr/>
        </p:nvSpPr>
        <p:spPr>
          <a:xfrm>
            <a:off x="4355976" y="6237312"/>
            <a:ext cx="401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>
                <a:solidFill>
                  <a:prstClr val="black"/>
                </a:solidFill>
              </a:rPr>
              <a:t>Click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on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the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right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picture</a:t>
            </a:r>
            <a:endParaRPr lang="es-ES" sz="2400" b="1" dirty="0">
              <a:solidFill>
                <a:prstClr val="black"/>
              </a:solidFill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1424398" y="2550898"/>
            <a:ext cx="836380" cy="355429"/>
            <a:chOff x="1431364" y="2541440"/>
            <a:chExt cx="836380" cy="355429"/>
          </a:xfrm>
        </p:grpSpPr>
        <p:pic>
          <p:nvPicPr>
            <p:cNvPr id="136" name="135 Imagen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2" name="11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5" name="4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484" y="4345434"/>
            <a:ext cx="1315515" cy="7564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963" y="1566204"/>
            <a:ext cx="1714898" cy="1498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318" y="4330915"/>
            <a:ext cx="1428040" cy="716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906" y="4077072"/>
            <a:ext cx="1337971" cy="10247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10" name="109 Grupo"/>
          <p:cNvGrpSpPr/>
          <p:nvPr/>
        </p:nvGrpSpPr>
        <p:grpSpPr>
          <a:xfrm>
            <a:off x="1449231" y="2561135"/>
            <a:ext cx="836380" cy="355429"/>
            <a:chOff x="1431364" y="2541440"/>
            <a:chExt cx="836380" cy="355429"/>
          </a:xfrm>
        </p:grpSpPr>
        <p:pic>
          <p:nvPicPr>
            <p:cNvPr id="111" name="110 Imagen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12" name="111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13" name="112 Grupo"/>
          <p:cNvGrpSpPr/>
          <p:nvPr/>
        </p:nvGrpSpPr>
        <p:grpSpPr>
          <a:xfrm>
            <a:off x="1424398" y="2561133"/>
            <a:ext cx="836380" cy="355429"/>
            <a:chOff x="1431364" y="2541440"/>
            <a:chExt cx="836380" cy="355429"/>
          </a:xfrm>
        </p:grpSpPr>
        <p:pic>
          <p:nvPicPr>
            <p:cNvPr id="114" name="113 Imagen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15" name="114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16" name="115 Grupo"/>
          <p:cNvGrpSpPr/>
          <p:nvPr/>
        </p:nvGrpSpPr>
        <p:grpSpPr>
          <a:xfrm>
            <a:off x="1426718" y="2561134"/>
            <a:ext cx="836380" cy="355429"/>
            <a:chOff x="1431364" y="2541440"/>
            <a:chExt cx="836380" cy="355429"/>
          </a:xfrm>
        </p:grpSpPr>
        <p:pic>
          <p:nvPicPr>
            <p:cNvPr id="117" name="116 Imagen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18" name="117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19" name="118 Grupo"/>
          <p:cNvGrpSpPr/>
          <p:nvPr/>
        </p:nvGrpSpPr>
        <p:grpSpPr>
          <a:xfrm>
            <a:off x="1438256" y="2536546"/>
            <a:ext cx="836380" cy="355429"/>
            <a:chOff x="1431364" y="2541440"/>
            <a:chExt cx="836380" cy="355429"/>
          </a:xfrm>
        </p:grpSpPr>
        <p:pic>
          <p:nvPicPr>
            <p:cNvPr id="120" name="119 Imagen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21" name="120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22" name="121 Grupo"/>
          <p:cNvGrpSpPr/>
          <p:nvPr/>
        </p:nvGrpSpPr>
        <p:grpSpPr>
          <a:xfrm>
            <a:off x="1412860" y="2529916"/>
            <a:ext cx="836380" cy="355429"/>
            <a:chOff x="1431364" y="2541440"/>
            <a:chExt cx="836380" cy="355429"/>
          </a:xfrm>
        </p:grpSpPr>
        <p:pic>
          <p:nvPicPr>
            <p:cNvPr id="123" name="122 Imagen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24" name="123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25" name="124 Grupo"/>
          <p:cNvGrpSpPr/>
          <p:nvPr/>
        </p:nvGrpSpPr>
        <p:grpSpPr>
          <a:xfrm>
            <a:off x="1426718" y="2561135"/>
            <a:ext cx="836380" cy="355429"/>
            <a:chOff x="1431364" y="2541440"/>
            <a:chExt cx="836380" cy="355429"/>
          </a:xfrm>
        </p:grpSpPr>
        <p:pic>
          <p:nvPicPr>
            <p:cNvPr id="126" name="125 Imagen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27" name="126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28" name="127 Grupo"/>
          <p:cNvGrpSpPr/>
          <p:nvPr/>
        </p:nvGrpSpPr>
        <p:grpSpPr>
          <a:xfrm>
            <a:off x="1417506" y="2541055"/>
            <a:ext cx="836380" cy="355429"/>
            <a:chOff x="1431364" y="2541440"/>
            <a:chExt cx="836380" cy="355429"/>
          </a:xfrm>
        </p:grpSpPr>
        <p:pic>
          <p:nvPicPr>
            <p:cNvPr id="129" name="128 Imagen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30" name="129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4428536" y="1397109"/>
            <a:ext cx="503751" cy="299862"/>
            <a:chOff x="4649005" y="805762"/>
            <a:chExt cx="747686" cy="318183"/>
          </a:xfrm>
        </p:grpSpPr>
        <p:sp>
          <p:nvSpPr>
            <p:cNvPr id="14" name="13 Forma libre"/>
            <p:cNvSpPr/>
            <p:nvPr/>
          </p:nvSpPr>
          <p:spPr>
            <a:xfrm>
              <a:off x="4649005" y="1049590"/>
              <a:ext cx="747686" cy="74355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5" name="14 Forma libre"/>
            <p:cNvSpPr/>
            <p:nvPr/>
          </p:nvSpPr>
          <p:spPr>
            <a:xfrm>
              <a:off x="4940163" y="805762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4" name="3 Imagen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47" y="860621"/>
            <a:ext cx="1840555" cy="1233395"/>
          </a:xfrm>
          <a:prstGeom prst="rect">
            <a:avLst/>
          </a:prstGeom>
        </p:spPr>
      </p:pic>
      <p:sp>
        <p:nvSpPr>
          <p:cNvPr id="9" name="8 Llamada rectangular redondeada"/>
          <p:cNvSpPr/>
          <p:nvPr/>
        </p:nvSpPr>
        <p:spPr>
          <a:xfrm>
            <a:off x="395536" y="116632"/>
            <a:ext cx="2791737" cy="794698"/>
          </a:xfrm>
          <a:prstGeom prst="wedgeRoundRectCallout">
            <a:avLst>
              <a:gd name="adj1" fmla="val -7835"/>
              <a:gd name="adj2" fmla="val 109343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solidFill>
                  <a:sysClr val="windowText" lastClr="000000"/>
                </a:solidFill>
              </a:rPr>
              <a:t>I </a:t>
            </a:r>
            <a:r>
              <a:rPr lang="es-ES_tradnl" sz="2400" b="1" dirty="0" err="1">
                <a:solidFill>
                  <a:sysClr val="windowText" lastClr="000000"/>
                </a:solidFill>
              </a:rPr>
              <a:t>need</a:t>
            </a:r>
            <a:r>
              <a:rPr lang="es-ES_tradnl" sz="2400" b="1" dirty="0">
                <a:solidFill>
                  <a:sysClr val="windowText" lastClr="000000"/>
                </a:solidFill>
              </a:rPr>
              <a:t> </a:t>
            </a:r>
            <a:r>
              <a:rPr lang="es-ES_tradnl" sz="2400" b="1" dirty="0" err="1">
                <a:solidFill>
                  <a:sysClr val="windowText" lastClr="000000"/>
                </a:solidFill>
              </a:rPr>
              <a:t>my</a:t>
            </a:r>
            <a:r>
              <a:rPr lang="es-ES_tradnl" sz="2400" b="1" dirty="0">
                <a:solidFill>
                  <a:sysClr val="windowText" lastClr="000000"/>
                </a:solidFill>
              </a:rPr>
              <a:t> </a:t>
            </a:r>
            <a:r>
              <a:rPr lang="es-ES_tradnl" sz="3200" b="1" dirty="0" err="1" smtClean="0">
                <a:solidFill>
                  <a:srgbClr val="FF0000"/>
                </a:solidFill>
              </a:rPr>
              <a:t>coat</a:t>
            </a:r>
            <a:endParaRPr lang="es-ES" sz="2400" b="1" dirty="0">
              <a:solidFill>
                <a:srgbClr val="FF0000"/>
              </a:solidFill>
            </a:endParaRPr>
          </a:p>
        </p:txBody>
      </p:sp>
      <p:pic>
        <p:nvPicPr>
          <p:cNvPr id="67" name="66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793" y="405534"/>
            <a:ext cx="1158948" cy="8681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8" name="67 CuadroTexto"/>
          <p:cNvSpPr txBox="1"/>
          <p:nvPr/>
        </p:nvSpPr>
        <p:spPr>
          <a:xfrm>
            <a:off x="632310" y="283148"/>
            <a:ext cx="244827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prstClr val="black"/>
                </a:solidFill>
              </a:rPr>
              <a:t>GOOOOOOD!</a:t>
            </a:r>
          </a:p>
        </p:txBody>
      </p:sp>
      <p:pic>
        <p:nvPicPr>
          <p:cNvPr id="61" name="60 Imagen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890" t="16930" r="40032" b="76949"/>
          <a:stretch/>
        </p:blipFill>
        <p:spPr>
          <a:xfrm>
            <a:off x="1426718" y="2103740"/>
            <a:ext cx="164452" cy="243989"/>
          </a:xfrm>
          <a:prstGeom prst="ellipse">
            <a:avLst/>
          </a:prstGeom>
          <a:ln>
            <a:solidFill>
              <a:srgbClr val="663300"/>
            </a:solidFill>
          </a:ln>
          <a:effectLst/>
        </p:spPr>
      </p:pic>
      <p:pic>
        <p:nvPicPr>
          <p:cNvPr id="69" name="68 Imagen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16" y="5703996"/>
            <a:ext cx="1511683" cy="1109380"/>
          </a:xfrm>
          <a:prstGeom prst="rect">
            <a:avLst/>
          </a:prstGeom>
        </p:spPr>
      </p:pic>
      <p:pic>
        <p:nvPicPr>
          <p:cNvPr id="70" name="69 Imagen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15" y="4233788"/>
            <a:ext cx="1328818" cy="2060278"/>
          </a:xfrm>
          <a:prstGeom prst="rect">
            <a:avLst/>
          </a:prstGeom>
        </p:spPr>
      </p:pic>
      <p:pic>
        <p:nvPicPr>
          <p:cNvPr id="71" name="70 Imagen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4" y="3092296"/>
            <a:ext cx="2384551" cy="1576171"/>
          </a:xfrm>
          <a:prstGeom prst="rect">
            <a:avLst/>
          </a:prstGeom>
        </p:spPr>
      </p:pic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629505">
            <a:off x="7275826" y="640813"/>
            <a:ext cx="768126" cy="79572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14 Elipse"/>
          <p:cNvSpPr/>
          <p:nvPr/>
        </p:nvSpPr>
        <p:spPr>
          <a:xfrm>
            <a:off x="6660232" y="1600192"/>
            <a:ext cx="504056" cy="468476"/>
          </a:xfrm>
          <a:custGeom>
            <a:avLst/>
            <a:gdLst>
              <a:gd name="connsiteX0" fmla="*/ 0 w 569286"/>
              <a:gd name="connsiteY0" fmla="*/ 234238 h 468476"/>
              <a:gd name="connsiteX1" fmla="*/ 284643 w 569286"/>
              <a:gd name="connsiteY1" fmla="*/ 0 h 468476"/>
              <a:gd name="connsiteX2" fmla="*/ 569286 w 569286"/>
              <a:gd name="connsiteY2" fmla="*/ 234238 h 468476"/>
              <a:gd name="connsiteX3" fmla="*/ 284643 w 569286"/>
              <a:gd name="connsiteY3" fmla="*/ 468476 h 468476"/>
              <a:gd name="connsiteX4" fmla="*/ 0 w 569286"/>
              <a:gd name="connsiteY4" fmla="*/ 234238 h 468476"/>
              <a:gd name="connsiteX0" fmla="*/ 194 w 569674"/>
              <a:gd name="connsiteY0" fmla="*/ 234238 h 468476"/>
              <a:gd name="connsiteX1" fmla="*/ 284837 w 569674"/>
              <a:gd name="connsiteY1" fmla="*/ 0 h 468476"/>
              <a:gd name="connsiteX2" fmla="*/ 569480 w 569674"/>
              <a:gd name="connsiteY2" fmla="*/ 234238 h 468476"/>
              <a:gd name="connsiteX3" fmla="*/ 284837 w 569674"/>
              <a:gd name="connsiteY3" fmla="*/ 468476 h 468476"/>
              <a:gd name="connsiteX4" fmla="*/ 194 w 569674"/>
              <a:gd name="connsiteY4" fmla="*/ 234238 h 468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9674" h="468476">
                <a:moveTo>
                  <a:pt x="194" y="234238"/>
                </a:moveTo>
                <a:cubicBezTo>
                  <a:pt x="194" y="104872"/>
                  <a:pt x="-17510" y="0"/>
                  <a:pt x="284837" y="0"/>
                </a:cubicBezTo>
                <a:cubicBezTo>
                  <a:pt x="587184" y="0"/>
                  <a:pt x="569480" y="104872"/>
                  <a:pt x="569480" y="234238"/>
                </a:cubicBezTo>
                <a:cubicBezTo>
                  <a:pt x="569480" y="363604"/>
                  <a:pt x="442041" y="468476"/>
                  <a:pt x="284837" y="468476"/>
                </a:cubicBezTo>
                <a:cubicBezTo>
                  <a:pt x="127633" y="468476"/>
                  <a:pt x="194" y="363604"/>
                  <a:pt x="194" y="234238"/>
                </a:cubicBezTo>
                <a:close/>
              </a:path>
            </a:pathLst>
          </a:custGeom>
          <a:solidFill>
            <a:srgbClr val="CC9900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4" name="73 Forma libre"/>
          <p:cNvSpPr/>
          <p:nvPr/>
        </p:nvSpPr>
        <p:spPr>
          <a:xfrm>
            <a:off x="6713414" y="1608726"/>
            <a:ext cx="365036" cy="225704"/>
          </a:xfrm>
          <a:custGeom>
            <a:avLst/>
            <a:gdLst>
              <a:gd name="connsiteX0" fmla="*/ 421178 w 450874"/>
              <a:gd name="connsiteY0" fmla="*/ 35647 h 243290"/>
              <a:gd name="connsiteX1" fmla="*/ 276035 w 450874"/>
              <a:gd name="connsiteY1" fmla="*/ 6619 h 243290"/>
              <a:gd name="connsiteX2" fmla="*/ 43807 w 450874"/>
              <a:gd name="connsiteY2" fmla="*/ 6619 h 243290"/>
              <a:gd name="connsiteX3" fmla="*/ 264 w 450874"/>
              <a:gd name="connsiteY3" fmla="*/ 79190 h 243290"/>
              <a:gd name="connsiteX4" fmla="*/ 29292 w 450874"/>
              <a:gd name="connsiteY4" fmla="*/ 166276 h 243290"/>
              <a:gd name="connsiteX5" fmla="*/ 101864 w 450874"/>
              <a:gd name="connsiteY5" fmla="*/ 238847 h 243290"/>
              <a:gd name="connsiteX6" fmla="*/ 261521 w 450874"/>
              <a:gd name="connsiteY6" fmla="*/ 195305 h 243290"/>
              <a:gd name="connsiteX7" fmla="*/ 435692 w 450874"/>
              <a:gd name="connsiteY7" fmla="*/ 238847 h 243290"/>
              <a:gd name="connsiteX8" fmla="*/ 421178 w 450874"/>
              <a:gd name="connsiteY8" fmla="*/ 35647 h 243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0874" h="243290">
                <a:moveTo>
                  <a:pt x="421178" y="35647"/>
                </a:moveTo>
                <a:cubicBezTo>
                  <a:pt x="394569" y="-3058"/>
                  <a:pt x="338930" y="11457"/>
                  <a:pt x="276035" y="6619"/>
                </a:cubicBezTo>
                <a:cubicBezTo>
                  <a:pt x="213140" y="1781"/>
                  <a:pt x="89769" y="-5476"/>
                  <a:pt x="43807" y="6619"/>
                </a:cubicBezTo>
                <a:cubicBezTo>
                  <a:pt x="-2155" y="18714"/>
                  <a:pt x="2683" y="52581"/>
                  <a:pt x="264" y="79190"/>
                </a:cubicBezTo>
                <a:cubicBezTo>
                  <a:pt x="-2155" y="105800"/>
                  <a:pt x="12359" y="139667"/>
                  <a:pt x="29292" y="166276"/>
                </a:cubicBezTo>
                <a:cubicBezTo>
                  <a:pt x="46225" y="192885"/>
                  <a:pt x="63159" y="234009"/>
                  <a:pt x="101864" y="238847"/>
                </a:cubicBezTo>
                <a:cubicBezTo>
                  <a:pt x="140569" y="243685"/>
                  <a:pt x="205883" y="195305"/>
                  <a:pt x="261521" y="195305"/>
                </a:cubicBezTo>
                <a:cubicBezTo>
                  <a:pt x="317159" y="195305"/>
                  <a:pt x="406664" y="260618"/>
                  <a:pt x="435692" y="238847"/>
                </a:cubicBezTo>
                <a:cubicBezTo>
                  <a:pt x="464720" y="217076"/>
                  <a:pt x="447787" y="74352"/>
                  <a:pt x="421178" y="35647"/>
                </a:cubicBezTo>
                <a:close/>
              </a:path>
            </a:pathLst>
          </a:cu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75" name="74 Grupo"/>
          <p:cNvGrpSpPr/>
          <p:nvPr/>
        </p:nvGrpSpPr>
        <p:grpSpPr>
          <a:xfrm>
            <a:off x="6767482" y="1372030"/>
            <a:ext cx="298827" cy="317408"/>
            <a:chOff x="4835470" y="761732"/>
            <a:chExt cx="298827" cy="317408"/>
          </a:xfrm>
        </p:grpSpPr>
        <p:sp>
          <p:nvSpPr>
            <p:cNvPr id="76" name="75 Forma libre"/>
            <p:cNvSpPr/>
            <p:nvPr/>
          </p:nvSpPr>
          <p:spPr>
            <a:xfrm>
              <a:off x="4835470" y="1002133"/>
              <a:ext cx="298827" cy="77007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77" name="76 Forma libre"/>
            <p:cNvSpPr/>
            <p:nvPr/>
          </p:nvSpPr>
          <p:spPr>
            <a:xfrm>
              <a:off x="4902200" y="761732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103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5151" y="1609479"/>
            <a:ext cx="1885653" cy="21083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8" name="77 Grupo"/>
          <p:cNvGrpSpPr/>
          <p:nvPr/>
        </p:nvGrpSpPr>
        <p:grpSpPr>
          <a:xfrm>
            <a:off x="7596336" y="1371771"/>
            <a:ext cx="432048" cy="298495"/>
            <a:chOff x="4770662" y="761732"/>
            <a:chExt cx="432048" cy="298495"/>
          </a:xfrm>
        </p:grpSpPr>
        <p:sp>
          <p:nvSpPr>
            <p:cNvPr id="79" name="78 Forma libre"/>
            <p:cNvSpPr/>
            <p:nvPr/>
          </p:nvSpPr>
          <p:spPr>
            <a:xfrm>
              <a:off x="4770662" y="990153"/>
              <a:ext cx="432048" cy="70074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80" name="79 Forma libre"/>
            <p:cNvSpPr/>
            <p:nvPr/>
          </p:nvSpPr>
          <p:spPr>
            <a:xfrm>
              <a:off x="4902200" y="761732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07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BIEN2.WAV"/>
          </p:stSnd>
        </p:sndAc>
      </p:transition>
    </mc:Choice>
    <mc:Fallback xmlns="">
      <p:transition spd="med">
        <p:fade/>
        <p:sndAc>
          <p:stSnd>
            <p:snd r:embed="rId22" name="BIEN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1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02026">
            <a:off x="5871551" y="541561"/>
            <a:ext cx="977795" cy="6755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985" y="1566205"/>
            <a:ext cx="1691614" cy="15260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95" name="194 Grupo"/>
          <p:cNvGrpSpPr/>
          <p:nvPr/>
        </p:nvGrpSpPr>
        <p:grpSpPr>
          <a:xfrm>
            <a:off x="5675776" y="1386059"/>
            <a:ext cx="288032" cy="249369"/>
            <a:chOff x="4899896" y="746754"/>
            <a:chExt cx="288032" cy="289118"/>
          </a:xfrm>
        </p:grpSpPr>
        <p:sp>
          <p:nvSpPr>
            <p:cNvPr id="196" name="195 Forma libre"/>
            <p:cNvSpPr/>
            <p:nvPr/>
          </p:nvSpPr>
          <p:spPr>
            <a:xfrm>
              <a:off x="4899896" y="990153"/>
              <a:ext cx="288032" cy="45719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97" name="196 Forma libre"/>
            <p:cNvSpPr/>
            <p:nvPr/>
          </p:nvSpPr>
          <p:spPr>
            <a:xfrm>
              <a:off x="4984884" y="746754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176" name="175 Imagen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09129"/>
            <a:ext cx="2791737" cy="563223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0" name="9 CuadroTexto"/>
          <p:cNvSpPr txBox="1"/>
          <p:nvPr/>
        </p:nvSpPr>
        <p:spPr>
          <a:xfrm>
            <a:off x="4355976" y="6237312"/>
            <a:ext cx="401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>
                <a:solidFill>
                  <a:prstClr val="black"/>
                </a:solidFill>
              </a:rPr>
              <a:t>Click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on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the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right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picture</a:t>
            </a:r>
            <a:endParaRPr lang="es-ES" sz="2400" b="1" dirty="0">
              <a:solidFill>
                <a:prstClr val="black"/>
              </a:solidFill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1424398" y="2550898"/>
            <a:ext cx="836380" cy="355429"/>
            <a:chOff x="1431364" y="2541440"/>
            <a:chExt cx="836380" cy="355429"/>
          </a:xfrm>
        </p:grpSpPr>
        <p:pic>
          <p:nvPicPr>
            <p:cNvPr id="136" name="135 Imagen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2" name="11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5" name="4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484" y="4345434"/>
            <a:ext cx="1315515" cy="7564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963" y="1566204"/>
            <a:ext cx="1714898" cy="1498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318" y="4330915"/>
            <a:ext cx="1428040" cy="716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580" y="1600898"/>
            <a:ext cx="1604868" cy="19774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906" y="4077072"/>
            <a:ext cx="1337971" cy="10247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10" name="109 Grupo"/>
          <p:cNvGrpSpPr/>
          <p:nvPr/>
        </p:nvGrpSpPr>
        <p:grpSpPr>
          <a:xfrm>
            <a:off x="1449231" y="2561135"/>
            <a:ext cx="836380" cy="355429"/>
            <a:chOff x="1431364" y="2541440"/>
            <a:chExt cx="836380" cy="355429"/>
          </a:xfrm>
        </p:grpSpPr>
        <p:pic>
          <p:nvPicPr>
            <p:cNvPr id="111" name="110 Imagen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12" name="111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13" name="112 Grupo"/>
          <p:cNvGrpSpPr/>
          <p:nvPr/>
        </p:nvGrpSpPr>
        <p:grpSpPr>
          <a:xfrm>
            <a:off x="1424398" y="2561133"/>
            <a:ext cx="836380" cy="355429"/>
            <a:chOff x="1431364" y="2541440"/>
            <a:chExt cx="836380" cy="355429"/>
          </a:xfrm>
        </p:grpSpPr>
        <p:pic>
          <p:nvPicPr>
            <p:cNvPr id="114" name="113 Imagen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15" name="114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16" name="115 Grupo"/>
          <p:cNvGrpSpPr/>
          <p:nvPr/>
        </p:nvGrpSpPr>
        <p:grpSpPr>
          <a:xfrm>
            <a:off x="1426718" y="2561134"/>
            <a:ext cx="836380" cy="355429"/>
            <a:chOff x="1431364" y="2541440"/>
            <a:chExt cx="836380" cy="355429"/>
          </a:xfrm>
        </p:grpSpPr>
        <p:pic>
          <p:nvPicPr>
            <p:cNvPr id="117" name="116 Imagen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18" name="117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19" name="118 Grupo"/>
          <p:cNvGrpSpPr/>
          <p:nvPr/>
        </p:nvGrpSpPr>
        <p:grpSpPr>
          <a:xfrm>
            <a:off x="1438256" y="2536546"/>
            <a:ext cx="836380" cy="355429"/>
            <a:chOff x="1431364" y="2541440"/>
            <a:chExt cx="836380" cy="355429"/>
          </a:xfrm>
        </p:grpSpPr>
        <p:pic>
          <p:nvPicPr>
            <p:cNvPr id="120" name="119 Imagen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21" name="120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22" name="121 Grupo"/>
          <p:cNvGrpSpPr/>
          <p:nvPr/>
        </p:nvGrpSpPr>
        <p:grpSpPr>
          <a:xfrm>
            <a:off x="1412860" y="2529916"/>
            <a:ext cx="836380" cy="355429"/>
            <a:chOff x="1431364" y="2541440"/>
            <a:chExt cx="836380" cy="355429"/>
          </a:xfrm>
        </p:grpSpPr>
        <p:pic>
          <p:nvPicPr>
            <p:cNvPr id="123" name="122 Imagen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24" name="123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25" name="124 Grupo"/>
          <p:cNvGrpSpPr/>
          <p:nvPr/>
        </p:nvGrpSpPr>
        <p:grpSpPr>
          <a:xfrm>
            <a:off x="1426718" y="2561135"/>
            <a:ext cx="836380" cy="355429"/>
            <a:chOff x="1431364" y="2541440"/>
            <a:chExt cx="836380" cy="355429"/>
          </a:xfrm>
        </p:grpSpPr>
        <p:pic>
          <p:nvPicPr>
            <p:cNvPr id="126" name="125 Imagen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27" name="126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28" name="127 Grupo"/>
          <p:cNvGrpSpPr/>
          <p:nvPr/>
        </p:nvGrpSpPr>
        <p:grpSpPr>
          <a:xfrm>
            <a:off x="1417506" y="2541055"/>
            <a:ext cx="836380" cy="355429"/>
            <a:chOff x="1431364" y="2541440"/>
            <a:chExt cx="836380" cy="355429"/>
          </a:xfrm>
        </p:grpSpPr>
        <p:pic>
          <p:nvPicPr>
            <p:cNvPr id="129" name="128 Imagen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30" name="129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4428536" y="1397109"/>
            <a:ext cx="503751" cy="299862"/>
            <a:chOff x="4649005" y="805762"/>
            <a:chExt cx="747686" cy="318183"/>
          </a:xfrm>
        </p:grpSpPr>
        <p:sp>
          <p:nvSpPr>
            <p:cNvPr id="14" name="13 Forma libre"/>
            <p:cNvSpPr/>
            <p:nvPr/>
          </p:nvSpPr>
          <p:spPr>
            <a:xfrm>
              <a:off x="4649005" y="1049590"/>
              <a:ext cx="747686" cy="74355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5" name="14 Forma libre"/>
            <p:cNvSpPr/>
            <p:nvPr/>
          </p:nvSpPr>
          <p:spPr>
            <a:xfrm>
              <a:off x="4940163" y="805762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4" name="3 Imagen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47" y="860621"/>
            <a:ext cx="1840555" cy="1233395"/>
          </a:xfrm>
          <a:prstGeom prst="rect">
            <a:avLst/>
          </a:prstGeom>
        </p:spPr>
      </p:pic>
      <p:sp>
        <p:nvSpPr>
          <p:cNvPr id="9" name="8 Llamada rectangular redondeada"/>
          <p:cNvSpPr/>
          <p:nvPr/>
        </p:nvSpPr>
        <p:spPr>
          <a:xfrm>
            <a:off x="395536" y="116632"/>
            <a:ext cx="2791737" cy="794698"/>
          </a:xfrm>
          <a:prstGeom prst="wedgeRoundRectCallout">
            <a:avLst>
              <a:gd name="adj1" fmla="val -7835"/>
              <a:gd name="adj2" fmla="val 109343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solidFill>
                  <a:sysClr val="windowText" lastClr="000000"/>
                </a:solidFill>
              </a:rPr>
              <a:t>I </a:t>
            </a:r>
            <a:r>
              <a:rPr lang="es-ES_tradnl" sz="2400" b="1" dirty="0" err="1">
                <a:solidFill>
                  <a:sysClr val="windowText" lastClr="000000"/>
                </a:solidFill>
              </a:rPr>
              <a:t>need</a:t>
            </a:r>
            <a:r>
              <a:rPr lang="es-ES_tradnl" sz="2400" b="1" dirty="0">
                <a:solidFill>
                  <a:sysClr val="windowText" lastClr="000000"/>
                </a:solidFill>
              </a:rPr>
              <a:t> </a:t>
            </a:r>
            <a:r>
              <a:rPr lang="es-ES_tradnl" sz="2400" b="1" dirty="0" err="1">
                <a:solidFill>
                  <a:sysClr val="windowText" lastClr="000000"/>
                </a:solidFill>
              </a:rPr>
              <a:t>my</a:t>
            </a:r>
            <a:r>
              <a:rPr lang="es-ES_tradnl" sz="2400" b="1" dirty="0">
                <a:solidFill>
                  <a:sysClr val="windowText" lastClr="000000"/>
                </a:solidFill>
              </a:rPr>
              <a:t> </a:t>
            </a:r>
            <a:r>
              <a:rPr lang="es-ES_tradnl" sz="3200" b="1" dirty="0" err="1" smtClean="0">
                <a:solidFill>
                  <a:srgbClr val="FF0000"/>
                </a:solidFill>
              </a:rPr>
              <a:t>scarf</a:t>
            </a:r>
            <a:endParaRPr lang="es-ES" sz="2400" b="1" dirty="0">
              <a:solidFill>
                <a:srgbClr val="FF0000"/>
              </a:solidFill>
            </a:endParaRPr>
          </a:p>
        </p:txBody>
      </p:sp>
      <p:pic>
        <p:nvPicPr>
          <p:cNvPr id="67" name="66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793" y="405534"/>
            <a:ext cx="1158948" cy="8681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8" name="67 CuadroTexto"/>
          <p:cNvSpPr txBox="1"/>
          <p:nvPr/>
        </p:nvSpPr>
        <p:spPr>
          <a:xfrm>
            <a:off x="539552" y="260648"/>
            <a:ext cx="244827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prstClr val="black"/>
                </a:solidFill>
              </a:rPr>
              <a:t>GOOOOOOD!</a:t>
            </a:r>
          </a:p>
        </p:txBody>
      </p:sp>
      <p:pic>
        <p:nvPicPr>
          <p:cNvPr id="61" name="60 Imagen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890" t="16930" r="40032" b="76949"/>
          <a:stretch/>
        </p:blipFill>
        <p:spPr>
          <a:xfrm>
            <a:off x="1426718" y="2103740"/>
            <a:ext cx="164452" cy="243989"/>
          </a:xfrm>
          <a:prstGeom prst="ellipse">
            <a:avLst/>
          </a:prstGeom>
          <a:ln>
            <a:solidFill>
              <a:srgbClr val="663300"/>
            </a:solidFill>
          </a:ln>
          <a:effectLst/>
        </p:spPr>
      </p:pic>
      <p:pic>
        <p:nvPicPr>
          <p:cNvPr id="69" name="68 Imagen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16" y="5703996"/>
            <a:ext cx="1511683" cy="1109380"/>
          </a:xfrm>
          <a:prstGeom prst="rect">
            <a:avLst/>
          </a:prstGeom>
        </p:spPr>
      </p:pic>
      <p:pic>
        <p:nvPicPr>
          <p:cNvPr id="70" name="69 Imagen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14"/>
          <a:stretch/>
        </p:blipFill>
        <p:spPr>
          <a:xfrm>
            <a:off x="1161915" y="4891314"/>
            <a:ext cx="1328818" cy="1402752"/>
          </a:xfrm>
          <a:prstGeom prst="rect">
            <a:avLst/>
          </a:prstGeom>
        </p:spPr>
      </p:pic>
      <p:pic>
        <p:nvPicPr>
          <p:cNvPr id="71" name="70 Imagen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531" t="1" r="31878" b="60316"/>
          <a:stretch/>
        </p:blipFill>
        <p:spPr>
          <a:xfrm>
            <a:off x="1438257" y="3092298"/>
            <a:ext cx="824842" cy="625487"/>
          </a:xfrm>
          <a:prstGeom prst="rect">
            <a:avLst/>
          </a:prstGeom>
        </p:spPr>
      </p:pic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2736" y="1600192"/>
            <a:ext cx="1534704" cy="17541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5" name="74 Grupo"/>
          <p:cNvGrpSpPr/>
          <p:nvPr/>
        </p:nvGrpSpPr>
        <p:grpSpPr>
          <a:xfrm>
            <a:off x="6823392" y="1372030"/>
            <a:ext cx="232097" cy="317408"/>
            <a:chOff x="4891380" y="761732"/>
            <a:chExt cx="232097" cy="317408"/>
          </a:xfrm>
        </p:grpSpPr>
        <p:sp>
          <p:nvSpPr>
            <p:cNvPr id="76" name="75 Forma libre"/>
            <p:cNvSpPr/>
            <p:nvPr/>
          </p:nvSpPr>
          <p:spPr>
            <a:xfrm>
              <a:off x="4891380" y="1002133"/>
              <a:ext cx="232097" cy="77007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77" name="76 Forma libre"/>
            <p:cNvSpPr/>
            <p:nvPr/>
          </p:nvSpPr>
          <p:spPr>
            <a:xfrm>
              <a:off x="4902200" y="761732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103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413788">
            <a:off x="7192433" y="554535"/>
            <a:ext cx="701487" cy="86365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2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60" y="3132430"/>
            <a:ext cx="2692979" cy="2426008"/>
          </a:xfrm>
          <a:prstGeom prst="rect">
            <a:avLst/>
          </a:prstGeom>
        </p:spPr>
      </p:pic>
      <p:grpSp>
        <p:nvGrpSpPr>
          <p:cNvPr id="60" name="59 Grupo"/>
          <p:cNvGrpSpPr/>
          <p:nvPr/>
        </p:nvGrpSpPr>
        <p:grpSpPr>
          <a:xfrm>
            <a:off x="7596336" y="1371771"/>
            <a:ext cx="432048" cy="298495"/>
            <a:chOff x="4770662" y="761732"/>
            <a:chExt cx="432048" cy="298495"/>
          </a:xfrm>
        </p:grpSpPr>
        <p:sp>
          <p:nvSpPr>
            <p:cNvPr id="62" name="61 Forma libre"/>
            <p:cNvSpPr/>
            <p:nvPr/>
          </p:nvSpPr>
          <p:spPr>
            <a:xfrm>
              <a:off x="4770662" y="990153"/>
              <a:ext cx="432048" cy="70074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63" name="62 Forma libre"/>
            <p:cNvSpPr/>
            <p:nvPr/>
          </p:nvSpPr>
          <p:spPr>
            <a:xfrm>
              <a:off x="4902200" y="761732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338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BIEN2.WAV"/>
          </p:stSnd>
        </p:sndAc>
      </p:transition>
    </mc:Choice>
    <mc:Fallback xmlns="">
      <p:transition spd="med">
        <p:fade/>
        <p:sndAc>
          <p:stSnd>
            <p:snd r:embed="rId23" name="BIEN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108 Forma libre"/>
          <p:cNvSpPr/>
          <p:nvPr/>
        </p:nvSpPr>
        <p:spPr>
          <a:xfrm>
            <a:off x="5394342" y="1615711"/>
            <a:ext cx="850900" cy="140148"/>
          </a:xfrm>
          <a:custGeom>
            <a:avLst/>
            <a:gdLst>
              <a:gd name="connsiteX0" fmla="*/ 0 w 431800"/>
              <a:gd name="connsiteY0" fmla="*/ 88971 h 101671"/>
              <a:gd name="connsiteX1" fmla="*/ 190500 w 431800"/>
              <a:gd name="connsiteY1" fmla="*/ 71 h 101671"/>
              <a:gd name="connsiteX2" fmla="*/ 431800 w 431800"/>
              <a:gd name="connsiteY2" fmla="*/ 101671 h 101671"/>
              <a:gd name="connsiteX0" fmla="*/ 0 w 622300"/>
              <a:gd name="connsiteY0" fmla="*/ 101600 h 101600"/>
              <a:gd name="connsiteX1" fmla="*/ 381000 w 622300"/>
              <a:gd name="connsiteY1" fmla="*/ 0 h 101600"/>
              <a:gd name="connsiteX2" fmla="*/ 622300 w 622300"/>
              <a:gd name="connsiteY2" fmla="*/ 101600 h 101600"/>
              <a:gd name="connsiteX0" fmla="*/ 0 w 850900"/>
              <a:gd name="connsiteY0" fmla="*/ 102048 h 140148"/>
              <a:gd name="connsiteX1" fmla="*/ 381000 w 850900"/>
              <a:gd name="connsiteY1" fmla="*/ 448 h 140148"/>
              <a:gd name="connsiteX2" fmla="*/ 850900 w 850900"/>
              <a:gd name="connsiteY2" fmla="*/ 140148 h 14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0900" h="140148">
                <a:moveTo>
                  <a:pt x="0" y="102048"/>
                </a:moveTo>
                <a:cubicBezTo>
                  <a:pt x="59266" y="56539"/>
                  <a:pt x="239183" y="-5902"/>
                  <a:pt x="381000" y="448"/>
                </a:cubicBezTo>
                <a:cubicBezTo>
                  <a:pt x="522817" y="6798"/>
                  <a:pt x="766233" y="90406"/>
                  <a:pt x="850900" y="140148"/>
                </a:cubicBezTo>
              </a:path>
            </a:pathLst>
          </a:custGeom>
          <a:noFill/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grpSp>
        <p:nvGrpSpPr>
          <p:cNvPr id="219" name="218 Grupo"/>
          <p:cNvGrpSpPr/>
          <p:nvPr/>
        </p:nvGrpSpPr>
        <p:grpSpPr>
          <a:xfrm>
            <a:off x="6457404" y="1364838"/>
            <a:ext cx="850900" cy="368569"/>
            <a:chOff x="4597400" y="761732"/>
            <a:chExt cx="850900" cy="368569"/>
          </a:xfrm>
        </p:grpSpPr>
        <p:sp>
          <p:nvSpPr>
            <p:cNvPr id="220" name="219 Forma libre"/>
            <p:cNvSpPr/>
            <p:nvPr/>
          </p:nvSpPr>
          <p:spPr>
            <a:xfrm>
              <a:off x="4597400" y="990153"/>
              <a:ext cx="850900" cy="140148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221" name="220 Forma libre"/>
            <p:cNvSpPr/>
            <p:nvPr/>
          </p:nvSpPr>
          <p:spPr>
            <a:xfrm>
              <a:off x="4902200" y="761732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18" name="17 Imagen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517" y="1663333"/>
            <a:ext cx="977795" cy="12434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267" y="1497866"/>
            <a:ext cx="1691614" cy="18591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15 Grupo"/>
          <p:cNvGrpSpPr/>
          <p:nvPr/>
        </p:nvGrpSpPr>
        <p:grpSpPr>
          <a:xfrm>
            <a:off x="4292928" y="1386059"/>
            <a:ext cx="850900" cy="368569"/>
            <a:chOff x="4597400" y="761732"/>
            <a:chExt cx="850900" cy="368569"/>
          </a:xfrm>
        </p:grpSpPr>
        <p:sp>
          <p:nvSpPr>
            <p:cNvPr id="14" name="13 Forma libre"/>
            <p:cNvSpPr/>
            <p:nvPr/>
          </p:nvSpPr>
          <p:spPr>
            <a:xfrm>
              <a:off x="4597400" y="990153"/>
              <a:ext cx="850900" cy="140148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5" name="14 Forma libre"/>
            <p:cNvSpPr/>
            <p:nvPr/>
          </p:nvSpPr>
          <p:spPr>
            <a:xfrm>
              <a:off x="4902200" y="761732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95" name="194 Grupo"/>
          <p:cNvGrpSpPr/>
          <p:nvPr/>
        </p:nvGrpSpPr>
        <p:grpSpPr>
          <a:xfrm>
            <a:off x="5675776" y="1386059"/>
            <a:ext cx="288032" cy="249369"/>
            <a:chOff x="4899896" y="746754"/>
            <a:chExt cx="288032" cy="289118"/>
          </a:xfrm>
        </p:grpSpPr>
        <p:sp>
          <p:nvSpPr>
            <p:cNvPr id="196" name="195 Forma libre"/>
            <p:cNvSpPr/>
            <p:nvPr/>
          </p:nvSpPr>
          <p:spPr>
            <a:xfrm>
              <a:off x="4899896" y="990153"/>
              <a:ext cx="288032" cy="45719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97" name="196 Forma libre"/>
            <p:cNvSpPr/>
            <p:nvPr/>
          </p:nvSpPr>
          <p:spPr>
            <a:xfrm>
              <a:off x="4984884" y="746754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176" name="175 Imagen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09129"/>
            <a:ext cx="2791737" cy="563223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86" name="85 Grupo"/>
          <p:cNvGrpSpPr/>
          <p:nvPr/>
        </p:nvGrpSpPr>
        <p:grpSpPr>
          <a:xfrm>
            <a:off x="7479696" y="1371771"/>
            <a:ext cx="850900" cy="368569"/>
            <a:chOff x="4597400" y="761732"/>
            <a:chExt cx="850900" cy="368569"/>
          </a:xfrm>
        </p:grpSpPr>
        <p:sp>
          <p:nvSpPr>
            <p:cNvPr id="87" name="86 Forma libre"/>
            <p:cNvSpPr/>
            <p:nvPr/>
          </p:nvSpPr>
          <p:spPr>
            <a:xfrm>
              <a:off x="4597400" y="990153"/>
              <a:ext cx="850900" cy="140148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88" name="87 Forma libre"/>
            <p:cNvSpPr/>
            <p:nvPr/>
          </p:nvSpPr>
          <p:spPr>
            <a:xfrm>
              <a:off x="4902200" y="761732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103" name="Picture 2" descr="http://cliparts.co/thumbnail/kTK/n9M/kTKn9Mn8c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134" y="658727"/>
            <a:ext cx="1179788" cy="40378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rectangular redondeada"/>
          <p:cNvSpPr/>
          <p:nvPr/>
        </p:nvSpPr>
        <p:spPr>
          <a:xfrm>
            <a:off x="395536" y="260648"/>
            <a:ext cx="2791737" cy="650682"/>
          </a:xfrm>
          <a:prstGeom prst="wedgeRoundRectCallout">
            <a:avLst>
              <a:gd name="adj1" fmla="val -7835"/>
              <a:gd name="adj2" fmla="val 109343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solidFill>
                  <a:sysClr val="windowText" lastClr="000000"/>
                </a:solidFill>
              </a:rPr>
              <a:t>I </a:t>
            </a:r>
            <a:r>
              <a:rPr lang="es-ES_tradnl" sz="2400" b="1" dirty="0" err="1">
                <a:solidFill>
                  <a:sysClr val="windowText" lastClr="000000"/>
                </a:solidFill>
              </a:rPr>
              <a:t>need</a:t>
            </a:r>
            <a:r>
              <a:rPr lang="es-ES_tradnl" sz="2400" b="1" dirty="0">
                <a:solidFill>
                  <a:sysClr val="windowText" lastClr="000000"/>
                </a:solidFill>
              </a:rPr>
              <a:t> </a:t>
            </a:r>
            <a:r>
              <a:rPr lang="es-ES_tradnl" sz="2400" b="1" dirty="0" err="1">
                <a:solidFill>
                  <a:sysClr val="windowText" lastClr="000000"/>
                </a:solidFill>
              </a:rPr>
              <a:t>my</a:t>
            </a:r>
            <a:r>
              <a:rPr lang="es-ES_tradnl" sz="2400" b="1" dirty="0">
                <a:solidFill>
                  <a:sysClr val="windowText" lastClr="000000"/>
                </a:solidFill>
              </a:rPr>
              <a:t> </a:t>
            </a:r>
            <a:r>
              <a:rPr lang="es-ES_tradnl" sz="2800" b="1" dirty="0">
                <a:solidFill>
                  <a:srgbClr val="FF0000"/>
                </a:solidFill>
              </a:rPr>
              <a:t>T-</a:t>
            </a:r>
            <a:r>
              <a:rPr lang="es-ES_tradnl" sz="2800" b="1" dirty="0" err="1">
                <a:solidFill>
                  <a:srgbClr val="FF0000"/>
                </a:solidFill>
              </a:rPr>
              <a:t>shirt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355976" y="6237312"/>
            <a:ext cx="401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>
                <a:solidFill>
                  <a:prstClr val="black"/>
                </a:solidFill>
              </a:rPr>
              <a:t>Click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on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the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right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picture</a:t>
            </a:r>
            <a:endParaRPr lang="es-ES" sz="2400" b="1" dirty="0">
              <a:solidFill>
                <a:prstClr val="black"/>
              </a:solidFill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1431364" y="2541440"/>
            <a:ext cx="836380" cy="355429"/>
            <a:chOff x="1431364" y="2541440"/>
            <a:chExt cx="836380" cy="355429"/>
          </a:xfrm>
        </p:grpSpPr>
        <p:pic>
          <p:nvPicPr>
            <p:cNvPr id="136" name="135 Imagen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2" name="11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5" name="4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232" y="355969"/>
            <a:ext cx="1078213" cy="8407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10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231" y="1625194"/>
            <a:ext cx="1466125" cy="1236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988" y="1663333"/>
            <a:ext cx="1002989" cy="13044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318" y="4293096"/>
            <a:ext cx="1428040" cy="7924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941" y="4244332"/>
            <a:ext cx="1287947" cy="8411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414" y="4497189"/>
            <a:ext cx="1327512" cy="560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10" name="109 Grupo"/>
          <p:cNvGrpSpPr/>
          <p:nvPr/>
        </p:nvGrpSpPr>
        <p:grpSpPr>
          <a:xfrm>
            <a:off x="1431364" y="2541440"/>
            <a:ext cx="836380" cy="355429"/>
            <a:chOff x="1431364" y="2541440"/>
            <a:chExt cx="836380" cy="355429"/>
          </a:xfrm>
        </p:grpSpPr>
        <p:pic>
          <p:nvPicPr>
            <p:cNvPr id="111" name="110 Imagen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12" name="111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13" name="112 Grupo"/>
          <p:cNvGrpSpPr/>
          <p:nvPr/>
        </p:nvGrpSpPr>
        <p:grpSpPr>
          <a:xfrm>
            <a:off x="1426718" y="2552654"/>
            <a:ext cx="836380" cy="355429"/>
            <a:chOff x="1431364" y="2541440"/>
            <a:chExt cx="836380" cy="355429"/>
          </a:xfrm>
        </p:grpSpPr>
        <p:pic>
          <p:nvPicPr>
            <p:cNvPr id="114" name="113 Imagen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15" name="114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16" name="115 Grupo"/>
          <p:cNvGrpSpPr/>
          <p:nvPr/>
        </p:nvGrpSpPr>
        <p:grpSpPr>
          <a:xfrm>
            <a:off x="1417426" y="2556050"/>
            <a:ext cx="836380" cy="355429"/>
            <a:chOff x="1431364" y="2541440"/>
            <a:chExt cx="836380" cy="355429"/>
          </a:xfrm>
        </p:grpSpPr>
        <p:pic>
          <p:nvPicPr>
            <p:cNvPr id="117" name="116 Imagen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18" name="117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19" name="118 Grupo"/>
          <p:cNvGrpSpPr/>
          <p:nvPr/>
        </p:nvGrpSpPr>
        <p:grpSpPr>
          <a:xfrm>
            <a:off x="1412780" y="2548189"/>
            <a:ext cx="836380" cy="355429"/>
            <a:chOff x="1431364" y="2541440"/>
            <a:chExt cx="836380" cy="355429"/>
          </a:xfrm>
        </p:grpSpPr>
        <p:pic>
          <p:nvPicPr>
            <p:cNvPr id="120" name="119 Imagen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21" name="120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22" name="121 Grupo"/>
          <p:cNvGrpSpPr/>
          <p:nvPr/>
        </p:nvGrpSpPr>
        <p:grpSpPr>
          <a:xfrm>
            <a:off x="1426718" y="2556050"/>
            <a:ext cx="836380" cy="355429"/>
            <a:chOff x="1431364" y="2541440"/>
            <a:chExt cx="836380" cy="355429"/>
          </a:xfrm>
        </p:grpSpPr>
        <p:pic>
          <p:nvPicPr>
            <p:cNvPr id="123" name="122 Imagen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24" name="123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25" name="124 Grupo"/>
          <p:cNvGrpSpPr/>
          <p:nvPr/>
        </p:nvGrpSpPr>
        <p:grpSpPr>
          <a:xfrm>
            <a:off x="1426718" y="2537954"/>
            <a:ext cx="836380" cy="355429"/>
            <a:chOff x="1431364" y="2541440"/>
            <a:chExt cx="836380" cy="355429"/>
          </a:xfrm>
        </p:grpSpPr>
        <p:pic>
          <p:nvPicPr>
            <p:cNvPr id="126" name="125 Imagen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27" name="126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28" name="127 Grupo"/>
          <p:cNvGrpSpPr/>
          <p:nvPr/>
        </p:nvGrpSpPr>
        <p:grpSpPr>
          <a:xfrm>
            <a:off x="1426718" y="2555404"/>
            <a:ext cx="836380" cy="355429"/>
            <a:chOff x="1431364" y="2541440"/>
            <a:chExt cx="836380" cy="355429"/>
          </a:xfrm>
        </p:grpSpPr>
        <p:pic>
          <p:nvPicPr>
            <p:cNvPr id="129" name="128 Imagen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30" name="129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406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1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012" y="463723"/>
            <a:ext cx="1209757" cy="7094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985" y="1566205"/>
            <a:ext cx="1691614" cy="15260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95" name="194 Grupo"/>
          <p:cNvGrpSpPr/>
          <p:nvPr/>
        </p:nvGrpSpPr>
        <p:grpSpPr>
          <a:xfrm>
            <a:off x="5675776" y="1386059"/>
            <a:ext cx="288032" cy="249369"/>
            <a:chOff x="4899896" y="746754"/>
            <a:chExt cx="288032" cy="289118"/>
          </a:xfrm>
        </p:grpSpPr>
        <p:sp>
          <p:nvSpPr>
            <p:cNvPr id="196" name="195 Forma libre"/>
            <p:cNvSpPr/>
            <p:nvPr/>
          </p:nvSpPr>
          <p:spPr>
            <a:xfrm>
              <a:off x="4899896" y="990153"/>
              <a:ext cx="288032" cy="45719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97" name="196 Forma libre"/>
            <p:cNvSpPr/>
            <p:nvPr/>
          </p:nvSpPr>
          <p:spPr>
            <a:xfrm>
              <a:off x="4984884" y="746754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176" name="175 Imagen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09129"/>
            <a:ext cx="2791737" cy="563223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0" name="9 CuadroTexto"/>
          <p:cNvSpPr txBox="1"/>
          <p:nvPr/>
        </p:nvSpPr>
        <p:spPr>
          <a:xfrm>
            <a:off x="4355976" y="6237312"/>
            <a:ext cx="401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>
                <a:solidFill>
                  <a:prstClr val="black"/>
                </a:solidFill>
              </a:rPr>
              <a:t>Click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on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the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right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picture</a:t>
            </a:r>
            <a:endParaRPr lang="es-ES" sz="2400" b="1" dirty="0">
              <a:solidFill>
                <a:prstClr val="black"/>
              </a:solidFill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1424398" y="2550898"/>
            <a:ext cx="836380" cy="355429"/>
            <a:chOff x="1431364" y="2541440"/>
            <a:chExt cx="836380" cy="355429"/>
          </a:xfrm>
        </p:grpSpPr>
        <p:pic>
          <p:nvPicPr>
            <p:cNvPr id="136" name="135 Imagen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2" name="11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5" name="4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484" y="4345434"/>
            <a:ext cx="1315515" cy="7564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963" y="1566204"/>
            <a:ext cx="1714898" cy="1498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318" y="4330915"/>
            <a:ext cx="1428040" cy="716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580" y="1600898"/>
            <a:ext cx="1604868" cy="19774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906" y="4077072"/>
            <a:ext cx="1337971" cy="10247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10" name="109 Grupo"/>
          <p:cNvGrpSpPr/>
          <p:nvPr/>
        </p:nvGrpSpPr>
        <p:grpSpPr>
          <a:xfrm>
            <a:off x="1449231" y="2561135"/>
            <a:ext cx="836380" cy="355429"/>
            <a:chOff x="1431364" y="2541440"/>
            <a:chExt cx="836380" cy="355429"/>
          </a:xfrm>
        </p:grpSpPr>
        <p:pic>
          <p:nvPicPr>
            <p:cNvPr id="111" name="110 Imagen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12" name="111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13" name="112 Grupo"/>
          <p:cNvGrpSpPr/>
          <p:nvPr/>
        </p:nvGrpSpPr>
        <p:grpSpPr>
          <a:xfrm>
            <a:off x="1424398" y="2561133"/>
            <a:ext cx="836380" cy="355429"/>
            <a:chOff x="1431364" y="2541440"/>
            <a:chExt cx="836380" cy="355429"/>
          </a:xfrm>
        </p:grpSpPr>
        <p:pic>
          <p:nvPicPr>
            <p:cNvPr id="114" name="113 Imagen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15" name="114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16" name="115 Grupo"/>
          <p:cNvGrpSpPr/>
          <p:nvPr/>
        </p:nvGrpSpPr>
        <p:grpSpPr>
          <a:xfrm>
            <a:off x="1426718" y="2561134"/>
            <a:ext cx="836380" cy="355429"/>
            <a:chOff x="1431364" y="2541440"/>
            <a:chExt cx="836380" cy="355429"/>
          </a:xfrm>
        </p:grpSpPr>
        <p:pic>
          <p:nvPicPr>
            <p:cNvPr id="117" name="116 Imagen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18" name="117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19" name="118 Grupo"/>
          <p:cNvGrpSpPr/>
          <p:nvPr/>
        </p:nvGrpSpPr>
        <p:grpSpPr>
          <a:xfrm>
            <a:off x="1438256" y="2536546"/>
            <a:ext cx="836380" cy="355429"/>
            <a:chOff x="1431364" y="2541440"/>
            <a:chExt cx="836380" cy="355429"/>
          </a:xfrm>
        </p:grpSpPr>
        <p:pic>
          <p:nvPicPr>
            <p:cNvPr id="120" name="119 Imagen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21" name="120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22" name="121 Grupo"/>
          <p:cNvGrpSpPr/>
          <p:nvPr/>
        </p:nvGrpSpPr>
        <p:grpSpPr>
          <a:xfrm>
            <a:off x="1412860" y="2529916"/>
            <a:ext cx="836380" cy="355429"/>
            <a:chOff x="1431364" y="2541440"/>
            <a:chExt cx="836380" cy="355429"/>
          </a:xfrm>
        </p:grpSpPr>
        <p:pic>
          <p:nvPicPr>
            <p:cNvPr id="123" name="122 Imagen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24" name="123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25" name="124 Grupo"/>
          <p:cNvGrpSpPr/>
          <p:nvPr/>
        </p:nvGrpSpPr>
        <p:grpSpPr>
          <a:xfrm>
            <a:off x="1426718" y="2561135"/>
            <a:ext cx="836380" cy="355429"/>
            <a:chOff x="1431364" y="2541440"/>
            <a:chExt cx="836380" cy="355429"/>
          </a:xfrm>
        </p:grpSpPr>
        <p:pic>
          <p:nvPicPr>
            <p:cNvPr id="126" name="125 Imagen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27" name="126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28" name="127 Grupo"/>
          <p:cNvGrpSpPr/>
          <p:nvPr/>
        </p:nvGrpSpPr>
        <p:grpSpPr>
          <a:xfrm>
            <a:off x="1417506" y="2541055"/>
            <a:ext cx="836380" cy="355429"/>
            <a:chOff x="1431364" y="2541440"/>
            <a:chExt cx="836380" cy="355429"/>
          </a:xfrm>
        </p:grpSpPr>
        <p:pic>
          <p:nvPicPr>
            <p:cNvPr id="129" name="128 Imagen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30" name="129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4428536" y="1397109"/>
            <a:ext cx="503751" cy="299862"/>
            <a:chOff x="4649005" y="805762"/>
            <a:chExt cx="747686" cy="318183"/>
          </a:xfrm>
        </p:grpSpPr>
        <p:sp>
          <p:nvSpPr>
            <p:cNvPr id="14" name="13 Forma libre"/>
            <p:cNvSpPr/>
            <p:nvPr/>
          </p:nvSpPr>
          <p:spPr>
            <a:xfrm>
              <a:off x="4649005" y="1049590"/>
              <a:ext cx="747686" cy="74355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5" name="14 Forma libre"/>
            <p:cNvSpPr/>
            <p:nvPr/>
          </p:nvSpPr>
          <p:spPr>
            <a:xfrm>
              <a:off x="4940163" y="805762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4" name="3 Imagen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47" y="860621"/>
            <a:ext cx="1840555" cy="1233395"/>
          </a:xfrm>
          <a:prstGeom prst="rect">
            <a:avLst/>
          </a:prstGeom>
        </p:spPr>
      </p:pic>
      <p:sp>
        <p:nvSpPr>
          <p:cNvPr id="9" name="8 Llamada rectangular redondeada"/>
          <p:cNvSpPr/>
          <p:nvPr/>
        </p:nvSpPr>
        <p:spPr>
          <a:xfrm>
            <a:off x="395536" y="116632"/>
            <a:ext cx="2791737" cy="794698"/>
          </a:xfrm>
          <a:prstGeom prst="wedgeRoundRectCallout">
            <a:avLst>
              <a:gd name="adj1" fmla="val -7835"/>
              <a:gd name="adj2" fmla="val 109343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solidFill>
                  <a:sysClr val="windowText" lastClr="000000"/>
                </a:solidFill>
              </a:rPr>
              <a:t>I </a:t>
            </a:r>
            <a:r>
              <a:rPr lang="es-ES_tradnl" sz="2400" b="1" dirty="0" err="1">
                <a:solidFill>
                  <a:sysClr val="windowText" lastClr="000000"/>
                </a:solidFill>
              </a:rPr>
              <a:t>need</a:t>
            </a:r>
            <a:r>
              <a:rPr lang="es-ES_tradnl" sz="2400" b="1" dirty="0">
                <a:solidFill>
                  <a:sysClr val="windowText" lastClr="000000"/>
                </a:solidFill>
              </a:rPr>
              <a:t> </a:t>
            </a:r>
            <a:r>
              <a:rPr lang="es-ES_tradnl" sz="2400" b="1" dirty="0" err="1">
                <a:solidFill>
                  <a:sysClr val="windowText" lastClr="000000"/>
                </a:solidFill>
              </a:rPr>
              <a:t>my</a:t>
            </a:r>
            <a:r>
              <a:rPr lang="es-ES_tradnl" sz="2400" b="1" dirty="0">
                <a:solidFill>
                  <a:sysClr val="windowText" lastClr="000000"/>
                </a:solidFill>
              </a:rPr>
              <a:t> </a:t>
            </a:r>
            <a:r>
              <a:rPr lang="es-ES_tradnl" sz="3200" b="1" dirty="0" err="1" smtClean="0">
                <a:solidFill>
                  <a:srgbClr val="FF0000"/>
                </a:solidFill>
              </a:rPr>
              <a:t>mittens</a:t>
            </a:r>
            <a:endParaRPr lang="es-ES" sz="2400" b="1" dirty="0">
              <a:solidFill>
                <a:srgbClr val="FF0000"/>
              </a:solidFill>
            </a:endParaRPr>
          </a:p>
        </p:txBody>
      </p:sp>
      <p:pic>
        <p:nvPicPr>
          <p:cNvPr id="67" name="66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793" y="405534"/>
            <a:ext cx="1158948" cy="8681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8" name="67 CuadroTexto"/>
          <p:cNvSpPr txBox="1"/>
          <p:nvPr/>
        </p:nvSpPr>
        <p:spPr>
          <a:xfrm>
            <a:off x="544118" y="172240"/>
            <a:ext cx="244827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s-ES_tradnl" sz="800" b="1" dirty="0" smtClean="0">
              <a:solidFill>
                <a:prstClr val="black"/>
              </a:solidFill>
            </a:endParaRPr>
          </a:p>
          <a:p>
            <a:pPr algn="ctr"/>
            <a:r>
              <a:rPr lang="es-ES_tradnl" sz="2400" b="1" dirty="0" smtClean="0">
                <a:solidFill>
                  <a:prstClr val="black"/>
                </a:solidFill>
              </a:rPr>
              <a:t>GOOOOOOD!</a:t>
            </a:r>
          </a:p>
          <a:p>
            <a:pPr algn="ctr"/>
            <a:endParaRPr lang="es-ES_tradnl" sz="800" b="1" dirty="0" smtClean="0">
              <a:solidFill>
                <a:prstClr val="black"/>
              </a:solidFill>
            </a:endParaRPr>
          </a:p>
        </p:txBody>
      </p:sp>
      <p:pic>
        <p:nvPicPr>
          <p:cNvPr id="61" name="60 Imagen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890" t="16930" r="40032" b="76949"/>
          <a:stretch/>
        </p:blipFill>
        <p:spPr>
          <a:xfrm>
            <a:off x="1426718" y="2103740"/>
            <a:ext cx="164452" cy="243989"/>
          </a:xfrm>
          <a:prstGeom prst="ellipse">
            <a:avLst/>
          </a:prstGeom>
          <a:ln>
            <a:solidFill>
              <a:srgbClr val="663300"/>
            </a:solidFill>
          </a:ln>
          <a:effectLst/>
        </p:spPr>
      </p:pic>
      <p:pic>
        <p:nvPicPr>
          <p:cNvPr id="69" name="68 Imagen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16" y="5703996"/>
            <a:ext cx="1511683" cy="1109380"/>
          </a:xfrm>
          <a:prstGeom prst="rect">
            <a:avLst/>
          </a:prstGeom>
        </p:spPr>
      </p:pic>
      <p:pic>
        <p:nvPicPr>
          <p:cNvPr id="70" name="69 Imagen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14"/>
          <a:stretch/>
        </p:blipFill>
        <p:spPr>
          <a:xfrm>
            <a:off x="1161915" y="4891314"/>
            <a:ext cx="1328818" cy="1402752"/>
          </a:xfrm>
          <a:prstGeom prst="rect">
            <a:avLst/>
          </a:prstGeom>
        </p:spPr>
      </p:pic>
      <p:pic>
        <p:nvPicPr>
          <p:cNvPr id="71" name="70 Imagen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531" t="1" r="31878" b="60316"/>
          <a:stretch/>
        </p:blipFill>
        <p:spPr>
          <a:xfrm>
            <a:off x="1438257" y="3092298"/>
            <a:ext cx="824842" cy="625487"/>
          </a:xfrm>
          <a:prstGeom prst="rect">
            <a:avLst/>
          </a:prstGeom>
        </p:spPr>
      </p:pic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2736" y="1600192"/>
            <a:ext cx="1534704" cy="17541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5" name="74 Grupo"/>
          <p:cNvGrpSpPr/>
          <p:nvPr/>
        </p:nvGrpSpPr>
        <p:grpSpPr>
          <a:xfrm>
            <a:off x="6823392" y="1372030"/>
            <a:ext cx="232097" cy="317408"/>
            <a:chOff x="4891380" y="761732"/>
            <a:chExt cx="232097" cy="317408"/>
          </a:xfrm>
        </p:grpSpPr>
        <p:sp>
          <p:nvSpPr>
            <p:cNvPr id="76" name="75 Forma libre"/>
            <p:cNvSpPr/>
            <p:nvPr/>
          </p:nvSpPr>
          <p:spPr>
            <a:xfrm>
              <a:off x="4891380" y="1002133"/>
              <a:ext cx="232097" cy="77007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77" name="76 Forma libre"/>
            <p:cNvSpPr/>
            <p:nvPr/>
          </p:nvSpPr>
          <p:spPr>
            <a:xfrm>
              <a:off x="4902200" y="761732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103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573375">
            <a:off x="5757539" y="496972"/>
            <a:ext cx="1032985" cy="71369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2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60" y="3132430"/>
            <a:ext cx="2692979" cy="2426008"/>
          </a:xfrm>
          <a:prstGeom prst="rect">
            <a:avLst/>
          </a:prstGeom>
        </p:spPr>
      </p:pic>
      <p:grpSp>
        <p:nvGrpSpPr>
          <p:cNvPr id="60" name="59 Grupo"/>
          <p:cNvGrpSpPr/>
          <p:nvPr/>
        </p:nvGrpSpPr>
        <p:grpSpPr>
          <a:xfrm>
            <a:off x="7596336" y="1371771"/>
            <a:ext cx="432048" cy="298495"/>
            <a:chOff x="4770662" y="761732"/>
            <a:chExt cx="432048" cy="298495"/>
          </a:xfrm>
        </p:grpSpPr>
        <p:sp>
          <p:nvSpPr>
            <p:cNvPr id="62" name="61 Forma libre"/>
            <p:cNvSpPr/>
            <p:nvPr/>
          </p:nvSpPr>
          <p:spPr>
            <a:xfrm>
              <a:off x="4770662" y="990153"/>
              <a:ext cx="432048" cy="70074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63" name="62 Forma libre"/>
            <p:cNvSpPr/>
            <p:nvPr/>
          </p:nvSpPr>
          <p:spPr>
            <a:xfrm>
              <a:off x="4902200" y="761732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3" name="2 Imagen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707" y="2868175"/>
            <a:ext cx="1133762" cy="139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80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BIEN2.WAV"/>
          </p:stSnd>
        </p:sndAc>
      </p:transition>
    </mc:Choice>
    <mc:Fallback xmlns="">
      <p:transition spd="med">
        <p:fade/>
        <p:sndAc>
          <p:stSnd>
            <p:snd r:embed="rId24" name="BIEN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175 Imagen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09129"/>
            <a:ext cx="2791737" cy="563223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65" name="64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4799"/>
          <a:stretch/>
        </p:blipFill>
        <p:spPr>
          <a:xfrm rot="8358161" flipH="1">
            <a:off x="2604792" y="4462831"/>
            <a:ext cx="702951" cy="690737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 rot="12672231">
            <a:off x="336145" y="4248936"/>
            <a:ext cx="732620" cy="810718"/>
          </a:xfrm>
          <a:prstGeom prst="rect">
            <a:avLst/>
          </a:prstGeom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012" y="463723"/>
            <a:ext cx="1209757" cy="7094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985" y="1566205"/>
            <a:ext cx="1691614" cy="15260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95" name="194 Grupo"/>
          <p:cNvGrpSpPr/>
          <p:nvPr/>
        </p:nvGrpSpPr>
        <p:grpSpPr>
          <a:xfrm>
            <a:off x="5675776" y="1386059"/>
            <a:ext cx="288032" cy="249369"/>
            <a:chOff x="4899896" y="746754"/>
            <a:chExt cx="288032" cy="289118"/>
          </a:xfrm>
        </p:grpSpPr>
        <p:sp>
          <p:nvSpPr>
            <p:cNvPr id="196" name="195 Forma libre"/>
            <p:cNvSpPr/>
            <p:nvPr/>
          </p:nvSpPr>
          <p:spPr>
            <a:xfrm>
              <a:off x="4899896" y="990153"/>
              <a:ext cx="288032" cy="45719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97" name="196 Forma libre"/>
            <p:cNvSpPr/>
            <p:nvPr/>
          </p:nvSpPr>
          <p:spPr>
            <a:xfrm>
              <a:off x="4984884" y="746754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5" name="4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484" y="4345434"/>
            <a:ext cx="1315515" cy="7564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963" y="1566204"/>
            <a:ext cx="1714898" cy="1498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318" y="4330915"/>
            <a:ext cx="1428040" cy="716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580" y="1600898"/>
            <a:ext cx="1604868" cy="19774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906" y="4077072"/>
            <a:ext cx="1337971" cy="10247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15 Grupo"/>
          <p:cNvGrpSpPr/>
          <p:nvPr/>
        </p:nvGrpSpPr>
        <p:grpSpPr>
          <a:xfrm>
            <a:off x="4428536" y="1397109"/>
            <a:ext cx="503751" cy="299862"/>
            <a:chOff x="4649005" y="805762"/>
            <a:chExt cx="747686" cy="318183"/>
          </a:xfrm>
        </p:grpSpPr>
        <p:sp>
          <p:nvSpPr>
            <p:cNvPr id="14" name="13 Forma libre"/>
            <p:cNvSpPr/>
            <p:nvPr/>
          </p:nvSpPr>
          <p:spPr>
            <a:xfrm>
              <a:off x="4649005" y="1049590"/>
              <a:ext cx="747686" cy="74355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5" name="14 Forma libre"/>
            <p:cNvSpPr/>
            <p:nvPr/>
          </p:nvSpPr>
          <p:spPr>
            <a:xfrm>
              <a:off x="4940163" y="805762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4" name="3 Imagen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47" y="860621"/>
            <a:ext cx="1840555" cy="1233395"/>
          </a:xfrm>
          <a:prstGeom prst="rect">
            <a:avLst/>
          </a:prstGeom>
        </p:spPr>
      </p:pic>
      <p:sp>
        <p:nvSpPr>
          <p:cNvPr id="9" name="8 Llamada rectangular redondeada"/>
          <p:cNvSpPr/>
          <p:nvPr/>
        </p:nvSpPr>
        <p:spPr>
          <a:xfrm>
            <a:off x="395536" y="116632"/>
            <a:ext cx="2791737" cy="794698"/>
          </a:xfrm>
          <a:prstGeom prst="wedgeRoundRectCallout">
            <a:avLst>
              <a:gd name="adj1" fmla="val -7835"/>
              <a:gd name="adj2" fmla="val 109343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ysClr val="windowText" lastClr="000000"/>
                </a:solidFill>
              </a:rPr>
              <a:t>THANK YOU!</a:t>
            </a:r>
            <a:endParaRPr lang="es-ES" sz="2400" b="1" dirty="0">
              <a:solidFill>
                <a:srgbClr val="FF0000"/>
              </a:solidFill>
            </a:endParaRPr>
          </a:p>
        </p:txBody>
      </p:sp>
      <p:pic>
        <p:nvPicPr>
          <p:cNvPr id="67" name="66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793" y="405534"/>
            <a:ext cx="1158948" cy="8681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8" name="67 CuadroTexto"/>
          <p:cNvSpPr txBox="1"/>
          <p:nvPr/>
        </p:nvSpPr>
        <p:spPr>
          <a:xfrm>
            <a:off x="569513" y="160038"/>
            <a:ext cx="244827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s-ES_tradnl" sz="800" b="1" dirty="0" smtClean="0">
              <a:solidFill>
                <a:prstClr val="black"/>
              </a:solidFill>
            </a:endParaRPr>
          </a:p>
          <a:p>
            <a:pPr algn="ctr"/>
            <a:r>
              <a:rPr lang="es-ES_tradnl" sz="2400" b="1" dirty="0" smtClean="0">
                <a:solidFill>
                  <a:prstClr val="black"/>
                </a:solidFill>
              </a:rPr>
              <a:t>GOOOOOOD!</a:t>
            </a:r>
          </a:p>
          <a:p>
            <a:pPr algn="ctr"/>
            <a:endParaRPr lang="es-ES_tradnl" sz="800" b="1" dirty="0" smtClean="0">
              <a:solidFill>
                <a:prstClr val="black"/>
              </a:solidFill>
            </a:endParaRPr>
          </a:p>
        </p:txBody>
      </p:sp>
      <p:pic>
        <p:nvPicPr>
          <p:cNvPr id="61" name="60 Imagen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890" t="16930" r="40032" b="76949"/>
          <a:stretch/>
        </p:blipFill>
        <p:spPr>
          <a:xfrm>
            <a:off x="1426718" y="2103740"/>
            <a:ext cx="164452" cy="243989"/>
          </a:xfrm>
          <a:prstGeom prst="ellipse">
            <a:avLst/>
          </a:prstGeom>
          <a:ln>
            <a:solidFill>
              <a:srgbClr val="663300"/>
            </a:solidFill>
          </a:ln>
          <a:effectLst/>
        </p:spPr>
      </p:pic>
      <p:pic>
        <p:nvPicPr>
          <p:cNvPr id="69" name="68 Imagen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16" y="5703996"/>
            <a:ext cx="1511683" cy="1109380"/>
          </a:xfrm>
          <a:prstGeom prst="rect">
            <a:avLst/>
          </a:prstGeom>
        </p:spPr>
      </p:pic>
      <p:pic>
        <p:nvPicPr>
          <p:cNvPr id="70" name="69 Imagen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14"/>
          <a:stretch/>
        </p:blipFill>
        <p:spPr>
          <a:xfrm>
            <a:off x="1161915" y="4891314"/>
            <a:ext cx="1328818" cy="1402752"/>
          </a:xfrm>
          <a:prstGeom prst="rect">
            <a:avLst/>
          </a:prstGeom>
        </p:spPr>
      </p:pic>
      <p:pic>
        <p:nvPicPr>
          <p:cNvPr id="71" name="70 Imagen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531" t="1" r="31878" b="60316"/>
          <a:stretch/>
        </p:blipFill>
        <p:spPr>
          <a:xfrm>
            <a:off x="1438257" y="3092298"/>
            <a:ext cx="824842" cy="625487"/>
          </a:xfrm>
          <a:prstGeom prst="rect">
            <a:avLst/>
          </a:prstGeom>
        </p:spPr>
      </p:pic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2736" y="1600192"/>
            <a:ext cx="1534704" cy="17541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5" name="74 Grupo"/>
          <p:cNvGrpSpPr/>
          <p:nvPr/>
        </p:nvGrpSpPr>
        <p:grpSpPr>
          <a:xfrm>
            <a:off x="6823392" y="1372030"/>
            <a:ext cx="232097" cy="317408"/>
            <a:chOff x="4891380" y="761732"/>
            <a:chExt cx="232097" cy="317408"/>
          </a:xfrm>
        </p:grpSpPr>
        <p:sp>
          <p:nvSpPr>
            <p:cNvPr id="76" name="75 Forma libre"/>
            <p:cNvSpPr/>
            <p:nvPr/>
          </p:nvSpPr>
          <p:spPr>
            <a:xfrm>
              <a:off x="4891380" y="1002133"/>
              <a:ext cx="232097" cy="77007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77" name="76 Forma libre"/>
            <p:cNvSpPr/>
            <p:nvPr/>
          </p:nvSpPr>
          <p:spPr>
            <a:xfrm>
              <a:off x="4902200" y="761732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21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34" y="3154437"/>
            <a:ext cx="2692979" cy="2426008"/>
          </a:xfrm>
          <a:prstGeom prst="rect">
            <a:avLst/>
          </a:prstGeom>
        </p:spPr>
      </p:pic>
      <p:grpSp>
        <p:nvGrpSpPr>
          <p:cNvPr id="60" name="59 Grupo"/>
          <p:cNvGrpSpPr/>
          <p:nvPr/>
        </p:nvGrpSpPr>
        <p:grpSpPr>
          <a:xfrm>
            <a:off x="7596336" y="1371771"/>
            <a:ext cx="432048" cy="298495"/>
            <a:chOff x="4770662" y="761732"/>
            <a:chExt cx="432048" cy="298495"/>
          </a:xfrm>
        </p:grpSpPr>
        <p:sp>
          <p:nvSpPr>
            <p:cNvPr id="62" name="61 Forma libre"/>
            <p:cNvSpPr/>
            <p:nvPr/>
          </p:nvSpPr>
          <p:spPr>
            <a:xfrm>
              <a:off x="4770662" y="990153"/>
              <a:ext cx="432048" cy="70074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63" name="62 Forma libre"/>
            <p:cNvSpPr/>
            <p:nvPr/>
          </p:nvSpPr>
          <p:spPr>
            <a:xfrm>
              <a:off x="4902200" y="761732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3" name="2 Imagen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707" y="2868175"/>
            <a:ext cx="1133762" cy="1395869"/>
          </a:xfrm>
          <a:prstGeom prst="rect">
            <a:avLst/>
          </a:prstGeom>
        </p:spPr>
      </p:pic>
      <p:pic>
        <p:nvPicPr>
          <p:cNvPr id="59" name="58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09414"/>
            <a:ext cx="756969" cy="7178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506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BIEN2.WAV"/>
          </p:stSnd>
        </p:sndAc>
      </p:transition>
    </mc:Choice>
    <mc:Fallback xmlns="">
      <p:transition spd="med">
        <p:fade/>
        <p:sndAc>
          <p:stSnd>
            <p:snd r:embed="rId24" name="BIEN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108 Forma libre"/>
          <p:cNvSpPr/>
          <p:nvPr/>
        </p:nvSpPr>
        <p:spPr>
          <a:xfrm>
            <a:off x="5521300" y="1615711"/>
            <a:ext cx="850900" cy="140148"/>
          </a:xfrm>
          <a:custGeom>
            <a:avLst/>
            <a:gdLst>
              <a:gd name="connsiteX0" fmla="*/ 0 w 431800"/>
              <a:gd name="connsiteY0" fmla="*/ 88971 h 101671"/>
              <a:gd name="connsiteX1" fmla="*/ 190500 w 431800"/>
              <a:gd name="connsiteY1" fmla="*/ 71 h 101671"/>
              <a:gd name="connsiteX2" fmla="*/ 431800 w 431800"/>
              <a:gd name="connsiteY2" fmla="*/ 101671 h 101671"/>
              <a:gd name="connsiteX0" fmla="*/ 0 w 622300"/>
              <a:gd name="connsiteY0" fmla="*/ 101600 h 101600"/>
              <a:gd name="connsiteX1" fmla="*/ 381000 w 622300"/>
              <a:gd name="connsiteY1" fmla="*/ 0 h 101600"/>
              <a:gd name="connsiteX2" fmla="*/ 622300 w 622300"/>
              <a:gd name="connsiteY2" fmla="*/ 101600 h 101600"/>
              <a:gd name="connsiteX0" fmla="*/ 0 w 850900"/>
              <a:gd name="connsiteY0" fmla="*/ 102048 h 140148"/>
              <a:gd name="connsiteX1" fmla="*/ 381000 w 850900"/>
              <a:gd name="connsiteY1" fmla="*/ 448 h 140148"/>
              <a:gd name="connsiteX2" fmla="*/ 850900 w 850900"/>
              <a:gd name="connsiteY2" fmla="*/ 140148 h 14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0900" h="140148">
                <a:moveTo>
                  <a:pt x="0" y="102048"/>
                </a:moveTo>
                <a:cubicBezTo>
                  <a:pt x="59266" y="56539"/>
                  <a:pt x="239183" y="-5902"/>
                  <a:pt x="381000" y="448"/>
                </a:cubicBezTo>
                <a:cubicBezTo>
                  <a:pt x="522817" y="6798"/>
                  <a:pt x="766233" y="90406"/>
                  <a:pt x="850900" y="140148"/>
                </a:cubicBezTo>
              </a:path>
            </a:pathLst>
          </a:custGeom>
          <a:noFill/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grpSp>
        <p:nvGrpSpPr>
          <p:cNvPr id="219" name="218 Grupo"/>
          <p:cNvGrpSpPr/>
          <p:nvPr/>
        </p:nvGrpSpPr>
        <p:grpSpPr>
          <a:xfrm>
            <a:off x="6457404" y="1364838"/>
            <a:ext cx="850900" cy="368569"/>
            <a:chOff x="4597400" y="761732"/>
            <a:chExt cx="850900" cy="368569"/>
          </a:xfrm>
        </p:grpSpPr>
        <p:sp>
          <p:nvSpPr>
            <p:cNvPr id="220" name="219 Forma libre"/>
            <p:cNvSpPr/>
            <p:nvPr/>
          </p:nvSpPr>
          <p:spPr>
            <a:xfrm>
              <a:off x="4597400" y="990153"/>
              <a:ext cx="850900" cy="140148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221" name="220 Forma libre"/>
            <p:cNvSpPr/>
            <p:nvPr/>
          </p:nvSpPr>
          <p:spPr>
            <a:xfrm>
              <a:off x="4902200" y="761732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18" name="1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990" y="1676414"/>
            <a:ext cx="1014998" cy="8345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654" y="1652376"/>
            <a:ext cx="862294" cy="9333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15 Grupo"/>
          <p:cNvGrpSpPr/>
          <p:nvPr/>
        </p:nvGrpSpPr>
        <p:grpSpPr>
          <a:xfrm>
            <a:off x="4292928" y="1386059"/>
            <a:ext cx="850900" cy="368569"/>
            <a:chOff x="4597400" y="761732"/>
            <a:chExt cx="850900" cy="368569"/>
          </a:xfrm>
        </p:grpSpPr>
        <p:sp>
          <p:nvSpPr>
            <p:cNvPr id="14" name="13 Forma libre"/>
            <p:cNvSpPr/>
            <p:nvPr/>
          </p:nvSpPr>
          <p:spPr>
            <a:xfrm>
              <a:off x="4597400" y="990153"/>
              <a:ext cx="850900" cy="140148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5" name="14 Forma libre"/>
            <p:cNvSpPr/>
            <p:nvPr/>
          </p:nvSpPr>
          <p:spPr>
            <a:xfrm>
              <a:off x="4902200" y="761732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95" name="194 Grupo"/>
          <p:cNvGrpSpPr/>
          <p:nvPr/>
        </p:nvGrpSpPr>
        <p:grpSpPr>
          <a:xfrm>
            <a:off x="5802734" y="1386059"/>
            <a:ext cx="288032" cy="249369"/>
            <a:chOff x="4899896" y="746754"/>
            <a:chExt cx="288032" cy="289118"/>
          </a:xfrm>
        </p:grpSpPr>
        <p:sp>
          <p:nvSpPr>
            <p:cNvPr id="196" name="195 Forma libre"/>
            <p:cNvSpPr/>
            <p:nvPr/>
          </p:nvSpPr>
          <p:spPr>
            <a:xfrm>
              <a:off x="4899896" y="990153"/>
              <a:ext cx="288032" cy="45719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97" name="196 Forma libre"/>
            <p:cNvSpPr/>
            <p:nvPr/>
          </p:nvSpPr>
          <p:spPr>
            <a:xfrm>
              <a:off x="4984884" y="746754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176" name="175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2" y="1109129"/>
            <a:ext cx="2651484" cy="563223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9" name="8 Llamada rectangular redondeada"/>
          <p:cNvSpPr/>
          <p:nvPr/>
        </p:nvSpPr>
        <p:spPr>
          <a:xfrm>
            <a:off x="395536" y="260648"/>
            <a:ext cx="2791737" cy="650682"/>
          </a:xfrm>
          <a:prstGeom prst="wedgeRoundRectCallout">
            <a:avLst>
              <a:gd name="adj1" fmla="val -7835"/>
              <a:gd name="adj2" fmla="val 109343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solidFill>
                  <a:sysClr val="windowText" lastClr="000000"/>
                </a:solidFill>
              </a:rPr>
              <a:t>I </a:t>
            </a:r>
            <a:r>
              <a:rPr lang="es-ES_tradnl" sz="2400" b="1" dirty="0" err="1">
                <a:solidFill>
                  <a:sysClr val="windowText" lastClr="000000"/>
                </a:solidFill>
              </a:rPr>
              <a:t>need</a:t>
            </a:r>
            <a:r>
              <a:rPr lang="es-ES_tradnl" sz="2400" b="1" dirty="0">
                <a:solidFill>
                  <a:sysClr val="windowText" lastClr="000000"/>
                </a:solidFill>
              </a:rPr>
              <a:t> </a:t>
            </a:r>
            <a:r>
              <a:rPr lang="es-ES_tradnl" sz="2400" b="1" dirty="0" err="1">
                <a:solidFill>
                  <a:sysClr val="windowText" lastClr="000000"/>
                </a:solidFill>
              </a:rPr>
              <a:t>my</a:t>
            </a:r>
            <a:r>
              <a:rPr lang="es-ES_tradnl" sz="2400" b="1" dirty="0">
                <a:solidFill>
                  <a:sysClr val="windowText" lastClr="000000"/>
                </a:solidFill>
              </a:rPr>
              <a:t> </a:t>
            </a:r>
            <a:r>
              <a:rPr lang="es-ES_tradnl" sz="2800" b="1" dirty="0" err="1" smtClean="0">
                <a:solidFill>
                  <a:srgbClr val="FF0000"/>
                </a:solidFill>
              </a:rPr>
              <a:t>blouse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355976" y="6237312"/>
            <a:ext cx="401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>
                <a:solidFill>
                  <a:prstClr val="black"/>
                </a:solidFill>
              </a:rPr>
              <a:t>Click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on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the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right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picture</a:t>
            </a:r>
            <a:endParaRPr lang="es-ES" sz="2400" b="1" dirty="0">
              <a:solidFill>
                <a:prstClr val="black"/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018" y="388185"/>
            <a:ext cx="1253126" cy="7365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10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259" y="1576926"/>
            <a:ext cx="1770238" cy="13353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796" y="1557074"/>
            <a:ext cx="1433705" cy="18719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3" y="3948476"/>
            <a:ext cx="1358615" cy="11370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342" y="3948476"/>
            <a:ext cx="1299862" cy="11370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7" name="26 Grupo"/>
          <p:cNvGrpSpPr/>
          <p:nvPr/>
        </p:nvGrpSpPr>
        <p:grpSpPr>
          <a:xfrm>
            <a:off x="7668346" y="1350415"/>
            <a:ext cx="360040" cy="350393"/>
            <a:chOff x="4571581" y="761732"/>
            <a:chExt cx="433063" cy="316331"/>
          </a:xfrm>
        </p:grpSpPr>
        <p:sp>
          <p:nvSpPr>
            <p:cNvPr id="28" name="27 Forma libre"/>
            <p:cNvSpPr/>
            <p:nvPr/>
          </p:nvSpPr>
          <p:spPr>
            <a:xfrm>
              <a:off x="4571581" y="990153"/>
              <a:ext cx="433063" cy="87910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29" name="28 Forma libre"/>
            <p:cNvSpPr/>
            <p:nvPr/>
          </p:nvSpPr>
          <p:spPr>
            <a:xfrm>
              <a:off x="4752661" y="761732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30" name="29 Grupo"/>
          <p:cNvGrpSpPr/>
          <p:nvPr/>
        </p:nvGrpSpPr>
        <p:grpSpPr>
          <a:xfrm>
            <a:off x="1403648" y="2746636"/>
            <a:ext cx="864096" cy="322324"/>
            <a:chOff x="1403648" y="2748164"/>
            <a:chExt cx="864096" cy="322324"/>
          </a:xfrm>
        </p:grpSpPr>
        <p:pic>
          <p:nvPicPr>
            <p:cNvPr id="31" name="30 Imagen"/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52" t="18658" r="43390" b="75981"/>
            <a:stretch/>
          </p:blipFill>
          <p:spPr>
            <a:xfrm>
              <a:off x="1403648" y="2748164"/>
              <a:ext cx="864096" cy="320686"/>
            </a:xfrm>
            <a:prstGeom prst="ellipse">
              <a:avLst/>
            </a:prstGeom>
            <a:effectLst/>
          </p:spPr>
        </p:pic>
        <p:sp>
          <p:nvSpPr>
            <p:cNvPr id="32" name="31 Elipse"/>
            <p:cNvSpPr/>
            <p:nvPr/>
          </p:nvSpPr>
          <p:spPr>
            <a:xfrm>
              <a:off x="1777546" y="2913758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7227" y="416155"/>
            <a:ext cx="925138" cy="69297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34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6517">
            <a:off x="7740590" y="2894339"/>
            <a:ext cx="575592" cy="21082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365104"/>
            <a:ext cx="1269122" cy="6930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07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188" y="1663333"/>
            <a:ext cx="1141400" cy="9384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9" name="108 Forma libre"/>
          <p:cNvSpPr/>
          <p:nvPr/>
        </p:nvSpPr>
        <p:spPr>
          <a:xfrm>
            <a:off x="5458742" y="1615711"/>
            <a:ext cx="850900" cy="140148"/>
          </a:xfrm>
          <a:custGeom>
            <a:avLst/>
            <a:gdLst>
              <a:gd name="connsiteX0" fmla="*/ 0 w 431800"/>
              <a:gd name="connsiteY0" fmla="*/ 88971 h 101671"/>
              <a:gd name="connsiteX1" fmla="*/ 190500 w 431800"/>
              <a:gd name="connsiteY1" fmla="*/ 71 h 101671"/>
              <a:gd name="connsiteX2" fmla="*/ 431800 w 431800"/>
              <a:gd name="connsiteY2" fmla="*/ 101671 h 101671"/>
              <a:gd name="connsiteX0" fmla="*/ 0 w 622300"/>
              <a:gd name="connsiteY0" fmla="*/ 101600 h 101600"/>
              <a:gd name="connsiteX1" fmla="*/ 381000 w 622300"/>
              <a:gd name="connsiteY1" fmla="*/ 0 h 101600"/>
              <a:gd name="connsiteX2" fmla="*/ 622300 w 622300"/>
              <a:gd name="connsiteY2" fmla="*/ 101600 h 101600"/>
              <a:gd name="connsiteX0" fmla="*/ 0 w 850900"/>
              <a:gd name="connsiteY0" fmla="*/ 102048 h 140148"/>
              <a:gd name="connsiteX1" fmla="*/ 381000 w 850900"/>
              <a:gd name="connsiteY1" fmla="*/ 448 h 140148"/>
              <a:gd name="connsiteX2" fmla="*/ 850900 w 850900"/>
              <a:gd name="connsiteY2" fmla="*/ 140148 h 14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0900" h="140148">
                <a:moveTo>
                  <a:pt x="0" y="102048"/>
                </a:moveTo>
                <a:cubicBezTo>
                  <a:pt x="59266" y="56539"/>
                  <a:pt x="239183" y="-5902"/>
                  <a:pt x="381000" y="448"/>
                </a:cubicBezTo>
                <a:cubicBezTo>
                  <a:pt x="522817" y="6798"/>
                  <a:pt x="766233" y="90406"/>
                  <a:pt x="850900" y="140148"/>
                </a:cubicBezTo>
              </a:path>
            </a:pathLst>
          </a:custGeom>
          <a:noFill/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grpSp>
        <p:nvGrpSpPr>
          <p:cNvPr id="219" name="218 Grupo"/>
          <p:cNvGrpSpPr/>
          <p:nvPr/>
        </p:nvGrpSpPr>
        <p:grpSpPr>
          <a:xfrm>
            <a:off x="6457404" y="1364838"/>
            <a:ext cx="850900" cy="368569"/>
            <a:chOff x="4597400" y="761732"/>
            <a:chExt cx="850900" cy="368569"/>
          </a:xfrm>
        </p:grpSpPr>
        <p:sp>
          <p:nvSpPr>
            <p:cNvPr id="220" name="219 Forma libre"/>
            <p:cNvSpPr/>
            <p:nvPr/>
          </p:nvSpPr>
          <p:spPr>
            <a:xfrm>
              <a:off x="4597400" y="990153"/>
              <a:ext cx="850900" cy="140148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221" name="220 Forma libre"/>
            <p:cNvSpPr/>
            <p:nvPr/>
          </p:nvSpPr>
          <p:spPr>
            <a:xfrm>
              <a:off x="4902200" y="761732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18" name="1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390" y="1615375"/>
            <a:ext cx="1606163" cy="1375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652376"/>
            <a:ext cx="862294" cy="9333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15 Grupo"/>
          <p:cNvGrpSpPr/>
          <p:nvPr/>
        </p:nvGrpSpPr>
        <p:grpSpPr>
          <a:xfrm>
            <a:off x="4524920" y="1328206"/>
            <a:ext cx="263104" cy="382361"/>
            <a:chOff x="4804464" y="749170"/>
            <a:chExt cx="263104" cy="382361"/>
          </a:xfrm>
        </p:grpSpPr>
        <p:sp>
          <p:nvSpPr>
            <p:cNvPr id="14" name="13 Forma libre"/>
            <p:cNvSpPr/>
            <p:nvPr/>
          </p:nvSpPr>
          <p:spPr>
            <a:xfrm>
              <a:off x="4804464" y="1027792"/>
              <a:ext cx="263104" cy="103739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5" name="14 Forma libre"/>
            <p:cNvSpPr/>
            <p:nvPr/>
          </p:nvSpPr>
          <p:spPr>
            <a:xfrm>
              <a:off x="4811878" y="749170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95" name="194 Grupo"/>
          <p:cNvGrpSpPr/>
          <p:nvPr/>
        </p:nvGrpSpPr>
        <p:grpSpPr>
          <a:xfrm>
            <a:off x="5740176" y="1386059"/>
            <a:ext cx="288032" cy="249369"/>
            <a:chOff x="4899896" y="746754"/>
            <a:chExt cx="288032" cy="289118"/>
          </a:xfrm>
        </p:grpSpPr>
        <p:sp>
          <p:nvSpPr>
            <p:cNvPr id="196" name="195 Forma libre"/>
            <p:cNvSpPr/>
            <p:nvPr/>
          </p:nvSpPr>
          <p:spPr>
            <a:xfrm>
              <a:off x="4899896" y="990153"/>
              <a:ext cx="288032" cy="45719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97" name="196 Forma libre"/>
            <p:cNvSpPr/>
            <p:nvPr/>
          </p:nvSpPr>
          <p:spPr>
            <a:xfrm>
              <a:off x="4984884" y="746754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176" name="175 Imagen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2" y="1109129"/>
            <a:ext cx="2651484" cy="563223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9" name="8 Llamada rectangular redondeada"/>
          <p:cNvSpPr/>
          <p:nvPr/>
        </p:nvSpPr>
        <p:spPr>
          <a:xfrm>
            <a:off x="395536" y="260648"/>
            <a:ext cx="2791737" cy="650682"/>
          </a:xfrm>
          <a:prstGeom prst="wedgeRoundRectCallout">
            <a:avLst>
              <a:gd name="adj1" fmla="val -7835"/>
              <a:gd name="adj2" fmla="val 109343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solidFill>
                  <a:sysClr val="windowText" lastClr="000000"/>
                </a:solidFill>
              </a:rPr>
              <a:t>I </a:t>
            </a:r>
            <a:r>
              <a:rPr lang="es-ES_tradnl" sz="2400" b="1" dirty="0" err="1">
                <a:solidFill>
                  <a:sysClr val="windowText" lastClr="000000"/>
                </a:solidFill>
              </a:rPr>
              <a:t>need</a:t>
            </a:r>
            <a:r>
              <a:rPr lang="es-ES_tradnl" sz="2400" b="1" dirty="0">
                <a:solidFill>
                  <a:sysClr val="windowText" lastClr="000000"/>
                </a:solidFill>
              </a:rPr>
              <a:t> </a:t>
            </a:r>
            <a:r>
              <a:rPr lang="es-ES_tradnl" sz="2400" b="1" dirty="0" err="1">
                <a:solidFill>
                  <a:sysClr val="windowText" lastClr="000000"/>
                </a:solidFill>
              </a:rPr>
              <a:t>my</a:t>
            </a:r>
            <a:r>
              <a:rPr lang="es-ES_tradnl" sz="2400" b="1" dirty="0">
                <a:solidFill>
                  <a:sysClr val="windowText" lastClr="000000"/>
                </a:solidFill>
              </a:rPr>
              <a:t> </a:t>
            </a:r>
            <a:r>
              <a:rPr lang="es-ES_tradnl" sz="2800" b="1" dirty="0" err="1" smtClean="0">
                <a:solidFill>
                  <a:srgbClr val="FF0000"/>
                </a:solidFill>
              </a:rPr>
              <a:t>skirt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355976" y="6237312"/>
            <a:ext cx="401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>
                <a:solidFill>
                  <a:prstClr val="black"/>
                </a:solidFill>
              </a:rPr>
              <a:t>Click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on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the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right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picture</a:t>
            </a:r>
            <a:endParaRPr lang="es-ES" sz="2400" b="1" dirty="0">
              <a:solidFill>
                <a:prstClr val="black"/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018" y="388185"/>
            <a:ext cx="1253126" cy="7365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796" y="1557074"/>
            <a:ext cx="1433705" cy="18719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3" y="3948476"/>
            <a:ext cx="1358615" cy="11370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342" y="3948476"/>
            <a:ext cx="1299862" cy="11370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7" name="26 Grupo"/>
          <p:cNvGrpSpPr/>
          <p:nvPr/>
        </p:nvGrpSpPr>
        <p:grpSpPr>
          <a:xfrm>
            <a:off x="7668346" y="1350415"/>
            <a:ext cx="360040" cy="350393"/>
            <a:chOff x="4571581" y="761732"/>
            <a:chExt cx="433063" cy="316331"/>
          </a:xfrm>
        </p:grpSpPr>
        <p:sp>
          <p:nvSpPr>
            <p:cNvPr id="28" name="27 Forma libre"/>
            <p:cNvSpPr/>
            <p:nvPr/>
          </p:nvSpPr>
          <p:spPr>
            <a:xfrm>
              <a:off x="4571581" y="990153"/>
              <a:ext cx="433063" cy="87910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29" name="28 Forma libre"/>
            <p:cNvSpPr/>
            <p:nvPr/>
          </p:nvSpPr>
          <p:spPr>
            <a:xfrm>
              <a:off x="4752661" y="761732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30" name="29 Grupo"/>
          <p:cNvGrpSpPr/>
          <p:nvPr/>
        </p:nvGrpSpPr>
        <p:grpSpPr>
          <a:xfrm>
            <a:off x="1403648" y="2746636"/>
            <a:ext cx="864096" cy="322324"/>
            <a:chOff x="1403648" y="2748164"/>
            <a:chExt cx="864096" cy="322324"/>
          </a:xfrm>
        </p:grpSpPr>
        <p:pic>
          <p:nvPicPr>
            <p:cNvPr id="31" name="30 Imagen"/>
            <p:cNvPicPr>
              <a:picLocks noChangeAspect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52" t="18658" r="43390" b="75981"/>
            <a:stretch/>
          </p:blipFill>
          <p:spPr>
            <a:xfrm>
              <a:off x="1403648" y="2748164"/>
              <a:ext cx="864096" cy="320686"/>
            </a:xfrm>
            <a:prstGeom prst="ellipse">
              <a:avLst/>
            </a:prstGeom>
            <a:effectLst/>
          </p:spPr>
        </p:pic>
        <p:sp>
          <p:nvSpPr>
            <p:cNvPr id="32" name="31 Elipse"/>
            <p:cNvSpPr/>
            <p:nvPr/>
          </p:nvSpPr>
          <p:spPr>
            <a:xfrm>
              <a:off x="1777546" y="2913758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7227" y="416155"/>
            <a:ext cx="925138" cy="69297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34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6517">
            <a:off x="7740590" y="2894339"/>
            <a:ext cx="575592" cy="21082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365104"/>
            <a:ext cx="1269122" cy="6930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83" y="3361804"/>
            <a:ext cx="2401626" cy="1584829"/>
          </a:xfrm>
          <a:prstGeom prst="rect">
            <a:avLst/>
          </a:prstGeom>
        </p:spPr>
      </p:pic>
      <p:sp>
        <p:nvSpPr>
          <p:cNvPr id="34" name="33 CuadroTexto"/>
          <p:cNvSpPr txBox="1"/>
          <p:nvPr/>
        </p:nvSpPr>
        <p:spPr>
          <a:xfrm>
            <a:off x="539552" y="355156"/>
            <a:ext cx="244827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prstClr val="black"/>
                </a:solidFill>
              </a:rPr>
              <a:t>GOOOOOOD!</a:t>
            </a:r>
            <a:endParaRPr lang="es-ES" sz="2400" b="1" dirty="0">
              <a:solidFill>
                <a:prstClr val="black"/>
              </a:solidFill>
            </a:endParaRPr>
          </a:p>
        </p:txBody>
      </p:sp>
      <p:pic>
        <p:nvPicPr>
          <p:cNvPr id="36" name="35 Imagen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252" t="18658" r="43390" b="75981"/>
          <a:stretch/>
        </p:blipFill>
        <p:spPr>
          <a:xfrm>
            <a:off x="1476344" y="2348880"/>
            <a:ext cx="132346" cy="216024"/>
          </a:xfrm>
          <a:prstGeom prst="ellipse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8081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E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175 Imagen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2" y="1109129"/>
            <a:ext cx="2651484" cy="563223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60" y="4462910"/>
            <a:ext cx="1371487" cy="1127667"/>
          </a:xfrm>
          <a:prstGeom prst="rect">
            <a:avLst/>
          </a:prstGeom>
        </p:spPr>
      </p:pic>
      <p:pic>
        <p:nvPicPr>
          <p:cNvPr id="11" name="10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700" y="1693044"/>
            <a:ext cx="995062" cy="9463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9" name="108 Forma libre"/>
          <p:cNvSpPr/>
          <p:nvPr/>
        </p:nvSpPr>
        <p:spPr>
          <a:xfrm>
            <a:off x="5458742" y="1615711"/>
            <a:ext cx="850900" cy="140148"/>
          </a:xfrm>
          <a:custGeom>
            <a:avLst/>
            <a:gdLst>
              <a:gd name="connsiteX0" fmla="*/ 0 w 431800"/>
              <a:gd name="connsiteY0" fmla="*/ 88971 h 101671"/>
              <a:gd name="connsiteX1" fmla="*/ 190500 w 431800"/>
              <a:gd name="connsiteY1" fmla="*/ 71 h 101671"/>
              <a:gd name="connsiteX2" fmla="*/ 431800 w 431800"/>
              <a:gd name="connsiteY2" fmla="*/ 101671 h 101671"/>
              <a:gd name="connsiteX0" fmla="*/ 0 w 622300"/>
              <a:gd name="connsiteY0" fmla="*/ 101600 h 101600"/>
              <a:gd name="connsiteX1" fmla="*/ 381000 w 622300"/>
              <a:gd name="connsiteY1" fmla="*/ 0 h 101600"/>
              <a:gd name="connsiteX2" fmla="*/ 622300 w 622300"/>
              <a:gd name="connsiteY2" fmla="*/ 101600 h 101600"/>
              <a:gd name="connsiteX0" fmla="*/ 0 w 850900"/>
              <a:gd name="connsiteY0" fmla="*/ 102048 h 140148"/>
              <a:gd name="connsiteX1" fmla="*/ 381000 w 850900"/>
              <a:gd name="connsiteY1" fmla="*/ 448 h 140148"/>
              <a:gd name="connsiteX2" fmla="*/ 850900 w 850900"/>
              <a:gd name="connsiteY2" fmla="*/ 140148 h 14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0900" h="140148">
                <a:moveTo>
                  <a:pt x="0" y="102048"/>
                </a:moveTo>
                <a:cubicBezTo>
                  <a:pt x="59266" y="56539"/>
                  <a:pt x="239183" y="-5902"/>
                  <a:pt x="381000" y="448"/>
                </a:cubicBezTo>
                <a:cubicBezTo>
                  <a:pt x="522817" y="6798"/>
                  <a:pt x="766233" y="90406"/>
                  <a:pt x="850900" y="140148"/>
                </a:cubicBezTo>
              </a:path>
            </a:pathLst>
          </a:custGeom>
          <a:noFill/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21" name="220 Forma libre"/>
          <p:cNvSpPr/>
          <p:nvPr/>
        </p:nvSpPr>
        <p:spPr>
          <a:xfrm>
            <a:off x="6762204" y="1364838"/>
            <a:ext cx="165368" cy="228868"/>
          </a:xfrm>
          <a:custGeom>
            <a:avLst/>
            <a:gdLst>
              <a:gd name="connsiteX0" fmla="*/ 0 w 165368"/>
              <a:gd name="connsiteY0" fmla="*/ 38368 h 228868"/>
              <a:gd name="connsiteX1" fmla="*/ 50800 w 165368"/>
              <a:gd name="connsiteY1" fmla="*/ 268 h 228868"/>
              <a:gd name="connsiteX2" fmla="*/ 127000 w 165368"/>
              <a:gd name="connsiteY2" fmla="*/ 25668 h 228868"/>
              <a:gd name="connsiteX3" fmla="*/ 165100 w 165368"/>
              <a:gd name="connsiteY3" fmla="*/ 101868 h 228868"/>
              <a:gd name="connsiteX4" fmla="*/ 139700 w 165368"/>
              <a:gd name="connsiteY4" fmla="*/ 152668 h 228868"/>
              <a:gd name="connsiteX5" fmla="*/ 63500 w 165368"/>
              <a:gd name="connsiteY5" fmla="*/ 178068 h 228868"/>
              <a:gd name="connsiteX6" fmla="*/ 63500 w 165368"/>
              <a:gd name="connsiteY6" fmla="*/ 228868 h 22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368" h="228868">
                <a:moveTo>
                  <a:pt x="0" y="38368"/>
                </a:moveTo>
                <a:cubicBezTo>
                  <a:pt x="14816" y="20376"/>
                  <a:pt x="29633" y="2385"/>
                  <a:pt x="50800" y="268"/>
                </a:cubicBezTo>
                <a:cubicBezTo>
                  <a:pt x="71967" y="-1849"/>
                  <a:pt x="107950" y="8735"/>
                  <a:pt x="127000" y="25668"/>
                </a:cubicBezTo>
                <a:cubicBezTo>
                  <a:pt x="146050" y="42601"/>
                  <a:pt x="162983" y="80701"/>
                  <a:pt x="165100" y="101868"/>
                </a:cubicBezTo>
                <a:cubicBezTo>
                  <a:pt x="167217" y="123035"/>
                  <a:pt x="156633" y="139968"/>
                  <a:pt x="139700" y="152668"/>
                </a:cubicBezTo>
                <a:cubicBezTo>
                  <a:pt x="122767" y="165368"/>
                  <a:pt x="76200" y="165368"/>
                  <a:pt x="63500" y="178068"/>
                </a:cubicBezTo>
                <a:cubicBezTo>
                  <a:pt x="50800" y="190768"/>
                  <a:pt x="57150" y="209818"/>
                  <a:pt x="63500" y="228868"/>
                </a:cubicBezTo>
              </a:path>
            </a:pathLst>
          </a:custGeom>
          <a:noFill/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390" y="1615375"/>
            <a:ext cx="1606163" cy="1375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478" y="1583461"/>
            <a:ext cx="1354820" cy="14516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15 Grupo"/>
          <p:cNvGrpSpPr/>
          <p:nvPr/>
        </p:nvGrpSpPr>
        <p:grpSpPr>
          <a:xfrm>
            <a:off x="4524920" y="1328206"/>
            <a:ext cx="263104" cy="382361"/>
            <a:chOff x="4804464" y="749170"/>
            <a:chExt cx="263104" cy="382361"/>
          </a:xfrm>
        </p:grpSpPr>
        <p:sp>
          <p:nvSpPr>
            <p:cNvPr id="14" name="13 Forma libre"/>
            <p:cNvSpPr/>
            <p:nvPr/>
          </p:nvSpPr>
          <p:spPr>
            <a:xfrm>
              <a:off x="4804464" y="1027792"/>
              <a:ext cx="263104" cy="103739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5" name="14 Forma libre"/>
            <p:cNvSpPr/>
            <p:nvPr/>
          </p:nvSpPr>
          <p:spPr>
            <a:xfrm>
              <a:off x="4811878" y="749170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95" name="194 Grupo"/>
          <p:cNvGrpSpPr/>
          <p:nvPr/>
        </p:nvGrpSpPr>
        <p:grpSpPr>
          <a:xfrm>
            <a:off x="5740176" y="1386059"/>
            <a:ext cx="288032" cy="249369"/>
            <a:chOff x="4899896" y="746754"/>
            <a:chExt cx="288032" cy="289118"/>
          </a:xfrm>
        </p:grpSpPr>
        <p:sp>
          <p:nvSpPr>
            <p:cNvPr id="196" name="195 Forma libre"/>
            <p:cNvSpPr/>
            <p:nvPr/>
          </p:nvSpPr>
          <p:spPr>
            <a:xfrm>
              <a:off x="4899896" y="990153"/>
              <a:ext cx="288032" cy="45719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97" name="196 Forma libre"/>
            <p:cNvSpPr/>
            <p:nvPr/>
          </p:nvSpPr>
          <p:spPr>
            <a:xfrm>
              <a:off x="4984884" y="746754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9" name="8 Llamada rectangular redondeada"/>
          <p:cNvSpPr/>
          <p:nvPr/>
        </p:nvSpPr>
        <p:spPr>
          <a:xfrm>
            <a:off x="395536" y="260648"/>
            <a:ext cx="2791737" cy="650682"/>
          </a:xfrm>
          <a:prstGeom prst="wedgeRoundRectCallout">
            <a:avLst>
              <a:gd name="adj1" fmla="val -7835"/>
              <a:gd name="adj2" fmla="val 109343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solidFill>
                  <a:sysClr val="windowText" lastClr="000000"/>
                </a:solidFill>
              </a:rPr>
              <a:t>I </a:t>
            </a:r>
            <a:r>
              <a:rPr lang="es-ES_tradnl" sz="2400" b="1" dirty="0" err="1">
                <a:solidFill>
                  <a:sysClr val="windowText" lastClr="000000"/>
                </a:solidFill>
              </a:rPr>
              <a:t>need</a:t>
            </a:r>
            <a:r>
              <a:rPr lang="es-ES_tradnl" sz="2400" b="1" dirty="0">
                <a:solidFill>
                  <a:sysClr val="windowText" lastClr="000000"/>
                </a:solidFill>
              </a:rPr>
              <a:t> </a:t>
            </a:r>
            <a:r>
              <a:rPr lang="es-ES_tradnl" sz="2400" b="1" dirty="0" err="1">
                <a:solidFill>
                  <a:sysClr val="windowText" lastClr="000000"/>
                </a:solidFill>
              </a:rPr>
              <a:t>my</a:t>
            </a:r>
            <a:r>
              <a:rPr lang="es-ES_tradnl" sz="2400" b="1" dirty="0">
                <a:solidFill>
                  <a:sysClr val="windowText" lastClr="000000"/>
                </a:solidFill>
              </a:rPr>
              <a:t> </a:t>
            </a:r>
            <a:r>
              <a:rPr lang="es-ES_tradnl" sz="2800" b="1" dirty="0" err="1" smtClean="0">
                <a:solidFill>
                  <a:srgbClr val="FF0000"/>
                </a:solidFill>
              </a:rPr>
              <a:t>socks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355976" y="6237312"/>
            <a:ext cx="401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>
                <a:solidFill>
                  <a:prstClr val="black"/>
                </a:solidFill>
              </a:rPr>
              <a:t>Click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on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the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right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picture</a:t>
            </a:r>
            <a:endParaRPr lang="es-ES" sz="2400" b="1" dirty="0">
              <a:solidFill>
                <a:prstClr val="black"/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018" y="388185"/>
            <a:ext cx="1253126" cy="7365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796" y="1557074"/>
            <a:ext cx="1433705" cy="18719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3" y="3948476"/>
            <a:ext cx="1358615" cy="11370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342" y="3948476"/>
            <a:ext cx="1299862" cy="11370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7" name="26 Grupo"/>
          <p:cNvGrpSpPr/>
          <p:nvPr/>
        </p:nvGrpSpPr>
        <p:grpSpPr>
          <a:xfrm>
            <a:off x="7668346" y="1350415"/>
            <a:ext cx="360040" cy="350393"/>
            <a:chOff x="4571581" y="761732"/>
            <a:chExt cx="433063" cy="316331"/>
          </a:xfrm>
        </p:grpSpPr>
        <p:sp>
          <p:nvSpPr>
            <p:cNvPr id="28" name="27 Forma libre"/>
            <p:cNvSpPr/>
            <p:nvPr/>
          </p:nvSpPr>
          <p:spPr>
            <a:xfrm>
              <a:off x="4571581" y="990153"/>
              <a:ext cx="433063" cy="87910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29" name="28 Forma libre"/>
            <p:cNvSpPr/>
            <p:nvPr/>
          </p:nvSpPr>
          <p:spPr>
            <a:xfrm>
              <a:off x="4752661" y="761732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30" name="29 Grupo"/>
          <p:cNvGrpSpPr/>
          <p:nvPr/>
        </p:nvGrpSpPr>
        <p:grpSpPr>
          <a:xfrm>
            <a:off x="1403648" y="2746636"/>
            <a:ext cx="864096" cy="322324"/>
            <a:chOff x="1403648" y="2748164"/>
            <a:chExt cx="864096" cy="322324"/>
          </a:xfrm>
        </p:grpSpPr>
        <p:pic>
          <p:nvPicPr>
            <p:cNvPr id="31" name="30 Imagen"/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52" t="18658" r="43390" b="75981"/>
            <a:stretch/>
          </p:blipFill>
          <p:spPr>
            <a:xfrm>
              <a:off x="1403648" y="2748164"/>
              <a:ext cx="864096" cy="320686"/>
            </a:xfrm>
            <a:prstGeom prst="ellipse">
              <a:avLst/>
            </a:prstGeom>
            <a:effectLst/>
          </p:spPr>
        </p:pic>
        <p:sp>
          <p:nvSpPr>
            <p:cNvPr id="32" name="31 Elipse"/>
            <p:cNvSpPr/>
            <p:nvPr/>
          </p:nvSpPr>
          <p:spPr>
            <a:xfrm>
              <a:off x="1777546" y="2913758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7227" y="416155"/>
            <a:ext cx="925138" cy="69297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34 Imagen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6517">
            <a:off x="7740590" y="2894339"/>
            <a:ext cx="575592" cy="21082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365104"/>
            <a:ext cx="1269122" cy="6930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83" y="3361804"/>
            <a:ext cx="2401626" cy="1584829"/>
          </a:xfrm>
          <a:prstGeom prst="rect">
            <a:avLst/>
          </a:prstGeom>
        </p:spPr>
      </p:pic>
      <p:sp>
        <p:nvSpPr>
          <p:cNvPr id="34" name="33 CuadroTexto"/>
          <p:cNvSpPr txBox="1"/>
          <p:nvPr/>
        </p:nvSpPr>
        <p:spPr>
          <a:xfrm>
            <a:off x="539552" y="332656"/>
            <a:ext cx="244827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prstClr val="black"/>
                </a:solidFill>
              </a:rPr>
              <a:t>GOOOOOOD!</a:t>
            </a:r>
            <a:endParaRPr lang="es-ES" sz="2400" b="1" dirty="0">
              <a:solidFill>
                <a:prstClr val="black"/>
              </a:solidFill>
            </a:endParaRPr>
          </a:p>
        </p:txBody>
      </p:sp>
      <p:pic>
        <p:nvPicPr>
          <p:cNvPr id="36" name="35 Imagen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252" t="18658" r="43390" b="75981"/>
          <a:stretch/>
        </p:blipFill>
        <p:spPr>
          <a:xfrm>
            <a:off x="1476344" y="2348880"/>
            <a:ext cx="132346" cy="216024"/>
          </a:xfrm>
          <a:prstGeom prst="ellipse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5725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E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175 Imagen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2" y="1109129"/>
            <a:ext cx="2651484" cy="563223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60" y="4462910"/>
            <a:ext cx="1371487" cy="1127667"/>
          </a:xfrm>
          <a:prstGeom prst="rect">
            <a:avLst/>
          </a:prstGeom>
        </p:spPr>
      </p:pic>
      <p:pic>
        <p:nvPicPr>
          <p:cNvPr id="11" name="10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008" y="3948476"/>
            <a:ext cx="1285196" cy="11370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9" name="108 Forma libre"/>
          <p:cNvSpPr/>
          <p:nvPr/>
        </p:nvSpPr>
        <p:spPr>
          <a:xfrm>
            <a:off x="5458742" y="1615711"/>
            <a:ext cx="850900" cy="140148"/>
          </a:xfrm>
          <a:custGeom>
            <a:avLst/>
            <a:gdLst>
              <a:gd name="connsiteX0" fmla="*/ 0 w 431800"/>
              <a:gd name="connsiteY0" fmla="*/ 88971 h 101671"/>
              <a:gd name="connsiteX1" fmla="*/ 190500 w 431800"/>
              <a:gd name="connsiteY1" fmla="*/ 71 h 101671"/>
              <a:gd name="connsiteX2" fmla="*/ 431800 w 431800"/>
              <a:gd name="connsiteY2" fmla="*/ 101671 h 101671"/>
              <a:gd name="connsiteX0" fmla="*/ 0 w 622300"/>
              <a:gd name="connsiteY0" fmla="*/ 101600 h 101600"/>
              <a:gd name="connsiteX1" fmla="*/ 381000 w 622300"/>
              <a:gd name="connsiteY1" fmla="*/ 0 h 101600"/>
              <a:gd name="connsiteX2" fmla="*/ 622300 w 622300"/>
              <a:gd name="connsiteY2" fmla="*/ 101600 h 101600"/>
              <a:gd name="connsiteX0" fmla="*/ 0 w 850900"/>
              <a:gd name="connsiteY0" fmla="*/ 102048 h 140148"/>
              <a:gd name="connsiteX1" fmla="*/ 381000 w 850900"/>
              <a:gd name="connsiteY1" fmla="*/ 448 h 140148"/>
              <a:gd name="connsiteX2" fmla="*/ 850900 w 850900"/>
              <a:gd name="connsiteY2" fmla="*/ 140148 h 14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0900" h="140148">
                <a:moveTo>
                  <a:pt x="0" y="102048"/>
                </a:moveTo>
                <a:cubicBezTo>
                  <a:pt x="59266" y="56539"/>
                  <a:pt x="239183" y="-5902"/>
                  <a:pt x="381000" y="448"/>
                </a:cubicBezTo>
                <a:cubicBezTo>
                  <a:pt x="522817" y="6798"/>
                  <a:pt x="766233" y="90406"/>
                  <a:pt x="850900" y="140148"/>
                </a:cubicBezTo>
              </a:path>
            </a:pathLst>
          </a:custGeom>
          <a:noFill/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21" name="220 Forma libre"/>
          <p:cNvSpPr/>
          <p:nvPr/>
        </p:nvSpPr>
        <p:spPr>
          <a:xfrm>
            <a:off x="6762204" y="1364838"/>
            <a:ext cx="165368" cy="228868"/>
          </a:xfrm>
          <a:custGeom>
            <a:avLst/>
            <a:gdLst>
              <a:gd name="connsiteX0" fmla="*/ 0 w 165368"/>
              <a:gd name="connsiteY0" fmla="*/ 38368 h 228868"/>
              <a:gd name="connsiteX1" fmla="*/ 50800 w 165368"/>
              <a:gd name="connsiteY1" fmla="*/ 268 h 228868"/>
              <a:gd name="connsiteX2" fmla="*/ 127000 w 165368"/>
              <a:gd name="connsiteY2" fmla="*/ 25668 h 228868"/>
              <a:gd name="connsiteX3" fmla="*/ 165100 w 165368"/>
              <a:gd name="connsiteY3" fmla="*/ 101868 h 228868"/>
              <a:gd name="connsiteX4" fmla="*/ 139700 w 165368"/>
              <a:gd name="connsiteY4" fmla="*/ 152668 h 228868"/>
              <a:gd name="connsiteX5" fmla="*/ 63500 w 165368"/>
              <a:gd name="connsiteY5" fmla="*/ 178068 h 228868"/>
              <a:gd name="connsiteX6" fmla="*/ 63500 w 165368"/>
              <a:gd name="connsiteY6" fmla="*/ 228868 h 22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368" h="228868">
                <a:moveTo>
                  <a:pt x="0" y="38368"/>
                </a:moveTo>
                <a:cubicBezTo>
                  <a:pt x="14816" y="20376"/>
                  <a:pt x="29633" y="2385"/>
                  <a:pt x="50800" y="268"/>
                </a:cubicBezTo>
                <a:cubicBezTo>
                  <a:pt x="71967" y="-1849"/>
                  <a:pt x="107950" y="8735"/>
                  <a:pt x="127000" y="25668"/>
                </a:cubicBezTo>
                <a:cubicBezTo>
                  <a:pt x="146050" y="42601"/>
                  <a:pt x="162983" y="80701"/>
                  <a:pt x="165100" y="101868"/>
                </a:cubicBezTo>
                <a:cubicBezTo>
                  <a:pt x="167217" y="123035"/>
                  <a:pt x="156633" y="139968"/>
                  <a:pt x="139700" y="152668"/>
                </a:cubicBezTo>
                <a:cubicBezTo>
                  <a:pt x="122767" y="165368"/>
                  <a:pt x="76200" y="165368"/>
                  <a:pt x="63500" y="178068"/>
                </a:cubicBezTo>
                <a:cubicBezTo>
                  <a:pt x="50800" y="190768"/>
                  <a:pt x="57150" y="209818"/>
                  <a:pt x="63500" y="228868"/>
                </a:cubicBezTo>
              </a:path>
            </a:pathLst>
          </a:custGeom>
          <a:noFill/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390" y="1615375"/>
            <a:ext cx="1606163" cy="1375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478" y="1583461"/>
            <a:ext cx="1354820" cy="14516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15 Grupo"/>
          <p:cNvGrpSpPr/>
          <p:nvPr/>
        </p:nvGrpSpPr>
        <p:grpSpPr>
          <a:xfrm>
            <a:off x="4524920" y="1328206"/>
            <a:ext cx="263104" cy="382361"/>
            <a:chOff x="4804464" y="749170"/>
            <a:chExt cx="263104" cy="382361"/>
          </a:xfrm>
        </p:grpSpPr>
        <p:sp>
          <p:nvSpPr>
            <p:cNvPr id="14" name="13 Forma libre"/>
            <p:cNvSpPr/>
            <p:nvPr/>
          </p:nvSpPr>
          <p:spPr>
            <a:xfrm>
              <a:off x="4804464" y="1027792"/>
              <a:ext cx="263104" cy="103739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5" name="14 Forma libre"/>
            <p:cNvSpPr/>
            <p:nvPr/>
          </p:nvSpPr>
          <p:spPr>
            <a:xfrm>
              <a:off x="4811878" y="749170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95" name="194 Grupo"/>
          <p:cNvGrpSpPr/>
          <p:nvPr/>
        </p:nvGrpSpPr>
        <p:grpSpPr>
          <a:xfrm>
            <a:off x="5740176" y="1386059"/>
            <a:ext cx="288032" cy="249369"/>
            <a:chOff x="4899896" y="746754"/>
            <a:chExt cx="288032" cy="289118"/>
          </a:xfrm>
        </p:grpSpPr>
        <p:sp>
          <p:nvSpPr>
            <p:cNvPr id="196" name="195 Forma libre"/>
            <p:cNvSpPr/>
            <p:nvPr/>
          </p:nvSpPr>
          <p:spPr>
            <a:xfrm>
              <a:off x="4899896" y="990153"/>
              <a:ext cx="288032" cy="45719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97" name="196 Forma libre"/>
            <p:cNvSpPr/>
            <p:nvPr/>
          </p:nvSpPr>
          <p:spPr>
            <a:xfrm>
              <a:off x="4984884" y="746754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9" name="8 Llamada rectangular redondeada"/>
          <p:cNvSpPr/>
          <p:nvPr/>
        </p:nvSpPr>
        <p:spPr>
          <a:xfrm>
            <a:off x="395536" y="260648"/>
            <a:ext cx="2791737" cy="650682"/>
          </a:xfrm>
          <a:prstGeom prst="wedgeRoundRectCallout">
            <a:avLst>
              <a:gd name="adj1" fmla="val -7835"/>
              <a:gd name="adj2" fmla="val 109343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solidFill>
                  <a:sysClr val="windowText" lastClr="000000"/>
                </a:solidFill>
              </a:rPr>
              <a:t>I </a:t>
            </a:r>
            <a:r>
              <a:rPr lang="es-ES_tradnl" sz="2400" b="1" dirty="0" err="1">
                <a:solidFill>
                  <a:sysClr val="windowText" lastClr="000000"/>
                </a:solidFill>
              </a:rPr>
              <a:t>need</a:t>
            </a:r>
            <a:r>
              <a:rPr lang="es-ES_tradnl" sz="2400" b="1" dirty="0">
                <a:solidFill>
                  <a:sysClr val="windowText" lastClr="000000"/>
                </a:solidFill>
              </a:rPr>
              <a:t> </a:t>
            </a:r>
            <a:r>
              <a:rPr lang="es-ES_tradnl" sz="2400" b="1" dirty="0" err="1">
                <a:solidFill>
                  <a:sysClr val="windowText" lastClr="000000"/>
                </a:solidFill>
              </a:rPr>
              <a:t>my</a:t>
            </a:r>
            <a:r>
              <a:rPr lang="es-ES_tradnl" sz="2400" b="1" dirty="0">
                <a:solidFill>
                  <a:sysClr val="windowText" lastClr="000000"/>
                </a:solidFill>
              </a:rPr>
              <a:t> </a:t>
            </a:r>
            <a:r>
              <a:rPr lang="es-ES_tradnl" sz="2800" b="1" dirty="0" err="1" smtClean="0">
                <a:solidFill>
                  <a:srgbClr val="FF0000"/>
                </a:solidFill>
              </a:rPr>
              <a:t>wellies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355976" y="6237312"/>
            <a:ext cx="401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>
                <a:solidFill>
                  <a:prstClr val="black"/>
                </a:solidFill>
              </a:rPr>
              <a:t>Click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on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the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right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picture</a:t>
            </a:r>
            <a:endParaRPr lang="es-ES" sz="2400" b="1" dirty="0">
              <a:solidFill>
                <a:prstClr val="black"/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018" y="388185"/>
            <a:ext cx="1253126" cy="7365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796" y="1557074"/>
            <a:ext cx="1433705" cy="18719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3" y="3948476"/>
            <a:ext cx="1358615" cy="11370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753" y="1615711"/>
            <a:ext cx="1260782" cy="16012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7" name="26 Grupo"/>
          <p:cNvGrpSpPr/>
          <p:nvPr/>
        </p:nvGrpSpPr>
        <p:grpSpPr>
          <a:xfrm>
            <a:off x="7668346" y="1350415"/>
            <a:ext cx="360040" cy="350393"/>
            <a:chOff x="4571581" y="761732"/>
            <a:chExt cx="433063" cy="316331"/>
          </a:xfrm>
        </p:grpSpPr>
        <p:sp>
          <p:nvSpPr>
            <p:cNvPr id="28" name="27 Forma libre"/>
            <p:cNvSpPr/>
            <p:nvPr/>
          </p:nvSpPr>
          <p:spPr>
            <a:xfrm>
              <a:off x="4571581" y="990153"/>
              <a:ext cx="433063" cy="87910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29" name="28 Forma libre"/>
            <p:cNvSpPr/>
            <p:nvPr/>
          </p:nvSpPr>
          <p:spPr>
            <a:xfrm>
              <a:off x="4752661" y="761732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30" name="29 Grupo"/>
          <p:cNvGrpSpPr/>
          <p:nvPr/>
        </p:nvGrpSpPr>
        <p:grpSpPr>
          <a:xfrm>
            <a:off x="1403648" y="2746636"/>
            <a:ext cx="864096" cy="322324"/>
            <a:chOff x="1403648" y="2748164"/>
            <a:chExt cx="864096" cy="322324"/>
          </a:xfrm>
        </p:grpSpPr>
        <p:pic>
          <p:nvPicPr>
            <p:cNvPr id="31" name="30 Imagen"/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52" t="18658" r="43390" b="75981"/>
            <a:stretch/>
          </p:blipFill>
          <p:spPr>
            <a:xfrm>
              <a:off x="1403648" y="2748164"/>
              <a:ext cx="864096" cy="320686"/>
            </a:xfrm>
            <a:prstGeom prst="ellipse">
              <a:avLst/>
            </a:prstGeom>
            <a:effectLst/>
          </p:spPr>
        </p:pic>
        <p:sp>
          <p:nvSpPr>
            <p:cNvPr id="32" name="31 Elipse"/>
            <p:cNvSpPr/>
            <p:nvPr/>
          </p:nvSpPr>
          <p:spPr>
            <a:xfrm>
              <a:off x="1777546" y="2913758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7227" y="416155"/>
            <a:ext cx="925138" cy="69297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34 Imagen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6517">
            <a:off x="7740590" y="2894339"/>
            <a:ext cx="575592" cy="21082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365104"/>
            <a:ext cx="1269122" cy="6930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83" y="3361804"/>
            <a:ext cx="2401626" cy="1584829"/>
          </a:xfrm>
          <a:prstGeom prst="rect">
            <a:avLst/>
          </a:prstGeom>
        </p:spPr>
      </p:pic>
      <p:sp>
        <p:nvSpPr>
          <p:cNvPr id="34" name="33 CuadroTexto"/>
          <p:cNvSpPr txBox="1"/>
          <p:nvPr/>
        </p:nvSpPr>
        <p:spPr>
          <a:xfrm>
            <a:off x="539552" y="355156"/>
            <a:ext cx="244827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prstClr val="black"/>
                </a:solidFill>
              </a:rPr>
              <a:t>GOOOOOOD!</a:t>
            </a:r>
            <a:endParaRPr lang="es-ES" sz="2400" b="1" dirty="0">
              <a:solidFill>
                <a:prstClr val="black"/>
              </a:solidFill>
            </a:endParaRPr>
          </a:p>
        </p:txBody>
      </p:sp>
      <p:pic>
        <p:nvPicPr>
          <p:cNvPr id="36" name="35 Imagen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252" t="18658" r="43390" b="75981"/>
          <a:stretch/>
        </p:blipFill>
        <p:spPr>
          <a:xfrm>
            <a:off x="1476344" y="2348880"/>
            <a:ext cx="132346" cy="216024"/>
          </a:xfrm>
          <a:prstGeom prst="ellipse">
            <a:avLst/>
          </a:prstGeom>
          <a:effectLst/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57" y="5859701"/>
            <a:ext cx="1395869" cy="91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69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E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175 Imagen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2" y="1109129"/>
            <a:ext cx="2651484" cy="563223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60" y="4462910"/>
            <a:ext cx="1371487" cy="1127667"/>
          </a:xfrm>
          <a:prstGeom prst="rect">
            <a:avLst/>
          </a:prstGeom>
        </p:spPr>
      </p:pic>
      <p:pic>
        <p:nvPicPr>
          <p:cNvPr id="11" name="10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773" y="1583461"/>
            <a:ext cx="1207186" cy="19175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9" name="108 Forma libre"/>
          <p:cNvSpPr/>
          <p:nvPr/>
        </p:nvSpPr>
        <p:spPr>
          <a:xfrm>
            <a:off x="5458742" y="1615711"/>
            <a:ext cx="850900" cy="140148"/>
          </a:xfrm>
          <a:custGeom>
            <a:avLst/>
            <a:gdLst>
              <a:gd name="connsiteX0" fmla="*/ 0 w 431800"/>
              <a:gd name="connsiteY0" fmla="*/ 88971 h 101671"/>
              <a:gd name="connsiteX1" fmla="*/ 190500 w 431800"/>
              <a:gd name="connsiteY1" fmla="*/ 71 h 101671"/>
              <a:gd name="connsiteX2" fmla="*/ 431800 w 431800"/>
              <a:gd name="connsiteY2" fmla="*/ 101671 h 101671"/>
              <a:gd name="connsiteX0" fmla="*/ 0 w 622300"/>
              <a:gd name="connsiteY0" fmla="*/ 101600 h 101600"/>
              <a:gd name="connsiteX1" fmla="*/ 381000 w 622300"/>
              <a:gd name="connsiteY1" fmla="*/ 0 h 101600"/>
              <a:gd name="connsiteX2" fmla="*/ 622300 w 622300"/>
              <a:gd name="connsiteY2" fmla="*/ 101600 h 101600"/>
              <a:gd name="connsiteX0" fmla="*/ 0 w 850900"/>
              <a:gd name="connsiteY0" fmla="*/ 102048 h 140148"/>
              <a:gd name="connsiteX1" fmla="*/ 381000 w 850900"/>
              <a:gd name="connsiteY1" fmla="*/ 448 h 140148"/>
              <a:gd name="connsiteX2" fmla="*/ 850900 w 850900"/>
              <a:gd name="connsiteY2" fmla="*/ 140148 h 14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0900" h="140148">
                <a:moveTo>
                  <a:pt x="0" y="102048"/>
                </a:moveTo>
                <a:cubicBezTo>
                  <a:pt x="59266" y="56539"/>
                  <a:pt x="239183" y="-5902"/>
                  <a:pt x="381000" y="448"/>
                </a:cubicBezTo>
                <a:cubicBezTo>
                  <a:pt x="522817" y="6798"/>
                  <a:pt x="766233" y="90406"/>
                  <a:pt x="850900" y="140148"/>
                </a:cubicBezTo>
              </a:path>
            </a:pathLst>
          </a:custGeom>
          <a:noFill/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21" name="220 Forma libre"/>
          <p:cNvSpPr/>
          <p:nvPr/>
        </p:nvSpPr>
        <p:spPr>
          <a:xfrm>
            <a:off x="6762204" y="1364838"/>
            <a:ext cx="165368" cy="228868"/>
          </a:xfrm>
          <a:custGeom>
            <a:avLst/>
            <a:gdLst>
              <a:gd name="connsiteX0" fmla="*/ 0 w 165368"/>
              <a:gd name="connsiteY0" fmla="*/ 38368 h 228868"/>
              <a:gd name="connsiteX1" fmla="*/ 50800 w 165368"/>
              <a:gd name="connsiteY1" fmla="*/ 268 h 228868"/>
              <a:gd name="connsiteX2" fmla="*/ 127000 w 165368"/>
              <a:gd name="connsiteY2" fmla="*/ 25668 h 228868"/>
              <a:gd name="connsiteX3" fmla="*/ 165100 w 165368"/>
              <a:gd name="connsiteY3" fmla="*/ 101868 h 228868"/>
              <a:gd name="connsiteX4" fmla="*/ 139700 w 165368"/>
              <a:gd name="connsiteY4" fmla="*/ 152668 h 228868"/>
              <a:gd name="connsiteX5" fmla="*/ 63500 w 165368"/>
              <a:gd name="connsiteY5" fmla="*/ 178068 h 228868"/>
              <a:gd name="connsiteX6" fmla="*/ 63500 w 165368"/>
              <a:gd name="connsiteY6" fmla="*/ 228868 h 22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368" h="228868">
                <a:moveTo>
                  <a:pt x="0" y="38368"/>
                </a:moveTo>
                <a:cubicBezTo>
                  <a:pt x="14816" y="20376"/>
                  <a:pt x="29633" y="2385"/>
                  <a:pt x="50800" y="268"/>
                </a:cubicBezTo>
                <a:cubicBezTo>
                  <a:pt x="71967" y="-1849"/>
                  <a:pt x="107950" y="8735"/>
                  <a:pt x="127000" y="25668"/>
                </a:cubicBezTo>
                <a:cubicBezTo>
                  <a:pt x="146050" y="42601"/>
                  <a:pt x="162983" y="80701"/>
                  <a:pt x="165100" y="101868"/>
                </a:cubicBezTo>
                <a:cubicBezTo>
                  <a:pt x="167217" y="123035"/>
                  <a:pt x="156633" y="139968"/>
                  <a:pt x="139700" y="152668"/>
                </a:cubicBezTo>
                <a:cubicBezTo>
                  <a:pt x="122767" y="165368"/>
                  <a:pt x="76200" y="165368"/>
                  <a:pt x="63500" y="178068"/>
                </a:cubicBezTo>
                <a:cubicBezTo>
                  <a:pt x="50800" y="190768"/>
                  <a:pt x="57150" y="209818"/>
                  <a:pt x="63500" y="228868"/>
                </a:cubicBezTo>
              </a:path>
            </a:pathLst>
          </a:custGeom>
          <a:noFill/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390" y="1615375"/>
            <a:ext cx="1606163" cy="1375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478" y="1583461"/>
            <a:ext cx="1354820" cy="14516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15 Grupo"/>
          <p:cNvGrpSpPr/>
          <p:nvPr/>
        </p:nvGrpSpPr>
        <p:grpSpPr>
          <a:xfrm>
            <a:off x="4524920" y="1328206"/>
            <a:ext cx="263104" cy="382361"/>
            <a:chOff x="4804464" y="749170"/>
            <a:chExt cx="263104" cy="382361"/>
          </a:xfrm>
        </p:grpSpPr>
        <p:sp>
          <p:nvSpPr>
            <p:cNvPr id="14" name="13 Forma libre"/>
            <p:cNvSpPr/>
            <p:nvPr/>
          </p:nvSpPr>
          <p:spPr>
            <a:xfrm>
              <a:off x="4804464" y="1027792"/>
              <a:ext cx="263104" cy="103739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5" name="14 Forma libre"/>
            <p:cNvSpPr/>
            <p:nvPr/>
          </p:nvSpPr>
          <p:spPr>
            <a:xfrm>
              <a:off x="4811878" y="749170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95" name="194 Grupo"/>
          <p:cNvGrpSpPr/>
          <p:nvPr/>
        </p:nvGrpSpPr>
        <p:grpSpPr>
          <a:xfrm>
            <a:off x="5740176" y="1386059"/>
            <a:ext cx="288032" cy="249369"/>
            <a:chOff x="4899896" y="746754"/>
            <a:chExt cx="288032" cy="289118"/>
          </a:xfrm>
        </p:grpSpPr>
        <p:sp>
          <p:nvSpPr>
            <p:cNvPr id="196" name="195 Forma libre"/>
            <p:cNvSpPr/>
            <p:nvPr/>
          </p:nvSpPr>
          <p:spPr>
            <a:xfrm>
              <a:off x="4899896" y="990153"/>
              <a:ext cx="288032" cy="45719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97" name="196 Forma libre"/>
            <p:cNvSpPr/>
            <p:nvPr/>
          </p:nvSpPr>
          <p:spPr>
            <a:xfrm>
              <a:off x="4984884" y="746754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9" name="8 Llamada rectangular redondeada"/>
          <p:cNvSpPr/>
          <p:nvPr/>
        </p:nvSpPr>
        <p:spPr>
          <a:xfrm>
            <a:off x="395536" y="260648"/>
            <a:ext cx="2791737" cy="650682"/>
          </a:xfrm>
          <a:prstGeom prst="wedgeRoundRectCallout">
            <a:avLst>
              <a:gd name="adj1" fmla="val -7835"/>
              <a:gd name="adj2" fmla="val 109343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solidFill>
                  <a:sysClr val="windowText" lastClr="000000"/>
                </a:solidFill>
              </a:rPr>
              <a:t>I </a:t>
            </a:r>
            <a:r>
              <a:rPr lang="es-ES_tradnl" sz="2400" b="1" dirty="0" err="1">
                <a:solidFill>
                  <a:sysClr val="windowText" lastClr="000000"/>
                </a:solidFill>
              </a:rPr>
              <a:t>need</a:t>
            </a:r>
            <a:r>
              <a:rPr lang="es-ES_tradnl" sz="2400" b="1" dirty="0">
                <a:solidFill>
                  <a:sysClr val="windowText" lastClr="000000"/>
                </a:solidFill>
              </a:rPr>
              <a:t> </a:t>
            </a:r>
            <a:r>
              <a:rPr lang="es-ES_tradnl" sz="2400" b="1" dirty="0" err="1">
                <a:solidFill>
                  <a:sysClr val="windowText" lastClr="000000"/>
                </a:solidFill>
              </a:rPr>
              <a:t>my</a:t>
            </a:r>
            <a:r>
              <a:rPr lang="es-ES_tradnl" sz="2400" b="1" dirty="0">
                <a:solidFill>
                  <a:sysClr val="windowText" lastClr="000000"/>
                </a:solidFill>
              </a:rPr>
              <a:t> </a:t>
            </a:r>
            <a:r>
              <a:rPr lang="es-ES_tradnl" sz="2800" b="1" dirty="0" err="1" smtClean="0">
                <a:solidFill>
                  <a:srgbClr val="FF0000"/>
                </a:solidFill>
              </a:rPr>
              <a:t>raincoat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355976" y="6237312"/>
            <a:ext cx="401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>
                <a:solidFill>
                  <a:prstClr val="black"/>
                </a:solidFill>
              </a:rPr>
              <a:t>Click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on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the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right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picture</a:t>
            </a:r>
            <a:endParaRPr lang="es-ES" sz="2400" b="1" dirty="0">
              <a:solidFill>
                <a:prstClr val="black"/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018" y="388185"/>
            <a:ext cx="1253126" cy="7365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366" y="4351835"/>
            <a:ext cx="1272687" cy="7196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3" y="3948476"/>
            <a:ext cx="1358615" cy="11370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753" y="1615711"/>
            <a:ext cx="1260782" cy="16012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7" name="26 Grupo"/>
          <p:cNvGrpSpPr/>
          <p:nvPr/>
        </p:nvGrpSpPr>
        <p:grpSpPr>
          <a:xfrm>
            <a:off x="7668346" y="1350415"/>
            <a:ext cx="360040" cy="350393"/>
            <a:chOff x="4571581" y="761732"/>
            <a:chExt cx="433063" cy="316331"/>
          </a:xfrm>
        </p:grpSpPr>
        <p:sp>
          <p:nvSpPr>
            <p:cNvPr id="28" name="27 Forma libre"/>
            <p:cNvSpPr/>
            <p:nvPr/>
          </p:nvSpPr>
          <p:spPr>
            <a:xfrm>
              <a:off x="4571581" y="990153"/>
              <a:ext cx="433063" cy="87910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29" name="28 Forma libre"/>
            <p:cNvSpPr/>
            <p:nvPr/>
          </p:nvSpPr>
          <p:spPr>
            <a:xfrm>
              <a:off x="4752661" y="761732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30" name="29 Grupo"/>
          <p:cNvGrpSpPr/>
          <p:nvPr/>
        </p:nvGrpSpPr>
        <p:grpSpPr>
          <a:xfrm>
            <a:off x="1403648" y="2746636"/>
            <a:ext cx="864096" cy="322324"/>
            <a:chOff x="1403648" y="2748164"/>
            <a:chExt cx="864096" cy="322324"/>
          </a:xfrm>
        </p:grpSpPr>
        <p:pic>
          <p:nvPicPr>
            <p:cNvPr id="31" name="30 Imagen"/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52" t="18658" r="43390" b="75981"/>
            <a:stretch/>
          </p:blipFill>
          <p:spPr>
            <a:xfrm>
              <a:off x="1403648" y="2748164"/>
              <a:ext cx="864096" cy="320686"/>
            </a:xfrm>
            <a:prstGeom prst="ellipse">
              <a:avLst/>
            </a:prstGeom>
            <a:effectLst/>
          </p:spPr>
        </p:pic>
        <p:sp>
          <p:nvSpPr>
            <p:cNvPr id="32" name="31 Elipse"/>
            <p:cNvSpPr/>
            <p:nvPr/>
          </p:nvSpPr>
          <p:spPr>
            <a:xfrm>
              <a:off x="1777546" y="2913758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7227" y="416155"/>
            <a:ext cx="925138" cy="69297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34 Imagen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6517">
            <a:off x="7740590" y="2894339"/>
            <a:ext cx="575592" cy="21082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365104"/>
            <a:ext cx="1269122" cy="6930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83" y="3361804"/>
            <a:ext cx="2401626" cy="1584829"/>
          </a:xfrm>
          <a:prstGeom prst="rect">
            <a:avLst/>
          </a:prstGeom>
        </p:spPr>
      </p:pic>
      <p:sp>
        <p:nvSpPr>
          <p:cNvPr id="34" name="33 CuadroTexto"/>
          <p:cNvSpPr txBox="1"/>
          <p:nvPr/>
        </p:nvSpPr>
        <p:spPr>
          <a:xfrm>
            <a:off x="395670" y="355156"/>
            <a:ext cx="272147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prstClr val="black"/>
                </a:solidFill>
              </a:rPr>
              <a:t>GOOOOOOD!</a:t>
            </a:r>
            <a:endParaRPr lang="es-ES" sz="2400" b="1" dirty="0">
              <a:solidFill>
                <a:prstClr val="black"/>
              </a:solidFill>
            </a:endParaRPr>
          </a:p>
        </p:txBody>
      </p:sp>
      <p:pic>
        <p:nvPicPr>
          <p:cNvPr id="36" name="35 Imagen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252" t="18658" r="43390" b="75981"/>
          <a:stretch/>
        </p:blipFill>
        <p:spPr>
          <a:xfrm>
            <a:off x="1476344" y="2348880"/>
            <a:ext cx="132346" cy="216024"/>
          </a:xfrm>
          <a:prstGeom prst="ellipse">
            <a:avLst/>
          </a:prstGeom>
          <a:effectLst/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61" y="5722282"/>
            <a:ext cx="1511683" cy="109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2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E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175 Imagen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2" y="1109129"/>
            <a:ext cx="2651484" cy="563223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09" name="108 Forma libre"/>
          <p:cNvSpPr/>
          <p:nvPr/>
        </p:nvSpPr>
        <p:spPr>
          <a:xfrm>
            <a:off x="5458742" y="1615711"/>
            <a:ext cx="850900" cy="140148"/>
          </a:xfrm>
          <a:custGeom>
            <a:avLst/>
            <a:gdLst>
              <a:gd name="connsiteX0" fmla="*/ 0 w 431800"/>
              <a:gd name="connsiteY0" fmla="*/ 88971 h 101671"/>
              <a:gd name="connsiteX1" fmla="*/ 190500 w 431800"/>
              <a:gd name="connsiteY1" fmla="*/ 71 h 101671"/>
              <a:gd name="connsiteX2" fmla="*/ 431800 w 431800"/>
              <a:gd name="connsiteY2" fmla="*/ 101671 h 101671"/>
              <a:gd name="connsiteX0" fmla="*/ 0 w 622300"/>
              <a:gd name="connsiteY0" fmla="*/ 101600 h 101600"/>
              <a:gd name="connsiteX1" fmla="*/ 381000 w 622300"/>
              <a:gd name="connsiteY1" fmla="*/ 0 h 101600"/>
              <a:gd name="connsiteX2" fmla="*/ 622300 w 622300"/>
              <a:gd name="connsiteY2" fmla="*/ 101600 h 101600"/>
              <a:gd name="connsiteX0" fmla="*/ 0 w 850900"/>
              <a:gd name="connsiteY0" fmla="*/ 102048 h 140148"/>
              <a:gd name="connsiteX1" fmla="*/ 381000 w 850900"/>
              <a:gd name="connsiteY1" fmla="*/ 448 h 140148"/>
              <a:gd name="connsiteX2" fmla="*/ 850900 w 850900"/>
              <a:gd name="connsiteY2" fmla="*/ 140148 h 14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0900" h="140148">
                <a:moveTo>
                  <a:pt x="0" y="102048"/>
                </a:moveTo>
                <a:cubicBezTo>
                  <a:pt x="59266" y="56539"/>
                  <a:pt x="239183" y="-5902"/>
                  <a:pt x="381000" y="448"/>
                </a:cubicBezTo>
                <a:cubicBezTo>
                  <a:pt x="522817" y="6798"/>
                  <a:pt x="766233" y="90406"/>
                  <a:pt x="850900" y="140148"/>
                </a:cubicBezTo>
              </a:path>
            </a:pathLst>
          </a:custGeom>
          <a:noFill/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21" name="220 Forma libre"/>
          <p:cNvSpPr/>
          <p:nvPr/>
        </p:nvSpPr>
        <p:spPr>
          <a:xfrm>
            <a:off x="6762204" y="1364838"/>
            <a:ext cx="165368" cy="228868"/>
          </a:xfrm>
          <a:custGeom>
            <a:avLst/>
            <a:gdLst>
              <a:gd name="connsiteX0" fmla="*/ 0 w 165368"/>
              <a:gd name="connsiteY0" fmla="*/ 38368 h 228868"/>
              <a:gd name="connsiteX1" fmla="*/ 50800 w 165368"/>
              <a:gd name="connsiteY1" fmla="*/ 268 h 228868"/>
              <a:gd name="connsiteX2" fmla="*/ 127000 w 165368"/>
              <a:gd name="connsiteY2" fmla="*/ 25668 h 228868"/>
              <a:gd name="connsiteX3" fmla="*/ 165100 w 165368"/>
              <a:gd name="connsiteY3" fmla="*/ 101868 h 228868"/>
              <a:gd name="connsiteX4" fmla="*/ 139700 w 165368"/>
              <a:gd name="connsiteY4" fmla="*/ 152668 h 228868"/>
              <a:gd name="connsiteX5" fmla="*/ 63500 w 165368"/>
              <a:gd name="connsiteY5" fmla="*/ 178068 h 228868"/>
              <a:gd name="connsiteX6" fmla="*/ 63500 w 165368"/>
              <a:gd name="connsiteY6" fmla="*/ 228868 h 22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368" h="228868">
                <a:moveTo>
                  <a:pt x="0" y="38368"/>
                </a:moveTo>
                <a:cubicBezTo>
                  <a:pt x="14816" y="20376"/>
                  <a:pt x="29633" y="2385"/>
                  <a:pt x="50800" y="268"/>
                </a:cubicBezTo>
                <a:cubicBezTo>
                  <a:pt x="71967" y="-1849"/>
                  <a:pt x="107950" y="8735"/>
                  <a:pt x="127000" y="25668"/>
                </a:cubicBezTo>
                <a:cubicBezTo>
                  <a:pt x="146050" y="42601"/>
                  <a:pt x="162983" y="80701"/>
                  <a:pt x="165100" y="101868"/>
                </a:cubicBezTo>
                <a:cubicBezTo>
                  <a:pt x="167217" y="123035"/>
                  <a:pt x="156633" y="139968"/>
                  <a:pt x="139700" y="152668"/>
                </a:cubicBezTo>
                <a:cubicBezTo>
                  <a:pt x="122767" y="165368"/>
                  <a:pt x="76200" y="165368"/>
                  <a:pt x="63500" y="178068"/>
                </a:cubicBezTo>
                <a:cubicBezTo>
                  <a:pt x="50800" y="190768"/>
                  <a:pt x="57150" y="209818"/>
                  <a:pt x="63500" y="228868"/>
                </a:cubicBezTo>
              </a:path>
            </a:pathLst>
          </a:custGeom>
          <a:noFill/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390" y="1615375"/>
            <a:ext cx="1606163" cy="1375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478" y="1583461"/>
            <a:ext cx="1354820" cy="14516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15 Grupo"/>
          <p:cNvGrpSpPr/>
          <p:nvPr/>
        </p:nvGrpSpPr>
        <p:grpSpPr>
          <a:xfrm>
            <a:off x="4524920" y="1328206"/>
            <a:ext cx="263104" cy="382361"/>
            <a:chOff x="4804464" y="749170"/>
            <a:chExt cx="263104" cy="382361"/>
          </a:xfrm>
        </p:grpSpPr>
        <p:sp>
          <p:nvSpPr>
            <p:cNvPr id="14" name="13 Forma libre"/>
            <p:cNvSpPr/>
            <p:nvPr/>
          </p:nvSpPr>
          <p:spPr>
            <a:xfrm>
              <a:off x="4804464" y="1027792"/>
              <a:ext cx="263104" cy="103739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5" name="14 Forma libre"/>
            <p:cNvSpPr/>
            <p:nvPr/>
          </p:nvSpPr>
          <p:spPr>
            <a:xfrm>
              <a:off x="4811878" y="749170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95" name="194 Grupo"/>
          <p:cNvGrpSpPr/>
          <p:nvPr/>
        </p:nvGrpSpPr>
        <p:grpSpPr>
          <a:xfrm>
            <a:off x="5740176" y="1386059"/>
            <a:ext cx="288032" cy="249369"/>
            <a:chOff x="4899896" y="746754"/>
            <a:chExt cx="288032" cy="289118"/>
          </a:xfrm>
        </p:grpSpPr>
        <p:sp>
          <p:nvSpPr>
            <p:cNvPr id="196" name="195 Forma libre"/>
            <p:cNvSpPr/>
            <p:nvPr/>
          </p:nvSpPr>
          <p:spPr>
            <a:xfrm>
              <a:off x="4899896" y="990153"/>
              <a:ext cx="288032" cy="45719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97" name="196 Forma libre"/>
            <p:cNvSpPr/>
            <p:nvPr/>
          </p:nvSpPr>
          <p:spPr>
            <a:xfrm>
              <a:off x="4984884" y="746754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9" name="8 Llamada rectangular redondeada"/>
          <p:cNvSpPr/>
          <p:nvPr/>
        </p:nvSpPr>
        <p:spPr>
          <a:xfrm>
            <a:off x="251520" y="260648"/>
            <a:ext cx="3096344" cy="650682"/>
          </a:xfrm>
          <a:prstGeom prst="wedgeRoundRectCallout">
            <a:avLst>
              <a:gd name="adj1" fmla="val -7835"/>
              <a:gd name="adj2" fmla="val 109343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solidFill>
                  <a:sysClr val="windowText" lastClr="000000"/>
                </a:solidFill>
              </a:rPr>
              <a:t>I </a:t>
            </a:r>
            <a:r>
              <a:rPr lang="es-ES_tradnl" sz="2400" b="1" dirty="0" err="1">
                <a:solidFill>
                  <a:sysClr val="windowText" lastClr="000000"/>
                </a:solidFill>
              </a:rPr>
              <a:t>need</a:t>
            </a:r>
            <a:r>
              <a:rPr lang="es-ES_tradnl" sz="2400" b="1" dirty="0">
                <a:solidFill>
                  <a:sysClr val="windowText" lastClr="000000"/>
                </a:solidFill>
              </a:rPr>
              <a:t> </a:t>
            </a:r>
            <a:r>
              <a:rPr lang="es-ES_tradnl" sz="2400" b="1" dirty="0" err="1">
                <a:solidFill>
                  <a:sysClr val="windowText" lastClr="000000"/>
                </a:solidFill>
              </a:rPr>
              <a:t>my</a:t>
            </a:r>
            <a:r>
              <a:rPr lang="es-ES_tradnl" sz="2400" b="1" dirty="0">
                <a:solidFill>
                  <a:sysClr val="windowText" lastClr="000000"/>
                </a:solidFill>
              </a:rPr>
              <a:t> </a:t>
            </a:r>
            <a:r>
              <a:rPr lang="es-ES_tradnl" sz="2800" b="1" dirty="0" err="1" smtClean="0">
                <a:solidFill>
                  <a:srgbClr val="FF0000"/>
                </a:solidFill>
              </a:rPr>
              <a:t>umbrella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355976" y="6237312"/>
            <a:ext cx="401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>
                <a:solidFill>
                  <a:prstClr val="black"/>
                </a:solidFill>
              </a:rPr>
              <a:t>Click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on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the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right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picture</a:t>
            </a:r>
            <a:endParaRPr lang="es-ES" sz="2400" b="1" dirty="0">
              <a:solidFill>
                <a:prstClr val="black"/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018" y="388185"/>
            <a:ext cx="1253126" cy="7365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366" y="4351835"/>
            <a:ext cx="1272687" cy="7196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3" y="3948476"/>
            <a:ext cx="1358615" cy="11370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753" y="1615711"/>
            <a:ext cx="1260782" cy="16012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7" name="26 Grupo"/>
          <p:cNvGrpSpPr/>
          <p:nvPr/>
        </p:nvGrpSpPr>
        <p:grpSpPr>
          <a:xfrm>
            <a:off x="7668346" y="1350415"/>
            <a:ext cx="360040" cy="350393"/>
            <a:chOff x="4571581" y="761732"/>
            <a:chExt cx="433063" cy="316331"/>
          </a:xfrm>
        </p:grpSpPr>
        <p:sp>
          <p:nvSpPr>
            <p:cNvPr id="28" name="27 Forma libre"/>
            <p:cNvSpPr/>
            <p:nvPr/>
          </p:nvSpPr>
          <p:spPr>
            <a:xfrm>
              <a:off x="4571581" y="990153"/>
              <a:ext cx="433063" cy="87910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29" name="28 Forma libre"/>
            <p:cNvSpPr/>
            <p:nvPr/>
          </p:nvSpPr>
          <p:spPr>
            <a:xfrm>
              <a:off x="4752661" y="761732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30" name="29 Grupo"/>
          <p:cNvGrpSpPr/>
          <p:nvPr/>
        </p:nvGrpSpPr>
        <p:grpSpPr>
          <a:xfrm>
            <a:off x="1403648" y="2746636"/>
            <a:ext cx="864096" cy="322324"/>
            <a:chOff x="1403648" y="2748164"/>
            <a:chExt cx="864096" cy="322324"/>
          </a:xfrm>
        </p:grpSpPr>
        <p:pic>
          <p:nvPicPr>
            <p:cNvPr id="31" name="30 Imagen"/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52" t="18658" r="43390" b="75981"/>
            <a:stretch/>
          </p:blipFill>
          <p:spPr>
            <a:xfrm>
              <a:off x="1403648" y="2748164"/>
              <a:ext cx="864096" cy="320686"/>
            </a:xfrm>
            <a:prstGeom prst="ellipse">
              <a:avLst/>
            </a:prstGeom>
            <a:effectLst/>
          </p:spPr>
        </p:pic>
        <p:sp>
          <p:nvSpPr>
            <p:cNvPr id="32" name="31 Elipse"/>
            <p:cNvSpPr/>
            <p:nvPr/>
          </p:nvSpPr>
          <p:spPr>
            <a:xfrm>
              <a:off x="1777546" y="2913758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7227" y="416155"/>
            <a:ext cx="925138" cy="69297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34 Imagen"/>
          <p:cNvPicPr>
            <a:picLocks noChangeAspect="1"/>
          </p:cNvPicPr>
          <p:nvPr/>
        </p:nvPicPr>
        <p:blipFill>
          <a:blip r:embed="rId1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889" y="1601514"/>
            <a:ext cx="1250006" cy="20435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365104"/>
            <a:ext cx="1269122" cy="6930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33 CuadroTexto"/>
          <p:cNvSpPr txBox="1"/>
          <p:nvPr/>
        </p:nvSpPr>
        <p:spPr>
          <a:xfrm>
            <a:off x="331865" y="381570"/>
            <a:ext cx="287198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prstClr val="black"/>
                </a:solidFill>
              </a:rPr>
              <a:t>GOOOOOOD!</a:t>
            </a:r>
            <a:endParaRPr lang="es-ES" sz="2400" b="1" dirty="0">
              <a:solidFill>
                <a:prstClr val="black"/>
              </a:solidFill>
            </a:endParaRPr>
          </a:p>
        </p:txBody>
      </p:sp>
      <p:pic>
        <p:nvPicPr>
          <p:cNvPr id="36" name="35 Imagen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252" t="18658" r="43390" b="75981"/>
          <a:stretch/>
        </p:blipFill>
        <p:spPr>
          <a:xfrm>
            <a:off x="1476344" y="2348880"/>
            <a:ext cx="132346" cy="216024"/>
          </a:xfrm>
          <a:prstGeom prst="ellipse">
            <a:avLst/>
          </a:prstGeom>
          <a:effectLst/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61" y="5722282"/>
            <a:ext cx="1511683" cy="1091094"/>
          </a:xfrm>
          <a:prstGeom prst="rect">
            <a:avLst/>
          </a:prstGeom>
        </p:spPr>
      </p:pic>
      <p:grpSp>
        <p:nvGrpSpPr>
          <p:cNvPr id="37" name="36 Grupo"/>
          <p:cNvGrpSpPr/>
          <p:nvPr/>
        </p:nvGrpSpPr>
        <p:grpSpPr>
          <a:xfrm>
            <a:off x="556757" y="3233125"/>
            <a:ext cx="2496583" cy="2328988"/>
            <a:chOff x="633168" y="2692400"/>
            <a:chExt cx="2496583" cy="2328988"/>
          </a:xfrm>
        </p:grpSpPr>
        <p:sp>
          <p:nvSpPr>
            <p:cNvPr id="38" name="37 Forma libre"/>
            <p:cNvSpPr/>
            <p:nvPr/>
          </p:nvSpPr>
          <p:spPr>
            <a:xfrm>
              <a:off x="633168" y="2772705"/>
              <a:ext cx="2481888" cy="2248683"/>
            </a:xfrm>
            <a:custGeom>
              <a:avLst/>
              <a:gdLst>
                <a:gd name="connsiteX0" fmla="*/ 1080095 w 2480651"/>
                <a:gd name="connsiteY0" fmla="*/ 8595 h 2248683"/>
                <a:gd name="connsiteX1" fmla="*/ 927695 w 2480651"/>
                <a:gd name="connsiteY1" fmla="*/ 21295 h 2248683"/>
                <a:gd name="connsiteX2" fmla="*/ 737195 w 2480651"/>
                <a:gd name="connsiteY2" fmla="*/ 72095 h 2248683"/>
                <a:gd name="connsiteX3" fmla="*/ 610195 w 2480651"/>
                <a:gd name="connsiteY3" fmla="*/ 160995 h 2248683"/>
                <a:gd name="connsiteX4" fmla="*/ 432395 w 2480651"/>
                <a:gd name="connsiteY4" fmla="*/ 414995 h 2248683"/>
                <a:gd name="connsiteX5" fmla="*/ 267295 w 2480651"/>
                <a:gd name="connsiteY5" fmla="*/ 745195 h 2248683"/>
                <a:gd name="connsiteX6" fmla="*/ 127595 w 2480651"/>
                <a:gd name="connsiteY6" fmla="*/ 961095 h 2248683"/>
                <a:gd name="connsiteX7" fmla="*/ 595 w 2480651"/>
                <a:gd name="connsiteY7" fmla="*/ 1126195 h 2248683"/>
                <a:gd name="connsiteX8" fmla="*/ 76795 w 2480651"/>
                <a:gd name="connsiteY8" fmla="*/ 1151595 h 2248683"/>
                <a:gd name="connsiteX9" fmla="*/ 406995 w 2480651"/>
                <a:gd name="connsiteY9" fmla="*/ 1265895 h 2248683"/>
                <a:gd name="connsiteX10" fmla="*/ 432395 w 2480651"/>
                <a:gd name="connsiteY10" fmla="*/ 1176995 h 2248683"/>
                <a:gd name="connsiteX11" fmla="*/ 660995 w 2480651"/>
                <a:gd name="connsiteY11" fmla="*/ 707095 h 2248683"/>
                <a:gd name="connsiteX12" fmla="*/ 699095 w 2480651"/>
                <a:gd name="connsiteY12" fmla="*/ 592795 h 2248683"/>
                <a:gd name="connsiteX13" fmla="*/ 546695 w 2480651"/>
                <a:gd name="connsiteY13" fmla="*/ 1672295 h 2248683"/>
                <a:gd name="connsiteX14" fmla="*/ 470495 w 2480651"/>
                <a:gd name="connsiteY14" fmla="*/ 2180295 h 2248683"/>
                <a:gd name="connsiteX15" fmla="*/ 495895 w 2480651"/>
                <a:gd name="connsiteY15" fmla="*/ 2180295 h 2248683"/>
                <a:gd name="connsiteX16" fmla="*/ 940395 w 2480651"/>
                <a:gd name="connsiteY16" fmla="*/ 2218395 h 2248683"/>
                <a:gd name="connsiteX17" fmla="*/ 1105495 w 2480651"/>
                <a:gd name="connsiteY17" fmla="*/ 2243795 h 2248683"/>
                <a:gd name="connsiteX18" fmla="*/ 1181695 w 2480651"/>
                <a:gd name="connsiteY18" fmla="*/ 2243795 h 2248683"/>
                <a:gd name="connsiteX19" fmla="*/ 1181695 w 2480651"/>
                <a:gd name="connsiteY19" fmla="*/ 2192995 h 2248683"/>
                <a:gd name="connsiteX20" fmla="*/ 1219795 w 2480651"/>
                <a:gd name="connsiteY20" fmla="*/ 1977095 h 2248683"/>
                <a:gd name="connsiteX21" fmla="*/ 1257895 w 2480651"/>
                <a:gd name="connsiteY21" fmla="*/ 2142195 h 2248683"/>
                <a:gd name="connsiteX22" fmla="*/ 1270595 w 2480651"/>
                <a:gd name="connsiteY22" fmla="*/ 2243795 h 2248683"/>
                <a:gd name="connsiteX23" fmla="*/ 1308695 w 2480651"/>
                <a:gd name="connsiteY23" fmla="*/ 2231095 h 2248683"/>
                <a:gd name="connsiteX24" fmla="*/ 1499195 w 2480651"/>
                <a:gd name="connsiteY24" fmla="*/ 2231095 h 2248683"/>
                <a:gd name="connsiteX25" fmla="*/ 1753195 w 2480651"/>
                <a:gd name="connsiteY25" fmla="*/ 2205695 h 2248683"/>
                <a:gd name="connsiteX26" fmla="*/ 1918295 w 2480651"/>
                <a:gd name="connsiteY26" fmla="*/ 2180295 h 2248683"/>
                <a:gd name="connsiteX27" fmla="*/ 1918295 w 2480651"/>
                <a:gd name="connsiteY27" fmla="*/ 2154895 h 2248683"/>
                <a:gd name="connsiteX28" fmla="*/ 1905595 w 2480651"/>
                <a:gd name="connsiteY28" fmla="*/ 1824695 h 2248683"/>
                <a:gd name="connsiteX29" fmla="*/ 1918295 w 2480651"/>
                <a:gd name="connsiteY29" fmla="*/ 1456395 h 2248683"/>
                <a:gd name="connsiteX30" fmla="*/ 1867495 w 2480651"/>
                <a:gd name="connsiteY30" fmla="*/ 1062695 h 2248683"/>
                <a:gd name="connsiteX31" fmla="*/ 1803995 w 2480651"/>
                <a:gd name="connsiteY31" fmla="*/ 707095 h 2248683"/>
                <a:gd name="connsiteX32" fmla="*/ 1803995 w 2480651"/>
                <a:gd name="connsiteY32" fmla="*/ 656295 h 2248683"/>
                <a:gd name="connsiteX33" fmla="*/ 1918295 w 2480651"/>
                <a:gd name="connsiteY33" fmla="*/ 910295 h 2248683"/>
                <a:gd name="connsiteX34" fmla="*/ 2032595 w 2480651"/>
                <a:gd name="connsiteY34" fmla="*/ 1215095 h 2248683"/>
                <a:gd name="connsiteX35" fmla="*/ 2045295 w 2480651"/>
                <a:gd name="connsiteY35" fmla="*/ 1303995 h 2248683"/>
                <a:gd name="connsiteX36" fmla="*/ 2070695 w 2480651"/>
                <a:gd name="connsiteY36" fmla="*/ 1342095 h 2248683"/>
                <a:gd name="connsiteX37" fmla="*/ 2210395 w 2480651"/>
                <a:gd name="connsiteY37" fmla="*/ 1291295 h 2248683"/>
                <a:gd name="connsiteX38" fmla="*/ 2388195 w 2480651"/>
                <a:gd name="connsiteY38" fmla="*/ 1240495 h 2248683"/>
                <a:gd name="connsiteX39" fmla="*/ 2477095 w 2480651"/>
                <a:gd name="connsiteY39" fmla="*/ 1189695 h 2248683"/>
                <a:gd name="connsiteX40" fmla="*/ 2464395 w 2480651"/>
                <a:gd name="connsiteY40" fmla="*/ 1164295 h 2248683"/>
                <a:gd name="connsiteX41" fmla="*/ 2337395 w 2480651"/>
                <a:gd name="connsiteY41" fmla="*/ 910295 h 2248683"/>
                <a:gd name="connsiteX42" fmla="*/ 2121495 w 2480651"/>
                <a:gd name="connsiteY42" fmla="*/ 478495 h 2248683"/>
                <a:gd name="connsiteX43" fmla="*/ 1969095 w 2480651"/>
                <a:gd name="connsiteY43" fmla="*/ 262595 h 2248683"/>
                <a:gd name="connsiteX44" fmla="*/ 1816695 w 2480651"/>
                <a:gd name="connsiteY44" fmla="*/ 122895 h 2248683"/>
                <a:gd name="connsiteX45" fmla="*/ 1689695 w 2480651"/>
                <a:gd name="connsiteY45" fmla="*/ 84795 h 2248683"/>
                <a:gd name="connsiteX46" fmla="*/ 1499195 w 2480651"/>
                <a:gd name="connsiteY46" fmla="*/ 33995 h 2248683"/>
                <a:gd name="connsiteX47" fmla="*/ 1461095 w 2480651"/>
                <a:gd name="connsiteY47" fmla="*/ 33995 h 2248683"/>
                <a:gd name="connsiteX48" fmla="*/ 1346795 w 2480651"/>
                <a:gd name="connsiteY48" fmla="*/ 300695 h 2248683"/>
                <a:gd name="connsiteX49" fmla="*/ 1283295 w 2480651"/>
                <a:gd name="connsiteY49" fmla="*/ 440395 h 2248683"/>
                <a:gd name="connsiteX50" fmla="*/ 1181695 w 2480651"/>
                <a:gd name="connsiteY50" fmla="*/ 148295 h 2248683"/>
                <a:gd name="connsiteX51" fmla="*/ 1080095 w 2480651"/>
                <a:gd name="connsiteY51" fmla="*/ 8595 h 2248683"/>
                <a:gd name="connsiteX0" fmla="*/ 1080095 w 2480651"/>
                <a:gd name="connsiteY0" fmla="*/ 8595 h 2248683"/>
                <a:gd name="connsiteX1" fmla="*/ 927695 w 2480651"/>
                <a:gd name="connsiteY1" fmla="*/ 21295 h 2248683"/>
                <a:gd name="connsiteX2" fmla="*/ 737195 w 2480651"/>
                <a:gd name="connsiteY2" fmla="*/ 72095 h 2248683"/>
                <a:gd name="connsiteX3" fmla="*/ 610195 w 2480651"/>
                <a:gd name="connsiteY3" fmla="*/ 160995 h 2248683"/>
                <a:gd name="connsiteX4" fmla="*/ 432395 w 2480651"/>
                <a:gd name="connsiteY4" fmla="*/ 414995 h 2248683"/>
                <a:gd name="connsiteX5" fmla="*/ 267295 w 2480651"/>
                <a:gd name="connsiteY5" fmla="*/ 745195 h 2248683"/>
                <a:gd name="connsiteX6" fmla="*/ 127595 w 2480651"/>
                <a:gd name="connsiteY6" fmla="*/ 961095 h 2248683"/>
                <a:gd name="connsiteX7" fmla="*/ 595 w 2480651"/>
                <a:gd name="connsiteY7" fmla="*/ 1126195 h 2248683"/>
                <a:gd name="connsiteX8" fmla="*/ 76795 w 2480651"/>
                <a:gd name="connsiteY8" fmla="*/ 1151595 h 2248683"/>
                <a:gd name="connsiteX9" fmla="*/ 406995 w 2480651"/>
                <a:gd name="connsiteY9" fmla="*/ 1265895 h 2248683"/>
                <a:gd name="connsiteX10" fmla="*/ 432395 w 2480651"/>
                <a:gd name="connsiteY10" fmla="*/ 1176995 h 2248683"/>
                <a:gd name="connsiteX11" fmla="*/ 660995 w 2480651"/>
                <a:gd name="connsiteY11" fmla="*/ 707095 h 2248683"/>
                <a:gd name="connsiteX12" fmla="*/ 699095 w 2480651"/>
                <a:gd name="connsiteY12" fmla="*/ 592795 h 2248683"/>
                <a:gd name="connsiteX13" fmla="*/ 546695 w 2480651"/>
                <a:gd name="connsiteY13" fmla="*/ 1672295 h 2248683"/>
                <a:gd name="connsiteX14" fmla="*/ 470495 w 2480651"/>
                <a:gd name="connsiteY14" fmla="*/ 2180295 h 2248683"/>
                <a:gd name="connsiteX15" fmla="*/ 495895 w 2480651"/>
                <a:gd name="connsiteY15" fmla="*/ 2180295 h 2248683"/>
                <a:gd name="connsiteX16" fmla="*/ 940395 w 2480651"/>
                <a:gd name="connsiteY16" fmla="*/ 2218395 h 2248683"/>
                <a:gd name="connsiteX17" fmla="*/ 1105495 w 2480651"/>
                <a:gd name="connsiteY17" fmla="*/ 2243795 h 2248683"/>
                <a:gd name="connsiteX18" fmla="*/ 1181695 w 2480651"/>
                <a:gd name="connsiteY18" fmla="*/ 2243795 h 2248683"/>
                <a:gd name="connsiteX19" fmla="*/ 1181695 w 2480651"/>
                <a:gd name="connsiteY19" fmla="*/ 2192995 h 2248683"/>
                <a:gd name="connsiteX20" fmla="*/ 1219795 w 2480651"/>
                <a:gd name="connsiteY20" fmla="*/ 1977095 h 2248683"/>
                <a:gd name="connsiteX21" fmla="*/ 1257895 w 2480651"/>
                <a:gd name="connsiteY21" fmla="*/ 2142195 h 2248683"/>
                <a:gd name="connsiteX22" fmla="*/ 1270595 w 2480651"/>
                <a:gd name="connsiteY22" fmla="*/ 2243795 h 2248683"/>
                <a:gd name="connsiteX23" fmla="*/ 1308695 w 2480651"/>
                <a:gd name="connsiteY23" fmla="*/ 2231095 h 2248683"/>
                <a:gd name="connsiteX24" fmla="*/ 1499195 w 2480651"/>
                <a:gd name="connsiteY24" fmla="*/ 2231095 h 2248683"/>
                <a:gd name="connsiteX25" fmla="*/ 1753195 w 2480651"/>
                <a:gd name="connsiteY25" fmla="*/ 2205695 h 2248683"/>
                <a:gd name="connsiteX26" fmla="*/ 1918295 w 2480651"/>
                <a:gd name="connsiteY26" fmla="*/ 2180295 h 2248683"/>
                <a:gd name="connsiteX27" fmla="*/ 1918295 w 2480651"/>
                <a:gd name="connsiteY27" fmla="*/ 2154895 h 2248683"/>
                <a:gd name="connsiteX28" fmla="*/ 1905595 w 2480651"/>
                <a:gd name="connsiteY28" fmla="*/ 1824695 h 2248683"/>
                <a:gd name="connsiteX29" fmla="*/ 1880195 w 2480651"/>
                <a:gd name="connsiteY29" fmla="*/ 1456395 h 2248683"/>
                <a:gd name="connsiteX30" fmla="*/ 1867495 w 2480651"/>
                <a:gd name="connsiteY30" fmla="*/ 1062695 h 2248683"/>
                <a:gd name="connsiteX31" fmla="*/ 1803995 w 2480651"/>
                <a:gd name="connsiteY31" fmla="*/ 707095 h 2248683"/>
                <a:gd name="connsiteX32" fmla="*/ 1803995 w 2480651"/>
                <a:gd name="connsiteY32" fmla="*/ 656295 h 2248683"/>
                <a:gd name="connsiteX33" fmla="*/ 1918295 w 2480651"/>
                <a:gd name="connsiteY33" fmla="*/ 910295 h 2248683"/>
                <a:gd name="connsiteX34" fmla="*/ 2032595 w 2480651"/>
                <a:gd name="connsiteY34" fmla="*/ 1215095 h 2248683"/>
                <a:gd name="connsiteX35" fmla="*/ 2045295 w 2480651"/>
                <a:gd name="connsiteY35" fmla="*/ 1303995 h 2248683"/>
                <a:gd name="connsiteX36" fmla="*/ 2070695 w 2480651"/>
                <a:gd name="connsiteY36" fmla="*/ 1342095 h 2248683"/>
                <a:gd name="connsiteX37" fmla="*/ 2210395 w 2480651"/>
                <a:gd name="connsiteY37" fmla="*/ 1291295 h 2248683"/>
                <a:gd name="connsiteX38" fmla="*/ 2388195 w 2480651"/>
                <a:gd name="connsiteY38" fmla="*/ 1240495 h 2248683"/>
                <a:gd name="connsiteX39" fmla="*/ 2477095 w 2480651"/>
                <a:gd name="connsiteY39" fmla="*/ 1189695 h 2248683"/>
                <a:gd name="connsiteX40" fmla="*/ 2464395 w 2480651"/>
                <a:gd name="connsiteY40" fmla="*/ 1164295 h 2248683"/>
                <a:gd name="connsiteX41" fmla="*/ 2337395 w 2480651"/>
                <a:gd name="connsiteY41" fmla="*/ 910295 h 2248683"/>
                <a:gd name="connsiteX42" fmla="*/ 2121495 w 2480651"/>
                <a:gd name="connsiteY42" fmla="*/ 478495 h 2248683"/>
                <a:gd name="connsiteX43" fmla="*/ 1969095 w 2480651"/>
                <a:gd name="connsiteY43" fmla="*/ 262595 h 2248683"/>
                <a:gd name="connsiteX44" fmla="*/ 1816695 w 2480651"/>
                <a:gd name="connsiteY44" fmla="*/ 122895 h 2248683"/>
                <a:gd name="connsiteX45" fmla="*/ 1689695 w 2480651"/>
                <a:gd name="connsiteY45" fmla="*/ 84795 h 2248683"/>
                <a:gd name="connsiteX46" fmla="*/ 1499195 w 2480651"/>
                <a:gd name="connsiteY46" fmla="*/ 33995 h 2248683"/>
                <a:gd name="connsiteX47" fmla="*/ 1461095 w 2480651"/>
                <a:gd name="connsiteY47" fmla="*/ 33995 h 2248683"/>
                <a:gd name="connsiteX48" fmla="*/ 1346795 w 2480651"/>
                <a:gd name="connsiteY48" fmla="*/ 300695 h 2248683"/>
                <a:gd name="connsiteX49" fmla="*/ 1283295 w 2480651"/>
                <a:gd name="connsiteY49" fmla="*/ 440395 h 2248683"/>
                <a:gd name="connsiteX50" fmla="*/ 1181695 w 2480651"/>
                <a:gd name="connsiteY50" fmla="*/ 148295 h 2248683"/>
                <a:gd name="connsiteX51" fmla="*/ 1080095 w 2480651"/>
                <a:gd name="connsiteY51" fmla="*/ 8595 h 2248683"/>
                <a:gd name="connsiteX0" fmla="*/ 1080095 w 2480651"/>
                <a:gd name="connsiteY0" fmla="*/ 8595 h 2248683"/>
                <a:gd name="connsiteX1" fmla="*/ 927695 w 2480651"/>
                <a:gd name="connsiteY1" fmla="*/ 21295 h 2248683"/>
                <a:gd name="connsiteX2" fmla="*/ 737195 w 2480651"/>
                <a:gd name="connsiteY2" fmla="*/ 72095 h 2248683"/>
                <a:gd name="connsiteX3" fmla="*/ 610195 w 2480651"/>
                <a:gd name="connsiteY3" fmla="*/ 160995 h 2248683"/>
                <a:gd name="connsiteX4" fmla="*/ 381595 w 2480651"/>
                <a:gd name="connsiteY4" fmla="*/ 389595 h 2248683"/>
                <a:gd name="connsiteX5" fmla="*/ 267295 w 2480651"/>
                <a:gd name="connsiteY5" fmla="*/ 745195 h 2248683"/>
                <a:gd name="connsiteX6" fmla="*/ 127595 w 2480651"/>
                <a:gd name="connsiteY6" fmla="*/ 961095 h 2248683"/>
                <a:gd name="connsiteX7" fmla="*/ 595 w 2480651"/>
                <a:gd name="connsiteY7" fmla="*/ 1126195 h 2248683"/>
                <a:gd name="connsiteX8" fmla="*/ 76795 w 2480651"/>
                <a:gd name="connsiteY8" fmla="*/ 1151595 h 2248683"/>
                <a:gd name="connsiteX9" fmla="*/ 406995 w 2480651"/>
                <a:gd name="connsiteY9" fmla="*/ 1265895 h 2248683"/>
                <a:gd name="connsiteX10" fmla="*/ 432395 w 2480651"/>
                <a:gd name="connsiteY10" fmla="*/ 1176995 h 2248683"/>
                <a:gd name="connsiteX11" fmla="*/ 660995 w 2480651"/>
                <a:gd name="connsiteY11" fmla="*/ 707095 h 2248683"/>
                <a:gd name="connsiteX12" fmla="*/ 699095 w 2480651"/>
                <a:gd name="connsiteY12" fmla="*/ 592795 h 2248683"/>
                <a:gd name="connsiteX13" fmla="*/ 546695 w 2480651"/>
                <a:gd name="connsiteY13" fmla="*/ 1672295 h 2248683"/>
                <a:gd name="connsiteX14" fmla="*/ 470495 w 2480651"/>
                <a:gd name="connsiteY14" fmla="*/ 2180295 h 2248683"/>
                <a:gd name="connsiteX15" fmla="*/ 495895 w 2480651"/>
                <a:gd name="connsiteY15" fmla="*/ 2180295 h 2248683"/>
                <a:gd name="connsiteX16" fmla="*/ 940395 w 2480651"/>
                <a:gd name="connsiteY16" fmla="*/ 2218395 h 2248683"/>
                <a:gd name="connsiteX17" fmla="*/ 1105495 w 2480651"/>
                <a:gd name="connsiteY17" fmla="*/ 2243795 h 2248683"/>
                <a:gd name="connsiteX18" fmla="*/ 1181695 w 2480651"/>
                <a:gd name="connsiteY18" fmla="*/ 2243795 h 2248683"/>
                <a:gd name="connsiteX19" fmla="*/ 1181695 w 2480651"/>
                <a:gd name="connsiteY19" fmla="*/ 2192995 h 2248683"/>
                <a:gd name="connsiteX20" fmla="*/ 1219795 w 2480651"/>
                <a:gd name="connsiteY20" fmla="*/ 1977095 h 2248683"/>
                <a:gd name="connsiteX21" fmla="*/ 1257895 w 2480651"/>
                <a:gd name="connsiteY21" fmla="*/ 2142195 h 2248683"/>
                <a:gd name="connsiteX22" fmla="*/ 1270595 w 2480651"/>
                <a:gd name="connsiteY22" fmla="*/ 2243795 h 2248683"/>
                <a:gd name="connsiteX23" fmla="*/ 1308695 w 2480651"/>
                <a:gd name="connsiteY23" fmla="*/ 2231095 h 2248683"/>
                <a:gd name="connsiteX24" fmla="*/ 1499195 w 2480651"/>
                <a:gd name="connsiteY24" fmla="*/ 2231095 h 2248683"/>
                <a:gd name="connsiteX25" fmla="*/ 1753195 w 2480651"/>
                <a:gd name="connsiteY25" fmla="*/ 2205695 h 2248683"/>
                <a:gd name="connsiteX26" fmla="*/ 1918295 w 2480651"/>
                <a:gd name="connsiteY26" fmla="*/ 2180295 h 2248683"/>
                <a:gd name="connsiteX27" fmla="*/ 1918295 w 2480651"/>
                <a:gd name="connsiteY27" fmla="*/ 2154895 h 2248683"/>
                <a:gd name="connsiteX28" fmla="*/ 1905595 w 2480651"/>
                <a:gd name="connsiteY28" fmla="*/ 1824695 h 2248683"/>
                <a:gd name="connsiteX29" fmla="*/ 1880195 w 2480651"/>
                <a:gd name="connsiteY29" fmla="*/ 1456395 h 2248683"/>
                <a:gd name="connsiteX30" fmla="*/ 1867495 w 2480651"/>
                <a:gd name="connsiteY30" fmla="*/ 1062695 h 2248683"/>
                <a:gd name="connsiteX31" fmla="*/ 1803995 w 2480651"/>
                <a:gd name="connsiteY31" fmla="*/ 707095 h 2248683"/>
                <a:gd name="connsiteX32" fmla="*/ 1803995 w 2480651"/>
                <a:gd name="connsiteY32" fmla="*/ 656295 h 2248683"/>
                <a:gd name="connsiteX33" fmla="*/ 1918295 w 2480651"/>
                <a:gd name="connsiteY33" fmla="*/ 910295 h 2248683"/>
                <a:gd name="connsiteX34" fmla="*/ 2032595 w 2480651"/>
                <a:gd name="connsiteY34" fmla="*/ 1215095 h 2248683"/>
                <a:gd name="connsiteX35" fmla="*/ 2045295 w 2480651"/>
                <a:gd name="connsiteY35" fmla="*/ 1303995 h 2248683"/>
                <a:gd name="connsiteX36" fmla="*/ 2070695 w 2480651"/>
                <a:gd name="connsiteY36" fmla="*/ 1342095 h 2248683"/>
                <a:gd name="connsiteX37" fmla="*/ 2210395 w 2480651"/>
                <a:gd name="connsiteY37" fmla="*/ 1291295 h 2248683"/>
                <a:gd name="connsiteX38" fmla="*/ 2388195 w 2480651"/>
                <a:gd name="connsiteY38" fmla="*/ 1240495 h 2248683"/>
                <a:gd name="connsiteX39" fmla="*/ 2477095 w 2480651"/>
                <a:gd name="connsiteY39" fmla="*/ 1189695 h 2248683"/>
                <a:gd name="connsiteX40" fmla="*/ 2464395 w 2480651"/>
                <a:gd name="connsiteY40" fmla="*/ 1164295 h 2248683"/>
                <a:gd name="connsiteX41" fmla="*/ 2337395 w 2480651"/>
                <a:gd name="connsiteY41" fmla="*/ 910295 h 2248683"/>
                <a:gd name="connsiteX42" fmla="*/ 2121495 w 2480651"/>
                <a:gd name="connsiteY42" fmla="*/ 478495 h 2248683"/>
                <a:gd name="connsiteX43" fmla="*/ 1969095 w 2480651"/>
                <a:gd name="connsiteY43" fmla="*/ 262595 h 2248683"/>
                <a:gd name="connsiteX44" fmla="*/ 1816695 w 2480651"/>
                <a:gd name="connsiteY44" fmla="*/ 122895 h 2248683"/>
                <a:gd name="connsiteX45" fmla="*/ 1689695 w 2480651"/>
                <a:gd name="connsiteY45" fmla="*/ 84795 h 2248683"/>
                <a:gd name="connsiteX46" fmla="*/ 1499195 w 2480651"/>
                <a:gd name="connsiteY46" fmla="*/ 33995 h 2248683"/>
                <a:gd name="connsiteX47" fmla="*/ 1461095 w 2480651"/>
                <a:gd name="connsiteY47" fmla="*/ 33995 h 2248683"/>
                <a:gd name="connsiteX48" fmla="*/ 1346795 w 2480651"/>
                <a:gd name="connsiteY48" fmla="*/ 300695 h 2248683"/>
                <a:gd name="connsiteX49" fmla="*/ 1283295 w 2480651"/>
                <a:gd name="connsiteY49" fmla="*/ 440395 h 2248683"/>
                <a:gd name="connsiteX50" fmla="*/ 1181695 w 2480651"/>
                <a:gd name="connsiteY50" fmla="*/ 148295 h 2248683"/>
                <a:gd name="connsiteX51" fmla="*/ 1080095 w 2480651"/>
                <a:gd name="connsiteY51" fmla="*/ 8595 h 2248683"/>
                <a:gd name="connsiteX0" fmla="*/ 1080095 w 2480651"/>
                <a:gd name="connsiteY0" fmla="*/ 8595 h 2248683"/>
                <a:gd name="connsiteX1" fmla="*/ 927695 w 2480651"/>
                <a:gd name="connsiteY1" fmla="*/ 21295 h 2248683"/>
                <a:gd name="connsiteX2" fmla="*/ 737195 w 2480651"/>
                <a:gd name="connsiteY2" fmla="*/ 72095 h 2248683"/>
                <a:gd name="connsiteX3" fmla="*/ 559395 w 2480651"/>
                <a:gd name="connsiteY3" fmla="*/ 135595 h 2248683"/>
                <a:gd name="connsiteX4" fmla="*/ 381595 w 2480651"/>
                <a:gd name="connsiteY4" fmla="*/ 389595 h 2248683"/>
                <a:gd name="connsiteX5" fmla="*/ 267295 w 2480651"/>
                <a:gd name="connsiteY5" fmla="*/ 745195 h 2248683"/>
                <a:gd name="connsiteX6" fmla="*/ 127595 w 2480651"/>
                <a:gd name="connsiteY6" fmla="*/ 961095 h 2248683"/>
                <a:gd name="connsiteX7" fmla="*/ 595 w 2480651"/>
                <a:gd name="connsiteY7" fmla="*/ 1126195 h 2248683"/>
                <a:gd name="connsiteX8" fmla="*/ 76795 w 2480651"/>
                <a:gd name="connsiteY8" fmla="*/ 1151595 h 2248683"/>
                <a:gd name="connsiteX9" fmla="*/ 406995 w 2480651"/>
                <a:gd name="connsiteY9" fmla="*/ 1265895 h 2248683"/>
                <a:gd name="connsiteX10" fmla="*/ 432395 w 2480651"/>
                <a:gd name="connsiteY10" fmla="*/ 1176995 h 2248683"/>
                <a:gd name="connsiteX11" fmla="*/ 660995 w 2480651"/>
                <a:gd name="connsiteY11" fmla="*/ 707095 h 2248683"/>
                <a:gd name="connsiteX12" fmla="*/ 699095 w 2480651"/>
                <a:gd name="connsiteY12" fmla="*/ 592795 h 2248683"/>
                <a:gd name="connsiteX13" fmla="*/ 546695 w 2480651"/>
                <a:gd name="connsiteY13" fmla="*/ 1672295 h 2248683"/>
                <a:gd name="connsiteX14" fmla="*/ 470495 w 2480651"/>
                <a:gd name="connsiteY14" fmla="*/ 2180295 h 2248683"/>
                <a:gd name="connsiteX15" fmla="*/ 495895 w 2480651"/>
                <a:gd name="connsiteY15" fmla="*/ 2180295 h 2248683"/>
                <a:gd name="connsiteX16" fmla="*/ 940395 w 2480651"/>
                <a:gd name="connsiteY16" fmla="*/ 2218395 h 2248683"/>
                <a:gd name="connsiteX17" fmla="*/ 1105495 w 2480651"/>
                <a:gd name="connsiteY17" fmla="*/ 2243795 h 2248683"/>
                <a:gd name="connsiteX18" fmla="*/ 1181695 w 2480651"/>
                <a:gd name="connsiteY18" fmla="*/ 2243795 h 2248683"/>
                <a:gd name="connsiteX19" fmla="*/ 1181695 w 2480651"/>
                <a:gd name="connsiteY19" fmla="*/ 2192995 h 2248683"/>
                <a:gd name="connsiteX20" fmla="*/ 1219795 w 2480651"/>
                <a:gd name="connsiteY20" fmla="*/ 1977095 h 2248683"/>
                <a:gd name="connsiteX21" fmla="*/ 1257895 w 2480651"/>
                <a:gd name="connsiteY21" fmla="*/ 2142195 h 2248683"/>
                <a:gd name="connsiteX22" fmla="*/ 1270595 w 2480651"/>
                <a:gd name="connsiteY22" fmla="*/ 2243795 h 2248683"/>
                <a:gd name="connsiteX23" fmla="*/ 1308695 w 2480651"/>
                <a:gd name="connsiteY23" fmla="*/ 2231095 h 2248683"/>
                <a:gd name="connsiteX24" fmla="*/ 1499195 w 2480651"/>
                <a:gd name="connsiteY24" fmla="*/ 2231095 h 2248683"/>
                <a:gd name="connsiteX25" fmla="*/ 1753195 w 2480651"/>
                <a:gd name="connsiteY25" fmla="*/ 2205695 h 2248683"/>
                <a:gd name="connsiteX26" fmla="*/ 1918295 w 2480651"/>
                <a:gd name="connsiteY26" fmla="*/ 2180295 h 2248683"/>
                <a:gd name="connsiteX27" fmla="*/ 1918295 w 2480651"/>
                <a:gd name="connsiteY27" fmla="*/ 2154895 h 2248683"/>
                <a:gd name="connsiteX28" fmla="*/ 1905595 w 2480651"/>
                <a:gd name="connsiteY28" fmla="*/ 1824695 h 2248683"/>
                <a:gd name="connsiteX29" fmla="*/ 1880195 w 2480651"/>
                <a:gd name="connsiteY29" fmla="*/ 1456395 h 2248683"/>
                <a:gd name="connsiteX30" fmla="*/ 1867495 w 2480651"/>
                <a:gd name="connsiteY30" fmla="*/ 1062695 h 2248683"/>
                <a:gd name="connsiteX31" fmla="*/ 1803995 w 2480651"/>
                <a:gd name="connsiteY31" fmla="*/ 707095 h 2248683"/>
                <a:gd name="connsiteX32" fmla="*/ 1803995 w 2480651"/>
                <a:gd name="connsiteY32" fmla="*/ 656295 h 2248683"/>
                <a:gd name="connsiteX33" fmla="*/ 1918295 w 2480651"/>
                <a:gd name="connsiteY33" fmla="*/ 910295 h 2248683"/>
                <a:gd name="connsiteX34" fmla="*/ 2032595 w 2480651"/>
                <a:gd name="connsiteY34" fmla="*/ 1215095 h 2248683"/>
                <a:gd name="connsiteX35" fmla="*/ 2045295 w 2480651"/>
                <a:gd name="connsiteY35" fmla="*/ 1303995 h 2248683"/>
                <a:gd name="connsiteX36" fmla="*/ 2070695 w 2480651"/>
                <a:gd name="connsiteY36" fmla="*/ 1342095 h 2248683"/>
                <a:gd name="connsiteX37" fmla="*/ 2210395 w 2480651"/>
                <a:gd name="connsiteY37" fmla="*/ 1291295 h 2248683"/>
                <a:gd name="connsiteX38" fmla="*/ 2388195 w 2480651"/>
                <a:gd name="connsiteY38" fmla="*/ 1240495 h 2248683"/>
                <a:gd name="connsiteX39" fmla="*/ 2477095 w 2480651"/>
                <a:gd name="connsiteY39" fmla="*/ 1189695 h 2248683"/>
                <a:gd name="connsiteX40" fmla="*/ 2464395 w 2480651"/>
                <a:gd name="connsiteY40" fmla="*/ 1164295 h 2248683"/>
                <a:gd name="connsiteX41" fmla="*/ 2337395 w 2480651"/>
                <a:gd name="connsiteY41" fmla="*/ 910295 h 2248683"/>
                <a:gd name="connsiteX42" fmla="*/ 2121495 w 2480651"/>
                <a:gd name="connsiteY42" fmla="*/ 478495 h 2248683"/>
                <a:gd name="connsiteX43" fmla="*/ 1969095 w 2480651"/>
                <a:gd name="connsiteY43" fmla="*/ 262595 h 2248683"/>
                <a:gd name="connsiteX44" fmla="*/ 1816695 w 2480651"/>
                <a:gd name="connsiteY44" fmla="*/ 122895 h 2248683"/>
                <a:gd name="connsiteX45" fmla="*/ 1689695 w 2480651"/>
                <a:gd name="connsiteY45" fmla="*/ 84795 h 2248683"/>
                <a:gd name="connsiteX46" fmla="*/ 1499195 w 2480651"/>
                <a:gd name="connsiteY46" fmla="*/ 33995 h 2248683"/>
                <a:gd name="connsiteX47" fmla="*/ 1461095 w 2480651"/>
                <a:gd name="connsiteY47" fmla="*/ 33995 h 2248683"/>
                <a:gd name="connsiteX48" fmla="*/ 1346795 w 2480651"/>
                <a:gd name="connsiteY48" fmla="*/ 300695 h 2248683"/>
                <a:gd name="connsiteX49" fmla="*/ 1283295 w 2480651"/>
                <a:gd name="connsiteY49" fmla="*/ 440395 h 2248683"/>
                <a:gd name="connsiteX50" fmla="*/ 1181695 w 2480651"/>
                <a:gd name="connsiteY50" fmla="*/ 148295 h 2248683"/>
                <a:gd name="connsiteX51" fmla="*/ 1080095 w 2480651"/>
                <a:gd name="connsiteY51" fmla="*/ 8595 h 2248683"/>
                <a:gd name="connsiteX0" fmla="*/ 1080095 w 2480651"/>
                <a:gd name="connsiteY0" fmla="*/ 8595 h 2248683"/>
                <a:gd name="connsiteX1" fmla="*/ 927695 w 2480651"/>
                <a:gd name="connsiteY1" fmla="*/ 21295 h 2248683"/>
                <a:gd name="connsiteX2" fmla="*/ 737195 w 2480651"/>
                <a:gd name="connsiteY2" fmla="*/ 72095 h 2248683"/>
                <a:gd name="connsiteX3" fmla="*/ 559395 w 2480651"/>
                <a:gd name="connsiteY3" fmla="*/ 135595 h 2248683"/>
                <a:gd name="connsiteX4" fmla="*/ 381595 w 2480651"/>
                <a:gd name="connsiteY4" fmla="*/ 389595 h 2248683"/>
                <a:gd name="connsiteX5" fmla="*/ 216495 w 2480651"/>
                <a:gd name="connsiteY5" fmla="*/ 745195 h 2248683"/>
                <a:gd name="connsiteX6" fmla="*/ 127595 w 2480651"/>
                <a:gd name="connsiteY6" fmla="*/ 961095 h 2248683"/>
                <a:gd name="connsiteX7" fmla="*/ 595 w 2480651"/>
                <a:gd name="connsiteY7" fmla="*/ 1126195 h 2248683"/>
                <a:gd name="connsiteX8" fmla="*/ 76795 w 2480651"/>
                <a:gd name="connsiteY8" fmla="*/ 1151595 h 2248683"/>
                <a:gd name="connsiteX9" fmla="*/ 406995 w 2480651"/>
                <a:gd name="connsiteY9" fmla="*/ 1265895 h 2248683"/>
                <a:gd name="connsiteX10" fmla="*/ 432395 w 2480651"/>
                <a:gd name="connsiteY10" fmla="*/ 1176995 h 2248683"/>
                <a:gd name="connsiteX11" fmla="*/ 660995 w 2480651"/>
                <a:gd name="connsiteY11" fmla="*/ 707095 h 2248683"/>
                <a:gd name="connsiteX12" fmla="*/ 699095 w 2480651"/>
                <a:gd name="connsiteY12" fmla="*/ 592795 h 2248683"/>
                <a:gd name="connsiteX13" fmla="*/ 546695 w 2480651"/>
                <a:gd name="connsiteY13" fmla="*/ 1672295 h 2248683"/>
                <a:gd name="connsiteX14" fmla="*/ 470495 w 2480651"/>
                <a:gd name="connsiteY14" fmla="*/ 2180295 h 2248683"/>
                <a:gd name="connsiteX15" fmla="*/ 495895 w 2480651"/>
                <a:gd name="connsiteY15" fmla="*/ 2180295 h 2248683"/>
                <a:gd name="connsiteX16" fmla="*/ 940395 w 2480651"/>
                <a:gd name="connsiteY16" fmla="*/ 2218395 h 2248683"/>
                <a:gd name="connsiteX17" fmla="*/ 1105495 w 2480651"/>
                <a:gd name="connsiteY17" fmla="*/ 2243795 h 2248683"/>
                <a:gd name="connsiteX18" fmla="*/ 1181695 w 2480651"/>
                <a:gd name="connsiteY18" fmla="*/ 2243795 h 2248683"/>
                <a:gd name="connsiteX19" fmla="*/ 1181695 w 2480651"/>
                <a:gd name="connsiteY19" fmla="*/ 2192995 h 2248683"/>
                <a:gd name="connsiteX20" fmla="*/ 1219795 w 2480651"/>
                <a:gd name="connsiteY20" fmla="*/ 1977095 h 2248683"/>
                <a:gd name="connsiteX21" fmla="*/ 1257895 w 2480651"/>
                <a:gd name="connsiteY21" fmla="*/ 2142195 h 2248683"/>
                <a:gd name="connsiteX22" fmla="*/ 1270595 w 2480651"/>
                <a:gd name="connsiteY22" fmla="*/ 2243795 h 2248683"/>
                <a:gd name="connsiteX23" fmla="*/ 1308695 w 2480651"/>
                <a:gd name="connsiteY23" fmla="*/ 2231095 h 2248683"/>
                <a:gd name="connsiteX24" fmla="*/ 1499195 w 2480651"/>
                <a:gd name="connsiteY24" fmla="*/ 2231095 h 2248683"/>
                <a:gd name="connsiteX25" fmla="*/ 1753195 w 2480651"/>
                <a:gd name="connsiteY25" fmla="*/ 2205695 h 2248683"/>
                <a:gd name="connsiteX26" fmla="*/ 1918295 w 2480651"/>
                <a:gd name="connsiteY26" fmla="*/ 2180295 h 2248683"/>
                <a:gd name="connsiteX27" fmla="*/ 1918295 w 2480651"/>
                <a:gd name="connsiteY27" fmla="*/ 2154895 h 2248683"/>
                <a:gd name="connsiteX28" fmla="*/ 1905595 w 2480651"/>
                <a:gd name="connsiteY28" fmla="*/ 1824695 h 2248683"/>
                <a:gd name="connsiteX29" fmla="*/ 1880195 w 2480651"/>
                <a:gd name="connsiteY29" fmla="*/ 1456395 h 2248683"/>
                <a:gd name="connsiteX30" fmla="*/ 1867495 w 2480651"/>
                <a:gd name="connsiteY30" fmla="*/ 1062695 h 2248683"/>
                <a:gd name="connsiteX31" fmla="*/ 1803995 w 2480651"/>
                <a:gd name="connsiteY31" fmla="*/ 707095 h 2248683"/>
                <a:gd name="connsiteX32" fmla="*/ 1803995 w 2480651"/>
                <a:gd name="connsiteY32" fmla="*/ 656295 h 2248683"/>
                <a:gd name="connsiteX33" fmla="*/ 1918295 w 2480651"/>
                <a:gd name="connsiteY33" fmla="*/ 910295 h 2248683"/>
                <a:gd name="connsiteX34" fmla="*/ 2032595 w 2480651"/>
                <a:gd name="connsiteY34" fmla="*/ 1215095 h 2248683"/>
                <a:gd name="connsiteX35" fmla="*/ 2045295 w 2480651"/>
                <a:gd name="connsiteY35" fmla="*/ 1303995 h 2248683"/>
                <a:gd name="connsiteX36" fmla="*/ 2070695 w 2480651"/>
                <a:gd name="connsiteY36" fmla="*/ 1342095 h 2248683"/>
                <a:gd name="connsiteX37" fmla="*/ 2210395 w 2480651"/>
                <a:gd name="connsiteY37" fmla="*/ 1291295 h 2248683"/>
                <a:gd name="connsiteX38" fmla="*/ 2388195 w 2480651"/>
                <a:gd name="connsiteY38" fmla="*/ 1240495 h 2248683"/>
                <a:gd name="connsiteX39" fmla="*/ 2477095 w 2480651"/>
                <a:gd name="connsiteY39" fmla="*/ 1189695 h 2248683"/>
                <a:gd name="connsiteX40" fmla="*/ 2464395 w 2480651"/>
                <a:gd name="connsiteY40" fmla="*/ 1164295 h 2248683"/>
                <a:gd name="connsiteX41" fmla="*/ 2337395 w 2480651"/>
                <a:gd name="connsiteY41" fmla="*/ 910295 h 2248683"/>
                <a:gd name="connsiteX42" fmla="*/ 2121495 w 2480651"/>
                <a:gd name="connsiteY42" fmla="*/ 478495 h 2248683"/>
                <a:gd name="connsiteX43" fmla="*/ 1969095 w 2480651"/>
                <a:gd name="connsiteY43" fmla="*/ 262595 h 2248683"/>
                <a:gd name="connsiteX44" fmla="*/ 1816695 w 2480651"/>
                <a:gd name="connsiteY44" fmla="*/ 122895 h 2248683"/>
                <a:gd name="connsiteX45" fmla="*/ 1689695 w 2480651"/>
                <a:gd name="connsiteY45" fmla="*/ 84795 h 2248683"/>
                <a:gd name="connsiteX46" fmla="*/ 1499195 w 2480651"/>
                <a:gd name="connsiteY46" fmla="*/ 33995 h 2248683"/>
                <a:gd name="connsiteX47" fmla="*/ 1461095 w 2480651"/>
                <a:gd name="connsiteY47" fmla="*/ 33995 h 2248683"/>
                <a:gd name="connsiteX48" fmla="*/ 1346795 w 2480651"/>
                <a:gd name="connsiteY48" fmla="*/ 300695 h 2248683"/>
                <a:gd name="connsiteX49" fmla="*/ 1283295 w 2480651"/>
                <a:gd name="connsiteY49" fmla="*/ 440395 h 2248683"/>
                <a:gd name="connsiteX50" fmla="*/ 1181695 w 2480651"/>
                <a:gd name="connsiteY50" fmla="*/ 148295 h 2248683"/>
                <a:gd name="connsiteX51" fmla="*/ 1080095 w 2480651"/>
                <a:gd name="connsiteY51" fmla="*/ 8595 h 2248683"/>
                <a:gd name="connsiteX0" fmla="*/ 1081332 w 2481888"/>
                <a:gd name="connsiteY0" fmla="*/ 8595 h 2248683"/>
                <a:gd name="connsiteX1" fmla="*/ 928932 w 2481888"/>
                <a:gd name="connsiteY1" fmla="*/ 21295 h 2248683"/>
                <a:gd name="connsiteX2" fmla="*/ 738432 w 2481888"/>
                <a:gd name="connsiteY2" fmla="*/ 72095 h 2248683"/>
                <a:gd name="connsiteX3" fmla="*/ 560632 w 2481888"/>
                <a:gd name="connsiteY3" fmla="*/ 135595 h 2248683"/>
                <a:gd name="connsiteX4" fmla="*/ 382832 w 2481888"/>
                <a:gd name="connsiteY4" fmla="*/ 389595 h 2248683"/>
                <a:gd name="connsiteX5" fmla="*/ 217732 w 2481888"/>
                <a:gd name="connsiteY5" fmla="*/ 745195 h 2248683"/>
                <a:gd name="connsiteX6" fmla="*/ 128832 w 2481888"/>
                <a:gd name="connsiteY6" fmla="*/ 961095 h 2248683"/>
                <a:gd name="connsiteX7" fmla="*/ 1832 w 2481888"/>
                <a:gd name="connsiteY7" fmla="*/ 1126195 h 2248683"/>
                <a:gd name="connsiteX8" fmla="*/ 78032 w 2481888"/>
                <a:gd name="connsiteY8" fmla="*/ 1151595 h 2248683"/>
                <a:gd name="connsiteX9" fmla="*/ 389182 w 2481888"/>
                <a:gd name="connsiteY9" fmla="*/ 1284945 h 2248683"/>
                <a:gd name="connsiteX10" fmla="*/ 433632 w 2481888"/>
                <a:gd name="connsiteY10" fmla="*/ 1176995 h 2248683"/>
                <a:gd name="connsiteX11" fmla="*/ 662232 w 2481888"/>
                <a:gd name="connsiteY11" fmla="*/ 707095 h 2248683"/>
                <a:gd name="connsiteX12" fmla="*/ 700332 w 2481888"/>
                <a:gd name="connsiteY12" fmla="*/ 592795 h 2248683"/>
                <a:gd name="connsiteX13" fmla="*/ 547932 w 2481888"/>
                <a:gd name="connsiteY13" fmla="*/ 1672295 h 2248683"/>
                <a:gd name="connsiteX14" fmla="*/ 471732 w 2481888"/>
                <a:gd name="connsiteY14" fmla="*/ 2180295 h 2248683"/>
                <a:gd name="connsiteX15" fmla="*/ 497132 w 2481888"/>
                <a:gd name="connsiteY15" fmla="*/ 2180295 h 2248683"/>
                <a:gd name="connsiteX16" fmla="*/ 941632 w 2481888"/>
                <a:gd name="connsiteY16" fmla="*/ 2218395 h 2248683"/>
                <a:gd name="connsiteX17" fmla="*/ 1106732 w 2481888"/>
                <a:gd name="connsiteY17" fmla="*/ 2243795 h 2248683"/>
                <a:gd name="connsiteX18" fmla="*/ 1182932 w 2481888"/>
                <a:gd name="connsiteY18" fmla="*/ 2243795 h 2248683"/>
                <a:gd name="connsiteX19" fmla="*/ 1182932 w 2481888"/>
                <a:gd name="connsiteY19" fmla="*/ 2192995 h 2248683"/>
                <a:gd name="connsiteX20" fmla="*/ 1221032 w 2481888"/>
                <a:gd name="connsiteY20" fmla="*/ 1977095 h 2248683"/>
                <a:gd name="connsiteX21" fmla="*/ 1259132 w 2481888"/>
                <a:gd name="connsiteY21" fmla="*/ 2142195 h 2248683"/>
                <a:gd name="connsiteX22" fmla="*/ 1271832 w 2481888"/>
                <a:gd name="connsiteY22" fmla="*/ 2243795 h 2248683"/>
                <a:gd name="connsiteX23" fmla="*/ 1309932 w 2481888"/>
                <a:gd name="connsiteY23" fmla="*/ 2231095 h 2248683"/>
                <a:gd name="connsiteX24" fmla="*/ 1500432 w 2481888"/>
                <a:gd name="connsiteY24" fmla="*/ 2231095 h 2248683"/>
                <a:gd name="connsiteX25" fmla="*/ 1754432 w 2481888"/>
                <a:gd name="connsiteY25" fmla="*/ 2205695 h 2248683"/>
                <a:gd name="connsiteX26" fmla="*/ 1919532 w 2481888"/>
                <a:gd name="connsiteY26" fmla="*/ 2180295 h 2248683"/>
                <a:gd name="connsiteX27" fmla="*/ 1919532 w 2481888"/>
                <a:gd name="connsiteY27" fmla="*/ 2154895 h 2248683"/>
                <a:gd name="connsiteX28" fmla="*/ 1906832 w 2481888"/>
                <a:gd name="connsiteY28" fmla="*/ 1824695 h 2248683"/>
                <a:gd name="connsiteX29" fmla="*/ 1881432 w 2481888"/>
                <a:gd name="connsiteY29" fmla="*/ 1456395 h 2248683"/>
                <a:gd name="connsiteX30" fmla="*/ 1868732 w 2481888"/>
                <a:gd name="connsiteY30" fmla="*/ 1062695 h 2248683"/>
                <a:gd name="connsiteX31" fmla="*/ 1805232 w 2481888"/>
                <a:gd name="connsiteY31" fmla="*/ 707095 h 2248683"/>
                <a:gd name="connsiteX32" fmla="*/ 1805232 w 2481888"/>
                <a:gd name="connsiteY32" fmla="*/ 656295 h 2248683"/>
                <a:gd name="connsiteX33" fmla="*/ 1919532 w 2481888"/>
                <a:gd name="connsiteY33" fmla="*/ 910295 h 2248683"/>
                <a:gd name="connsiteX34" fmla="*/ 2033832 w 2481888"/>
                <a:gd name="connsiteY34" fmla="*/ 1215095 h 2248683"/>
                <a:gd name="connsiteX35" fmla="*/ 2046532 w 2481888"/>
                <a:gd name="connsiteY35" fmla="*/ 1303995 h 2248683"/>
                <a:gd name="connsiteX36" fmla="*/ 2071932 w 2481888"/>
                <a:gd name="connsiteY36" fmla="*/ 1342095 h 2248683"/>
                <a:gd name="connsiteX37" fmla="*/ 2211632 w 2481888"/>
                <a:gd name="connsiteY37" fmla="*/ 1291295 h 2248683"/>
                <a:gd name="connsiteX38" fmla="*/ 2389432 w 2481888"/>
                <a:gd name="connsiteY38" fmla="*/ 1240495 h 2248683"/>
                <a:gd name="connsiteX39" fmla="*/ 2478332 w 2481888"/>
                <a:gd name="connsiteY39" fmla="*/ 1189695 h 2248683"/>
                <a:gd name="connsiteX40" fmla="*/ 2465632 w 2481888"/>
                <a:gd name="connsiteY40" fmla="*/ 1164295 h 2248683"/>
                <a:gd name="connsiteX41" fmla="*/ 2338632 w 2481888"/>
                <a:gd name="connsiteY41" fmla="*/ 910295 h 2248683"/>
                <a:gd name="connsiteX42" fmla="*/ 2122732 w 2481888"/>
                <a:gd name="connsiteY42" fmla="*/ 478495 h 2248683"/>
                <a:gd name="connsiteX43" fmla="*/ 1970332 w 2481888"/>
                <a:gd name="connsiteY43" fmla="*/ 262595 h 2248683"/>
                <a:gd name="connsiteX44" fmla="*/ 1817932 w 2481888"/>
                <a:gd name="connsiteY44" fmla="*/ 122895 h 2248683"/>
                <a:gd name="connsiteX45" fmla="*/ 1690932 w 2481888"/>
                <a:gd name="connsiteY45" fmla="*/ 84795 h 2248683"/>
                <a:gd name="connsiteX46" fmla="*/ 1500432 w 2481888"/>
                <a:gd name="connsiteY46" fmla="*/ 33995 h 2248683"/>
                <a:gd name="connsiteX47" fmla="*/ 1462332 w 2481888"/>
                <a:gd name="connsiteY47" fmla="*/ 33995 h 2248683"/>
                <a:gd name="connsiteX48" fmla="*/ 1348032 w 2481888"/>
                <a:gd name="connsiteY48" fmla="*/ 300695 h 2248683"/>
                <a:gd name="connsiteX49" fmla="*/ 1284532 w 2481888"/>
                <a:gd name="connsiteY49" fmla="*/ 440395 h 2248683"/>
                <a:gd name="connsiteX50" fmla="*/ 1182932 w 2481888"/>
                <a:gd name="connsiteY50" fmla="*/ 148295 h 2248683"/>
                <a:gd name="connsiteX51" fmla="*/ 1081332 w 2481888"/>
                <a:gd name="connsiteY51" fmla="*/ 8595 h 2248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481888" h="2248683">
                  <a:moveTo>
                    <a:pt x="1081332" y="8595"/>
                  </a:moveTo>
                  <a:cubicBezTo>
                    <a:pt x="1038999" y="-12572"/>
                    <a:pt x="986082" y="10712"/>
                    <a:pt x="928932" y="21295"/>
                  </a:cubicBezTo>
                  <a:cubicBezTo>
                    <a:pt x="871782" y="31878"/>
                    <a:pt x="799815" y="53045"/>
                    <a:pt x="738432" y="72095"/>
                  </a:cubicBezTo>
                  <a:cubicBezTo>
                    <a:pt x="677049" y="91145"/>
                    <a:pt x="619899" y="82678"/>
                    <a:pt x="560632" y="135595"/>
                  </a:cubicBezTo>
                  <a:cubicBezTo>
                    <a:pt x="501365" y="188512"/>
                    <a:pt x="439982" y="287995"/>
                    <a:pt x="382832" y="389595"/>
                  </a:cubicBezTo>
                  <a:cubicBezTo>
                    <a:pt x="325682" y="491195"/>
                    <a:pt x="260065" y="649945"/>
                    <a:pt x="217732" y="745195"/>
                  </a:cubicBezTo>
                  <a:cubicBezTo>
                    <a:pt x="175399" y="840445"/>
                    <a:pt x="164815" y="897595"/>
                    <a:pt x="128832" y="961095"/>
                  </a:cubicBezTo>
                  <a:cubicBezTo>
                    <a:pt x="92849" y="1024595"/>
                    <a:pt x="10299" y="1094445"/>
                    <a:pt x="1832" y="1126195"/>
                  </a:cubicBezTo>
                  <a:cubicBezTo>
                    <a:pt x="-6635" y="1157945"/>
                    <a:pt x="13474" y="1125137"/>
                    <a:pt x="78032" y="1151595"/>
                  </a:cubicBezTo>
                  <a:cubicBezTo>
                    <a:pt x="142590" y="1178053"/>
                    <a:pt x="329915" y="1280712"/>
                    <a:pt x="389182" y="1284945"/>
                  </a:cubicBezTo>
                  <a:cubicBezTo>
                    <a:pt x="448449" y="1289178"/>
                    <a:pt x="388124" y="1273303"/>
                    <a:pt x="433632" y="1176995"/>
                  </a:cubicBezTo>
                  <a:cubicBezTo>
                    <a:pt x="479140" y="1080687"/>
                    <a:pt x="617782" y="804462"/>
                    <a:pt x="662232" y="707095"/>
                  </a:cubicBezTo>
                  <a:cubicBezTo>
                    <a:pt x="706682" y="609728"/>
                    <a:pt x="719382" y="431928"/>
                    <a:pt x="700332" y="592795"/>
                  </a:cubicBezTo>
                  <a:cubicBezTo>
                    <a:pt x="681282" y="753662"/>
                    <a:pt x="586032" y="1407712"/>
                    <a:pt x="547932" y="1672295"/>
                  </a:cubicBezTo>
                  <a:cubicBezTo>
                    <a:pt x="509832" y="1936878"/>
                    <a:pt x="480199" y="2095628"/>
                    <a:pt x="471732" y="2180295"/>
                  </a:cubicBezTo>
                  <a:cubicBezTo>
                    <a:pt x="463265" y="2264962"/>
                    <a:pt x="497132" y="2180295"/>
                    <a:pt x="497132" y="2180295"/>
                  </a:cubicBezTo>
                  <a:lnTo>
                    <a:pt x="941632" y="2218395"/>
                  </a:lnTo>
                  <a:cubicBezTo>
                    <a:pt x="1043232" y="2228978"/>
                    <a:pt x="1066515" y="2239562"/>
                    <a:pt x="1106732" y="2243795"/>
                  </a:cubicBezTo>
                  <a:cubicBezTo>
                    <a:pt x="1146949" y="2248028"/>
                    <a:pt x="1170232" y="2252262"/>
                    <a:pt x="1182932" y="2243795"/>
                  </a:cubicBezTo>
                  <a:cubicBezTo>
                    <a:pt x="1195632" y="2235328"/>
                    <a:pt x="1176582" y="2237445"/>
                    <a:pt x="1182932" y="2192995"/>
                  </a:cubicBezTo>
                  <a:cubicBezTo>
                    <a:pt x="1189282" y="2148545"/>
                    <a:pt x="1208332" y="1985562"/>
                    <a:pt x="1221032" y="1977095"/>
                  </a:cubicBezTo>
                  <a:cubicBezTo>
                    <a:pt x="1233732" y="1968628"/>
                    <a:pt x="1250665" y="2097745"/>
                    <a:pt x="1259132" y="2142195"/>
                  </a:cubicBezTo>
                  <a:cubicBezTo>
                    <a:pt x="1267599" y="2186645"/>
                    <a:pt x="1263365" y="2228978"/>
                    <a:pt x="1271832" y="2243795"/>
                  </a:cubicBezTo>
                  <a:cubicBezTo>
                    <a:pt x="1280299" y="2258612"/>
                    <a:pt x="1271832" y="2233212"/>
                    <a:pt x="1309932" y="2231095"/>
                  </a:cubicBezTo>
                  <a:cubicBezTo>
                    <a:pt x="1348032" y="2228978"/>
                    <a:pt x="1426349" y="2235328"/>
                    <a:pt x="1500432" y="2231095"/>
                  </a:cubicBezTo>
                  <a:cubicBezTo>
                    <a:pt x="1574515" y="2226862"/>
                    <a:pt x="1684582" y="2214162"/>
                    <a:pt x="1754432" y="2205695"/>
                  </a:cubicBezTo>
                  <a:cubicBezTo>
                    <a:pt x="1824282" y="2197228"/>
                    <a:pt x="1892015" y="2188762"/>
                    <a:pt x="1919532" y="2180295"/>
                  </a:cubicBezTo>
                  <a:cubicBezTo>
                    <a:pt x="1947049" y="2171828"/>
                    <a:pt x="1921649" y="2214162"/>
                    <a:pt x="1919532" y="2154895"/>
                  </a:cubicBezTo>
                  <a:cubicBezTo>
                    <a:pt x="1917415" y="2095628"/>
                    <a:pt x="1913182" y="1941112"/>
                    <a:pt x="1906832" y="1824695"/>
                  </a:cubicBezTo>
                  <a:cubicBezTo>
                    <a:pt x="1900482" y="1708278"/>
                    <a:pt x="1887782" y="1583395"/>
                    <a:pt x="1881432" y="1456395"/>
                  </a:cubicBezTo>
                  <a:cubicBezTo>
                    <a:pt x="1875082" y="1329395"/>
                    <a:pt x="1881432" y="1187578"/>
                    <a:pt x="1868732" y="1062695"/>
                  </a:cubicBezTo>
                  <a:cubicBezTo>
                    <a:pt x="1856032" y="937812"/>
                    <a:pt x="1815815" y="774828"/>
                    <a:pt x="1805232" y="707095"/>
                  </a:cubicBezTo>
                  <a:cubicBezTo>
                    <a:pt x="1794649" y="639362"/>
                    <a:pt x="1786182" y="622428"/>
                    <a:pt x="1805232" y="656295"/>
                  </a:cubicBezTo>
                  <a:cubicBezTo>
                    <a:pt x="1824282" y="690162"/>
                    <a:pt x="1881432" y="817162"/>
                    <a:pt x="1919532" y="910295"/>
                  </a:cubicBezTo>
                  <a:cubicBezTo>
                    <a:pt x="1957632" y="1003428"/>
                    <a:pt x="2012665" y="1149478"/>
                    <a:pt x="2033832" y="1215095"/>
                  </a:cubicBezTo>
                  <a:cubicBezTo>
                    <a:pt x="2054999" y="1280712"/>
                    <a:pt x="2040182" y="1282828"/>
                    <a:pt x="2046532" y="1303995"/>
                  </a:cubicBezTo>
                  <a:cubicBezTo>
                    <a:pt x="2052882" y="1325162"/>
                    <a:pt x="2044415" y="1344212"/>
                    <a:pt x="2071932" y="1342095"/>
                  </a:cubicBezTo>
                  <a:cubicBezTo>
                    <a:pt x="2099449" y="1339978"/>
                    <a:pt x="2158715" y="1308228"/>
                    <a:pt x="2211632" y="1291295"/>
                  </a:cubicBezTo>
                  <a:cubicBezTo>
                    <a:pt x="2264549" y="1274362"/>
                    <a:pt x="2344982" y="1257428"/>
                    <a:pt x="2389432" y="1240495"/>
                  </a:cubicBezTo>
                  <a:cubicBezTo>
                    <a:pt x="2433882" y="1223562"/>
                    <a:pt x="2465632" y="1202395"/>
                    <a:pt x="2478332" y="1189695"/>
                  </a:cubicBezTo>
                  <a:cubicBezTo>
                    <a:pt x="2491032" y="1176995"/>
                    <a:pt x="2465632" y="1164295"/>
                    <a:pt x="2465632" y="1164295"/>
                  </a:cubicBezTo>
                  <a:lnTo>
                    <a:pt x="2338632" y="910295"/>
                  </a:lnTo>
                  <a:cubicBezTo>
                    <a:pt x="2281482" y="795995"/>
                    <a:pt x="2184115" y="586445"/>
                    <a:pt x="2122732" y="478495"/>
                  </a:cubicBezTo>
                  <a:cubicBezTo>
                    <a:pt x="2061349" y="370545"/>
                    <a:pt x="2021132" y="321862"/>
                    <a:pt x="1970332" y="262595"/>
                  </a:cubicBezTo>
                  <a:cubicBezTo>
                    <a:pt x="1919532" y="203328"/>
                    <a:pt x="1864499" y="152528"/>
                    <a:pt x="1817932" y="122895"/>
                  </a:cubicBezTo>
                  <a:cubicBezTo>
                    <a:pt x="1771365" y="93262"/>
                    <a:pt x="1743849" y="99612"/>
                    <a:pt x="1690932" y="84795"/>
                  </a:cubicBezTo>
                  <a:cubicBezTo>
                    <a:pt x="1638015" y="69978"/>
                    <a:pt x="1538532" y="42462"/>
                    <a:pt x="1500432" y="33995"/>
                  </a:cubicBezTo>
                  <a:cubicBezTo>
                    <a:pt x="1462332" y="25528"/>
                    <a:pt x="1487732" y="-10455"/>
                    <a:pt x="1462332" y="33995"/>
                  </a:cubicBezTo>
                  <a:cubicBezTo>
                    <a:pt x="1436932" y="78445"/>
                    <a:pt x="1377665" y="232962"/>
                    <a:pt x="1348032" y="300695"/>
                  </a:cubicBezTo>
                  <a:cubicBezTo>
                    <a:pt x="1318399" y="368428"/>
                    <a:pt x="1312049" y="465795"/>
                    <a:pt x="1284532" y="440395"/>
                  </a:cubicBezTo>
                  <a:cubicBezTo>
                    <a:pt x="1257015" y="414995"/>
                    <a:pt x="1216799" y="220262"/>
                    <a:pt x="1182932" y="148295"/>
                  </a:cubicBezTo>
                  <a:cubicBezTo>
                    <a:pt x="1149065" y="76328"/>
                    <a:pt x="1123665" y="29762"/>
                    <a:pt x="1081332" y="859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accent6">
                  <a:lumMod val="50000"/>
                </a:schemeClr>
              </a:solidFill>
            </a:ln>
            <a:effectLst>
              <a:innerShdw blurRad="304800">
                <a:schemeClr val="accent6">
                  <a:lumMod val="7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9" name="38 Forma libre"/>
            <p:cNvSpPr/>
            <p:nvPr/>
          </p:nvSpPr>
          <p:spPr>
            <a:xfrm>
              <a:off x="635000" y="3695700"/>
              <a:ext cx="330200" cy="228600"/>
            </a:xfrm>
            <a:custGeom>
              <a:avLst/>
              <a:gdLst>
                <a:gd name="connsiteX0" fmla="*/ 330200 w 330200"/>
                <a:gd name="connsiteY0" fmla="*/ 38100 h 228600"/>
                <a:gd name="connsiteX1" fmla="*/ 266700 w 330200"/>
                <a:gd name="connsiteY1" fmla="*/ 228600 h 228600"/>
                <a:gd name="connsiteX2" fmla="*/ 0 w 330200"/>
                <a:gd name="connsiteY2" fmla="*/ 127000 h 228600"/>
                <a:gd name="connsiteX3" fmla="*/ 101600 w 330200"/>
                <a:gd name="connsiteY3" fmla="*/ 0 h 228600"/>
                <a:gd name="connsiteX4" fmla="*/ 330200 w 330200"/>
                <a:gd name="connsiteY4" fmla="*/ 3810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200" h="228600">
                  <a:moveTo>
                    <a:pt x="330200" y="38100"/>
                  </a:moveTo>
                  <a:lnTo>
                    <a:pt x="266700" y="228600"/>
                  </a:lnTo>
                  <a:lnTo>
                    <a:pt x="0" y="127000"/>
                  </a:lnTo>
                  <a:lnTo>
                    <a:pt x="101600" y="0"/>
                  </a:lnTo>
                  <a:lnTo>
                    <a:pt x="330200" y="38100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schemeClr val="accent6">
                  <a:lumMod val="7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0" name="39 Forma libre"/>
            <p:cNvSpPr/>
            <p:nvPr/>
          </p:nvSpPr>
          <p:spPr>
            <a:xfrm flipH="1">
              <a:off x="2743664" y="3710772"/>
              <a:ext cx="386087" cy="266700"/>
            </a:xfrm>
            <a:custGeom>
              <a:avLst/>
              <a:gdLst>
                <a:gd name="connsiteX0" fmla="*/ 330200 w 330200"/>
                <a:gd name="connsiteY0" fmla="*/ 38100 h 228600"/>
                <a:gd name="connsiteX1" fmla="*/ 266700 w 330200"/>
                <a:gd name="connsiteY1" fmla="*/ 228600 h 228600"/>
                <a:gd name="connsiteX2" fmla="*/ 0 w 330200"/>
                <a:gd name="connsiteY2" fmla="*/ 127000 h 228600"/>
                <a:gd name="connsiteX3" fmla="*/ 101600 w 330200"/>
                <a:gd name="connsiteY3" fmla="*/ 0 h 228600"/>
                <a:gd name="connsiteX4" fmla="*/ 330200 w 330200"/>
                <a:gd name="connsiteY4" fmla="*/ 3810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200" h="228600">
                  <a:moveTo>
                    <a:pt x="330200" y="38100"/>
                  </a:moveTo>
                  <a:lnTo>
                    <a:pt x="266700" y="228600"/>
                  </a:lnTo>
                  <a:lnTo>
                    <a:pt x="0" y="127000"/>
                  </a:lnTo>
                  <a:lnTo>
                    <a:pt x="101600" y="0"/>
                  </a:lnTo>
                  <a:lnTo>
                    <a:pt x="330200" y="38100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schemeClr val="accent6">
                  <a:lumMod val="7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1" name="40 Forma libre"/>
            <p:cNvSpPr/>
            <p:nvPr/>
          </p:nvSpPr>
          <p:spPr>
            <a:xfrm>
              <a:off x="1854200" y="3213100"/>
              <a:ext cx="63500" cy="1549400"/>
            </a:xfrm>
            <a:custGeom>
              <a:avLst/>
              <a:gdLst>
                <a:gd name="connsiteX0" fmla="*/ 63500 w 63500"/>
                <a:gd name="connsiteY0" fmla="*/ 0 h 1549400"/>
                <a:gd name="connsiteX1" fmla="*/ 0 w 63500"/>
                <a:gd name="connsiteY1" fmla="*/ 15494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500" h="1549400">
                  <a:moveTo>
                    <a:pt x="63500" y="0"/>
                  </a:moveTo>
                  <a:lnTo>
                    <a:pt x="0" y="1549400"/>
                  </a:lnTo>
                </a:path>
              </a:pathLst>
            </a:cu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2" name="41 Forma libre"/>
            <p:cNvSpPr/>
            <p:nvPr/>
          </p:nvSpPr>
          <p:spPr>
            <a:xfrm>
              <a:off x="1452244" y="2692400"/>
              <a:ext cx="465455" cy="571500"/>
            </a:xfrm>
            <a:custGeom>
              <a:avLst/>
              <a:gdLst>
                <a:gd name="connsiteX0" fmla="*/ 457200 w 469900"/>
                <a:gd name="connsiteY0" fmla="*/ 520700 h 571500"/>
                <a:gd name="connsiteX1" fmla="*/ 330200 w 469900"/>
                <a:gd name="connsiteY1" fmla="*/ 177800 h 571500"/>
                <a:gd name="connsiteX2" fmla="*/ 266700 w 469900"/>
                <a:gd name="connsiteY2" fmla="*/ 101600 h 571500"/>
                <a:gd name="connsiteX3" fmla="*/ 266700 w 469900"/>
                <a:gd name="connsiteY3" fmla="*/ 25400 h 571500"/>
                <a:gd name="connsiteX4" fmla="*/ 127000 w 469900"/>
                <a:gd name="connsiteY4" fmla="*/ 0 h 571500"/>
                <a:gd name="connsiteX5" fmla="*/ 0 w 469900"/>
                <a:gd name="connsiteY5" fmla="*/ 88900 h 571500"/>
                <a:gd name="connsiteX6" fmla="*/ 0 w 469900"/>
                <a:gd name="connsiteY6" fmla="*/ 88900 h 571500"/>
                <a:gd name="connsiteX7" fmla="*/ 469900 w 469900"/>
                <a:gd name="connsiteY7" fmla="*/ 571500 h 571500"/>
                <a:gd name="connsiteX8" fmla="*/ 457200 w 469900"/>
                <a:gd name="connsiteY8" fmla="*/ 520700 h 571500"/>
                <a:gd name="connsiteX0" fmla="*/ 457200 w 457200"/>
                <a:gd name="connsiteY0" fmla="*/ 520700 h 571500"/>
                <a:gd name="connsiteX1" fmla="*/ 330200 w 457200"/>
                <a:gd name="connsiteY1" fmla="*/ 177800 h 571500"/>
                <a:gd name="connsiteX2" fmla="*/ 266700 w 457200"/>
                <a:gd name="connsiteY2" fmla="*/ 101600 h 571500"/>
                <a:gd name="connsiteX3" fmla="*/ 266700 w 457200"/>
                <a:gd name="connsiteY3" fmla="*/ 25400 h 571500"/>
                <a:gd name="connsiteX4" fmla="*/ 127000 w 457200"/>
                <a:gd name="connsiteY4" fmla="*/ 0 h 571500"/>
                <a:gd name="connsiteX5" fmla="*/ 0 w 457200"/>
                <a:gd name="connsiteY5" fmla="*/ 88900 h 571500"/>
                <a:gd name="connsiteX6" fmla="*/ 0 w 457200"/>
                <a:gd name="connsiteY6" fmla="*/ 88900 h 571500"/>
                <a:gd name="connsiteX7" fmla="*/ 450850 w 457200"/>
                <a:gd name="connsiteY7" fmla="*/ 571500 h 571500"/>
                <a:gd name="connsiteX8" fmla="*/ 457200 w 457200"/>
                <a:gd name="connsiteY8" fmla="*/ 520700 h 571500"/>
                <a:gd name="connsiteX0" fmla="*/ 465455 w 465455"/>
                <a:gd name="connsiteY0" fmla="*/ 520700 h 571500"/>
                <a:gd name="connsiteX1" fmla="*/ 338455 w 465455"/>
                <a:gd name="connsiteY1" fmla="*/ 177800 h 571500"/>
                <a:gd name="connsiteX2" fmla="*/ 274955 w 465455"/>
                <a:gd name="connsiteY2" fmla="*/ 101600 h 571500"/>
                <a:gd name="connsiteX3" fmla="*/ 274955 w 465455"/>
                <a:gd name="connsiteY3" fmla="*/ 25400 h 571500"/>
                <a:gd name="connsiteX4" fmla="*/ 135255 w 465455"/>
                <a:gd name="connsiteY4" fmla="*/ 0 h 571500"/>
                <a:gd name="connsiteX5" fmla="*/ 8255 w 465455"/>
                <a:gd name="connsiteY5" fmla="*/ 88900 h 571500"/>
                <a:gd name="connsiteX6" fmla="*/ 13017 w 465455"/>
                <a:gd name="connsiteY6" fmla="*/ 136525 h 571500"/>
                <a:gd name="connsiteX7" fmla="*/ 459105 w 465455"/>
                <a:gd name="connsiteY7" fmla="*/ 571500 h 571500"/>
                <a:gd name="connsiteX8" fmla="*/ 465455 w 465455"/>
                <a:gd name="connsiteY8" fmla="*/ 52070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5455" h="571500">
                  <a:moveTo>
                    <a:pt x="465455" y="520700"/>
                  </a:moveTo>
                  <a:lnTo>
                    <a:pt x="338455" y="177800"/>
                  </a:lnTo>
                  <a:lnTo>
                    <a:pt x="274955" y="101600"/>
                  </a:lnTo>
                  <a:lnTo>
                    <a:pt x="274955" y="25400"/>
                  </a:lnTo>
                  <a:lnTo>
                    <a:pt x="135255" y="0"/>
                  </a:lnTo>
                  <a:cubicBezTo>
                    <a:pt x="92922" y="29633"/>
                    <a:pt x="28628" y="66146"/>
                    <a:pt x="8255" y="88900"/>
                  </a:cubicBezTo>
                  <a:cubicBezTo>
                    <a:pt x="-12118" y="111654"/>
                    <a:pt x="11430" y="120650"/>
                    <a:pt x="13017" y="136525"/>
                  </a:cubicBezTo>
                  <a:lnTo>
                    <a:pt x="459105" y="571500"/>
                  </a:lnTo>
                  <a:lnTo>
                    <a:pt x="465455" y="520700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schemeClr val="accent6">
                  <a:lumMod val="7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3" name="42 Forma libre"/>
            <p:cNvSpPr/>
            <p:nvPr/>
          </p:nvSpPr>
          <p:spPr>
            <a:xfrm flipH="1">
              <a:off x="1917481" y="2697409"/>
              <a:ext cx="486015" cy="559594"/>
            </a:xfrm>
            <a:custGeom>
              <a:avLst/>
              <a:gdLst>
                <a:gd name="connsiteX0" fmla="*/ 457200 w 469900"/>
                <a:gd name="connsiteY0" fmla="*/ 520700 h 571500"/>
                <a:gd name="connsiteX1" fmla="*/ 330200 w 469900"/>
                <a:gd name="connsiteY1" fmla="*/ 177800 h 571500"/>
                <a:gd name="connsiteX2" fmla="*/ 266700 w 469900"/>
                <a:gd name="connsiteY2" fmla="*/ 101600 h 571500"/>
                <a:gd name="connsiteX3" fmla="*/ 266700 w 469900"/>
                <a:gd name="connsiteY3" fmla="*/ 25400 h 571500"/>
                <a:gd name="connsiteX4" fmla="*/ 127000 w 469900"/>
                <a:gd name="connsiteY4" fmla="*/ 0 h 571500"/>
                <a:gd name="connsiteX5" fmla="*/ 0 w 469900"/>
                <a:gd name="connsiteY5" fmla="*/ 88900 h 571500"/>
                <a:gd name="connsiteX6" fmla="*/ 0 w 469900"/>
                <a:gd name="connsiteY6" fmla="*/ 88900 h 571500"/>
                <a:gd name="connsiteX7" fmla="*/ 469900 w 469900"/>
                <a:gd name="connsiteY7" fmla="*/ 571500 h 571500"/>
                <a:gd name="connsiteX8" fmla="*/ 457200 w 469900"/>
                <a:gd name="connsiteY8" fmla="*/ 520700 h 571500"/>
                <a:gd name="connsiteX0" fmla="*/ 457200 w 457200"/>
                <a:gd name="connsiteY0" fmla="*/ 520700 h 559594"/>
                <a:gd name="connsiteX1" fmla="*/ 330200 w 457200"/>
                <a:gd name="connsiteY1" fmla="*/ 177800 h 559594"/>
                <a:gd name="connsiteX2" fmla="*/ 266700 w 457200"/>
                <a:gd name="connsiteY2" fmla="*/ 101600 h 559594"/>
                <a:gd name="connsiteX3" fmla="*/ 266700 w 457200"/>
                <a:gd name="connsiteY3" fmla="*/ 25400 h 559594"/>
                <a:gd name="connsiteX4" fmla="*/ 127000 w 457200"/>
                <a:gd name="connsiteY4" fmla="*/ 0 h 559594"/>
                <a:gd name="connsiteX5" fmla="*/ 0 w 457200"/>
                <a:gd name="connsiteY5" fmla="*/ 88900 h 559594"/>
                <a:gd name="connsiteX6" fmla="*/ 0 w 457200"/>
                <a:gd name="connsiteY6" fmla="*/ 88900 h 559594"/>
                <a:gd name="connsiteX7" fmla="*/ 451980 w 457200"/>
                <a:gd name="connsiteY7" fmla="*/ 559594 h 559594"/>
                <a:gd name="connsiteX8" fmla="*/ 457200 w 457200"/>
                <a:gd name="connsiteY8" fmla="*/ 520700 h 559594"/>
                <a:gd name="connsiteX0" fmla="*/ 448240 w 451980"/>
                <a:gd name="connsiteY0" fmla="*/ 520700 h 559594"/>
                <a:gd name="connsiteX1" fmla="*/ 330200 w 451980"/>
                <a:gd name="connsiteY1" fmla="*/ 177800 h 559594"/>
                <a:gd name="connsiteX2" fmla="*/ 266700 w 451980"/>
                <a:gd name="connsiteY2" fmla="*/ 101600 h 559594"/>
                <a:gd name="connsiteX3" fmla="*/ 266700 w 451980"/>
                <a:gd name="connsiteY3" fmla="*/ 25400 h 559594"/>
                <a:gd name="connsiteX4" fmla="*/ 127000 w 451980"/>
                <a:gd name="connsiteY4" fmla="*/ 0 h 559594"/>
                <a:gd name="connsiteX5" fmla="*/ 0 w 451980"/>
                <a:gd name="connsiteY5" fmla="*/ 88900 h 559594"/>
                <a:gd name="connsiteX6" fmla="*/ 0 w 451980"/>
                <a:gd name="connsiteY6" fmla="*/ 88900 h 559594"/>
                <a:gd name="connsiteX7" fmla="*/ 451980 w 451980"/>
                <a:gd name="connsiteY7" fmla="*/ 559594 h 559594"/>
                <a:gd name="connsiteX8" fmla="*/ 448240 w 451980"/>
                <a:gd name="connsiteY8" fmla="*/ 520700 h 559594"/>
                <a:gd name="connsiteX0" fmla="*/ 453455 w 457195"/>
                <a:gd name="connsiteY0" fmla="*/ 520700 h 559594"/>
                <a:gd name="connsiteX1" fmla="*/ 335415 w 457195"/>
                <a:gd name="connsiteY1" fmla="*/ 177800 h 559594"/>
                <a:gd name="connsiteX2" fmla="*/ 271915 w 457195"/>
                <a:gd name="connsiteY2" fmla="*/ 101600 h 559594"/>
                <a:gd name="connsiteX3" fmla="*/ 271915 w 457195"/>
                <a:gd name="connsiteY3" fmla="*/ 25400 h 559594"/>
                <a:gd name="connsiteX4" fmla="*/ 132215 w 457195"/>
                <a:gd name="connsiteY4" fmla="*/ 0 h 559594"/>
                <a:gd name="connsiteX5" fmla="*/ 5215 w 457195"/>
                <a:gd name="connsiteY5" fmla="*/ 88900 h 559594"/>
                <a:gd name="connsiteX6" fmla="*/ 26719 w 457195"/>
                <a:gd name="connsiteY6" fmla="*/ 165100 h 559594"/>
                <a:gd name="connsiteX7" fmla="*/ 457195 w 457195"/>
                <a:gd name="connsiteY7" fmla="*/ 559594 h 559594"/>
                <a:gd name="connsiteX8" fmla="*/ 453455 w 457195"/>
                <a:gd name="connsiteY8" fmla="*/ 520700 h 559594"/>
                <a:gd name="connsiteX0" fmla="*/ 453455 w 457195"/>
                <a:gd name="connsiteY0" fmla="*/ 520700 h 559594"/>
                <a:gd name="connsiteX1" fmla="*/ 335415 w 457195"/>
                <a:gd name="connsiteY1" fmla="*/ 177800 h 559594"/>
                <a:gd name="connsiteX2" fmla="*/ 271915 w 457195"/>
                <a:gd name="connsiteY2" fmla="*/ 101600 h 559594"/>
                <a:gd name="connsiteX3" fmla="*/ 294316 w 457195"/>
                <a:gd name="connsiteY3" fmla="*/ 20638 h 559594"/>
                <a:gd name="connsiteX4" fmla="*/ 132215 w 457195"/>
                <a:gd name="connsiteY4" fmla="*/ 0 h 559594"/>
                <a:gd name="connsiteX5" fmla="*/ 5215 w 457195"/>
                <a:gd name="connsiteY5" fmla="*/ 88900 h 559594"/>
                <a:gd name="connsiteX6" fmla="*/ 26719 w 457195"/>
                <a:gd name="connsiteY6" fmla="*/ 165100 h 559594"/>
                <a:gd name="connsiteX7" fmla="*/ 457195 w 457195"/>
                <a:gd name="connsiteY7" fmla="*/ 559594 h 559594"/>
                <a:gd name="connsiteX8" fmla="*/ 453455 w 457195"/>
                <a:gd name="connsiteY8" fmla="*/ 520700 h 559594"/>
                <a:gd name="connsiteX0" fmla="*/ 453455 w 457195"/>
                <a:gd name="connsiteY0" fmla="*/ 520700 h 559594"/>
                <a:gd name="connsiteX1" fmla="*/ 335415 w 457195"/>
                <a:gd name="connsiteY1" fmla="*/ 177800 h 559594"/>
                <a:gd name="connsiteX2" fmla="*/ 298796 w 457195"/>
                <a:gd name="connsiteY2" fmla="*/ 96838 h 559594"/>
                <a:gd name="connsiteX3" fmla="*/ 294316 w 457195"/>
                <a:gd name="connsiteY3" fmla="*/ 20638 h 559594"/>
                <a:gd name="connsiteX4" fmla="*/ 132215 w 457195"/>
                <a:gd name="connsiteY4" fmla="*/ 0 h 559594"/>
                <a:gd name="connsiteX5" fmla="*/ 5215 w 457195"/>
                <a:gd name="connsiteY5" fmla="*/ 88900 h 559594"/>
                <a:gd name="connsiteX6" fmla="*/ 26719 w 457195"/>
                <a:gd name="connsiteY6" fmla="*/ 165100 h 559594"/>
                <a:gd name="connsiteX7" fmla="*/ 457195 w 457195"/>
                <a:gd name="connsiteY7" fmla="*/ 559594 h 559594"/>
                <a:gd name="connsiteX8" fmla="*/ 453455 w 457195"/>
                <a:gd name="connsiteY8" fmla="*/ 520700 h 55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195" h="559594">
                  <a:moveTo>
                    <a:pt x="453455" y="520700"/>
                  </a:moveTo>
                  <a:lnTo>
                    <a:pt x="335415" y="177800"/>
                  </a:lnTo>
                  <a:lnTo>
                    <a:pt x="298796" y="96838"/>
                  </a:lnTo>
                  <a:lnTo>
                    <a:pt x="294316" y="20638"/>
                  </a:lnTo>
                  <a:lnTo>
                    <a:pt x="132215" y="0"/>
                  </a:lnTo>
                  <a:cubicBezTo>
                    <a:pt x="89882" y="29633"/>
                    <a:pt x="22798" y="61383"/>
                    <a:pt x="5215" y="88900"/>
                  </a:cubicBezTo>
                  <a:cubicBezTo>
                    <a:pt x="-12368" y="116417"/>
                    <a:pt x="19551" y="139700"/>
                    <a:pt x="26719" y="165100"/>
                  </a:cubicBezTo>
                  <a:lnTo>
                    <a:pt x="457195" y="559594"/>
                  </a:lnTo>
                  <a:lnTo>
                    <a:pt x="453455" y="520700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schemeClr val="accent6">
                  <a:lumMod val="7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4" name="43 Elipse"/>
            <p:cNvSpPr/>
            <p:nvPr/>
          </p:nvSpPr>
          <p:spPr>
            <a:xfrm>
              <a:off x="1757876" y="4058415"/>
              <a:ext cx="74671" cy="7467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5" name="44 Elipse"/>
            <p:cNvSpPr/>
            <p:nvPr/>
          </p:nvSpPr>
          <p:spPr>
            <a:xfrm>
              <a:off x="1779529" y="3697993"/>
              <a:ext cx="74671" cy="7467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6" name="45 Elipse"/>
            <p:cNvSpPr/>
            <p:nvPr/>
          </p:nvSpPr>
          <p:spPr>
            <a:xfrm>
              <a:off x="1795211" y="3318601"/>
              <a:ext cx="74671" cy="7467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7" name="46 Elipse"/>
            <p:cNvSpPr/>
            <p:nvPr/>
          </p:nvSpPr>
          <p:spPr>
            <a:xfrm>
              <a:off x="804611" y="3772664"/>
              <a:ext cx="74671" cy="7467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8" name="47 Elipse"/>
            <p:cNvSpPr/>
            <p:nvPr/>
          </p:nvSpPr>
          <p:spPr>
            <a:xfrm>
              <a:off x="2862036" y="3805236"/>
              <a:ext cx="74671" cy="7467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9" name="48 Forma libre"/>
            <p:cNvSpPr/>
            <p:nvPr/>
          </p:nvSpPr>
          <p:spPr>
            <a:xfrm>
              <a:off x="1318260" y="4175760"/>
              <a:ext cx="281940" cy="220980"/>
            </a:xfrm>
            <a:custGeom>
              <a:avLst/>
              <a:gdLst>
                <a:gd name="connsiteX0" fmla="*/ 281940 w 281940"/>
                <a:gd name="connsiteY0" fmla="*/ 0 h 220980"/>
                <a:gd name="connsiteX1" fmla="*/ 182880 w 281940"/>
                <a:gd name="connsiteY1" fmla="*/ 129540 h 220980"/>
                <a:gd name="connsiteX2" fmla="*/ 0 w 281940"/>
                <a:gd name="connsiteY2" fmla="*/ 220980 h 220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940" h="220980">
                  <a:moveTo>
                    <a:pt x="281940" y="0"/>
                  </a:moveTo>
                  <a:cubicBezTo>
                    <a:pt x="255905" y="46355"/>
                    <a:pt x="229870" y="92710"/>
                    <a:pt x="182880" y="129540"/>
                  </a:cubicBezTo>
                  <a:cubicBezTo>
                    <a:pt x="135890" y="166370"/>
                    <a:pt x="67945" y="193675"/>
                    <a:pt x="0" y="220980"/>
                  </a:cubicBezTo>
                </a:path>
              </a:pathLst>
            </a:cu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0" name="49 Forma libre"/>
            <p:cNvSpPr/>
            <p:nvPr/>
          </p:nvSpPr>
          <p:spPr>
            <a:xfrm flipH="1">
              <a:off x="2098832" y="4196434"/>
              <a:ext cx="299120" cy="220980"/>
            </a:xfrm>
            <a:custGeom>
              <a:avLst/>
              <a:gdLst>
                <a:gd name="connsiteX0" fmla="*/ 281940 w 281940"/>
                <a:gd name="connsiteY0" fmla="*/ 0 h 220980"/>
                <a:gd name="connsiteX1" fmla="*/ 182880 w 281940"/>
                <a:gd name="connsiteY1" fmla="*/ 129540 h 220980"/>
                <a:gd name="connsiteX2" fmla="*/ 0 w 281940"/>
                <a:gd name="connsiteY2" fmla="*/ 220980 h 220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940" h="220980">
                  <a:moveTo>
                    <a:pt x="281940" y="0"/>
                  </a:moveTo>
                  <a:cubicBezTo>
                    <a:pt x="255905" y="46355"/>
                    <a:pt x="229870" y="92710"/>
                    <a:pt x="182880" y="129540"/>
                  </a:cubicBezTo>
                  <a:cubicBezTo>
                    <a:pt x="135890" y="166370"/>
                    <a:pt x="67945" y="193675"/>
                    <a:pt x="0" y="220980"/>
                  </a:cubicBezTo>
                </a:path>
              </a:pathLst>
            </a:cu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1" name="50 Forma libre"/>
            <p:cNvSpPr/>
            <p:nvPr/>
          </p:nvSpPr>
          <p:spPr>
            <a:xfrm>
              <a:off x="1914525" y="2700338"/>
              <a:ext cx="362791" cy="547687"/>
            </a:xfrm>
            <a:custGeom>
              <a:avLst/>
              <a:gdLst>
                <a:gd name="connsiteX0" fmla="*/ 0 w 362791"/>
                <a:gd name="connsiteY0" fmla="*/ 547687 h 547687"/>
                <a:gd name="connsiteX1" fmla="*/ 190500 w 362791"/>
                <a:gd name="connsiteY1" fmla="*/ 300037 h 547687"/>
                <a:gd name="connsiteX2" fmla="*/ 342900 w 362791"/>
                <a:gd name="connsiteY2" fmla="*/ 109537 h 547687"/>
                <a:gd name="connsiteX3" fmla="*/ 361950 w 362791"/>
                <a:gd name="connsiteY3" fmla="*/ 61912 h 547687"/>
                <a:gd name="connsiteX4" fmla="*/ 352425 w 362791"/>
                <a:gd name="connsiteY4" fmla="*/ 0 h 5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791" h="547687">
                  <a:moveTo>
                    <a:pt x="0" y="547687"/>
                  </a:moveTo>
                  <a:lnTo>
                    <a:pt x="190500" y="300037"/>
                  </a:lnTo>
                  <a:cubicBezTo>
                    <a:pt x="247650" y="227012"/>
                    <a:pt x="314325" y="149224"/>
                    <a:pt x="342900" y="109537"/>
                  </a:cubicBezTo>
                  <a:cubicBezTo>
                    <a:pt x="371475" y="69849"/>
                    <a:pt x="360363" y="80168"/>
                    <a:pt x="361950" y="61912"/>
                  </a:cubicBezTo>
                  <a:cubicBezTo>
                    <a:pt x="363538" y="43656"/>
                    <a:pt x="357981" y="21828"/>
                    <a:pt x="352425" y="0"/>
                  </a:cubicBezTo>
                </a:path>
              </a:pathLst>
            </a:cu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2" name="51 Forma libre"/>
            <p:cNvSpPr/>
            <p:nvPr/>
          </p:nvSpPr>
          <p:spPr>
            <a:xfrm>
              <a:off x="1550547" y="2700338"/>
              <a:ext cx="368741" cy="561975"/>
            </a:xfrm>
            <a:custGeom>
              <a:avLst/>
              <a:gdLst>
                <a:gd name="connsiteX0" fmla="*/ 25841 w 368741"/>
                <a:gd name="connsiteY0" fmla="*/ 0 h 561975"/>
                <a:gd name="connsiteX1" fmla="*/ 11553 w 368741"/>
                <a:gd name="connsiteY1" fmla="*/ 104775 h 561975"/>
                <a:gd name="connsiteX2" fmla="*/ 173478 w 368741"/>
                <a:gd name="connsiteY2" fmla="*/ 290512 h 561975"/>
                <a:gd name="connsiteX3" fmla="*/ 368741 w 368741"/>
                <a:gd name="connsiteY3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741" h="561975">
                  <a:moveTo>
                    <a:pt x="25841" y="0"/>
                  </a:moveTo>
                  <a:cubicBezTo>
                    <a:pt x="6394" y="28178"/>
                    <a:pt x="-13053" y="56356"/>
                    <a:pt x="11553" y="104775"/>
                  </a:cubicBezTo>
                  <a:cubicBezTo>
                    <a:pt x="36159" y="153194"/>
                    <a:pt x="113947" y="214312"/>
                    <a:pt x="173478" y="290512"/>
                  </a:cubicBezTo>
                  <a:cubicBezTo>
                    <a:pt x="233009" y="366712"/>
                    <a:pt x="368741" y="561975"/>
                    <a:pt x="368741" y="561975"/>
                  </a:cubicBezTo>
                </a:path>
              </a:pathLst>
            </a:cu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3" name="52 Forma libre"/>
            <p:cNvSpPr/>
            <p:nvPr/>
          </p:nvSpPr>
          <p:spPr>
            <a:xfrm>
              <a:off x="1562100" y="2781300"/>
              <a:ext cx="171450" cy="19050"/>
            </a:xfrm>
            <a:custGeom>
              <a:avLst/>
              <a:gdLst>
                <a:gd name="connsiteX0" fmla="*/ 0 w 171450"/>
                <a:gd name="connsiteY0" fmla="*/ 19050 h 19050"/>
                <a:gd name="connsiteX1" fmla="*/ 171450 w 171450"/>
                <a:gd name="connsiteY1" fmla="*/ 0 h 19050"/>
                <a:gd name="connsiteX2" fmla="*/ 171450 w 171450"/>
                <a:gd name="connsiteY2" fmla="*/ 0 h 19050"/>
                <a:gd name="connsiteX3" fmla="*/ 166688 w 171450"/>
                <a:gd name="connsiteY3" fmla="*/ 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19050">
                  <a:moveTo>
                    <a:pt x="0" y="19050"/>
                  </a:moveTo>
                  <a:lnTo>
                    <a:pt x="171450" y="0"/>
                  </a:lnTo>
                  <a:lnTo>
                    <a:pt x="171450" y="0"/>
                  </a:lnTo>
                  <a:lnTo>
                    <a:pt x="166688" y="0"/>
                  </a:lnTo>
                </a:path>
              </a:pathLst>
            </a:cu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4" name="53 Forma libre"/>
            <p:cNvSpPr/>
            <p:nvPr/>
          </p:nvSpPr>
          <p:spPr>
            <a:xfrm>
              <a:off x="2076450" y="2786063"/>
              <a:ext cx="190500" cy="10441"/>
            </a:xfrm>
            <a:custGeom>
              <a:avLst/>
              <a:gdLst>
                <a:gd name="connsiteX0" fmla="*/ 0 w 190500"/>
                <a:gd name="connsiteY0" fmla="*/ 0 h 10441"/>
                <a:gd name="connsiteX1" fmla="*/ 142875 w 190500"/>
                <a:gd name="connsiteY1" fmla="*/ 9525 h 10441"/>
                <a:gd name="connsiteX2" fmla="*/ 190500 w 190500"/>
                <a:gd name="connsiteY2" fmla="*/ 9525 h 1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0" h="10441">
                  <a:moveTo>
                    <a:pt x="0" y="0"/>
                  </a:moveTo>
                  <a:lnTo>
                    <a:pt x="142875" y="9525"/>
                  </a:lnTo>
                  <a:cubicBezTo>
                    <a:pt x="174625" y="11113"/>
                    <a:pt x="182562" y="10319"/>
                    <a:pt x="190500" y="9525"/>
                  </a:cubicBezTo>
                </a:path>
              </a:pathLst>
            </a:cu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5" name="54 Elipse"/>
            <p:cNvSpPr/>
            <p:nvPr/>
          </p:nvSpPr>
          <p:spPr>
            <a:xfrm>
              <a:off x="1742193" y="4450939"/>
              <a:ext cx="74671" cy="7467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1" name="10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2248">
            <a:off x="7766625" y="2975223"/>
            <a:ext cx="523521" cy="19175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771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E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96146"/>
            <a:ext cx="523521" cy="20028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6" name="175 Imagen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2" y="1109129"/>
            <a:ext cx="2651484" cy="563223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09" name="108 Forma libre"/>
          <p:cNvSpPr/>
          <p:nvPr/>
        </p:nvSpPr>
        <p:spPr>
          <a:xfrm>
            <a:off x="5458742" y="1615711"/>
            <a:ext cx="850900" cy="140148"/>
          </a:xfrm>
          <a:custGeom>
            <a:avLst/>
            <a:gdLst>
              <a:gd name="connsiteX0" fmla="*/ 0 w 431800"/>
              <a:gd name="connsiteY0" fmla="*/ 88971 h 101671"/>
              <a:gd name="connsiteX1" fmla="*/ 190500 w 431800"/>
              <a:gd name="connsiteY1" fmla="*/ 71 h 101671"/>
              <a:gd name="connsiteX2" fmla="*/ 431800 w 431800"/>
              <a:gd name="connsiteY2" fmla="*/ 101671 h 101671"/>
              <a:gd name="connsiteX0" fmla="*/ 0 w 622300"/>
              <a:gd name="connsiteY0" fmla="*/ 101600 h 101600"/>
              <a:gd name="connsiteX1" fmla="*/ 381000 w 622300"/>
              <a:gd name="connsiteY1" fmla="*/ 0 h 101600"/>
              <a:gd name="connsiteX2" fmla="*/ 622300 w 622300"/>
              <a:gd name="connsiteY2" fmla="*/ 101600 h 101600"/>
              <a:gd name="connsiteX0" fmla="*/ 0 w 850900"/>
              <a:gd name="connsiteY0" fmla="*/ 102048 h 140148"/>
              <a:gd name="connsiteX1" fmla="*/ 381000 w 850900"/>
              <a:gd name="connsiteY1" fmla="*/ 448 h 140148"/>
              <a:gd name="connsiteX2" fmla="*/ 850900 w 850900"/>
              <a:gd name="connsiteY2" fmla="*/ 140148 h 14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0900" h="140148">
                <a:moveTo>
                  <a:pt x="0" y="102048"/>
                </a:moveTo>
                <a:cubicBezTo>
                  <a:pt x="59266" y="56539"/>
                  <a:pt x="239183" y="-5902"/>
                  <a:pt x="381000" y="448"/>
                </a:cubicBezTo>
                <a:cubicBezTo>
                  <a:pt x="522817" y="6798"/>
                  <a:pt x="766233" y="90406"/>
                  <a:pt x="850900" y="140148"/>
                </a:cubicBezTo>
              </a:path>
            </a:pathLst>
          </a:custGeom>
          <a:noFill/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21" name="220 Forma libre"/>
          <p:cNvSpPr/>
          <p:nvPr/>
        </p:nvSpPr>
        <p:spPr>
          <a:xfrm>
            <a:off x="6762204" y="1364838"/>
            <a:ext cx="165368" cy="228868"/>
          </a:xfrm>
          <a:custGeom>
            <a:avLst/>
            <a:gdLst>
              <a:gd name="connsiteX0" fmla="*/ 0 w 165368"/>
              <a:gd name="connsiteY0" fmla="*/ 38368 h 228868"/>
              <a:gd name="connsiteX1" fmla="*/ 50800 w 165368"/>
              <a:gd name="connsiteY1" fmla="*/ 268 h 228868"/>
              <a:gd name="connsiteX2" fmla="*/ 127000 w 165368"/>
              <a:gd name="connsiteY2" fmla="*/ 25668 h 228868"/>
              <a:gd name="connsiteX3" fmla="*/ 165100 w 165368"/>
              <a:gd name="connsiteY3" fmla="*/ 101868 h 228868"/>
              <a:gd name="connsiteX4" fmla="*/ 139700 w 165368"/>
              <a:gd name="connsiteY4" fmla="*/ 152668 h 228868"/>
              <a:gd name="connsiteX5" fmla="*/ 63500 w 165368"/>
              <a:gd name="connsiteY5" fmla="*/ 178068 h 228868"/>
              <a:gd name="connsiteX6" fmla="*/ 63500 w 165368"/>
              <a:gd name="connsiteY6" fmla="*/ 228868 h 22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368" h="228868">
                <a:moveTo>
                  <a:pt x="0" y="38368"/>
                </a:moveTo>
                <a:cubicBezTo>
                  <a:pt x="14816" y="20376"/>
                  <a:pt x="29633" y="2385"/>
                  <a:pt x="50800" y="268"/>
                </a:cubicBezTo>
                <a:cubicBezTo>
                  <a:pt x="71967" y="-1849"/>
                  <a:pt x="107950" y="8735"/>
                  <a:pt x="127000" y="25668"/>
                </a:cubicBezTo>
                <a:cubicBezTo>
                  <a:pt x="146050" y="42601"/>
                  <a:pt x="162983" y="80701"/>
                  <a:pt x="165100" y="101868"/>
                </a:cubicBezTo>
                <a:cubicBezTo>
                  <a:pt x="167217" y="123035"/>
                  <a:pt x="156633" y="139968"/>
                  <a:pt x="139700" y="152668"/>
                </a:cubicBezTo>
                <a:cubicBezTo>
                  <a:pt x="122767" y="165368"/>
                  <a:pt x="76200" y="165368"/>
                  <a:pt x="63500" y="178068"/>
                </a:cubicBezTo>
                <a:cubicBezTo>
                  <a:pt x="50800" y="190768"/>
                  <a:pt x="57150" y="209818"/>
                  <a:pt x="63500" y="228868"/>
                </a:cubicBezTo>
              </a:path>
            </a:pathLst>
          </a:custGeom>
          <a:noFill/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390" y="1615375"/>
            <a:ext cx="1606163" cy="1375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478" y="1583461"/>
            <a:ext cx="1354820" cy="14516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15 Grupo"/>
          <p:cNvGrpSpPr/>
          <p:nvPr/>
        </p:nvGrpSpPr>
        <p:grpSpPr>
          <a:xfrm>
            <a:off x="4524920" y="1328206"/>
            <a:ext cx="263104" cy="382361"/>
            <a:chOff x="4804464" y="749170"/>
            <a:chExt cx="263104" cy="382361"/>
          </a:xfrm>
        </p:grpSpPr>
        <p:sp>
          <p:nvSpPr>
            <p:cNvPr id="14" name="13 Forma libre"/>
            <p:cNvSpPr/>
            <p:nvPr/>
          </p:nvSpPr>
          <p:spPr>
            <a:xfrm>
              <a:off x="4804464" y="1027792"/>
              <a:ext cx="263104" cy="103739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5" name="14 Forma libre"/>
            <p:cNvSpPr/>
            <p:nvPr/>
          </p:nvSpPr>
          <p:spPr>
            <a:xfrm>
              <a:off x="4811878" y="749170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95" name="194 Grupo"/>
          <p:cNvGrpSpPr/>
          <p:nvPr/>
        </p:nvGrpSpPr>
        <p:grpSpPr>
          <a:xfrm>
            <a:off x="5740176" y="1386059"/>
            <a:ext cx="288032" cy="249369"/>
            <a:chOff x="4899896" y="746754"/>
            <a:chExt cx="288032" cy="289118"/>
          </a:xfrm>
        </p:grpSpPr>
        <p:sp>
          <p:nvSpPr>
            <p:cNvPr id="196" name="195 Forma libre"/>
            <p:cNvSpPr/>
            <p:nvPr/>
          </p:nvSpPr>
          <p:spPr>
            <a:xfrm>
              <a:off x="4899896" y="990153"/>
              <a:ext cx="288032" cy="45719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97" name="196 Forma libre"/>
            <p:cNvSpPr/>
            <p:nvPr/>
          </p:nvSpPr>
          <p:spPr>
            <a:xfrm>
              <a:off x="4984884" y="746754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9" name="8 Llamada rectangular redondeada"/>
          <p:cNvSpPr/>
          <p:nvPr/>
        </p:nvSpPr>
        <p:spPr>
          <a:xfrm>
            <a:off x="338222" y="260648"/>
            <a:ext cx="2865626" cy="650682"/>
          </a:xfrm>
          <a:prstGeom prst="wedgeRoundRectCallout">
            <a:avLst>
              <a:gd name="adj1" fmla="val -7835"/>
              <a:gd name="adj2" fmla="val 109343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ysClr val="windowText" lastClr="000000"/>
                </a:solidFill>
              </a:rPr>
              <a:t>THANK YOU!</a:t>
            </a:r>
            <a:endParaRPr lang="es-ES" sz="2400" b="1" dirty="0">
              <a:solidFill>
                <a:srgbClr val="FF0000"/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018" y="388185"/>
            <a:ext cx="1253126" cy="7365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366" y="4351835"/>
            <a:ext cx="1272687" cy="7196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3" y="3948476"/>
            <a:ext cx="1358615" cy="11370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753" y="1615711"/>
            <a:ext cx="1260782" cy="16012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7" name="26 Grupo"/>
          <p:cNvGrpSpPr/>
          <p:nvPr/>
        </p:nvGrpSpPr>
        <p:grpSpPr>
          <a:xfrm>
            <a:off x="7668346" y="1350415"/>
            <a:ext cx="360040" cy="350393"/>
            <a:chOff x="4571581" y="761732"/>
            <a:chExt cx="433063" cy="316331"/>
          </a:xfrm>
        </p:grpSpPr>
        <p:sp>
          <p:nvSpPr>
            <p:cNvPr id="28" name="27 Forma libre"/>
            <p:cNvSpPr/>
            <p:nvPr/>
          </p:nvSpPr>
          <p:spPr>
            <a:xfrm>
              <a:off x="4571581" y="990153"/>
              <a:ext cx="433063" cy="87910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29" name="28 Forma libre"/>
            <p:cNvSpPr/>
            <p:nvPr/>
          </p:nvSpPr>
          <p:spPr>
            <a:xfrm>
              <a:off x="4752661" y="761732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7227" y="416155"/>
            <a:ext cx="925138" cy="69297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34 Imagen"/>
          <p:cNvPicPr>
            <a:picLocks noChangeAspect="1"/>
          </p:cNvPicPr>
          <p:nvPr/>
        </p:nvPicPr>
        <p:blipFill>
          <a:blip r:embed="rId1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889" y="1601514"/>
            <a:ext cx="1250006" cy="20435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365104"/>
            <a:ext cx="1269122" cy="6930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33 CuadroTexto"/>
          <p:cNvSpPr txBox="1"/>
          <p:nvPr/>
        </p:nvSpPr>
        <p:spPr>
          <a:xfrm>
            <a:off x="465663" y="371236"/>
            <a:ext cx="266617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prstClr val="black"/>
                </a:solidFill>
              </a:rPr>
              <a:t>GOOOOOOD!</a:t>
            </a:r>
            <a:endParaRPr lang="es-ES" sz="2400" b="1" dirty="0">
              <a:solidFill>
                <a:prstClr val="black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61" y="5722282"/>
            <a:ext cx="1511683" cy="1091094"/>
          </a:xfrm>
          <a:prstGeom prst="rect">
            <a:avLst/>
          </a:prstGeom>
        </p:spPr>
      </p:pic>
      <p:grpSp>
        <p:nvGrpSpPr>
          <p:cNvPr id="37" name="36 Grupo"/>
          <p:cNvGrpSpPr/>
          <p:nvPr/>
        </p:nvGrpSpPr>
        <p:grpSpPr>
          <a:xfrm>
            <a:off x="556757" y="3233125"/>
            <a:ext cx="2496583" cy="2328988"/>
            <a:chOff x="633168" y="2692400"/>
            <a:chExt cx="2496583" cy="2328988"/>
          </a:xfrm>
        </p:grpSpPr>
        <p:sp>
          <p:nvSpPr>
            <p:cNvPr id="38" name="37 Forma libre"/>
            <p:cNvSpPr/>
            <p:nvPr/>
          </p:nvSpPr>
          <p:spPr>
            <a:xfrm>
              <a:off x="633168" y="2772705"/>
              <a:ext cx="2481888" cy="2248683"/>
            </a:xfrm>
            <a:custGeom>
              <a:avLst/>
              <a:gdLst>
                <a:gd name="connsiteX0" fmla="*/ 1080095 w 2480651"/>
                <a:gd name="connsiteY0" fmla="*/ 8595 h 2248683"/>
                <a:gd name="connsiteX1" fmla="*/ 927695 w 2480651"/>
                <a:gd name="connsiteY1" fmla="*/ 21295 h 2248683"/>
                <a:gd name="connsiteX2" fmla="*/ 737195 w 2480651"/>
                <a:gd name="connsiteY2" fmla="*/ 72095 h 2248683"/>
                <a:gd name="connsiteX3" fmla="*/ 610195 w 2480651"/>
                <a:gd name="connsiteY3" fmla="*/ 160995 h 2248683"/>
                <a:gd name="connsiteX4" fmla="*/ 432395 w 2480651"/>
                <a:gd name="connsiteY4" fmla="*/ 414995 h 2248683"/>
                <a:gd name="connsiteX5" fmla="*/ 267295 w 2480651"/>
                <a:gd name="connsiteY5" fmla="*/ 745195 h 2248683"/>
                <a:gd name="connsiteX6" fmla="*/ 127595 w 2480651"/>
                <a:gd name="connsiteY6" fmla="*/ 961095 h 2248683"/>
                <a:gd name="connsiteX7" fmla="*/ 595 w 2480651"/>
                <a:gd name="connsiteY7" fmla="*/ 1126195 h 2248683"/>
                <a:gd name="connsiteX8" fmla="*/ 76795 w 2480651"/>
                <a:gd name="connsiteY8" fmla="*/ 1151595 h 2248683"/>
                <a:gd name="connsiteX9" fmla="*/ 406995 w 2480651"/>
                <a:gd name="connsiteY9" fmla="*/ 1265895 h 2248683"/>
                <a:gd name="connsiteX10" fmla="*/ 432395 w 2480651"/>
                <a:gd name="connsiteY10" fmla="*/ 1176995 h 2248683"/>
                <a:gd name="connsiteX11" fmla="*/ 660995 w 2480651"/>
                <a:gd name="connsiteY11" fmla="*/ 707095 h 2248683"/>
                <a:gd name="connsiteX12" fmla="*/ 699095 w 2480651"/>
                <a:gd name="connsiteY12" fmla="*/ 592795 h 2248683"/>
                <a:gd name="connsiteX13" fmla="*/ 546695 w 2480651"/>
                <a:gd name="connsiteY13" fmla="*/ 1672295 h 2248683"/>
                <a:gd name="connsiteX14" fmla="*/ 470495 w 2480651"/>
                <a:gd name="connsiteY14" fmla="*/ 2180295 h 2248683"/>
                <a:gd name="connsiteX15" fmla="*/ 495895 w 2480651"/>
                <a:gd name="connsiteY15" fmla="*/ 2180295 h 2248683"/>
                <a:gd name="connsiteX16" fmla="*/ 940395 w 2480651"/>
                <a:gd name="connsiteY16" fmla="*/ 2218395 h 2248683"/>
                <a:gd name="connsiteX17" fmla="*/ 1105495 w 2480651"/>
                <a:gd name="connsiteY17" fmla="*/ 2243795 h 2248683"/>
                <a:gd name="connsiteX18" fmla="*/ 1181695 w 2480651"/>
                <a:gd name="connsiteY18" fmla="*/ 2243795 h 2248683"/>
                <a:gd name="connsiteX19" fmla="*/ 1181695 w 2480651"/>
                <a:gd name="connsiteY19" fmla="*/ 2192995 h 2248683"/>
                <a:gd name="connsiteX20" fmla="*/ 1219795 w 2480651"/>
                <a:gd name="connsiteY20" fmla="*/ 1977095 h 2248683"/>
                <a:gd name="connsiteX21" fmla="*/ 1257895 w 2480651"/>
                <a:gd name="connsiteY21" fmla="*/ 2142195 h 2248683"/>
                <a:gd name="connsiteX22" fmla="*/ 1270595 w 2480651"/>
                <a:gd name="connsiteY22" fmla="*/ 2243795 h 2248683"/>
                <a:gd name="connsiteX23" fmla="*/ 1308695 w 2480651"/>
                <a:gd name="connsiteY23" fmla="*/ 2231095 h 2248683"/>
                <a:gd name="connsiteX24" fmla="*/ 1499195 w 2480651"/>
                <a:gd name="connsiteY24" fmla="*/ 2231095 h 2248683"/>
                <a:gd name="connsiteX25" fmla="*/ 1753195 w 2480651"/>
                <a:gd name="connsiteY25" fmla="*/ 2205695 h 2248683"/>
                <a:gd name="connsiteX26" fmla="*/ 1918295 w 2480651"/>
                <a:gd name="connsiteY26" fmla="*/ 2180295 h 2248683"/>
                <a:gd name="connsiteX27" fmla="*/ 1918295 w 2480651"/>
                <a:gd name="connsiteY27" fmla="*/ 2154895 h 2248683"/>
                <a:gd name="connsiteX28" fmla="*/ 1905595 w 2480651"/>
                <a:gd name="connsiteY28" fmla="*/ 1824695 h 2248683"/>
                <a:gd name="connsiteX29" fmla="*/ 1918295 w 2480651"/>
                <a:gd name="connsiteY29" fmla="*/ 1456395 h 2248683"/>
                <a:gd name="connsiteX30" fmla="*/ 1867495 w 2480651"/>
                <a:gd name="connsiteY30" fmla="*/ 1062695 h 2248683"/>
                <a:gd name="connsiteX31" fmla="*/ 1803995 w 2480651"/>
                <a:gd name="connsiteY31" fmla="*/ 707095 h 2248683"/>
                <a:gd name="connsiteX32" fmla="*/ 1803995 w 2480651"/>
                <a:gd name="connsiteY32" fmla="*/ 656295 h 2248683"/>
                <a:gd name="connsiteX33" fmla="*/ 1918295 w 2480651"/>
                <a:gd name="connsiteY33" fmla="*/ 910295 h 2248683"/>
                <a:gd name="connsiteX34" fmla="*/ 2032595 w 2480651"/>
                <a:gd name="connsiteY34" fmla="*/ 1215095 h 2248683"/>
                <a:gd name="connsiteX35" fmla="*/ 2045295 w 2480651"/>
                <a:gd name="connsiteY35" fmla="*/ 1303995 h 2248683"/>
                <a:gd name="connsiteX36" fmla="*/ 2070695 w 2480651"/>
                <a:gd name="connsiteY36" fmla="*/ 1342095 h 2248683"/>
                <a:gd name="connsiteX37" fmla="*/ 2210395 w 2480651"/>
                <a:gd name="connsiteY37" fmla="*/ 1291295 h 2248683"/>
                <a:gd name="connsiteX38" fmla="*/ 2388195 w 2480651"/>
                <a:gd name="connsiteY38" fmla="*/ 1240495 h 2248683"/>
                <a:gd name="connsiteX39" fmla="*/ 2477095 w 2480651"/>
                <a:gd name="connsiteY39" fmla="*/ 1189695 h 2248683"/>
                <a:gd name="connsiteX40" fmla="*/ 2464395 w 2480651"/>
                <a:gd name="connsiteY40" fmla="*/ 1164295 h 2248683"/>
                <a:gd name="connsiteX41" fmla="*/ 2337395 w 2480651"/>
                <a:gd name="connsiteY41" fmla="*/ 910295 h 2248683"/>
                <a:gd name="connsiteX42" fmla="*/ 2121495 w 2480651"/>
                <a:gd name="connsiteY42" fmla="*/ 478495 h 2248683"/>
                <a:gd name="connsiteX43" fmla="*/ 1969095 w 2480651"/>
                <a:gd name="connsiteY43" fmla="*/ 262595 h 2248683"/>
                <a:gd name="connsiteX44" fmla="*/ 1816695 w 2480651"/>
                <a:gd name="connsiteY44" fmla="*/ 122895 h 2248683"/>
                <a:gd name="connsiteX45" fmla="*/ 1689695 w 2480651"/>
                <a:gd name="connsiteY45" fmla="*/ 84795 h 2248683"/>
                <a:gd name="connsiteX46" fmla="*/ 1499195 w 2480651"/>
                <a:gd name="connsiteY46" fmla="*/ 33995 h 2248683"/>
                <a:gd name="connsiteX47" fmla="*/ 1461095 w 2480651"/>
                <a:gd name="connsiteY47" fmla="*/ 33995 h 2248683"/>
                <a:gd name="connsiteX48" fmla="*/ 1346795 w 2480651"/>
                <a:gd name="connsiteY48" fmla="*/ 300695 h 2248683"/>
                <a:gd name="connsiteX49" fmla="*/ 1283295 w 2480651"/>
                <a:gd name="connsiteY49" fmla="*/ 440395 h 2248683"/>
                <a:gd name="connsiteX50" fmla="*/ 1181695 w 2480651"/>
                <a:gd name="connsiteY50" fmla="*/ 148295 h 2248683"/>
                <a:gd name="connsiteX51" fmla="*/ 1080095 w 2480651"/>
                <a:gd name="connsiteY51" fmla="*/ 8595 h 2248683"/>
                <a:gd name="connsiteX0" fmla="*/ 1080095 w 2480651"/>
                <a:gd name="connsiteY0" fmla="*/ 8595 h 2248683"/>
                <a:gd name="connsiteX1" fmla="*/ 927695 w 2480651"/>
                <a:gd name="connsiteY1" fmla="*/ 21295 h 2248683"/>
                <a:gd name="connsiteX2" fmla="*/ 737195 w 2480651"/>
                <a:gd name="connsiteY2" fmla="*/ 72095 h 2248683"/>
                <a:gd name="connsiteX3" fmla="*/ 610195 w 2480651"/>
                <a:gd name="connsiteY3" fmla="*/ 160995 h 2248683"/>
                <a:gd name="connsiteX4" fmla="*/ 432395 w 2480651"/>
                <a:gd name="connsiteY4" fmla="*/ 414995 h 2248683"/>
                <a:gd name="connsiteX5" fmla="*/ 267295 w 2480651"/>
                <a:gd name="connsiteY5" fmla="*/ 745195 h 2248683"/>
                <a:gd name="connsiteX6" fmla="*/ 127595 w 2480651"/>
                <a:gd name="connsiteY6" fmla="*/ 961095 h 2248683"/>
                <a:gd name="connsiteX7" fmla="*/ 595 w 2480651"/>
                <a:gd name="connsiteY7" fmla="*/ 1126195 h 2248683"/>
                <a:gd name="connsiteX8" fmla="*/ 76795 w 2480651"/>
                <a:gd name="connsiteY8" fmla="*/ 1151595 h 2248683"/>
                <a:gd name="connsiteX9" fmla="*/ 406995 w 2480651"/>
                <a:gd name="connsiteY9" fmla="*/ 1265895 h 2248683"/>
                <a:gd name="connsiteX10" fmla="*/ 432395 w 2480651"/>
                <a:gd name="connsiteY10" fmla="*/ 1176995 h 2248683"/>
                <a:gd name="connsiteX11" fmla="*/ 660995 w 2480651"/>
                <a:gd name="connsiteY11" fmla="*/ 707095 h 2248683"/>
                <a:gd name="connsiteX12" fmla="*/ 699095 w 2480651"/>
                <a:gd name="connsiteY12" fmla="*/ 592795 h 2248683"/>
                <a:gd name="connsiteX13" fmla="*/ 546695 w 2480651"/>
                <a:gd name="connsiteY13" fmla="*/ 1672295 h 2248683"/>
                <a:gd name="connsiteX14" fmla="*/ 470495 w 2480651"/>
                <a:gd name="connsiteY14" fmla="*/ 2180295 h 2248683"/>
                <a:gd name="connsiteX15" fmla="*/ 495895 w 2480651"/>
                <a:gd name="connsiteY15" fmla="*/ 2180295 h 2248683"/>
                <a:gd name="connsiteX16" fmla="*/ 940395 w 2480651"/>
                <a:gd name="connsiteY16" fmla="*/ 2218395 h 2248683"/>
                <a:gd name="connsiteX17" fmla="*/ 1105495 w 2480651"/>
                <a:gd name="connsiteY17" fmla="*/ 2243795 h 2248683"/>
                <a:gd name="connsiteX18" fmla="*/ 1181695 w 2480651"/>
                <a:gd name="connsiteY18" fmla="*/ 2243795 h 2248683"/>
                <a:gd name="connsiteX19" fmla="*/ 1181695 w 2480651"/>
                <a:gd name="connsiteY19" fmla="*/ 2192995 h 2248683"/>
                <a:gd name="connsiteX20" fmla="*/ 1219795 w 2480651"/>
                <a:gd name="connsiteY20" fmla="*/ 1977095 h 2248683"/>
                <a:gd name="connsiteX21" fmla="*/ 1257895 w 2480651"/>
                <a:gd name="connsiteY21" fmla="*/ 2142195 h 2248683"/>
                <a:gd name="connsiteX22" fmla="*/ 1270595 w 2480651"/>
                <a:gd name="connsiteY22" fmla="*/ 2243795 h 2248683"/>
                <a:gd name="connsiteX23" fmla="*/ 1308695 w 2480651"/>
                <a:gd name="connsiteY23" fmla="*/ 2231095 h 2248683"/>
                <a:gd name="connsiteX24" fmla="*/ 1499195 w 2480651"/>
                <a:gd name="connsiteY24" fmla="*/ 2231095 h 2248683"/>
                <a:gd name="connsiteX25" fmla="*/ 1753195 w 2480651"/>
                <a:gd name="connsiteY25" fmla="*/ 2205695 h 2248683"/>
                <a:gd name="connsiteX26" fmla="*/ 1918295 w 2480651"/>
                <a:gd name="connsiteY26" fmla="*/ 2180295 h 2248683"/>
                <a:gd name="connsiteX27" fmla="*/ 1918295 w 2480651"/>
                <a:gd name="connsiteY27" fmla="*/ 2154895 h 2248683"/>
                <a:gd name="connsiteX28" fmla="*/ 1905595 w 2480651"/>
                <a:gd name="connsiteY28" fmla="*/ 1824695 h 2248683"/>
                <a:gd name="connsiteX29" fmla="*/ 1880195 w 2480651"/>
                <a:gd name="connsiteY29" fmla="*/ 1456395 h 2248683"/>
                <a:gd name="connsiteX30" fmla="*/ 1867495 w 2480651"/>
                <a:gd name="connsiteY30" fmla="*/ 1062695 h 2248683"/>
                <a:gd name="connsiteX31" fmla="*/ 1803995 w 2480651"/>
                <a:gd name="connsiteY31" fmla="*/ 707095 h 2248683"/>
                <a:gd name="connsiteX32" fmla="*/ 1803995 w 2480651"/>
                <a:gd name="connsiteY32" fmla="*/ 656295 h 2248683"/>
                <a:gd name="connsiteX33" fmla="*/ 1918295 w 2480651"/>
                <a:gd name="connsiteY33" fmla="*/ 910295 h 2248683"/>
                <a:gd name="connsiteX34" fmla="*/ 2032595 w 2480651"/>
                <a:gd name="connsiteY34" fmla="*/ 1215095 h 2248683"/>
                <a:gd name="connsiteX35" fmla="*/ 2045295 w 2480651"/>
                <a:gd name="connsiteY35" fmla="*/ 1303995 h 2248683"/>
                <a:gd name="connsiteX36" fmla="*/ 2070695 w 2480651"/>
                <a:gd name="connsiteY36" fmla="*/ 1342095 h 2248683"/>
                <a:gd name="connsiteX37" fmla="*/ 2210395 w 2480651"/>
                <a:gd name="connsiteY37" fmla="*/ 1291295 h 2248683"/>
                <a:gd name="connsiteX38" fmla="*/ 2388195 w 2480651"/>
                <a:gd name="connsiteY38" fmla="*/ 1240495 h 2248683"/>
                <a:gd name="connsiteX39" fmla="*/ 2477095 w 2480651"/>
                <a:gd name="connsiteY39" fmla="*/ 1189695 h 2248683"/>
                <a:gd name="connsiteX40" fmla="*/ 2464395 w 2480651"/>
                <a:gd name="connsiteY40" fmla="*/ 1164295 h 2248683"/>
                <a:gd name="connsiteX41" fmla="*/ 2337395 w 2480651"/>
                <a:gd name="connsiteY41" fmla="*/ 910295 h 2248683"/>
                <a:gd name="connsiteX42" fmla="*/ 2121495 w 2480651"/>
                <a:gd name="connsiteY42" fmla="*/ 478495 h 2248683"/>
                <a:gd name="connsiteX43" fmla="*/ 1969095 w 2480651"/>
                <a:gd name="connsiteY43" fmla="*/ 262595 h 2248683"/>
                <a:gd name="connsiteX44" fmla="*/ 1816695 w 2480651"/>
                <a:gd name="connsiteY44" fmla="*/ 122895 h 2248683"/>
                <a:gd name="connsiteX45" fmla="*/ 1689695 w 2480651"/>
                <a:gd name="connsiteY45" fmla="*/ 84795 h 2248683"/>
                <a:gd name="connsiteX46" fmla="*/ 1499195 w 2480651"/>
                <a:gd name="connsiteY46" fmla="*/ 33995 h 2248683"/>
                <a:gd name="connsiteX47" fmla="*/ 1461095 w 2480651"/>
                <a:gd name="connsiteY47" fmla="*/ 33995 h 2248683"/>
                <a:gd name="connsiteX48" fmla="*/ 1346795 w 2480651"/>
                <a:gd name="connsiteY48" fmla="*/ 300695 h 2248683"/>
                <a:gd name="connsiteX49" fmla="*/ 1283295 w 2480651"/>
                <a:gd name="connsiteY49" fmla="*/ 440395 h 2248683"/>
                <a:gd name="connsiteX50" fmla="*/ 1181695 w 2480651"/>
                <a:gd name="connsiteY50" fmla="*/ 148295 h 2248683"/>
                <a:gd name="connsiteX51" fmla="*/ 1080095 w 2480651"/>
                <a:gd name="connsiteY51" fmla="*/ 8595 h 2248683"/>
                <a:gd name="connsiteX0" fmla="*/ 1080095 w 2480651"/>
                <a:gd name="connsiteY0" fmla="*/ 8595 h 2248683"/>
                <a:gd name="connsiteX1" fmla="*/ 927695 w 2480651"/>
                <a:gd name="connsiteY1" fmla="*/ 21295 h 2248683"/>
                <a:gd name="connsiteX2" fmla="*/ 737195 w 2480651"/>
                <a:gd name="connsiteY2" fmla="*/ 72095 h 2248683"/>
                <a:gd name="connsiteX3" fmla="*/ 610195 w 2480651"/>
                <a:gd name="connsiteY3" fmla="*/ 160995 h 2248683"/>
                <a:gd name="connsiteX4" fmla="*/ 381595 w 2480651"/>
                <a:gd name="connsiteY4" fmla="*/ 389595 h 2248683"/>
                <a:gd name="connsiteX5" fmla="*/ 267295 w 2480651"/>
                <a:gd name="connsiteY5" fmla="*/ 745195 h 2248683"/>
                <a:gd name="connsiteX6" fmla="*/ 127595 w 2480651"/>
                <a:gd name="connsiteY6" fmla="*/ 961095 h 2248683"/>
                <a:gd name="connsiteX7" fmla="*/ 595 w 2480651"/>
                <a:gd name="connsiteY7" fmla="*/ 1126195 h 2248683"/>
                <a:gd name="connsiteX8" fmla="*/ 76795 w 2480651"/>
                <a:gd name="connsiteY8" fmla="*/ 1151595 h 2248683"/>
                <a:gd name="connsiteX9" fmla="*/ 406995 w 2480651"/>
                <a:gd name="connsiteY9" fmla="*/ 1265895 h 2248683"/>
                <a:gd name="connsiteX10" fmla="*/ 432395 w 2480651"/>
                <a:gd name="connsiteY10" fmla="*/ 1176995 h 2248683"/>
                <a:gd name="connsiteX11" fmla="*/ 660995 w 2480651"/>
                <a:gd name="connsiteY11" fmla="*/ 707095 h 2248683"/>
                <a:gd name="connsiteX12" fmla="*/ 699095 w 2480651"/>
                <a:gd name="connsiteY12" fmla="*/ 592795 h 2248683"/>
                <a:gd name="connsiteX13" fmla="*/ 546695 w 2480651"/>
                <a:gd name="connsiteY13" fmla="*/ 1672295 h 2248683"/>
                <a:gd name="connsiteX14" fmla="*/ 470495 w 2480651"/>
                <a:gd name="connsiteY14" fmla="*/ 2180295 h 2248683"/>
                <a:gd name="connsiteX15" fmla="*/ 495895 w 2480651"/>
                <a:gd name="connsiteY15" fmla="*/ 2180295 h 2248683"/>
                <a:gd name="connsiteX16" fmla="*/ 940395 w 2480651"/>
                <a:gd name="connsiteY16" fmla="*/ 2218395 h 2248683"/>
                <a:gd name="connsiteX17" fmla="*/ 1105495 w 2480651"/>
                <a:gd name="connsiteY17" fmla="*/ 2243795 h 2248683"/>
                <a:gd name="connsiteX18" fmla="*/ 1181695 w 2480651"/>
                <a:gd name="connsiteY18" fmla="*/ 2243795 h 2248683"/>
                <a:gd name="connsiteX19" fmla="*/ 1181695 w 2480651"/>
                <a:gd name="connsiteY19" fmla="*/ 2192995 h 2248683"/>
                <a:gd name="connsiteX20" fmla="*/ 1219795 w 2480651"/>
                <a:gd name="connsiteY20" fmla="*/ 1977095 h 2248683"/>
                <a:gd name="connsiteX21" fmla="*/ 1257895 w 2480651"/>
                <a:gd name="connsiteY21" fmla="*/ 2142195 h 2248683"/>
                <a:gd name="connsiteX22" fmla="*/ 1270595 w 2480651"/>
                <a:gd name="connsiteY22" fmla="*/ 2243795 h 2248683"/>
                <a:gd name="connsiteX23" fmla="*/ 1308695 w 2480651"/>
                <a:gd name="connsiteY23" fmla="*/ 2231095 h 2248683"/>
                <a:gd name="connsiteX24" fmla="*/ 1499195 w 2480651"/>
                <a:gd name="connsiteY24" fmla="*/ 2231095 h 2248683"/>
                <a:gd name="connsiteX25" fmla="*/ 1753195 w 2480651"/>
                <a:gd name="connsiteY25" fmla="*/ 2205695 h 2248683"/>
                <a:gd name="connsiteX26" fmla="*/ 1918295 w 2480651"/>
                <a:gd name="connsiteY26" fmla="*/ 2180295 h 2248683"/>
                <a:gd name="connsiteX27" fmla="*/ 1918295 w 2480651"/>
                <a:gd name="connsiteY27" fmla="*/ 2154895 h 2248683"/>
                <a:gd name="connsiteX28" fmla="*/ 1905595 w 2480651"/>
                <a:gd name="connsiteY28" fmla="*/ 1824695 h 2248683"/>
                <a:gd name="connsiteX29" fmla="*/ 1880195 w 2480651"/>
                <a:gd name="connsiteY29" fmla="*/ 1456395 h 2248683"/>
                <a:gd name="connsiteX30" fmla="*/ 1867495 w 2480651"/>
                <a:gd name="connsiteY30" fmla="*/ 1062695 h 2248683"/>
                <a:gd name="connsiteX31" fmla="*/ 1803995 w 2480651"/>
                <a:gd name="connsiteY31" fmla="*/ 707095 h 2248683"/>
                <a:gd name="connsiteX32" fmla="*/ 1803995 w 2480651"/>
                <a:gd name="connsiteY32" fmla="*/ 656295 h 2248683"/>
                <a:gd name="connsiteX33" fmla="*/ 1918295 w 2480651"/>
                <a:gd name="connsiteY33" fmla="*/ 910295 h 2248683"/>
                <a:gd name="connsiteX34" fmla="*/ 2032595 w 2480651"/>
                <a:gd name="connsiteY34" fmla="*/ 1215095 h 2248683"/>
                <a:gd name="connsiteX35" fmla="*/ 2045295 w 2480651"/>
                <a:gd name="connsiteY35" fmla="*/ 1303995 h 2248683"/>
                <a:gd name="connsiteX36" fmla="*/ 2070695 w 2480651"/>
                <a:gd name="connsiteY36" fmla="*/ 1342095 h 2248683"/>
                <a:gd name="connsiteX37" fmla="*/ 2210395 w 2480651"/>
                <a:gd name="connsiteY37" fmla="*/ 1291295 h 2248683"/>
                <a:gd name="connsiteX38" fmla="*/ 2388195 w 2480651"/>
                <a:gd name="connsiteY38" fmla="*/ 1240495 h 2248683"/>
                <a:gd name="connsiteX39" fmla="*/ 2477095 w 2480651"/>
                <a:gd name="connsiteY39" fmla="*/ 1189695 h 2248683"/>
                <a:gd name="connsiteX40" fmla="*/ 2464395 w 2480651"/>
                <a:gd name="connsiteY40" fmla="*/ 1164295 h 2248683"/>
                <a:gd name="connsiteX41" fmla="*/ 2337395 w 2480651"/>
                <a:gd name="connsiteY41" fmla="*/ 910295 h 2248683"/>
                <a:gd name="connsiteX42" fmla="*/ 2121495 w 2480651"/>
                <a:gd name="connsiteY42" fmla="*/ 478495 h 2248683"/>
                <a:gd name="connsiteX43" fmla="*/ 1969095 w 2480651"/>
                <a:gd name="connsiteY43" fmla="*/ 262595 h 2248683"/>
                <a:gd name="connsiteX44" fmla="*/ 1816695 w 2480651"/>
                <a:gd name="connsiteY44" fmla="*/ 122895 h 2248683"/>
                <a:gd name="connsiteX45" fmla="*/ 1689695 w 2480651"/>
                <a:gd name="connsiteY45" fmla="*/ 84795 h 2248683"/>
                <a:gd name="connsiteX46" fmla="*/ 1499195 w 2480651"/>
                <a:gd name="connsiteY46" fmla="*/ 33995 h 2248683"/>
                <a:gd name="connsiteX47" fmla="*/ 1461095 w 2480651"/>
                <a:gd name="connsiteY47" fmla="*/ 33995 h 2248683"/>
                <a:gd name="connsiteX48" fmla="*/ 1346795 w 2480651"/>
                <a:gd name="connsiteY48" fmla="*/ 300695 h 2248683"/>
                <a:gd name="connsiteX49" fmla="*/ 1283295 w 2480651"/>
                <a:gd name="connsiteY49" fmla="*/ 440395 h 2248683"/>
                <a:gd name="connsiteX50" fmla="*/ 1181695 w 2480651"/>
                <a:gd name="connsiteY50" fmla="*/ 148295 h 2248683"/>
                <a:gd name="connsiteX51" fmla="*/ 1080095 w 2480651"/>
                <a:gd name="connsiteY51" fmla="*/ 8595 h 2248683"/>
                <a:gd name="connsiteX0" fmla="*/ 1080095 w 2480651"/>
                <a:gd name="connsiteY0" fmla="*/ 8595 h 2248683"/>
                <a:gd name="connsiteX1" fmla="*/ 927695 w 2480651"/>
                <a:gd name="connsiteY1" fmla="*/ 21295 h 2248683"/>
                <a:gd name="connsiteX2" fmla="*/ 737195 w 2480651"/>
                <a:gd name="connsiteY2" fmla="*/ 72095 h 2248683"/>
                <a:gd name="connsiteX3" fmla="*/ 559395 w 2480651"/>
                <a:gd name="connsiteY3" fmla="*/ 135595 h 2248683"/>
                <a:gd name="connsiteX4" fmla="*/ 381595 w 2480651"/>
                <a:gd name="connsiteY4" fmla="*/ 389595 h 2248683"/>
                <a:gd name="connsiteX5" fmla="*/ 267295 w 2480651"/>
                <a:gd name="connsiteY5" fmla="*/ 745195 h 2248683"/>
                <a:gd name="connsiteX6" fmla="*/ 127595 w 2480651"/>
                <a:gd name="connsiteY6" fmla="*/ 961095 h 2248683"/>
                <a:gd name="connsiteX7" fmla="*/ 595 w 2480651"/>
                <a:gd name="connsiteY7" fmla="*/ 1126195 h 2248683"/>
                <a:gd name="connsiteX8" fmla="*/ 76795 w 2480651"/>
                <a:gd name="connsiteY8" fmla="*/ 1151595 h 2248683"/>
                <a:gd name="connsiteX9" fmla="*/ 406995 w 2480651"/>
                <a:gd name="connsiteY9" fmla="*/ 1265895 h 2248683"/>
                <a:gd name="connsiteX10" fmla="*/ 432395 w 2480651"/>
                <a:gd name="connsiteY10" fmla="*/ 1176995 h 2248683"/>
                <a:gd name="connsiteX11" fmla="*/ 660995 w 2480651"/>
                <a:gd name="connsiteY11" fmla="*/ 707095 h 2248683"/>
                <a:gd name="connsiteX12" fmla="*/ 699095 w 2480651"/>
                <a:gd name="connsiteY12" fmla="*/ 592795 h 2248683"/>
                <a:gd name="connsiteX13" fmla="*/ 546695 w 2480651"/>
                <a:gd name="connsiteY13" fmla="*/ 1672295 h 2248683"/>
                <a:gd name="connsiteX14" fmla="*/ 470495 w 2480651"/>
                <a:gd name="connsiteY14" fmla="*/ 2180295 h 2248683"/>
                <a:gd name="connsiteX15" fmla="*/ 495895 w 2480651"/>
                <a:gd name="connsiteY15" fmla="*/ 2180295 h 2248683"/>
                <a:gd name="connsiteX16" fmla="*/ 940395 w 2480651"/>
                <a:gd name="connsiteY16" fmla="*/ 2218395 h 2248683"/>
                <a:gd name="connsiteX17" fmla="*/ 1105495 w 2480651"/>
                <a:gd name="connsiteY17" fmla="*/ 2243795 h 2248683"/>
                <a:gd name="connsiteX18" fmla="*/ 1181695 w 2480651"/>
                <a:gd name="connsiteY18" fmla="*/ 2243795 h 2248683"/>
                <a:gd name="connsiteX19" fmla="*/ 1181695 w 2480651"/>
                <a:gd name="connsiteY19" fmla="*/ 2192995 h 2248683"/>
                <a:gd name="connsiteX20" fmla="*/ 1219795 w 2480651"/>
                <a:gd name="connsiteY20" fmla="*/ 1977095 h 2248683"/>
                <a:gd name="connsiteX21" fmla="*/ 1257895 w 2480651"/>
                <a:gd name="connsiteY21" fmla="*/ 2142195 h 2248683"/>
                <a:gd name="connsiteX22" fmla="*/ 1270595 w 2480651"/>
                <a:gd name="connsiteY22" fmla="*/ 2243795 h 2248683"/>
                <a:gd name="connsiteX23" fmla="*/ 1308695 w 2480651"/>
                <a:gd name="connsiteY23" fmla="*/ 2231095 h 2248683"/>
                <a:gd name="connsiteX24" fmla="*/ 1499195 w 2480651"/>
                <a:gd name="connsiteY24" fmla="*/ 2231095 h 2248683"/>
                <a:gd name="connsiteX25" fmla="*/ 1753195 w 2480651"/>
                <a:gd name="connsiteY25" fmla="*/ 2205695 h 2248683"/>
                <a:gd name="connsiteX26" fmla="*/ 1918295 w 2480651"/>
                <a:gd name="connsiteY26" fmla="*/ 2180295 h 2248683"/>
                <a:gd name="connsiteX27" fmla="*/ 1918295 w 2480651"/>
                <a:gd name="connsiteY27" fmla="*/ 2154895 h 2248683"/>
                <a:gd name="connsiteX28" fmla="*/ 1905595 w 2480651"/>
                <a:gd name="connsiteY28" fmla="*/ 1824695 h 2248683"/>
                <a:gd name="connsiteX29" fmla="*/ 1880195 w 2480651"/>
                <a:gd name="connsiteY29" fmla="*/ 1456395 h 2248683"/>
                <a:gd name="connsiteX30" fmla="*/ 1867495 w 2480651"/>
                <a:gd name="connsiteY30" fmla="*/ 1062695 h 2248683"/>
                <a:gd name="connsiteX31" fmla="*/ 1803995 w 2480651"/>
                <a:gd name="connsiteY31" fmla="*/ 707095 h 2248683"/>
                <a:gd name="connsiteX32" fmla="*/ 1803995 w 2480651"/>
                <a:gd name="connsiteY32" fmla="*/ 656295 h 2248683"/>
                <a:gd name="connsiteX33" fmla="*/ 1918295 w 2480651"/>
                <a:gd name="connsiteY33" fmla="*/ 910295 h 2248683"/>
                <a:gd name="connsiteX34" fmla="*/ 2032595 w 2480651"/>
                <a:gd name="connsiteY34" fmla="*/ 1215095 h 2248683"/>
                <a:gd name="connsiteX35" fmla="*/ 2045295 w 2480651"/>
                <a:gd name="connsiteY35" fmla="*/ 1303995 h 2248683"/>
                <a:gd name="connsiteX36" fmla="*/ 2070695 w 2480651"/>
                <a:gd name="connsiteY36" fmla="*/ 1342095 h 2248683"/>
                <a:gd name="connsiteX37" fmla="*/ 2210395 w 2480651"/>
                <a:gd name="connsiteY37" fmla="*/ 1291295 h 2248683"/>
                <a:gd name="connsiteX38" fmla="*/ 2388195 w 2480651"/>
                <a:gd name="connsiteY38" fmla="*/ 1240495 h 2248683"/>
                <a:gd name="connsiteX39" fmla="*/ 2477095 w 2480651"/>
                <a:gd name="connsiteY39" fmla="*/ 1189695 h 2248683"/>
                <a:gd name="connsiteX40" fmla="*/ 2464395 w 2480651"/>
                <a:gd name="connsiteY40" fmla="*/ 1164295 h 2248683"/>
                <a:gd name="connsiteX41" fmla="*/ 2337395 w 2480651"/>
                <a:gd name="connsiteY41" fmla="*/ 910295 h 2248683"/>
                <a:gd name="connsiteX42" fmla="*/ 2121495 w 2480651"/>
                <a:gd name="connsiteY42" fmla="*/ 478495 h 2248683"/>
                <a:gd name="connsiteX43" fmla="*/ 1969095 w 2480651"/>
                <a:gd name="connsiteY43" fmla="*/ 262595 h 2248683"/>
                <a:gd name="connsiteX44" fmla="*/ 1816695 w 2480651"/>
                <a:gd name="connsiteY44" fmla="*/ 122895 h 2248683"/>
                <a:gd name="connsiteX45" fmla="*/ 1689695 w 2480651"/>
                <a:gd name="connsiteY45" fmla="*/ 84795 h 2248683"/>
                <a:gd name="connsiteX46" fmla="*/ 1499195 w 2480651"/>
                <a:gd name="connsiteY46" fmla="*/ 33995 h 2248683"/>
                <a:gd name="connsiteX47" fmla="*/ 1461095 w 2480651"/>
                <a:gd name="connsiteY47" fmla="*/ 33995 h 2248683"/>
                <a:gd name="connsiteX48" fmla="*/ 1346795 w 2480651"/>
                <a:gd name="connsiteY48" fmla="*/ 300695 h 2248683"/>
                <a:gd name="connsiteX49" fmla="*/ 1283295 w 2480651"/>
                <a:gd name="connsiteY49" fmla="*/ 440395 h 2248683"/>
                <a:gd name="connsiteX50" fmla="*/ 1181695 w 2480651"/>
                <a:gd name="connsiteY50" fmla="*/ 148295 h 2248683"/>
                <a:gd name="connsiteX51" fmla="*/ 1080095 w 2480651"/>
                <a:gd name="connsiteY51" fmla="*/ 8595 h 2248683"/>
                <a:gd name="connsiteX0" fmla="*/ 1080095 w 2480651"/>
                <a:gd name="connsiteY0" fmla="*/ 8595 h 2248683"/>
                <a:gd name="connsiteX1" fmla="*/ 927695 w 2480651"/>
                <a:gd name="connsiteY1" fmla="*/ 21295 h 2248683"/>
                <a:gd name="connsiteX2" fmla="*/ 737195 w 2480651"/>
                <a:gd name="connsiteY2" fmla="*/ 72095 h 2248683"/>
                <a:gd name="connsiteX3" fmla="*/ 559395 w 2480651"/>
                <a:gd name="connsiteY3" fmla="*/ 135595 h 2248683"/>
                <a:gd name="connsiteX4" fmla="*/ 381595 w 2480651"/>
                <a:gd name="connsiteY4" fmla="*/ 389595 h 2248683"/>
                <a:gd name="connsiteX5" fmla="*/ 216495 w 2480651"/>
                <a:gd name="connsiteY5" fmla="*/ 745195 h 2248683"/>
                <a:gd name="connsiteX6" fmla="*/ 127595 w 2480651"/>
                <a:gd name="connsiteY6" fmla="*/ 961095 h 2248683"/>
                <a:gd name="connsiteX7" fmla="*/ 595 w 2480651"/>
                <a:gd name="connsiteY7" fmla="*/ 1126195 h 2248683"/>
                <a:gd name="connsiteX8" fmla="*/ 76795 w 2480651"/>
                <a:gd name="connsiteY8" fmla="*/ 1151595 h 2248683"/>
                <a:gd name="connsiteX9" fmla="*/ 406995 w 2480651"/>
                <a:gd name="connsiteY9" fmla="*/ 1265895 h 2248683"/>
                <a:gd name="connsiteX10" fmla="*/ 432395 w 2480651"/>
                <a:gd name="connsiteY10" fmla="*/ 1176995 h 2248683"/>
                <a:gd name="connsiteX11" fmla="*/ 660995 w 2480651"/>
                <a:gd name="connsiteY11" fmla="*/ 707095 h 2248683"/>
                <a:gd name="connsiteX12" fmla="*/ 699095 w 2480651"/>
                <a:gd name="connsiteY12" fmla="*/ 592795 h 2248683"/>
                <a:gd name="connsiteX13" fmla="*/ 546695 w 2480651"/>
                <a:gd name="connsiteY13" fmla="*/ 1672295 h 2248683"/>
                <a:gd name="connsiteX14" fmla="*/ 470495 w 2480651"/>
                <a:gd name="connsiteY14" fmla="*/ 2180295 h 2248683"/>
                <a:gd name="connsiteX15" fmla="*/ 495895 w 2480651"/>
                <a:gd name="connsiteY15" fmla="*/ 2180295 h 2248683"/>
                <a:gd name="connsiteX16" fmla="*/ 940395 w 2480651"/>
                <a:gd name="connsiteY16" fmla="*/ 2218395 h 2248683"/>
                <a:gd name="connsiteX17" fmla="*/ 1105495 w 2480651"/>
                <a:gd name="connsiteY17" fmla="*/ 2243795 h 2248683"/>
                <a:gd name="connsiteX18" fmla="*/ 1181695 w 2480651"/>
                <a:gd name="connsiteY18" fmla="*/ 2243795 h 2248683"/>
                <a:gd name="connsiteX19" fmla="*/ 1181695 w 2480651"/>
                <a:gd name="connsiteY19" fmla="*/ 2192995 h 2248683"/>
                <a:gd name="connsiteX20" fmla="*/ 1219795 w 2480651"/>
                <a:gd name="connsiteY20" fmla="*/ 1977095 h 2248683"/>
                <a:gd name="connsiteX21" fmla="*/ 1257895 w 2480651"/>
                <a:gd name="connsiteY21" fmla="*/ 2142195 h 2248683"/>
                <a:gd name="connsiteX22" fmla="*/ 1270595 w 2480651"/>
                <a:gd name="connsiteY22" fmla="*/ 2243795 h 2248683"/>
                <a:gd name="connsiteX23" fmla="*/ 1308695 w 2480651"/>
                <a:gd name="connsiteY23" fmla="*/ 2231095 h 2248683"/>
                <a:gd name="connsiteX24" fmla="*/ 1499195 w 2480651"/>
                <a:gd name="connsiteY24" fmla="*/ 2231095 h 2248683"/>
                <a:gd name="connsiteX25" fmla="*/ 1753195 w 2480651"/>
                <a:gd name="connsiteY25" fmla="*/ 2205695 h 2248683"/>
                <a:gd name="connsiteX26" fmla="*/ 1918295 w 2480651"/>
                <a:gd name="connsiteY26" fmla="*/ 2180295 h 2248683"/>
                <a:gd name="connsiteX27" fmla="*/ 1918295 w 2480651"/>
                <a:gd name="connsiteY27" fmla="*/ 2154895 h 2248683"/>
                <a:gd name="connsiteX28" fmla="*/ 1905595 w 2480651"/>
                <a:gd name="connsiteY28" fmla="*/ 1824695 h 2248683"/>
                <a:gd name="connsiteX29" fmla="*/ 1880195 w 2480651"/>
                <a:gd name="connsiteY29" fmla="*/ 1456395 h 2248683"/>
                <a:gd name="connsiteX30" fmla="*/ 1867495 w 2480651"/>
                <a:gd name="connsiteY30" fmla="*/ 1062695 h 2248683"/>
                <a:gd name="connsiteX31" fmla="*/ 1803995 w 2480651"/>
                <a:gd name="connsiteY31" fmla="*/ 707095 h 2248683"/>
                <a:gd name="connsiteX32" fmla="*/ 1803995 w 2480651"/>
                <a:gd name="connsiteY32" fmla="*/ 656295 h 2248683"/>
                <a:gd name="connsiteX33" fmla="*/ 1918295 w 2480651"/>
                <a:gd name="connsiteY33" fmla="*/ 910295 h 2248683"/>
                <a:gd name="connsiteX34" fmla="*/ 2032595 w 2480651"/>
                <a:gd name="connsiteY34" fmla="*/ 1215095 h 2248683"/>
                <a:gd name="connsiteX35" fmla="*/ 2045295 w 2480651"/>
                <a:gd name="connsiteY35" fmla="*/ 1303995 h 2248683"/>
                <a:gd name="connsiteX36" fmla="*/ 2070695 w 2480651"/>
                <a:gd name="connsiteY36" fmla="*/ 1342095 h 2248683"/>
                <a:gd name="connsiteX37" fmla="*/ 2210395 w 2480651"/>
                <a:gd name="connsiteY37" fmla="*/ 1291295 h 2248683"/>
                <a:gd name="connsiteX38" fmla="*/ 2388195 w 2480651"/>
                <a:gd name="connsiteY38" fmla="*/ 1240495 h 2248683"/>
                <a:gd name="connsiteX39" fmla="*/ 2477095 w 2480651"/>
                <a:gd name="connsiteY39" fmla="*/ 1189695 h 2248683"/>
                <a:gd name="connsiteX40" fmla="*/ 2464395 w 2480651"/>
                <a:gd name="connsiteY40" fmla="*/ 1164295 h 2248683"/>
                <a:gd name="connsiteX41" fmla="*/ 2337395 w 2480651"/>
                <a:gd name="connsiteY41" fmla="*/ 910295 h 2248683"/>
                <a:gd name="connsiteX42" fmla="*/ 2121495 w 2480651"/>
                <a:gd name="connsiteY42" fmla="*/ 478495 h 2248683"/>
                <a:gd name="connsiteX43" fmla="*/ 1969095 w 2480651"/>
                <a:gd name="connsiteY43" fmla="*/ 262595 h 2248683"/>
                <a:gd name="connsiteX44" fmla="*/ 1816695 w 2480651"/>
                <a:gd name="connsiteY44" fmla="*/ 122895 h 2248683"/>
                <a:gd name="connsiteX45" fmla="*/ 1689695 w 2480651"/>
                <a:gd name="connsiteY45" fmla="*/ 84795 h 2248683"/>
                <a:gd name="connsiteX46" fmla="*/ 1499195 w 2480651"/>
                <a:gd name="connsiteY46" fmla="*/ 33995 h 2248683"/>
                <a:gd name="connsiteX47" fmla="*/ 1461095 w 2480651"/>
                <a:gd name="connsiteY47" fmla="*/ 33995 h 2248683"/>
                <a:gd name="connsiteX48" fmla="*/ 1346795 w 2480651"/>
                <a:gd name="connsiteY48" fmla="*/ 300695 h 2248683"/>
                <a:gd name="connsiteX49" fmla="*/ 1283295 w 2480651"/>
                <a:gd name="connsiteY49" fmla="*/ 440395 h 2248683"/>
                <a:gd name="connsiteX50" fmla="*/ 1181695 w 2480651"/>
                <a:gd name="connsiteY50" fmla="*/ 148295 h 2248683"/>
                <a:gd name="connsiteX51" fmla="*/ 1080095 w 2480651"/>
                <a:gd name="connsiteY51" fmla="*/ 8595 h 2248683"/>
                <a:gd name="connsiteX0" fmla="*/ 1081332 w 2481888"/>
                <a:gd name="connsiteY0" fmla="*/ 8595 h 2248683"/>
                <a:gd name="connsiteX1" fmla="*/ 928932 w 2481888"/>
                <a:gd name="connsiteY1" fmla="*/ 21295 h 2248683"/>
                <a:gd name="connsiteX2" fmla="*/ 738432 w 2481888"/>
                <a:gd name="connsiteY2" fmla="*/ 72095 h 2248683"/>
                <a:gd name="connsiteX3" fmla="*/ 560632 w 2481888"/>
                <a:gd name="connsiteY3" fmla="*/ 135595 h 2248683"/>
                <a:gd name="connsiteX4" fmla="*/ 382832 w 2481888"/>
                <a:gd name="connsiteY4" fmla="*/ 389595 h 2248683"/>
                <a:gd name="connsiteX5" fmla="*/ 217732 w 2481888"/>
                <a:gd name="connsiteY5" fmla="*/ 745195 h 2248683"/>
                <a:gd name="connsiteX6" fmla="*/ 128832 w 2481888"/>
                <a:gd name="connsiteY6" fmla="*/ 961095 h 2248683"/>
                <a:gd name="connsiteX7" fmla="*/ 1832 w 2481888"/>
                <a:gd name="connsiteY7" fmla="*/ 1126195 h 2248683"/>
                <a:gd name="connsiteX8" fmla="*/ 78032 w 2481888"/>
                <a:gd name="connsiteY8" fmla="*/ 1151595 h 2248683"/>
                <a:gd name="connsiteX9" fmla="*/ 389182 w 2481888"/>
                <a:gd name="connsiteY9" fmla="*/ 1284945 h 2248683"/>
                <a:gd name="connsiteX10" fmla="*/ 433632 w 2481888"/>
                <a:gd name="connsiteY10" fmla="*/ 1176995 h 2248683"/>
                <a:gd name="connsiteX11" fmla="*/ 662232 w 2481888"/>
                <a:gd name="connsiteY11" fmla="*/ 707095 h 2248683"/>
                <a:gd name="connsiteX12" fmla="*/ 700332 w 2481888"/>
                <a:gd name="connsiteY12" fmla="*/ 592795 h 2248683"/>
                <a:gd name="connsiteX13" fmla="*/ 547932 w 2481888"/>
                <a:gd name="connsiteY13" fmla="*/ 1672295 h 2248683"/>
                <a:gd name="connsiteX14" fmla="*/ 471732 w 2481888"/>
                <a:gd name="connsiteY14" fmla="*/ 2180295 h 2248683"/>
                <a:gd name="connsiteX15" fmla="*/ 497132 w 2481888"/>
                <a:gd name="connsiteY15" fmla="*/ 2180295 h 2248683"/>
                <a:gd name="connsiteX16" fmla="*/ 941632 w 2481888"/>
                <a:gd name="connsiteY16" fmla="*/ 2218395 h 2248683"/>
                <a:gd name="connsiteX17" fmla="*/ 1106732 w 2481888"/>
                <a:gd name="connsiteY17" fmla="*/ 2243795 h 2248683"/>
                <a:gd name="connsiteX18" fmla="*/ 1182932 w 2481888"/>
                <a:gd name="connsiteY18" fmla="*/ 2243795 h 2248683"/>
                <a:gd name="connsiteX19" fmla="*/ 1182932 w 2481888"/>
                <a:gd name="connsiteY19" fmla="*/ 2192995 h 2248683"/>
                <a:gd name="connsiteX20" fmla="*/ 1221032 w 2481888"/>
                <a:gd name="connsiteY20" fmla="*/ 1977095 h 2248683"/>
                <a:gd name="connsiteX21" fmla="*/ 1259132 w 2481888"/>
                <a:gd name="connsiteY21" fmla="*/ 2142195 h 2248683"/>
                <a:gd name="connsiteX22" fmla="*/ 1271832 w 2481888"/>
                <a:gd name="connsiteY22" fmla="*/ 2243795 h 2248683"/>
                <a:gd name="connsiteX23" fmla="*/ 1309932 w 2481888"/>
                <a:gd name="connsiteY23" fmla="*/ 2231095 h 2248683"/>
                <a:gd name="connsiteX24" fmla="*/ 1500432 w 2481888"/>
                <a:gd name="connsiteY24" fmla="*/ 2231095 h 2248683"/>
                <a:gd name="connsiteX25" fmla="*/ 1754432 w 2481888"/>
                <a:gd name="connsiteY25" fmla="*/ 2205695 h 2248683"/>
                <a:gd name="connsiteX26" fmla="*/ 1919532 w 2481888"/>
                <a:gd name="connsiteY26" fmla="*/ 2180295 h 2248683"/>
                <a:gd name="connsiteX27" fmla="*/ 1919532 w 2481888"/>
                <a:gd name="connsiteY27" fmla="*/ 2154895 h 2248683"/>
                <a:gd name="connsiteX28" fmla="*/ 1906832 w 2481888"/>
                <a:gd name="connsiteY28" fmla="*/ 1824695 h 2248683"/>
                <a:gd name="connsiteX29" fmla="*/ 1881432 w 2481888"/>
                <a:gd name="connsiteY29" fmla="*/ 1456395 h 2248683"/>
                <a:gd name="connsiteX30" fmla="*/ 1868732 w 2481888"/>
                <a:gd name="connsiteY30" fmla="*/ 1062695 h 2248683"/>
                <a:gd name="connsiteX31" fmla="*/ 1805232 w 2481888"/>
                <a:gd name="connsiteY31" fmla="*/ 707095 h 2248683"/>
                <a:gd name="connsiteX32" fmla="*/ 1805232 w 2481888"/>
                <a:gd name="connsiteY32" fmla="*/ 656295 h 2248683"/>
                <a:gd name="connsiteX33" fmla="*/ 1919532 w 2481888"/>
                <a:gd name="connsiteY33" fmla="*/ 910295 h 2248683"/>
                <a:gd name="connsiteX34" fmla="*/ 2033832 w 2481888"/>
                <a:gd name="connsiteY34" fmla="*/ 1215095 h 2248683"/>
                <a:gd name="connsiteX35" fmla="*/ 2046532 w 2481888"/>
                <a:gd name="connsiteY35" fmla="*/ 1303995 h 2248683"/>
                <a:gd name="connsiteX36" fmla="*/ 2071932 w 2481888"/>
                <a:gd name="connsiteY36" fmla="*/ 1342095 h 2248683"/>
                <a:gd name="connsiteX37" fmla="*/ 2211632 w 2481888"/>
                <a:gd name="connsiteY37" fmla="*/ 1291295 h 2248683"/>
                <a:gd name="connsiteX38" fmla="*/ 2389432 w 2481888"/>
                <a:gd name="connsiteY38" fmla="*/ 1240495 h 2248683"/>
                <a:gd name="connsiteX39" fmla="*/ 2478332 w 2481888"/>
                <a:gd name="connsiteY39" fmla="*/ 1189695 h 2248683"/>
                <a:gd name="connsiteX40" fmla="*/ 2465632 w 2481888"/>
                <a:gd name="connsiteY40" fmla="*/ 1164295 h 2248683"/>
                <a:gd name="connsiteX41" fmla="*/ 2338632 w 2481888"/>
                <a:gd name="connsiteY41" fmla="*/ 910295 h 2248683"/>
                <a:gd name="connsiteX42" fmla="*/ 2122732 w 2481888"/>
                <a:gd name="connsiteY42" fmla="*/ 478495 h 2248683"/>
                <a:gd name="connsiteX43" fmla="*/ 1970332 w 2481888"/>
                <a:gd name="connsiteY43" fmla="*/ 262595 h 2248683"/>
                <a:gd name="connsiteX44" fmla="*/ 1817932 w 2481888"/>
                <a:gd name="connsiteY44" fmla="*/ 122895 h 2248683"/>
                <a:gd name="connsiteX45" fmla="*/ 1690932 w 2481888"/>
                <a:gd name="connsiteY45" fmla="*/ 84795 h 2248683"/>
                <a:gd name="connsiteX46" fmla="*/ 1500432 w 2481888"/>
                <a:gd name="connsiteY46" fmla="*/ 33995 h 2248683"/>
                <a:gd name="connsiteX47" fmla="*/ 1462332 w 2481888"/>
                <a:gd name="connsiteY47" fmla="*/ 33995 h 2248683"/>
                <a:gd name="connsiteX48" fmla="*/ 1348032 w 2481888"/>
                <a:gd name="connsiteY48" fmla="*/ 300695 h 2248683"/>
                <a:gd name="connsiteX49" fmla="*/ 1284532 w 2481888"/>
                <a:gd name="connsiteY49" fmla="*/ 440395 h 2248683"/>
                <a:gd name="connsiteX50" fmla="*/ 1182932 w 2481888"/>
                <a:gd name="connsiteY50" fmla="*/ 148295 h 2248683"/>
                <a:gd name="connsiteX51" fmla="*/ 1081332 w 2481888"/>
                <a:gd name="connsiteY51" fmla="*/ 8595 h 2248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481888" h="2248683">
                  <a:moveTo>
                    <a:pt x="1081332" y="8595"/>
                  </a:moveTo>
                  <a:cubicBezTo>
                    <a:pt x="1038999" y="-12572"/>
                    <a:pt x="986082" y="10712"/>
                    <a:pt x="928932" y="21295"/>
                  </a:cubicBezTo>
                  <a:cubicBezTo>
                    <a:pt x="871782" y="31878"/>
                    <a:pt x="799815" y="53045"/>
                    <a:pt x="738432" y="72095"/>
                  </a:cubicBezTo>
                  <a:cubicBezTo>
                    <a:pt x="677049" y="91145"/>
                    <a:pt x="619899" y="82678"/>
                    <a:pt x="560632" y="135595"/>
                  </a:cubicBezTo>
                  <a:cubicBezTo>
                    <a:pt x="501365" y="188512"/>
                    <a:pt x="439982" y="287995"/>
                    <a:pt x="382832" y="389595"/>
                  </a:cubicBezTo>
                  <a:cubicBezTo>
                    <a:pt x="325682" y="491195"/>
                    <a:pt x="260065" y="649945"/>
                    <a:pt x="217732" y="745195"/>
                  </a:cubicBezTo>
                  <a:cubicBezTo>
                    <a:pt x="175399" y="840445"/>
                    <a:pt x="164815" y="897595"/>
                    <a:pt x="128832" y="961095"/>
                  </a:cubicBezTo>
                  <a:cubicBezTo>
                    <a:pt x="92849" y="1024595"/>
                    <a:pt x="10299" y="1094445"/>
                    <a:pt x="1832" y="1126195"/>
                  </a:cubicBezTo>
                  <a:cubicBezTo>
                    <a:pt x="-6635" y="1157945"/>
                    <a:pt x="13474" y="1125137"/>
                    <a:pt x="78032" y="1151595"/>
                  </a:cubicBezTo>
                  <a:cubicBezTo>
                    <a:pt x="142590" y="1178053"/>
                    <a:pt x="329915" y="1280712"/>
                    <a:pt x="389182" y="1284945"/>
                  </a:cubicBezTo>
                  <a:cubicBezTo>
                    <a:pt x="448449" y="1289178"/>
                    <a:pt x="388124" y="1273303"/>
                    <a:pt x="433632" y="1176995"/>
                  </a:cubicBezTo>
                  <a:cubicBezTo>
                    <a:pt x="479140" y="1080687"/>
                    <a:pt x="617782" y="804462"/>
                    <a:pt x="662232" y="707095"/>
                  </a:cubicBezTo>
                  <a:cubicBezTo>
                    <a:pt x="706682" y="609728"/>
                    <a:pt x="719382" y="431928"/>
                    <a:pt x="700332" y="592795"/>
                  </a:cubicBezTo>
                  <a:cubicBezTo>
                    <a:pt x="681282" y="753662"/>
                    <a:pt x="586032" y="1407712"/>
                    <a:pt x="547932" y="1672295"/>
                  </a:cubicBezTo>
                  <a:cubicBezTo>
                    <a:pt x="509832" y="1936878"/>
                    <a:pt x="480199" y="2095628"/>
                    <a:pt x="471732" y="2180295"/>
                  </a:cubicBezTo>
                  <a:cubicBezTo>
                    <a:pt x="463265" y="2264962"/>
                    <a:pt x="497132" y="2180295"/>
                    <a:pt x="497132" y="2180295"/>
                  </a:cubicBezTo>
                  <a:lnTo>
                    <a:pt x="941632" y="2218395"/>
                  </a:lnTo>
                  <a:cubicBezTo>
                    <a:pt x="1043232" y="2228978"/>
                    <a:pt x="1066515" y="2239562"/>
                    <a:pt x="1106732" y="2243795"/>
                  </a:cubicBezTo>
                  <a:cubicBezTo>
                    <a:pt x="1146949" y="2248028"/>
                    <a:pt x="1170232" y="2252262"/>
                    <a:pt x="1182932" y="2243795"/>
                  </a:cubicBezTo>
                  <a:cubicBezTo>
                    <a:pt x="1195632" y="2235328"/>
                    <a:pt x="1176582" y="2237445"/>
                    <a:pt x="1182932" y="2192995"/>
                  </a:cubicBezTo>
                  <a:cubicBezTo>
                    <a:pt x="1189282" y="2148545"/>
                    <a:pt x="1208332" y="1985562"/>
                    <a:pt x="1221032" y="1977095"/>
                  </a:cubicBezTo>
                  <a:cubicBezTo>
                    <a:pt x="1233732" y="1968628"/>
                    <a:pt x="1250665" y="2097745"/>
                    <a:pt x="1259132" y="2142195"/>
                  </a:cubicBezTo>
                  <a:cubicBezTo>
                    <a:pt x="1267599" y="2186645"/>
                    <a:pt x="1263365" y="2228978"/>
                    <a:pt x="1271832" y="2243795"/>
                  </a:cubicBezTo>
                  <a:cubicBezTo>
                    <a:pt x="1280299" y="2258612"/>
                    <a:pt x="1271832" y="2233212"/>
                    <a:pt x="1309932" y="2231095"/>
                  </a:cubicBezTo>
                  <a:cubicBezTo>
                    <a:pt x="1348032" y="2228978"/>
                    <a:pt x="1426349" y="2235328"/>
                    <a:pt x="1500432" y="2231095"/>
                  </a:cubicBezTo>
                  <a:cubicBezTo>
                    <a:pt x="1574515" y="2226862"/>
                    <a:pt x="1684582" y="2214162"/>
                    <a:pt x="1754432" y="2205695"/>
                  </a:cubicBezTo>
                  <a:cubicBezTo>
                    <a:pt x="1824282" y="2197228"/>
                    <a:pt x="1892015" y="2188762"/>
                    <a:pt x="1919532" y="2180295"/>
                  </a:cubicBezTo>
                  <a:cubicBezTo>
                    <a:pt x="1947049" y="2171828"/>
                    <a:pt x="1921649" y="2214162"/>
                    <a:pt x="1919532" y="2154895"/>
                  </a:cubicBezTo>
                  <a:cubicBezTo>
                    <a:pt x="1917415" y="2095628"/>
                    <a:pt x="1913182" y="1941112"/>
                    <a:pt x="1906832" y="1824695"/>
                  </a:cubicBezTo>
                  <a:cubicBezTo>
                    <a:pt x="1900482" y="1708278"/>
                    <a:pt x="1887782" y="1583395"/>
                    <a:pt x="1881432" y="1456395"/>
                  </a:cubicBezTo>
                  <a:cubicBezTo>
                    <a:pt x="1875082" y="1329395"/>
                    <a:pt x="1881432" y="1187578"/>
                    <a:pt x="1868732" y="1062695"/>
                  </a:cubicBezTo>
                  <a:cubicBezTo>
                    <a:pt x="1856032" y="937812"/>
                    <a:pt x="1815815" y="774828"/>
                    <a:pt x="1805232" y="707095"/>
                  </a:cubicBezTo>
                  <a:cubicBezTo>
                    <a:pt x="1794649" y="639362"/>
                    <a:pt x="1786182" y="622428"/>
                    <a:pt x="1805232" y="656295"/>
                  </a:cubicBezTo>
                  <a:cubicBezTo>
                    <a:pt x="1824282" y="690162"/>
                    <a:pt x="1881432" y="817162"/>
                    <a:pt x="1919532" y="910295"/>
                  </a:cubicBezTo>
                  <a:cubicBezTo>
                    <a:pt x="1957632" y="1003428"/>
                    <a:pt x="2012665" y="1149478"/>
                    <a:pt x="2033832" y="1215095"/>
                  </a:cubicBezTo>
                  <a:cubicBezTo>
                    <a:pt x="2054999" y="1280712"/>
                    <a:pt x="2040182" y="1282828"/>
                    <a:pt x="2046532" y="1303995"/>
                  </a:cubicBezTo>
                  <a:cubicBezTo>
                    <a:pt x="2052882" y="1325162"/>
                    <a:pt x="2044415" y="1344212"/>
                    <a:pt x="2071932" y="1342095"/>
                  </a:cubicBezTo>
                  <a:cubicBezTo>
                    <a:pt x="2099449" y="1339978"/>
                    <a:pt x="2158715" y="1308228"/>
                    <a:pt x="2211632" y="1291295"/>
                  </a:cubicBezTo>
                  <a:cubicBezTo>
                    <a:pt x="2264549" y="1274362"/>
                    <a:pt x="2344982" y="1257428"/>
                    <a:pt x="2389432" y="1240495"/>
                  </a:cubicBezTo>
                  <a:cubicBezTo>
                    <a:pt x="2433882" y="1223562"/>
                    <a:pt x="2465632" y="1202395"/>
                    <a:pt x="2478332" y="1189695"/>
                  </a:cubicBezTo>
                  <a:cubicBezTo>
                    <a:pt x="2491032" y="1176995"/>
                    <a:pt x="2465632" y="1164295"/>
                    <a:pt x="2465632" y="1164295"/>
                  </a:cubicBezTo>
                  <a:lnTo>
                    <a:pt x="2338632" y="910295"/>
                  </a:lnTo>
                  <a:cubicBezTo>
                    <a:pt x="2281482" y="795995"/>
                    <a:pt x="2184115" y="586445"/>
                    <a:pt x="2122732" y="478495"/>
                  </a:cubicBezTo>
                  <a:cubicBezTo>
                    <a:pt x="2061349" y="370545"/>
                    <a:pt x="2021132" y="321862"/>
                    <a:pt x="1970332" y="262595"/>
                  </a:cubicBezTo>
                  <a:cubicBezTo>
                    <a:pt x="1919532" y="203328"/>
                    <a:pt x="1864499" y="152528"/>
                    <a:pt x="1817932" y="122895"/>
                  </a:cubicBezTo>
                  <a:cubicBezTo>
                    <a:pt x="1771365" y="93262"/>
                    <a:pt x="1743849" y="99612"/>
                    <a:pt x="1690932" y="84795"/>
                  </a:cubicBezTo>
                  <a:cubicBezTo>
                    <a:pt x="1638015" y="69978"/>
                    <a:pt x="1538532" y="42462"/>
                    <a:pt x="1500432" y="33995"/>
                  </a:cubicBezTo>
                  <a:cubicBezTo>
                    <a:pt x="1462332" y="25528"/>
                    <a:pt x="1487732" y="-10455"/>
                    <a:pt x="1462332" y="33995"/>
                  </a:cubicBezTo>
                  <a:cubicBezTo>
                    <a:pt x="1436932" y="78445"/>
                    <a:pt x="1377665" y="232962"/>
                    <a:pt x="1348032" y="300695"/>
                  </a:cubicBezTo>
                  <a:cubicBezTo>
                    <a:pt x="1318399" y="368428"/>
                    <a:pt x="1312049" y="465795"/>
                    <a:pt x="1284532" y="440395"/>
                  </a:cubicBezTo>
                  <a:cubicBezTo>
                    <a:pt x="1257015" y="414995"/>
                    <a:pt x="1216799" y="220262"/>
                    <a:pt x="1182932" y="148295"/>
                  </a:cubicBezTo>
                  <a:cubicBezTo>
                    <a:pt x="1149065" y="76328"/>
                    <a:pt x="1123665" y="29762"/>
                    <a:pt x="1081332" y="859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accent6">
                  <a:lumMod val="50000"/>
                </a:schemeClr>
              </a:solidFill>
            </a:ln>
            <a:effectLst>
              <a:innerShdw blurRad="304800">
                <a:schemeClr val="accent6">
                  <a:lumMod val="7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9" name="38 Forma libre"/>
            <p:cNvSpPr/>
            <p:nvPr/>
          </p:nvSpPr>
          <p:spPr>
            <a:xfrm>
              <a:off x="635000" y="3695700"/>
              <a:ext cx="330200" cy="228600"/>
            </a:xfrm>
            <a:custGeom>
              <a:avLst/>
              <a:gdLst>
                <a:gd name="connsiteX0" fmla="*/ 330200 w 330200"/>
                <a:gd name="connsiteY0" fmla="*/ 38100 h 228600"/>
                <a:gd name="connsiteX1" fmla="*/ 266700 w 330200"/>
                <a:gd name="connsiteY1" fmla="*/ 228600 h 228600"/>
                <a:gd name="connsiteX2" fmla="*/ 0 w 330200"/>
                <a:gd name="connsiteY2" fmla="*/ 127000 h 228600"/>
                <a:gd name="connsiteX3" fmla="*/ 101600 w 330200"/>
                <a:gd name="connsiteY3" fmla="*/ 0 h 228600"/>
                <a:gd name="connsiteX4" fmla="*/ 330200 w 330200"/>
                <a:gd name="connsiteY4" fmla="*/ 3810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200" h="228600">
                  <a:moveTo>
                    <a:pt x="330200" y="38100"/>
                  </a:moveTo>
                  <a:lnTo>
                    <a:pt x="266700" y="228600"/>
                  </a:lnTo>
                  <a:lnTo>
                    <a:pt x="0" y="127000"/>
                  </a:lnTo>
                  <a:lnTo>
                    <a:pt x="101600" y="0"/>
                  </a:lnTo>
                  <a:lnTo>
                    <a:pt x="330200" y="38100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schemeClr val="accent6">
                  <a:lumMod val="7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0" name="39 Forma libre"/>
            <p:cNvSpPr/>
            <p:nvPr/>
          </p:nvSpPr>
          <p:spPr>
            <a:xfrm flipH="1">
              <a:off x="2743664" y="3710772"/>
              <a:ext cx="386087" cy="266700"/>
            </a:xfrm>
            <a:custGeom>
              <a:avLst/>
              <a:gdLst>
                <a:gd name="connsiteX0" fmla="*/ 330200 w 330200"/>
                <a:gd name="connsiteY0" fmla="*/ 38100 h 228600"/>
                <a:gd name="connsiteX1" fmla="*/ 266700 w 330200"/>
                <a:gd name="connsiteY1" fmla="*/ 228600 h 228600"/>
                <a:gd name="connsiteX2" fmla="*/ 0 w 330200"/>
                <a:gd name="connsiteY2" fmla="*/ 127000 h 228600"/>
                <a:gd name="connsiteX3" fmla="*/ 101600 w 330200"/>
                <a:gd name="connsiteY3" fmla="*/ 0 h 228600"/>
                <a:gd name="connsiteX4" fmla="*/ 330200 w 330200"/>
                <a:gd name="connsiteY4" fmla="*/ 3810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200" h="228600">
                  <a:moveTo>
                    <a:pt x="330200" y="38100"/>
                  </a:moveTo>
                  <a:lnTo>
                    <a:pt x="266700" y="228600"/>
                  </a:lnTo>
                  <a:lnTo>
                    <a:pt x="0" y="127000"/>
                  </a:lnTo>
                  <a:lnTo>
                    <a:pt x="101600" y="0"/>
                  </a:lnTo>
                  <a:lnTo>
                    <a:pt x="330200" y="38100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schemeClr val="accent6">
                  <a:lumMod val="7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1" name="40 Forma libre"/>
            <p:cNvSpPr/>
            <p:nvPr/>
          </p:nvSpPr>
          <p:spPr>
            <a:xfrm>
              <a:off x="1854200" y="3213100"/>
              <a:ext cx="63500" cy="1549400"/>
            </a:xfrm>
            <a:custGeom>
              <a:avLst/>
              <a:gdLst>
                <a:gd name="connsiteX0" fmla="*/ 63500 w 63500"/>
                <a:gd name="connsiteY0" fmla="*/ 0 h 1549400"/>
                <a:gd name="connsiteX1" fmla="*/ 0 w 63500"/>
                <a:gd name="connsiteY1" fmla="*/ 15494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500" h="1549400">
                  <a:moveTo>
                    <a:pt x="63500" y="0"/>
                  </a:moveTo>
                  <a:lnTo>
                    <a:pt x="0" y="1549400"/>
                  </a:lnTo>
                </a:path>
              </a:pathLst>
            </a:cu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2" name="41 Forma libre"/>
            <p:cNvSpPr/>
            <p:nvPr/>
          </p:nvSpPr>
          <p:spPr>
            <a:xfrm>
              <a:off x="1452244" y="2692400"/>
              <a:ext cx="465455" cy="571500"/>
            </a:xfrm>
            <a:custGeom>
              <a:avLst/>
              <a:gdLst>
                <a:gd name="connsiteX0" fmla="*/ 457200 w 469900"/>
                <a:gd name="connsiteY0" fmla="*/ 520700 h 571500"/>
                <a:gd name="connsiteX1" fmla="*/ 330200 w 469900"/>
                <a:gd name="connsiteY1" fmla="*/ 177800 h 571500"/>
                <a:gd name="connsiteX2" fmla="*/ 266700 w 469900"/>
                <a:gd name="connsiteY2" fmla="*/ 101600 h 571500"/>
                <a:gd name="connsiteX3" fmla="*/ 266700 w 469900"/>
                <a:gd name="connsiteY3" fmla="*/ 25400 h 571500"/>
                <a:gd name="connsiteX4" fmla="*/ 127000 w 469900"/>
                <a:gd name="connsiteY4" fmla="*/ 0 h 571500"/>
                <a:gd name="connsiteX5" fmla="*/ 0 w 469900"/>
                <a:gd name="connsiteY5" fmla="*/ 88900 h 571500"/>
                <a:gd name="connsiteX6" fmla="*/ 0 w 469900"/>
                <a:gd name="connsiteY6" fmla="*/ 88900 h 571500"/>
                <a:gd name="connsiteX7" fmla="*/ 469900 w 469900"/>
                <a:gd name="connsiteY7" fmla="*/ 571500 h 571500"/>
                <a:gd name="connsiteX8" fmla="*/ 457200 w 469900"/>
                <a:gd name="connsiteY8" fmla="*/ 520700 h 571500"/>
                <a:gd name="connsiteX0" fmla="*/ 457200 w 457200"/>
                <a:gd name="connsiteY0" fmla="*/ 520700 h 571500"/>
                <a:gd name="connsiteX1" fmla="*/ 330200 w 457200"/>
                <a:gd name="connsiteY1" fmla="*/ 177800 h 571500"/>
                <a:gd name="connsiteX2" fmla="*/ 266700 w 457200"/>
                <a:gd name="connsiteY2" fmla="*/ 101600 h 571500"/>
                <a:gd name="connsiteX3" fmla="*/ 266700 w 457200"/>
                <a:gd name="connsiteY3" fmla="*/ 25400 h 571500"/>
                <a:gd name="connsiteX4" fmla="*/ 127000 w 457200"/>
                <a:gd name="connsiteY4" fmla="*/ 0 h 571500"/>
                <a:gd name="connsiteX5" fmla="*/ 0 w 457200"/>
                <a:gd name="connsiteY5" fmla="*/ 88900 h 571500"/>
                <a:gd name="connsiteX6" fmla="*/ 0 w 457200"/>
                <a:gd name="connsiteY6" fmla="*/ 88900 h 571500"/>
                <a:gd name="connsiteX7" fmla="*/ 450850 w 457200"/>
                <a:gd name="connsiteY7" fmla="*/ 571500 h 571500"/>
                <a:gd name="connsiteX8" fmla="*/ 457200 w 457200"/>
                <a:gd name="connsiteY8" fmla="*/ 520700 h 571500"/>
                <a:gd name="connsiteX0" fmla="*/ 465455 w 465455"/>
                <a:gd name="connsiteY0" fmla="*/ 520700 h 571500"/>
                <a:gd name="connsiteX1" fmla="*/ 338455 w 465455"/>
                <a:gd name="connsiteY1" fmla="*/ 177800 h 571500"/>
                <a:gd name="connsiteX2" fmla="*/ 274955 w 465455"/>
                <a:gd name="connsiteY2" fmla="*/ 101600 h 571500"/>
                <a:gd name="connsiteX3" fmla="*/ 274955 w 465455"/>
                <a:gd name="connsiteY3" fmla="*/ 25400 h 571500"/>
                <a:gd name="connsiteX4" fmla="*/ 135255 w 465455"/>
                <a:gd name="connsiteY4" fmla="*/ 0 h 571500"/>
                <a:gd name="connsiteX5" fmla="*/ 8255 w 465455"/>
                <a:gd name="connsiteY5" fmla="*/ 88900 h 571500"/>
                <a:gd name="connsiteX6" fmla="*/ 13017 w 465455"/>
                <a:gd name="connsiteY6" fmla="*/ 136525 h 571500"/>
                <a:gd name="connsiteX7" fmla="*/ 459105 w 465455"/>
                <a:gd name="connsiteY7" fmla="*/ 571500 h 571500"/>
                <a:gd name="connsiteX8" fmla="*/ 465455 w 465455"/>
                <a:gd name="connsiteY8" fmla="*/ 52070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5455" h="571500">
                  <a:moveTo>
                    <a:pt x="465455" y="520700"/>
                  </a:moveTo>
                  <a:lnTo>
                    <a:pt x="338455" y="177800"/>
                  </a:lnTo>
                  <a:lnTo>
                    <a:pt x="274955" y="101600"/>
                  </a:lnTo>
                  <a:lnTo>
                    <a:pt x="274955" y="25400"/>
                  </a:lnTo>
                  <a:lnTo>
                    <a:pt x="135255" y="0"/>
                  </a:lnTo>
                  <a:cubicBezTo>
                    <a:pt x="92922" y="29633"/>
                    <a:pt x="28628" y="66146"/>
                    <a:pt x="8255" y="88900"/>
                  </a:cubicBezTo>
                  <a:cubicBezTo>
                    <a:pt x="-12118" y="111654"/>
                    <a:pt x="11430" y="120650"/>
                    <a:pt x="13017" y="136525"/>
                  </a:cubicBezTo>
                  <a:lnTo>
                    <a:pt x="459105" y="571500"/>
                  </a:lnTo>
                  <a:lnTo>
                    <a:pt x="465455" y="520700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schemeClr val="accent6">
                  <a:lumMod val="7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3" name="42 Forma libre"/>
            <p:cNvSpPr/>
            <p:nvPr/>
          </p:nvSpPr>
          <p:spPr>
            <a:xfrm flipH="1">
              <a:off x="1917481" y="2697409"/>
              <a:ext cx="486015" cy="559594"/>
            </a:xfrm>
            <a:custGeom>
              <a:avLst/>
              <a:gdLst>
                <a:gd name="connsiteX0" fmla="*/ 457200 w 469900"/>
                <a:gd name="connsiteY0" fmla="*/ 520700 h 571500"/>
                <a:gd name="connsiteX1" fmla="*/ 330200 w 469900"/>
                <a:gd name="connsiteY1" fmla="*/ 177800 h 571500"/>
                <a:gd name="connsiteX2" fmla="*/ 266700 w 469900"/>
                <a:gd name="connsiteY2" fmla="*/ 101600 h 571500"/>
                <a:gd name="connsiteX3" fmla="*/ 266700 w 469900"/>
                <a:gd name="connsiteY3" fmla="*/ 25400 h 571500"/>
                <a:gd name="connsiteX4" fmla="*/ 127000 w 469900"/>
                <a:gd name="connsiteY4" fmla="*/ 0 h 571500"/>
                <a:gd name="connsiteX5" fmla="*/ 0 w 469900"/>
                <a:gd name="connsiteY5" fmla="*/ 88900 h 571500"/>
                <a:gd name="connsiteX6" fmla="*/ 0 w 469900"/>
                <a:gd name="connsiteY6" fmla="*/ 88900 h 571500"/>
                <a:gd name="connsiteX7" fmla="*/ 469900 w 469900"/>
                <a:gd name="connsiteY7" fmla="*/ 571500 h 571500"/>
                <a:gd name="connsiteX8" fmla="*/ 457200 w 469900"/>
                <a:gd name="connsiteY8" fmla="*/ 520700 h 571500"/>
                <a:gd name="connsiteX0" fmla="*/ 457200 w 457200"/>
                <a:gd name="connsiteY0" fmla="*/ 520700 h 559594"/>
                <a:gd name="connsiteX1" fmla="*/ 330200 w 457200"/>
                <a:gd name="connsiteY1" fmla="*/ 177800 h 559594"/>
                <a:gd name="connsiteX2" fmla="*/ 266700 w 457200"/>
                <a:gd name="connsiteY2" fmla="*/ 101600 h 559594"/>
                <a:gd name="connsiteX3" fmla="*/ 266700 w 457200"/>
                <a:gd name="connsiteY3" fmla="*/ 25400 h 559594"/>
                <a:gd name="connsiteX4" fmla="*/ 127000 w 457200"/>
                <a:gd name="connsiteY4" fmla="*/ 0 h 559594"/>
                <a:gd name="connsiteX5" fmla="*/ 0 w 457200"/>
                <a:gd name="connsiteY5" fmla="*/ 88900 h 559594"/>
                <a:gd name="connsiteX6" fmla="*/ 0 w 457200"/>
                <a:gd name="connsiteY6" fmla="*/ 88900 h 559594"/>
                <a:gd name="connsiteX7" fmla="*/ 451980 w 457200"/>
                <a:gd name="connsiteY7" fmla="*/ 559594 h 559594"/>
                <a:gd name="connsiteX8" fmla="*/ 457200 w 457200"/>
                <a:gd name="connsiteY8" fmla="*/ 520700 h 559594"/>
                <a:gd name="connsiteX0" fmla="*/ 448240 w 451980"/>
                <a:gd name="connsiteY0" fmla="*/ 520700 h 559594"/>
                <a:gd name="connsiteX1" fmla="*/ 330200 w 451980"/>
                <a:gd name="connsiteY1" fmla="*/ 177800 h 559594"/>
                <a:gd name="connsiteX2" fmla="*/ 266700 w 451980"/>
                <a:gd name="connsiteY2" fmla="*/ 101600 h 559594"/>
                <a:gd name="connsiteX3" fmla="*/ 266700 w 451980"/>
                <a:gd name="connsiteY3" fmla="*/ 25400 h 559594"/>
                <a:gd name="connsiteX4" fmla="*/ 127000 w 451980"/>
                <a:gd name="connsiteY4" fmla="*/ 0 h 559594"/>
                <a:gd name="connsiteX5" fmla="*/ 0 w 451980"/>
                <a:gd name="connsiteY5" fmla="*/ 88900 h 559594"/>
                <a:gd name="connsiteX6" fmla="*/ 0 w 451980"/>
                <a:gd name="connsiteY6" fmla="*/ 88900 h 559594"/>
                <a:gd name="connsiteX7" fmla="*/ 451980 w 451980"/>
                <a:gd name="connsiteY7" fmla="*/ 559594 h 559594"/>
                <a:gd name="connsiteX8" fmla="*/ 448240 w 451980"/>
                <a:gd name="connsiteY8" fmla="*/ 520700 h 559594"/>
                <a:gd name="connsiteX0" fmla="*/ 453455 w 457195"/>
                <a:gd name="connsiteY0" fmla="*/ 520700 h 559594"/>
                <a:gd name="connsiteX1" fmla="*/ 335415 w 457195"/>
                <a:gd name="connsiteY1" fmla="*/ 177800 h 559594"/>
                <a:gd name="connsiteX2" fmla="*/ 271915 w 457195"/>
                <a:gd name="connsiteY2" fmla="*/ 101600 h 559594"/>
                <a:gd name="connsiteX3" fmla="*/ 271915 w 457195"/>
                <a:gd name="connsiteY3" fmla="*/ 25400 h 559594"/>
                <a:gd name="connsiteX4" fmla="*/ 132215 w 457195"/>
                <a:gd name="connsiteY4" fmla="*/ 0 h 559594"/>
                <a:gd name="connsiteX5" fmla="*/ 5215 w 457195"/>
                <a:gd name="connsiteY5" fmla="*/ 88900 h 559594"/>
                <a:gd name="connsiteX6" fmla="*/ 26719 w 457195"/>
                <a:gd name="connsiteY6" fmla="*/ 165100 h 559594"/>
                <a:gd name="connsiteX7" fmla="*/ 457195 w 457195"/>
                <a:gd name="connsiteY7" fmla="*/ 559594 h 559594"/>
                <a:gd name="connsiteX8" fmla="*/ 453455 w 457195"/>
                <a:gd name="connsiteY8" fmla="*/ 520700 h 559594"/>
                <a:gd name="connsiteX0" fmla="*/ 453455 w 457195"/>
                <a:gd name="connsiteY0" fmla="*/ 520700 h 559594"/>
                <a:gd name="connsiteX1" fmla="*/ 335415 w 457195"/>
                <a:gd name="connsiteY1" fmla="*/ 177800 h 559594"/>
                <a:gd name="connsiteX2" fmla="*/ 271915 w 457195"/>
                <a:gd name="connsiteY2" fmla="*/ 101600 h 559594"/>
                <a:gd name="connsiteX3" fmla="*/ 294316 w 457195"/>
                <a:gd name="connsiteY3" fmla="*/ 20638 h 559594"/>
                <a:gd name="connsiteX4" fmla="*/ 132215 w 457195"/>
                <a:gd name="connsiteY4" fmla="*/ 0 h 559594"/>
                <a:gd name="connsiteX5" fmla="*/ 5215 w 457195"/>
                <a:gd name="connsiteY5" fmla="*/ 88900 h 559594"/>
                <a:gd name="connsiteX6" fmla="*/ 26719 w 457195"/>
                <a:gd name="connsiteY6" fmla="*/ 165100 h 559594"/>
                <a:gd name="connsiteX7" fmla="*/ 457195 w 457195"/>
                <a:gd name="connsiteY7" fmla="*/ 559594 h 559594"/>
                <a:gd name="connsiteX8" fmla="*/ 453455 w 457195"/>
                <a:gd name="connsiteY8" fmla="*/ 520700 h 559594"/>
                <a:gd name="connsiteX0" fmla="*/ 453455 w 457195"/>
                <a:gd name="connsiteY0" fmla="*/ 520700 h 559594"/>
                <a:gd name="connsiteX1" fmla="*/ 335415 w 457195"/>
                <a:gd name="connsiteY1" fmla="*/ 177800 h 559594"/>
                <a:gd name="connsiteX2" fmla="*/ 298796 w 457195"/>
                <a:gd name="connsiteY2" fmla="*/ 96838 h 559594"/>
                <a:gd name="connsiteX3" fmla="*/ 294316 w 457195"/>
                <a:gd name="connsiteY3" fmla="*/ 20638 h 559594"/>
                <a:gd name="connsiteX4" fmla="*/ 132215 w 457195"/>
                <a:gd name="connsiteY4" fmla="*/ 0 h 559594"/>
                <a:gd name="connsiteX5" fmla="*/ 5215 w 457195"/>
                <a:gd name="connsiteY5" fmla="*/ 88900 h 559594"/>
                <a:gd name="connsiteX6" fmla="*/ 26719 w 457195"/>
                <a:gd name="connsiteY6" fmla="*/ 165100 h 559594"/>
                <a:gd name="connsiteX7" fmla="*/ 457195 w 457195"/>
                <a:gd name="connsiteY7" fmla="*/ 559594 h 559594"/>
                <a:gd name="connsiteX8" fmla="*/ 453455 w 457195"/>
                <a:gd name="connsiteY8" fmla="*/ 520700 h 55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195" h="559594">
                  <a:moveTo>
                    <a:pt x="453455" y="520700"/>
                  </a:moveTo>
                  <a:lnTo>
                    <a:pt x="335415" y="177800"/>
                  </a:lnTo>
                  <a:lnTo>
                    <a:pt x="298796" y="96838"/>
                  </a:lnTo>
                  <a:lnTo>
                    <a:pt x="294316" y="20638"/>
                  </a:lnTo>
                  <a:lnTo>
                    <a:pt x="132215" y="0"/>
                  </a:lnTo>
                  <a:cubicBezTo>
                    <a:pt x="89882" y="29633"/>
                    <a:pt x="22798" y="61383"/>
                    <a:pt x="5215" y="88900"/>
                  </a:cubicBezTo>
                  <a:cubicBezTo>
                    <a:pt x="-12368" y="116417"/>
                    <a:pt x="19551" y="139700"/>
                    <a:pt x="26719" y="165100"/>
                  </a:cubicBezTo>
                  <a:lnTo>
                    <a:pt x="457195" y="559594"/>
                  </a:lnTo>
                  <a:lnTo>
                    <a:pt x="453455" y="520700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schemeClr val="accent6">
                  <a:lumMod val="7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4" name="43 Elipse"/>
            <p:cNvSpPr/>
            <p:nvPr/>
          </p:nvSpPr>
          <p:spPr>
            <a:xfrm>
              <a:off x="1757876" y="4058415"/>
              <a:ext cx="74671" cy="7467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5" name="44 Elipse"/>
            <p:cNvSpPr/>
            <p:nvPr/>
          </p:nvSpPr>
          <p:spPr>
            <a:xfrm>
              <a:off x="1779529" y="3697993"/>
              <a:ext cx="74671" cy="7467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6" name="45 Elipse"/>
            <p:cNvSpPr/>
            <p:nvPr/>
          </p:nvSpPr>
          <p:spPr>
            <a:xfrm>
              <a:off x="1795211" y="3318601"/>
              <a:ext cx="74671" cy="7467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7" name="46 Elipse"/>
            <p:cNvSpPr/>
            <p:nvPr/>
          </p:nvSpPr>
          <p:spPr>
            <a:xfrm>
              <a:off x="804611" y="3772664"/>
              <a:ext cx="74671" cy="7467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8" name="47 Elipse"/>
            <p:cNvSpPr/>
            <p:nvPr/>
          </p:nvSpPr>
          <p:spPr>
            <a:xfrm>
              <a:off x="2862036" y="3805236"/>
              <a:ext cx="74671" cy="7467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9" name="48 Forma libre"/>
            <p:cNvSpPr/>
            <p:nvPr/>
          </p:nvSpPr>
          <p:spPr>
            <a:xfrm>
              <a:off x="1318260" y="4175760"/>
              <a:ext cx="281940" cy="220980"/>
            </a:xfrm>
            <a:custGeom>
              <a:avLst/>
              <a:gdLst>
                <a:gd name="connsiteX0" fmla="*/ 281940 w 281940"/>
                <a:gd name="connsiteY0" fmla="*/ 0 h 220980"/>
                <a:gd name="connsiteX1" fmla="*/ 182880 w 281940"/>
                <a:gd name="connsiteY1" fmla="*/ 129540 h 220980"/>
                <a:gd name="connsiteX2" fmla="*/ 0 w 281940"/>
                <a:gd name="connsiteY2" fmla="*/ 220980 h 220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940" h="220980">
                  <a:moveTo>
                    <a:pt x="281940" y="0"/>
                  </a:moveTo>
                  <a:cubicBezTo>
                    <a:pt x="255905" y="46355"/>
                    <a:pt x="229870" y="92710"/>
                    <a:pt x="182880" y="129540"/>
                  </a:cubicBezTo>
                  <a:cubicBezTo>
                    <a:pt x="135890" y="166370"/>
                    <a:pt x="67945" y="193675"/>
                    <a:pt x="0" y="220980"/>
                  </a:cubicBezTo>
                </a:path>
              </a:pathLst>
            </a:cu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0" name="49 Forma libre"/>
            <p:cNvSpPr/>
            <p:nvPr/>
          </p:nvSpPr>
          <p:spPr>
            <a:xfrm flipH="1">
              <a:off x="2098832" y="4196434"/>
              <a:ext cx="299120" cy="220980"/>
            </a:xfrm>
            <a:custGeom>
              <a:avLst/>
              <a:gdLst>
                <a:gd name="connsiteX0" fmla="*/ 281940 w 281940"/>
                <a:gd name="connsiteY0" fmla="*/ 0 h 220980"/>
                <a:gd name="connsiteX1" fmla="*/ 182880 w 281940"/>
                <a:gd name="connsiteY1" fmla="*/ 129540 h 220980"/>
                <a:gd name="connsiteX2" fmla="*/ 0 w 281940"/>
                <a:gd name="connsiteY2" fmla="*/ 220980 h 220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940" h="220980">
                  <a:moveTo>
                    <a:pt x="281940" y="0"/>
                  </a:moveTo>
                  <a:cubicBezTo>
                    <a:pt x="255905" y="46355"/>
                    <a:pt x="229870" y="92710"/>
                    <a:pt x="182880" y="129540"/>
                  </a:cubicBezTo>
                  <a:cubicBezTo>
                    <a:pt x="135890" y="166370"/>
                    <a:pt x="67945" y="193675"/>
                    <a:pt x="0" y="220980"/>
                  </a:cubicBezTo>
                </a:path>
              </a:pathLst>
            </a:cu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1" name="50 Forma libre"/>
            <p:cNvSpPr/>
            <p:nvPr/>
          </p:nvSpPr>
          <p:spPr>
            <a:xfrm>
              <a:off x="1914525" y="2700338"/>
              <a:ext cx="362791" cy="547687"/>
            </a:xfrm>
            <a:custGeom>
              <a:avLst/>
              <a:gdLst>
                <a:gd name="connsiteX0" fmla="*/ 0 w 362791"/>
                <a:gd name="connsiteY0" fmla="*/ 547687 h 547687"/>
                <a:gd name="connsiteX1" fmla="*/ 190500 w 362791"/>
                <a:gd name="connsiteY1" fmla="*/ 300037 h 547687"/>
                <a:gd name="connsiteX2" fmla="*/ 342900 w 362791"/>
                <a:gd name="connsiteY2" fmla="*/ 109537 h 547687"/>
                <a:gd name="connsiteX3" fmla="*/ 361950 w 362791"/>
                <a:gd name="connsiteY3" fmla="*/ 61912 h 547687"/>
                <a:gd name="connsiteX4" fmla="*/ 352425 w 362791"/>
                <a:gd name="connsiteY4" fmla="*/ 0 h 5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791" h="547687">
                  <a:moveTo>
                    <a:pt x="0" y="547687"/>
                  </a:moveTo>
                  <a:lnTo>
                    <a:pt x="190500" y="300037"/>
                  </a:lnTo>
                  <a:cubicBezTo>
                    <a:pt x="247650" y="227012"/>
                    <a:pt x="314325" y="149224"/>
                    <a:pt x="342900" y="109537"/>
                  </a:cubicBezTo>
                  <a:cubicBezTo>
                    <a:pt x="371475" y="69849"/>
                    <a:pt x="360363" y="80168"/>
                    <a:pt x="361950" y="61912"/>
                  </a:cubicBezTo>
                  <a:cubicBezTo>
                    <a:pt x="363538" y="43656"/>
                    <a:pt x="357981" y="21828"/>
                    <a:pt x="352425" y="0"/>
                  </a:cubicBezTo>
                </a:path>
              </a:pathLst>
            </a:cu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2" name="51 Forma libre"/>
            <p:cNvSpPr/>
            <p:nvPr/>
          </p:nvSpPr>
          <p:spPr>
            <a:xfrm>
              <a:off x="1550547" y="2700338"/>
              <a:ext cx="368741" cy="561975"/>
            </a:xfrm>
            <a:custGeom>
              <a:avLst/>
              <a:gdLst>
                <a:gd name="connsiteX0" fmla="*/ 25841 w 368741"/>
                <a:gd name="connsiteY0" fmla="*/ 0 h 561975"/>
                <a:gd name="connsiteX1" fmla="*/ 11553 w 368741"/>
                <a:gd name="connsiteY1" fmla="*/ 104775 h 561975"/>
                <a:gd name="connsiteX2" fmla="*/ 173478 w 368741"/>
                <a:gd name="connsiteY2" fmla="*/ 290512 h 561975"/>
                <a:gd name="connsiteX3" fmla="*/ 368741 w 368741"/>
                <a:gd name="connsiteY3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741" h="561975">
                  <a:moveTo>
                    <a:pt x="25841" y="0"/>
                  </a:moveTo>
                  <a:cubicBezTo>
                    <a:pt x="6394" y="28178"/>
                    <a:pt x="-13053" y="56356"/>
                    <a:pt x="11553" y="104775"/>
                  </a:cubicBezTo>
                  <a:cubicBezTo>
                    <a:pt x="36159" y="153194"/>
                    <a:pt x="113947" y="214312"/>
                    <a:pt x="173478" y="290512"/>
                  </a:cubicBezTo>
                  <a:cubicBezTo>
                    <a:pt x="233009" y="366712"/>
                    <a:pt x="368741" y="561975"/>
                    <a:pt x="368741" y="561975"/>
                  </a:cubicBezTo>
                </a:path>
              </a:pathLst>
            </a:cu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3" name="52 Forma libre"/>
            <p:cNvSpPr/>
            <p:nvPr/>
          </p:nvSpPr>
          <p:spPr>
            <a:xfrm>
              <a:off x="1562100" y="2781300"/>
              <a:ext cx="171450" cy="19050"/>
            </a:xfrm>
            <a:custGeom>
              <a:avLst/>
              <a:gdLst>
                <a:gd name="connsiteX0" fmla="*/ 0 w 171450"/>
                <a:gd name="connsiteY0" fmla="*/ 19050 h 19050"/>
                <a:gd name="connsiteX1" fmla="*/ 171450 w 171450"/>
                <a:gd name="connsiteY1" fmla="*/ 0 h 19050"/>
                <a:gd name="connsiteX2" fmla="*/ 171450 w 171450"/>
                <a:gd name="connsiteY2" fmla="*/ 0 h 19050"/>
                <a:gd name="connsiteX3" fmla="*/ 166688 w 171450"/>
                <a:gd name="connsiteY3" fmla="*/ 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19050">
                  <a:moveTo>
                    <a:pt x="0" y="19050"/>
                  </a:moveTo>
                  <a:lnTo>
                    <a:pt x="171450" y="0"/>
                  </a:lnTo>
                  <a:lnTo>
                    <a:pt x="171450" y="0"/>
                  </a:lnTo>
                  <a:lnTo>
                    <a:pt x="166688" y="0"/>
                  </a:lnTo>
                </a:path>
              </a:pathLst>
            </a:cu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4" name="53 Forma libre"/>
            <p:cNvSpPr/>
            <p:nvPr/>
          </p:nvSpPr>
          <p:spPr>
            <a:xfrm>
              <a:off x="2076450" y="2786063"/>
              <a:ext cx="190500" cy="10441"/>
            </a:xfrm>
            <a:custGeom>
              <a:avLst/>
              <a:gdLst>
                <a:gd name="connsiteX0" fmla="*/ 0 w 190500"/>
                <a:gd name="connsiteY0" fmla="*/ 0 h 10441"/>
                <a:gd name="connsiteX1" fmla="*/ 142875 w 190500"/>
                <a:gd name="connsiteY1" fmla="*/ 9525 h 10441"/>
                <a:gd name="connsiteX2" fmla="*/ 190500 w 190500"/>
                <a:gd name="connsiteY2" fmla="*/ 9525 h 1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0" h="10441">
                  <a:moveTo>
                    <a:pt x="0" y="0"/>
                  </a:moveTo>
                  <a:lnTo>
                    <a:pt x="142875" y="9525"/>
                  </a:lnTo>
                  <a:cubicBezTo>
                    <a:pt x="174625" y="11113"/>
                    <a:pt x="182562" y="10319"/>
                    <a:pt x="190500" y="9525"/>
                  </a:cubicBezTo>
                </a:path>
              </a:pathLst>
            </a:cu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5" name="54 Elipse"/>
            <p:cNvSpPr/>
            <p:nvPr/>
          </p:nvSpPr>
          <p:spPr>
            <a:xfrm>
              <a:off x="1742193" y="4450939"/>
              <a:ext cx="74671" cy="7467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56" name="55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09414"/>
            <a:ext cx="756969" cy="7178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7" name="56 Imagen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252" t="18658" r="43390" b="75981"/>
          <a:stretch/>
        </p:blipFill>
        <p:spPr>
          <a:xfrm>
            <a:off x="1476344" y="2348880"/>
            <a:ext cx="132346" cy="216024"/>
          </a:xfrm>
          <a:prstGeom prst="ellipse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5696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E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108 Forma libre"/>
          <p:cNvSpPr/>
          <p:nvPr/>
        </p:nvSpPr>
        <p:spPr>
          <a:xfrm>
            <a:off x="5394342" y="1615711"/>
            <a:ext cx="850900" cy="140148"/>
          </a:xfrm>
          <a:custGeom>
            <a:avLst/>
            <a:gdLst>
              <a:gd name="connsiteX0" fmla="*/ 0 w 431800"/>
              <a:gd name="connsiteY0" fmla="*/ 88971 h 101671"/>
              <a:gd name="connsiteX1" fmla="*/ 190500 w 431800"/>
              <a:gd name="connsiteY1" fmla="*/ 71 h 101671"/>
              <a:gd name="connsiteX2" fmla="*/ 431800 w 431800"/>
              <a:gd name="connsiteY2" fmla="*/ 101671 h 101671"/>
              <a:gd name="connsiteX0" fmla="*/ 0 w 622300"/>
              <a:gd name="connsiteY0" fmla="*/ 101600 h 101600"/>
              <a:gd name="connsiteX1" fmla="*/ 381000 w 622300"/>
              <a:gd name="connsiteY1" fmla="*/ 0 h 101600"/>
              <a:gd name="connsiteX2" fmla="*/ 622300 w 622300"/>
              <a:gd name="connsiteY2" fmla="*/ 101600 h 101600"/>
              <a:gd name="connsiteX0" fmla="*/ 0 w 850900"/>
              <a:gd name="connsiteY0" fmla="*/ 102048 h 140148"/>
              <a:gd name="connsiteX1" fmla="*/ 381000 w 850900"/>
              <a:gd name="connsiteY1" fmla="*/ 448 h 140148"/>
              <a:gd name="connsiteX2" fmla="*/ 850900 w 850900"/>
              <a:gd name="connsiteY2" fmla="*/ 140148 h 14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0900" h="140148">
                <a:moveTo>
                  <a:pt x="0" y="102048"/>
                </a:moveTo>
                <a:cubicBezTo>
                  <a:pt x="59266" y="56539"/>
                  <a:pt x="239183" y="-5902"/>
                  <a:pt x="381000" y="448"/>
                </a:cubicBezTo>
                <a:cubicBezTo>
                  <a:pt x="522817" y="6798"/>
                  <a:pt x="766233" y="90406"/>
                  <a:pt x="850900" y="140148"/>
                </a:cubicBezTo>
              </a:path>
            </a:pathLst>
          </a:custGeom>
          <a:noFill/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grpSp>
        <p:nvGrpSpPr>
          <p:cNvPr id="219" name="218 Grupo"/>
          <p:cNvGrpSpPr/>
          <p:nvPr/>
        </p:nvGrpSpPr>
        <p:grpSpPr>
          <a:xfrm>
            <a:off x="6457404" y="1364838"/>
            <a:ext cx="850900" cy="368569"/>
            <a:chOff x="4597400" y="761732"/>
            <a:chExt cx="850900" cy="368569"/>
          </a:xfrm>
        </p:grpSpPr>
        <p:sp>
          <p:nvSpPr>
            <p:cNvPr id="220" name="219 Forma libre"/>
            <p:cNvSpPr/>
            <p:nvPr/>
          </p:nvSpPr>
          <p:spPr>
            <a:xfrm>
              <a:off x="4597400" y="990153"/>
              <a:ext cx="850900" cy="140148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221" name="220 Forma libre"/>
            <p:cNvSpPr/>
            <p:nvPr/>
          </p:nvSpPr>
          <p:spPr>
            <a:xfrm>
              <a:off x="4902200" y="761732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18" name="1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757" y="1582031"/>
            <a:ext cx="1600651" cy="14118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267" y="1497866"/>
            <a:ext cx="1691614" cy="18591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15 Grupo"/>
          <p:cNvGrpSpPr/>
          <p:nvPr/>
        </p:nvGrpSpPr>
        <p:grpSpPr>
          <a:xfrm>
            <a:off x="4502766" y="1367127"/>
            <a:ext cx="429274" cy="366280"/>
            <a:chOff x="4807238" y="742800"/>
            <a:chExt cx="429274" cy="366280"/>
          </a:xfrm>
        </p:grpSpPr>
        <p:sp>
          <p:nvSpPr>
            <p:cNvPr id="14" name="13 Forma libre"/>
            <p:cNvSpPr/>
            <p:nvPr/>
          </p:nvSpPr>
          <p:spPr>
            <a:xfrm>
              <a:off x="4807238" y="990152"/>
              <a:ext cx="429274" cy="118928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5" name="14 Forma libre"/>
            <p:cNvSpPr/>
            <p:nvPr/>
          </p:nvSpPr>
          <p:spPr>
            <a:xfrm>
              <a:off x="4939191" y="742800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95" name="194 Grupo"/>
          <p:cNvGrpSpPr/>
          <p:nvPr/>
        </p:nvGrpSpPr>
        <p:grpSpPr>
          <a:xfrm>
            <a:off x="5675776" y="1386059"/>
            <a:ext cx="288032" cy="249369"/>
            <a:chOff x="4899896" y="746754"/>
            <a:chExt cx="288032" cy="289118"/>
          </a:xfrm>
        </p:grpSpPr>
        <p:sp>
          <p:nvSpPr>
            <p:cNvPr id="196" name="195 Forma libre"/>
            <p:cNvSpPr/>
            <p:nvPr/>
          </p:nvSpPr>
          <p:spPr>
            <a:xfrm>
              <a:off x="4899896" y="990153"/>
              <a:ext cx="288032" cy="45719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97" name="196 Forma libre"/>
            <p:cNvSpPr/>
            <p:nvPr/>
          </p:nvSpPr>
          <p:spPr>
            <a:xfrm>
              <a:off x="4984884" y="746754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176" name="175 Imagen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09129"/>
            <a:ext cx="2791737" cy="563223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86" name="85 Grupo"/>
          <p:cNvGrpSpPr/>
          <p:nvPr/>
        </p:nvGrpSpPr>
        <p:grpSpPr>
          <a:xfrm>
            <a:off x="7479696" y="1371771"/>
            <a:ext cx="850900" cy="368569"/>
            <a:chOff x="4597400" y="761732"/>
            <a:chExt cx="850900" cy="368569"/>
          </a:xfrm>
        </p:grpSpPr>
        <p:sp>
          <p:nvSpPr>
            <p:cNvPr id="87" name="86 Forma libre"/>
            <p:cNvSpPr/>
            <p:nvPr/>
          </p:nvSpPr>
          <p:spPr>
            <a:xfrm>
              <a:off x="4597400" y="990153"/>
              <a:ext cx="850900" cy="140148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88" name="87 Forma libre"/>
            <p:cNvSpPr/>
            <p:nvPr/>
          </p:nvSpPr>
          <p:spPr>
            <a:xfrm>
              <a:off x="4902200" y="761732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103" name="Picture 2" descr="http://cliparts.co/thumbnail/kTK/n9M/kTKn9Mn8c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134" y="658727"/>
            <a:ext cx="1179788" cy="40378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rectangular redondeada"/>
          <p:cNvSpPr/>
          <p:nvPr/>
        </p:nvSpPr>
        <p:spPr>
          <a:xfrm>
            <a:off x="395536" y="260648"/>
            <a:ext cx="2791737" cy="650682"/>
          </a:xfrm>
          <a:prstGeom prst="wedgeRoundRectCallout">
            <a:avLst>
              <a:gd name="adj1" fmla="val -7835"/>
              <a:gd name="adj2" fmla="val 109343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solidFill>
                  <a:sysClr val="windowText" lastClr="000000"/>
                </a:solidFill>
              </a:rPr>
              <a:t>I </a:t>
            </a:r>
            <a:r>
              <a:rPr lang="es-ES_tradnl" sz="2400" b="1" dirty="0" err="1">
                <a:solidFill>
                  <a:sysClr val="windowText" lastClr="000000"/>
                </a:solidFill>
              </a:rPr>
              <a:t>need</a:t>
            </a:r>
            <a:r>
              <a:rPr lang="es-ES_tradnl" sz="2400" b="1" dirty="0">
                <a:solidFill>
                  <a:sysClr val="windowText" lastClr="000000"/>
                </a:solidFill>
              </a:rPr>
              <a:t> </a:t>
            </a:r>
            <a:r>
              <a:rPr lang="es-ES_tradnl" sz="2400" b="1" dirty="0" err="1">
                <a:solidFill>
                  <a:sysClr val="windowText" lastClr="000000"/>
                </a:solidFill>
              </a:rPr>
              <a:t>my</a:t>
            </a:r>
            <a:r>
              <a:rPr lang="es-ES_tradnl" sz="2400" b="1" dirty="0">
                <a:solidFill>
                  <a:sysClr val="windowText" lastClr="000000"/>
                </a:solidFill>
              </a:rPr>
              <a:t> </a:t>
            </a:r>
            <a:r>
              <a:rPr lang="es-ES_tradnl" sz="2800" b="1" dirty="0" err="1" smtClean="0">
                <a:solidFill>
                  <a:srgbClr val="FF0000"/>
                </a:solidFill>
              </a:rPr>
              <a:t>trunks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355976" y="6237312"/>
            <a:ext cx="401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>
                <a:solidFill>
                  <a:prstClr val="black"/>
                </a:solidFill>
              </a:rPr>
              <a:t>Click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on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the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right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picture</a:t>
            </a:r>
            <a:endParaRPr lang="es-ES" sz="2400" b="1" dirty="0">
              <a:solidFill>
                <a:prstClr val="black"/>
              </a:solidFill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1431364" y="2541440"/>
            <a:ext cx="836380" cy="355429"/>
            <a:chOff x="1431364" y="2541440"/>
            <a:chExt cx="836380" cy="355429"/>
          </a:xfrm>
        </p:grpSpPr>
        <p:pic>
          <p:nvPicPr>
            <p:cNvPr id="136" name="135 Imagen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2" name="11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5" name="4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232" y="355969"/>
            <a:ext cx="1078213" cy="8407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10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881" y="1665236"/>
            <a:ext cx="1033510" cy="12116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988" y="1663333"/>
            <a:ext cx="1002989" cy="13044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318" y="4293096"/>
            <a:ext cx="1428040" cy="7924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941" y="4244332"/>
            <a:ext cx="1287947" cy="8411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414" y="4497189"/>
            <a:ext cx="1327512" cy="560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10" name="109 Grupo"/>
          <p:cNvGrpSpPr/>
          <p:nvPr/>
        </p:nvGrpSpPr>
        <p:grpSpPr>
          <a:xfrm>
            <a:off x="1431364" y="2541440"/>
            <a:ext cx="836380" cy="355429"/>
            <a:chOff x="1431364" y="2541440"/>
            <a:chExt cx="836380" cy="355429"/>
          </a:xfrm>
        </p:grpSpPr>
        <p:pic>
          <p:nvPicPr>
            <p:cNvPr id="111" name="110 Imagen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12" name="111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13" name="112 Grupo"/>
          <p:cNvGrpSpPr/>
          <p:nvPr/>
        </p:nvGrpSpPr>
        <p:grpSpPr>
          <a:xfrm>
            <a:off x="1426718" y="2552654"/>
            <a:ext cx="836380" cy="355429"/>
            <a:chOff x="1431364" y="2541440"/>
            <a:chExt cx="836380" cy="355429"/>
          </a:xfrm>
        </p:grpSpPr>
        <p:pic>
          <p:nvPicPr>
            <p:cNvPr id="114" name="113 Imagen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15" name="114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16" name="115 Grupo"/>
          <p:cNvGrpSpPr/>
          <p:nvPr/>
        </p:nvGrpSpPr>
        <p:grpSpPr>
          <a:xfrm>
            <a:off x="1417426" y="2556050"/>
            <a:ext cx="836380" cy="355429"/>
            <a:chOff x="1431364" y="2541440"/>
            <a:chExt cx="836380" cy="355429"/>
          </a:xfrm>
        </p:grpSpPr>
        <p:pic>
          <p:nvPicPr>
            <p:cNvPr id="117" name="116 Imagen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18" name="117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19" name="118 Grupo"/>
          <p:cNvGrpSpPr/>
          <p:nvPr/>
        </p:nvGrpSpPr>
        <p:grpSpPr>
          <a:xfrm>
            <a:off x="1412780" y="2548189"/>
            <a:ext cx="836380" cy="355429"/>
            <a:chOff x="1431364" y="2541440"/>
            <a:chExt cx="836380" cy="355429"/>
          </a:xfrm>
        </p:grpSpPr>
        <p:pic>
          <p:nvPicPr>
            <p:cNvPr id="120" name="119 Imagen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21" name="120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22" name="121 Grupo"/>
          <p:cNvGrpSpPr/>
          <p:nvPr/>
        </p:nvGrpSpPr>
        <p:grpSpPr>
          <a:xfrm>
            <a:off x="1426718" y="2556050"/>
            <a:ext cx="836380" cy="355429"/>
            <a:chOff x="1431364" y="2541440"/>
            <a:chExt cx="836380" cy="355429"/>
          </a:xfrm>
        </p:grpSpPr>
        <p:pic>
          <p:nvPicPr>
            <p:cNvPr id="123" name="122 Imagen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24" name="123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25" name="124 Grupo"/>
          <p:cNvGrpSpPr/>
          <p:nvPr/>
        </p:nvGrpSpPr>
        <p:grpSpPr>
          <a:xfrm>
            <a:off x="1426718" y="2537954"/>
            <a:ext cx="836380" cy="355429"/>
            <a:chOff x="1431364" y="2541440"/>
            <a:chExt cx="836380" cy="355429"/>
          </a:xfrm>
        </p:grpSpPr>
        <p:pic>
          <p:nvPicPr>
            <p:cNvPr id="126" name="125 Imagen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27" name="126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28" name="127 Grupo"/>
          <p:cNvGrpSpPr/>
          <p:nvPr/>
        </p:nvGrpSpPr>
        <p:grpSpPr>
          <a:xfrm>
            <a:off x="1426718" y="2555404"/>
            <a:ext cx="836380" cy="355429"/>
            <a:chOff x="1431364" y="2541440"/>
            <a:chExt cx="836380" cy="355429"/>
          </a:xfrm>
        </p:grpSpPr>
        <p:pic>
          <p:nvPicPr>
            <p:cNvPr id="129" name="128 Imagen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30" name="129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540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108 Forma libre"/>
          <p:cNvSpPr/>
          <p:nvPr/>
        </p:nvSpPr>
        <p:spPr>
          <a:xfrm>
            <a:off x="5394342" y="1615711"/>
            <a:ext cx="850900" cy="140148"/>
          </a:xfrm>
          <a:custGeom>
            <a:avLst/>
            <a:gdLst>
              <a:gd name="connsiteX0" fmla="*/ 0 w 431800"/>
              <a:gd name="connsiteY0" fmla="*/ 88971 h 101671"/>
              <a:gd name="connsiteX1" fmla="*/ 190500 w 431800"/>
              <a:gd name="connsiteY1" fmla="*/ 71 h 101671"/>
              <a:gd name="connsiteX2" fmla="*/ 431800 w 431800"/>
              <a:gd name="connsiteY2" fmla="*/ 101671 h 101671"/>
              <a:gd name="connsiteX0" fmla="*/ 0 w 622300"/>
              <a:gd name="connsiteY0" fmla="*/ 101600 h 101600"/>
              <a:gd name="connsiteX1" fmla="*/ 381000 w 622300"/>
              <a:gd name="connsiteY1" fmla="*/ 0 h 101600"/>
              <a:gd name="connsiteX2" fmla="*/ 622300 w 622300"/>
              <a:gd name="connsiteY2" fmla="*/ 101600 h 101600"/>
              <a:gd name="connsiteX0" fmla="*/ 0 w 850900"/>
              <a:gd name="connsiteY0" fmla="*/ 102048 h 140148"/>
              <a:gd name="connsiteX1" fmla="*/ 381000 w 850900"/>
              <a:gd name="connsiteY1" fmla="*/ 448 h 140148"/>
              <a:gd name="connsiteX2" fmla="*/ 850900 w 850900"/>
              <a:gd name="connsiteY2" fmla="*/ 140148 h 14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0900" h="140148">
                <a:moveTo>
                  <a:pt x="0" y="102048"/>
                </a:moveTo>
                <a:cubicBezTo>
                  <a:pt x="59266" y="56539"/>
                  <a:pt x="239183" y="-5902"/>
                  <a:pt x="381000" y="448"/>
                </a:cubicBezTo>
                <a:cubicBezTo>
                  <a:pt x="522817" y="6798"/>
                  <a:pt x="766233" y="90406"/>
                  <a:pt x="850900" y="140148"/>
                </a:cubicBezTo>
              </a:path>
            </a:pathLst>
          </a:custGeom>
          <a:noFill/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grpSp>
        <p:nvGrpSpPr>
          <p:cNvPr id="219" name="218 Grupo"/>
          <p:cNvGrpSpPr/>
          <p:nvPr/>
        </p:nvGrpSpPr>
        <p:grpSpPr>
          <a:xfrm>
            <a:off x="6457404" y="1364838"/>
            <a:ext cx="850900" cy="368569"/>
            <a:chOff x="4597400" y="761732"/>
            <a:chExt cx="850900" cy="368569"/>
          </a:xfrm>
        </p:grpSpPr>
        <p:sp>
          <p:nvSpPr>
            <p:cNvPr id="220" name="219 Forma libre"/>
            <p:cNvSpPr/>
            <p:nvPr/>
          </p:nvSpPr>
          <p:spPr>
            <a:xfrm>
              <a:off x="4597400" y="990153"/>
              <a:ext cx="850900" cy="140148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221" name="220 Forma libre"/>
            <p:cNvSpPr/>
            <p:nvPr/>
          </p:nvSpPr>
          <p:spPr>
            <a:xfrm>
              <a:off x="4902200" y="761732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18" name="17 Imagen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976" y="1638931"/>
            <a:ext cx="977795" cy="12434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267" y="1497866"/>
            <a:ext cx="1691614" cy="18591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95" name="194 Grupo"/>
          <p:cNvGrpSpPr/>
          <p:nvPr/>
        </p:nvGrpSpPr>
        <p:grpSpPr>
          <a:xfrm>
            <a:off x="5675776" y="1386059"/>
            <a:ext cx="288032" cy="249369"/>
            <a:chOff x="4899896" y="746754"/>
            <a:chExt cx="288032" cy="289118"/>
          </a:xfrm>
        </p:grpSpPr>
        <p:sp>
          <p:nvSpPr>
            <p:cNvPr id="196" name="195 Forma libre"/>
            <p:cNvSpPr/>
            <p:nvPr/>
          </p:nvSpPr>
          <p:spPr>
            <a:xfrm>
              <a:off x="4899896" y="990153"/>
              <a:ext cx="288032" cy="45719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97" name="196 Forma libre"/>
            <p:cNvSpPr/>
            <p:nvPr/>
          </p:nvSpPr>
          <p:spPr>
            <a:xfrm>
              <a:off x="4984884" y="746754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176" name="175 Imagen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09129"/>
            <a:ext cx="2791737" cy="563223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86" name="85 Grupo"/>
          <p:cNvGrpSpPr/>
          <p:nvPr/>
        </p:nvGrpSpPr>
        <p:grpSpPr>
          <a:xfrm>
            <a:off x="7479696" y="1371771"/>
            <a:ext cx="850900" cy="368569"/>
            <a:chOff x="4597400" y="761732"/>
            <a:chExt cx="850900" cy="368569"/>
          </a:xfrm>
        </p:grpSpPr>
        <p:sp>
          <p:nvSpPr>
            <p:cNvPr id="87" name="86 Forma libre"/>
            <p:cNvSpPr/>
            <p:nvPr/>
          </p:nvSpPr>
          <p:spPr>
            <a:xfrm>
              <a:off x="4597400" y="990153"/>
              <a:ext cx="850900" cy="140148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88" name="87 Forma libre"/>
            <p:cNvSpPr/>
            <p:nvPr/>
          </p:nvSpPr>
          <p:spPr>
            <a:xfrm>
              <a:off x="4902200" y="761732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103" name="Picture 2" descr="http://cliparts.co/thumbnail/kTK/n9M/kTKn9Mn8c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134" y="658727"/>
            <a:ext cx="1179788" cy="40378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rectangular redondeada"/>
          <p:cNvSpPr/>
          <p:nvPr/>
        </p:nvSpPr>
        <p:spPr>
          <a:xfrm>
            <a:off x="395536" y="260648"/>
            <a:ext cx="2791737" cy="650682"/>
          </a:xfrm>
          <a:prstGeom prst="wedgeRoundRectCallout">
            <a:avLst>
              <a:gd name="adj1" fmla="val -7835"/>
              <a:gd name="adj2" fmla="val 109343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solidFill>
                  <a:sysClr val="windowText" lastClr="000000"/>
                </a:solidFill>
              </a:rPr>
              <a:t>I </a:t>
            </a:r>
            <a:r>
              <a:rPr lang="es-ES_tradnl" sz="2400" b="1" dirty="0" err="1">
                <a:solidFill>
                  <a:sysClr val="windowText" lastClr="000000"/>
                </a:solidFill>
              </a:rPr>
              <a:t>need</a:t>
            </a:r>
            <a:r>
              <a:rPr lang="es-ES_tradnl" sz="2400" b="1" dirty="0">
                <a:solidFill>
                  <a:sysClr val="windowText" lastClr="000000"/>
                </a:solidFill>
              </a:rPr>
              <a:t> </a:t>
            </a:r>
            <a:r>
              <a:rPr lang="es-ES_tradnl" sz="2400" b="1" dirty="0" err="1">
                <a:solidFill>
                  <a:sysClr val="windowText" lastClr="000000"/>
                </a:solidFill>
              </a:rPr>
              <a:t>my</a:t>
            </a:r>
            <a:r>
              <a:rPr lang="es-ES_tradnl" sz="2400" b="1" dirty="0">
                <a:solidFill>
                  <a:sysClr val="windowText" lastClr="000000"/>
                </a:solidFill>
              </a:rPr>
              <a:t> </a:t>
            </a:r>
            <a:r>
              <a:rPr lang="es-ES_tradnl" sz="2800" b="1" dirty="0">
                <a:solidFill>
                  <a:srgbClr val="FF0000"/>
                </a:solidFill>
              </a:rPr>
              <a:t>shorts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355976" y="6237312"/>
            <a:ext cx="401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>
                <a:solidFill>
                  <a:prstClr val="black"/>
                </a:solidFill>
              </a:rPr>
              <a:t>Click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on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the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right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picture</a:t>
            </a:r>
            <a:endParaRPr lang="es-ES" sz="2400" b="1" dirty="0">
              <a:solidFill>
                <a:prstClr val="black"/>
              </a:solidFill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1431364" y="2541440"/>
            <a:ext cx="836380" cy="355429"/>
            <a:chOff x="1431364" y="2541440"/>
            <a:chExt cx="836380" cy="355429"/>
          </a:xfrm>
        </p:grpSpPr>
        <p:pic>
          <p:nvPicPr>
            <p:cNvPr id="136" name="135 Imagen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2" name="11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5" name="4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232" y="355969"/>
            <a:ext cx="1078213" cy="8407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10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041" y="1696974"/>
            <a:ext cx="1028278" cy="1236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963" y="1566204"/>
            <a:ext cx="1714898" cy="1498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318" y="4293096"/>
            <a:ext cx="1428040" cy="7924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941" y="4244332"/>
            <a:ext cx="1287947" cy="8411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414" y="4497189"/>
            <a:ext cx="1327512" cy="560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22 CuadroTexto"/>
          <p:cNvSpPr txBox="1"/>
          <p:nvPr/>
        </p:nvSpPr>
        <p:spPr>
          <a:xfrm>
            <a:off x="611560" y="375047"/>
            <a:ext cx="244827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prstClr val="black"/>
                </a:solidFill>
              </a:rPr>
              <a:t>GOOOOOOD!</a:t>
            </a:r>
            <a:endParaRPr lang="es-ES" sz="2400" b="1" dirty="0">
              <a:solidFill>
                <a:prstClr val="black"/>
              </a:solidFill>
            </a:endParaRPr>
          </a:p>
        </p:txBody>
      </p:sp>
      <p:grpSp>
        <p:nvGrpSpPr>
          <p:cNvPr id="110" name="109 Grupo"/>
          <p:cNvGrpSpPr/>
          <p:nvPr/>
        </p:nvGrpSpPr>
        <p:grpSpPr>
          <a:xfrm>
            <a:off x="1431364" y="2541440"/>
            <a:ext cx="836380" cy="355429"/>
            <a:chOff x="1431364" y="2541440"/>
            <a:chExt cx="836380" cy="355429"/>
          </a:xfrm>
        </p:grpSpPr>
        <p:pic>
          <p:nvPicPr>
            <p:cNvPr id="111" name="110 Imagen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12" name="111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13" name="112 Grupo"/>
          <p:cNvGrpSpPr/>
          <p:nvPr/>
        </p:nvGrpSpPr>
        <p:grpSpPr>
          <a:xfrm>
            <a:off x="1426718" y="2552654"/>
            <a:ext cx="836380" cy="355429"/>
            <a:chOff x="1431364" y="2541440"/>
            <a:chExt cx="836380" cy="355429"/>
          </a:xfrm>
        </p:grpSpPr>
        <p:pic>
          <p:nvPicPr>
            <p:cNvPr id="114" name="113 Imagen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15" name="114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16" name="115 Grupo"/>
          <p:cNvGrpSpPr/>
          <p:nvPr/>
        </p:nvGrpSpPr>
        <p:grpSpPr>
          <a:xfrm>
            <a:off x="1417426" y="2556050"/>
            <a:ext cx="836380" cy="355429"/>
            <a:chOff x="1431364" y="2541440"/>
            <a:chExt cx="836380" cy="355429"/>
          </a:xfrm>
        </p:grpSpPr>
        <p:pic>
          <p:nvPicPr>
            <p:cNvPr id="117" name="116 Imagen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18" name="117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19" name="118 Grupo"/>
          <p:cNvGrpSpPr/>
          <p:nvPr/>
        </p:nvGrpSpPr>
        <p:grpSpPr>
          <a:xfrm>
            <a:off x="1412780" y="2548189"/>
            <a:ext cx="836380" cy="355429"/>
            <a:chOff x="1431364" y="2541440"/>
            <a:chExt cx="836380" cy="355429"/>
          </a:xfrm>
        </p:grpSpPr>
        <p:pic>
          <p:nvPicPr>
            <p:cNvPr id="120" name="119 Imagen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21" name="120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22" name="121 Grupo"/>
          <p:cNvGrpSpPr/>
          <p:nvPr/>
        </p:nvGrpSpPr>
        <p:grpSpPr>
          <a:xfrm>
            <a:off x="1426718" y="2556050"/>
            <a:ext cx="836380" cy="355429"/>
            <a:chOff x="1431364" y="2541440"/>
            <a:chExt cx="836380" cy="355429"/>
          </a:xfrm>
        </p:grpSpPr>
        <p:pic>
          <p:nvPicPr>
            <p:cNvPr id="123" name="122 Imagen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24" name="123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25" name="124 Grupo"/>
          <p:cNvGrpSpPr/>
          <p:nvPr/>
        </p:nvGrpSpPr>
        <p:grpSpPr>
          <a:xfrm>
            <a:off x="1426718" y="2537954"/>
            <a:ext cx="836380" cy="355429"/>
            <a:chOff x="1431364" y="2541440"/>
            <a:chExt cx="836380" cy="355429"/>
          </a:xfrm>
        </p:grpSpPr>
        <p:pic>
          <p:nvPicPr>
            <p:cNvPr id="126" name="125 Imagen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27" name="126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28" name="127 Grupo"/>
          <p:cNvGrpSpPr/>
          <p:nvPr/>
        </p:nvGrpSpPr>
        <p:grpSpPr>
          <a:xfrm>
            <a:off x="1426718" y="2555404"/>
            <a:ext cx="836380" cy="355429"/>
            <a:chOff x="1431364" y="2541440"/>
            <a:chExt cx="836380" cy="355429"/>
          </a:xfrm>
        </p:grpSpPr>
        <p:pic>
          <p:nvPicPr>
            <p:cNvPr id="129" name="128 Imagen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30" name="129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4428536" y="1397109"/>
            <a:ext cx="503751" cy="299862"/>
            <a:chOff x="4649005" y="805762"/>
            <a:chExt cx="747686" cy="318183"/>
          </a:xfrm>
        </p:grpSpPr>
        <p:sp>
          <p:nvSpPr>
            <p:cNvPr id="14" name="13 Forma libre"/>
            <p:cNvSpPr/>
            <p:nvPr/>
          </p:nvSpPr>
          <p:spPr>
            <a:xfrm>
              <a:off x="4649005" y="1049590"/>
              <a:ext cx="747686" cy="74355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5" name="14 Forma libre"/>
            <p:cNvSpPr/>
            <p:nvPr/>
          </p:nvSpPr>
          <p:spPr>
            <a:xfrm>
              <a:off x="4940163" y="805762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54" name="53 Imagen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37" y="3185245"/>
            <a:ext cx="1971342" cy="1480005"/>
          </a:xfrm>
          <a:prstGeom prst="rect">
            <a:avLst/>
          </a:prstGeom>
        </p:spPr>
      </p:pic>
      <p:pic>
        <p:nvPicPr>
          <p:cNvPr id="55" name="54 Imagen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890" t="16930" r="40032" b="76949"/>
          <a:stretch/>
        </p:blipFill>
        <p:spPr>
          <a:xfrm>
            <a:off x="1426718" y="2103740"/>
            <a:ext cx="164452" cy="243989"/>
          </a:xfrm>
          <a:prstGeom prst="ellipse">
            <a:avLst/>
          </a:prstGeom>
          <a:ln>
            <a:solidFill>
              <a:srgbClr val="663300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45647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BIEN2.WAV"/>
          </p:stSnd>
        </p:sndAc>
      </p:transition>
    </mc:Choice>
    <mc:Fallback xmlns="">
      <p:transition spd="med">
        <p:fade/>
        <p:sndAc>
          <p:stSnd>
            <p:snd r:embed="rId18" name="BIEN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1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757" y="1582031"/>
            <a:ext cx="1600651" cy="14118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10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86205"/>
            <a:ext cx="1692478" cy="18591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776" y="1536082"/>
            <a:ext cx="1691614" cy="15589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15 Grupo"/>
          <p:cNvGrpSpPr/>
          <p:nvPr/>
        </p:nvGrpSpPr>
        <p:grpSpPr>
          <a:xfrm>
            <a:off x="4502766" y="1367127"/>
            <a:ext cx="429274" cy="366280"/>
            <a:chOff x="4807238" y="742800"/>
            <a:chExt cx="429274" cy="366280"/>
          </a:xfrm>
        </p:grpSpPr>
        <p:sp>
          <p:nvSpPr>
            <p:cNvPr id="14" name="13 Forma libre"/>
            <p:cNvSpPr/>
            <p:nvPr/>
          </p:nvSpPr>
          <p:spPr>
            <a:xfrm>
              <a:off x="4807238" y="990152"/>
              <a:ext cx="429274" cy="118928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5" name="14 Forma libre"/>
            <p:cNvSpPr/>
            <p:nvPr/>
          </p:nvSpPr>
          <p:spPr>
            <a:xfrm>
              <a:off x="4939191" y="742800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95" name="194 Grupo"/>
          <p:cNvGrpSpPr/>
          <p:nvPr/>
        </p:nvGrpSpPr>
        <p:grpSpPr>
          <a:xfrm>
            <a:off x="5675776" y="1386059"/>
            <a:ext cx="288032" cy="249369"/>
            <a:chOff x="4899896" y="746754"/>
            <a:chExt cx="288032" cy="289118"/>
          </a:xfrm>
        </p:grpSpPr>
        <p:sp>
          <p:nvSpPr>
            <p:cNvPr id="196" name="195 Forma libre"/>
            <p:cNvSpPr/>
            <p:nvPr/>
          </p:nvSpPr>
          <p:spPr>
            <a:xfrm>
              <a:off x="4899896" y="990153"/>
              <a:ext cx="288032" cy="45719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97" name="196 Forma libre"/>
            <p:cNvSpPr/>
            <p:nvPr/>
          </p:nvSpPr>
          <p:spPr>
            <a:xfrm>
              <a:off x="4984884" y="746754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176" name="175 Imagen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09129"/>
            <a:ext cx="2791737" cy="563223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86" name="85 Grupo"/>
          <p:cNvGrpSpPr/>
          <p:nvPr/>
        </p:nvGrpSpPr>
        <p:grpSpPr>
          <a:xfrm>
            <a:off x="7479696" y="1371771"/>
            <a:ext cx="850900" cy="368569"/>
            <a:chOff x="4597400" y="761732"/>
            <a:chExt cx="850900" cy="368569"/>
          </a:xfrm>
        </p:grpSpPr>
        <p:sp>
          <p:nvSpPr>
            <p:cNvPr id="87" name="86 Forma libre"/>
            <p:cNvSpPr/>
            <p:nvPr/>
          </p:nvSpPr>
          <p:spPr>
            <a:xfrm>
              <a:off x="4597400" y="990153"/>
              <a:ext cx="850900" cy="140148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88" name="87 Forma libre"/>
            <p:cNvSpPr/>
            <p:nvPr/>
          </p:nvSpPr>
          <p:spPr>
            <a:xfrm>
              <a:off x="4902200" y="761732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103" name="Picture 2" descr="http://cliparts.co/thumbnail/kTK/n9M/kTKn9Mn8c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134" y="658727"/>
            <a:ext cx="1179788" cy="40378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rectangular redondeada"/>
          <p:cNvSpPr/>
          <p:nvPr/>
        </p:nvSpPr>
        <p:spPr>
          <a:xfrm>
            <a:off x="395536" y="260648"/>
            <a:ext cx="2791737" cy="650682"/>
          </a:xfrm>
          <a:prstGeom prst="wedgeRoundRectCallout">
            <a:avLst>
              <a:gd name="adj1" fmla="val -7835"/>
              <a:gd name="adj2" fmla="val 109343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solidFill>
                  <a:sysClr val="windowText" lastClr="000000"/>
                </a:solidFill>
              </a:rPr>
              <a:t>I </a:t>
            </a:r>
            <a:r>
              <a:rPr lang="es-ES_tradnl" sz="2400" b="1" dirty="0" err="1">
                <a:solidFill>
                  <a:sysClr val="windowText" lastClr="000000"/>
                </a:solidFill>
              </a:rPr>
              <a:t>need</a:t>
            </a:r>
            <a:r>
              <a:rPr lang="es-ES_tradnl" sz="2400" b="1" dirty="0">
                <a:solidFill>
                  <a:sysClr val="windowText" lastClr="000000"/>
                </a:solidFill>
              </a:rPr>
              <a:t> </a:t>
            </a:r>
            <a:r>
              <a:rPr lang="es-ES_tradnl" sz="2400" b="1" dirty="0" err="1">
                <a:solidFill>
                  <a:sysClr val="windowText" lastClr="000000"/>
                </a:solidFill>
              </a:rPr>
              <a:t>my</a:t>
            </a:r>
            <a:r>
              <a:rPr lang="es-ES_tradnl" sz="2400" b="1" dirty="0">
                <a:solidFill>
                  <a:sysClr val="windowText" lastClr="000000"/>
                </a:solidFill>
              </a:rPr>
              <a:t> </a:t>
            </a:r>
            <a:r>
              <a:rPr lang="es-ES_tradnl" sz="2800" b="1" dirty="0" err="1" smtClean="0">
                <a:solidFill>
                  <a:srgbClr val="FF0000"/>
                </a:solidFill>
              </a:rPr>
              <a:t>shirt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355976" y="6237312"/>
            <a:ext cx="401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>
                <a:solidFill>
                  <a:prstClr val="black"/>
                </a:solidFill>
              </a:rPr>
              <a:t>Click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on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the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right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picture</a:t>
            </a:r>
            <a:endParaRPr lang="es-ES" sz="2400" b="1" dirty="0">
              <a:solidFill>
                <a:prstClr val="black"/>
              </a:solidFill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1431364" y="2541440"/>
            <a:ext cx="836380" cy="355429"/>
            <a:chOff x="1431364" y="2541440"/>
            <a:chExt cx="836380" cy="355429"/>
          </a:xfrm>
        </p:grpSpPr>
        <p:pic>
          <p:nvPicPr>
            <p:cNvPr id="136" name="135 Imagen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2" name="11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5" name="4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232" y="355969"/>
            <a:ext cx="1078213" cy="8407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988" y="1663333"/>
            <a:ext cx="1002989" cy="13044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318" y="4293096"/>
            <a:ext cx="1428040" cy="7924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941" y="4244332"/>
            <a:ext cx="1287947" cy="8411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414" y="4497189"/>
            <a:ext cx="1327512" cy="560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10" name="109 Grupo"/>
          <p:cNvGrpSpPr/>
          <p:nvPr/>
        </p:nvGrpSpPr>
        <p:grpSpPr>
          <a:xfrm>
            <a:off x="1431364" y="2541440"/>
            <a:ext cx="836380" cy="355429"/>
            <a:chOff x="1431364" y="2541440"/>
            <a:chExt cx="836380" cy="355429"/>
          </a:xfrm>
        </p:grpSpPr>
        <p:pic>
          <p:nvPicPr>
            <p:cNvPr id="111" name="110 Imagen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12" name="111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13" name="112 Grupo"/>
          <p:cNvGrpSpPr/>
          <p:nvPr/>
        </p:nvGrpSpPr>
        <p:grpSpPr>
          <a:xfrm>
            <a:off x="1426718" y="2552654"/>
            <a:ext cx="836380" cy="355429"/>
            <a:chOff x="1431364" y="2541440"/>
            <a:chExt cx="836380" cy="355429"/>
          </a:xfrm>
        </p:grpSpPr>
        <p:pic>
          <p:nvPicPr>
            <p:cNvPr id="114" name="113 Imagen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15" name="114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16" name="115 Grupo"/>
          <p:cNvGrpSpPr/>
          <p:nvPr/>
        </p:nvGrpSpPr>
        <p:grpSpPr>
          <a:xfrm>
            <a:off x="1417426" y="2556050"/>
            <a:ext cx="836380" cy="355429"/>
            <a:chOff x="1431364" y="2541440"/>
            <a:chExt cx="836380" cy="355429"/>
          </a:xfrm>
        </p:grpSpPr>
        <p:pic>
          <p:nvPicPr>
            <p:cNvPr id="117" name="116 Imagen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18" name="117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19" name="118 Grupo"/>
          <p:cNvGrpSpPr/>
          <p:nvPr/>
        </p:nvGrpSpPr>
        <p:grpSpPr>
          <a:xfrm>
            <a:off x="1412780" y="2548189"/>
            <a:ext cx="836380" cy="355429"/>
            <a:chOff x="1431364" y="2541440"/>
            <a:chExt cx="836380" cy="355429"/>
          </a:xfrm>
        </p:grpSpPr>
        <p:pic>
          <p:nvPicPr>
            <p:cNvPr id="120" name="119 Imagen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21" name="120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22" name="121 Grupo"/>
          <p:cNvGrpSpPr/>
          <p:nvPr/>
        </p:nvGrpSpPr>
        <p:grpSpPr>
          <a:xfrm>
            <a:off x="1426718" y="2556050"/>
            <a:ext cx="836380" cy="355429"/>
            <a:chOff x="1431364" y="2541440"/>
            <a:chExt cx="836380" cy="355429"/>
          </a:xfrm>
        </p:grpSpPr>
        <p:pic>
          <p:nvPicPr>
            <p:cNvPr id="123" name="122 Imagen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24" name="123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25" name="124 Grupo"/>
          <p:cNvGrpSpPr/>
          <p:nvPr/>
        </p:nvGrpSpPr>
        <p:grpSpPr>
          <a:xfrm>
            <a:off x="1426718" y="2537954"/>
            <a:ext cx="836380" cy="355429"/>
            <a:chOff x="1431364" y="2541440"/>
            <a:chExt cx="836380" cy="355429"/>
          </a:xfrm>
        </p:grpSpPr>
        <p:pic>
          <p:nvPicPr>
            <p:cNvPr id="126" name="125 Imagen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27" name="126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28" name="127 Grupo"/>
          <p:cNvGrpSpPr/>
          <p:nvPr/>
        </p:nvGrpSpPr>
        <p:grpSpPr>
          <a:xfrm>
            <a:off x="1426718" y="2555404"/>
            <a:ext cx="836380" cy="355429"/>
            <a:chOff x="1431364" y="2541440"/>
            <a:chExt cx="836380" cy="355429"/>
          </a:xfrm>
        </p:grpSpPr>
        <p:pic>
          <p:nvPicPr>
            <p:cNvPr id="129" name="128 Imagen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30" name="129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77" y="4155947"/>
            <a:ext cx="1359296" cy="1243481"/>
          </a:xfrm>
          <a:prstGeom prst="rect">
            <a:avLst/>
          </a:prstGeom>
        </p:spPr>
      </p:pic>
      <p:sp>
        <p:nvSpPr>
          <p:cNvPr id="52" name="51 CuadroTexto"/>
          <p:cNvSpPr txBox="1"/>
          <p:nvPr/>
        </p:nvSpPr>
        <p:spPr>
          <a:xfrm>
            <a:off x="611560" y="355969"/>
            <a:ext cx="244827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prstClr val="black"/>
                </a:solidFill>
              </a:rPr>
              <a:t>GOOOOOOD!</a:t>
            </a:r>
            <a:endParaRPr lang="es-ES" sz="2400" b="1" dirty="0">
              <a:solidFill>
                <a:prstClr val="black"/>
              </a:solidFill>
            </a:endParaRPr>
          </a:p>
        </p:txBody>
      </p:sp>
      <p:pic>
        <p:nvPicPr>
          <p:cNvPr id="53" name="52 Imagen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890" t="16930" r="40032" b="76949"/>
          <a:stretch/>
        </p:blipFill>
        <p:spPr>
          <a:xfrm>
            <a:off x="1426718" y="2103740"/>
            <a:ext cx="164452" cy="243989"/>
          </a:xfrm>
          <a:prstGeom prst="ellipse">
            <a:avLst/>
          </a:prstGeom>
          <a:ln>
            <a:solidFill>
              <a:srgbClr val="663300"/>
            </a:solidFill>
          </a:ln>
          <a:effectLst/>
        </p:spPr>
      </p:pic>
      <p:grpSp>
        <p:nvGrpSpPr>
          <p:cNvPr id="219" name="218 Grupo"/>
          <p:cNvGrpSpPr/>
          <p:nvPr/>
        </p:nvGrpSpPr>
        <p:grpSpPr>
          <a:xfrm>
            <a:off x="6660232" y="1364838"/>
            <a:ext cx="290796" cy="274140"/>
            <a:chOff x="4800228" y="761732"/>
            <a:chExt cx="290796" cy="274140"/>
          </a:xfrm>
        </p:grpSpPr>
        <p:sp>
          <p:nvSpPr>
            <p:cNvPr id="220" name="219 Forma libre"/>
            <p:cNvSpPr/>
            <p:nvPr/>
          </p:nvSpPr>
          <p:spPr>
            <a:xfrm>
              <a:off x="4800228" y="990153"/>
              <a:ext cx="290796" cy="45719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221" name="220 Forma libre"/>
            <p:cNvSpPr/>
            <p:nvPr/>
          </p:nvSpPr>
          <p:spPr>
            <a:xfrm>
              <a:off x="4902200" y="761732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004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E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1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757" y="1582031"/>
            <a:ext cx="1600651" cy="14118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10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572" y="4505395"/>
            <a:ext cx="1294296" cy="5801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776" y="1536082"/>
            <a:ext cx="1691614" cy="15589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15 Grupo"/>
          <p:cNvGrpSpPr/>
          <p:nvPr/>
        </p:nvGrpSpPr>
        <p:grpSpPr>
          <a:xfrm>
            <a:off x="4502766" y="1367127"/>
            <a:ext cx="429274" cy="366280"/>
            <a:chOff x="4807238" y="742800"/>
            <a:chExt cx="429274" cy="366280"/>
          </a:xfrm>
        </p:grpSpPr>
        <p:sp>
          <p:nvSpPr>
            <p:cNvPr id="14" name="13 Forma libre"/>
            <p:cNvSpPr/>
            <p:nvPr/>
          </p:nvSpPr>
          <p:spPr>
            <a:xfrm>
              <a:off x="4807238" y="990152"/>
              <a:ext cx="429274" cy="118928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5" name="14 Forma libre"/>
            <p:cNvSpPr/>
            <p:nvPr/>
          </p:nvSpPr>
          <p:spPr>
            <a:xfrm>
              <a:off x="4939191" y="742800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95" name="194 Grupo"/>
          <p:cNvGrpSpPr/>
          <p:nvPr/>
        </p:nvGrpSpPr>
        <p:grpSpPr>
          <a:xfrm>
            <a:off x="5675776" y="1386059"/>
            <a:ext cx="288032" cy="249369"/>
            <a:chOff x="4899896" y="746754"/>
            <a:chExt cx="288032" cy="289118"/>
          </a:xfrm>
        </p:grpSpPr>
        <p:sp>
          <p:nvSpPr>
            <p:cNvPr id="196" name="195 Forma libre"/>
            <p:cNvSpPr/>
            <p:nvPr/>
          </p:nvSpPr>
          <p:spPr>
            <a:xfrm>
              <a:off x="4899896" y="990153"/>
              <a:ext cx="288032" cy="45719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97" name="196 Forma libre"/>
            <p:cNvSpPr/>
            <p:nvPr/>
          </p:nvSpPr>
          <p:spPr>
            <a:xfrm>
              <a:off x="4984884" y="746754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176" name="175 Imagen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09129"/>
            <a:ext cx="2791737" cy="563223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86" name="85 Grupo"/>
          <p:cNvGrpSpPr/>
          <p:nvPr/>
        </p:nvGrpSpPr>
        <p:grpSpPr>
          <a:xfrm>
            <a:off x="7479696" y="1371771"/>
            <a:ext cx="850900" cy="368569"/>
            <a:chOff x="4597400" y="761732"/>
            <a:chExt cx="850900" cy="368569"/>
          </a:xfrm>
        </p:grpSpPr>
        <p:sp>
          <p:nvSpPr>
            <p:cNvPr id="87" name="86 Forma libre"/>
            <p:cNvSpPr/>
            <p:nvPr/>
          </p:nvSpPr>
          <p:spPr>
            <a:xfrm>
              <a:off x="4597400" y="990153"/>
              <a:ext cx="850900" cy="140148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88" name="87 Forma libre"/>
            <p:cNvSpPr/>
            <p:nvPr/>
          </p:nvSpPr>
          <p:spPr>
            <a:xfrm>
              <a:off x="4902200" y="761732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103" name="Picture 2" descr="http://cliparts.co/thumbnail/kTK/n9M/kTKn9Mn8c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134" y="658727"/>
            <a:ext cx="1179788" cy="40378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rectangular redondeada"/>
          <p:cNvSpPr/>
          <p:nvPr/>
        </p:nvSpPr>
        <p:spPr>
          <a:xfrm>
            <a:off x="179512" y="260648"/>
            <a:ext cx="3168352" cy="650682"/>
          </a:xfrm>
          <a:prstGeom prst="wedgeRoundRectCallout">
            <a:avLst>
              <a:gd name="adj1" fmla="val -7835"/>
              <a:gd name="adj2" fmla="val 109343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solidFill>
                  <a:sysClr val="windowText" lastClr="000000"/>
                </a:solidFill>
              </a:rPr>
              <a:t>I </a:t>
            </a:r>
            <a:r>
              <a:rPr lang="es-ES_tradnl" sz="2400" b="1" dirty="0" err="1">
                <a:solidFill>
                  <a:sysClr val="windowText" lastClr="000000"/>
                </a:solidFill>
              </a:rPr>
              <a:t>need</a:t>
            </a:r>
            <a:r>
              <a:rPr lang="es-ES_tradnl" sz="2400" b="1" dirty="0">
                <a:solidFill>
                  <a:sysClr val="windowText" lastClr="000000"/>
                </a:solidFill>
              </a:rPr>
              <a:t> </a:t>
            </a:r>
            <a:r>
              <a:rPr lang="es-ES_tradnl" sz="2400" b="1" dirty="0" err="1">
                <a:solidFill>
                  <a:sysClr val="windowText" lastClr="000000"/>
                </a:solidFill>
              </a:rPr>
              <a:t>my</a:t>
            </a:r>
            <a:r>
              <a:rPr lang="es-ES_tradnl" sz="2400" b="1" dirty="0">
                <a:solidFill>
                  <a:sysClr val="windowText" lastClr="000000"/>
                </a:solidFill>
              </a:rPr>
              <a:t> </a:t>
            </a:r>
            <a:r>
              <a:rPr lang="es-ES_tradnl" sz="2800" b="1" dirty="0" err="1" smtClean="0">
                <a:solidFill>
                  <a:srgbClr val="FF0000"/>
                </a:solidFill>
              </a:rPr>
              <a:t>flip-flops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355976" y="6237312"/>
            <a:ext cx="401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>
                <a:solidFill>
                  <a:prstClr val="black"/>
                </a:solidFill>
              </a:rPr>
              <a:t>Click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on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the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right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picture</a:t>
            </a:r>
            <a:endParaRPr lang="es-ES" sz="2400" b="1" dirty="0">
              <a:solidFill>
                <a:prstClr val="black"/>
              </a:solidFill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1431364" y="2541440"/>
            <a:ext cx="836380" cy="355429"/>
            <a:chOff x="1431364" y="2541440"/>
            <a:chExt cx="836380" cy="355429"/>
          </a:xfrm>
        </p:grpSpPr>
        <p:pic>
          <p:nvPicPr>
            <p:cNvPr id="136" name="135 Imagen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2" name="11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5" name="4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232" y="355969"/>
            <a:ext cx="1078213" cy="8407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988" y="1663333"/>
            <a:ext cx="1002989" cy="13044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318" y="4293096"/>
            <a:ext cx="1428040" cy="7924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941" y="4244332"/>
            <a:ext cx="1287947" cy="8411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339" y="1545735"/>
            <a:ext cx="856457" cy="7544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10" name="109 Grupo"/>
          <p:cNvGrpSpPr/>
          <p:nvPr/>
        </p:nvGrpSpPr>
        <p:grpSpPr>
          <a:xfrm>
            <a:off x="1431364" y="2541440"/>
            <a:ext cx="836380" cy="355429"/>
            <a:chOff x="1431364" y="2541440"/>
            <a:chExt cx="836380" cy="355429"/>
          </a:xfrm>
        </p:grpSpPr>
        <p:pic>
          <p:nvPicPr>
            <p:cNvPr id="111" name="110 Imagen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12" name="111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13" name="112 Grupo"/>
          <p:cNvGrpSpPr/>
          <p:nvPr/>
        </p:nvGrpSpPr>
        <p:grpSpPr>
          <a:xfrm>
            <a:off x="1426718" y="2552654"/>
            <a:ext cx="836380" cy="355429"/>
            <a:chOff x="1431364" y="2541440"/>
            <a:chExt cx="836380" cy="355429"/>
          </a:xfrm>
        </p:grpSpPr>
        <p:pic>
          <p:nvPicPr>
            <p:cNvPr id="114" name="113 Imagen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15" name="114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16" name="115 Grupo"/>
          <p:cNvGrpSpPr/>
          <p:nvPr/>
        </p:nvGrpSpPr>
        <p:grpSpPr>
          <a:xfrm>
            <a:off x="1417426" y="2556050"/>
            <a:ext cx="836380" cy="355429"/>
            <a:chOff x="1431364" y="2541440"/>
            <a:chExt cx="836380" cy="355429"/>
          </a:xfrm>
        </p:grpSpPr>
        <p:pic>
          <p:nvPicPr>
            <p:cNvPr id="117" name="116 Imagen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18" name="117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19" name="118 Grupo"/>
          <p:cNvGrpSpPr/>
          <p:nvPr/>
        </p:nvGrpSpPr>
        <p:grpSpPr>
          <a:xfrm>
            <a:off x="1412780" y="2548189"/>
            <a:ext cx="836380" cy="355429"/>
            <a:chOff x="1431364" y="2541440"/>
            <a:chExt cx="836380" cy="355429"/>
          </a:xfrm>
        </p:grpSpPr>
        <p:pic>
          <p:nvPicPr>
            <p:cNvPr id="120" name="119 Imagen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21" name="120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22" name="121 Grupo"/>
          <p:cNvGrpSpPr/>
          <p:nvPr/>
        </p:nvGrpSpPr>
        <p:grpSpPr>
          <a:xfrm>
            <a:off x="1426718" y="2556050"/>
            <a:ext cx="836380" cy="355429"/>
            <a:chOff x="1431364" y="2541440"/>
            <a:chExt cx="836380" cy="355429"/>
          </a:xfrm>
        </p:grpSpPr>
        <p:pic>
          <p:nvPicPr>
            <p:cNvPr id="123" name="122 Imagen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24" name="123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25" name="124 Grupo"/>
          <p:cNvGrpSpPr/>
          <p:nvPr/>
        </p:nvGrpSpPr>
        <p:grpSpPr>
          <a:xfrm>
            <a:off x="1426718" y="2537954"/>
            <a:ext cx="836380" cy="355429"/>
            <a:chOff x="1431364" y="2541440"/>
            <a:chExt cx="836380" cy="355429"/>
          </a:xfrm>
        </p:grpSpPr>
        <p:pic>
          <p:nvPicPr>
            <p:cNvPr id="126" name="125 Imagen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27" name="126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28" name="127 Grupo"/>
          <p:cNvGrpSpPr/>
          <p:nvPr/>
        </p:nvGrpSpPr>
        <p:grpSpPr>
          <a:xfrm>
            <a:off x="1426718" y="2555404"/>
            <a:ext cx="836380" cy="355429"/>
            <a:chOff x="1431364" y="2541440"/>
            <a:chExt cx="836380" cy="355429"/>
          </a:xfrm>
        </p:grpSpPr>
        <p:pic>
          <p:nvPicPr>
            <p:cNvPr id="129" name="128 Imagen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30" name="129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77" y="4155947"/>
            <a:ext cx="1359296" cy="1243481"/>
          </a:xfrm>
          <a:prstGeom prst="rect">
            <a:avLst/>
          </a:prstGeom>
        </p:spPr>
      </p:pic>
      <p:sp>
        <p:nvSpPr>
          <p:cNvPr id="52" name="51 CuadroTexto"/>
          <p:cNvSpPr txBox="1"/>
          <p:nvPr/>
        </p:nvSpPr>
        <p:spPr>
          <a:xfrm>
            <a:off x="284807" y="355156"/>
            <a:ext cx="290246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prstClr val="black"/>
                </a:solidFill>
              </a:rPr>
              <a:t>GOOOOOOD!</a:t>
            </a:r>
            <a:endParaRPr lang="es-ES" sz="2400" b="1" dirty="0">
              <a:solidFill>
                <a:prstClr val="black"/>
              </a:solidFill>
            </a:endParaRPr>
          </a:p>
        </p:txBody>
      </p:sp>
      <p:pic>
        <p:nvPicPr>
          <p:cNvPr id="53" name="52 Imagen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890" t="16930" r="40032" b="76949"/>
          <a:stretch/>
        </p:blipFill>
        <p:spPr>
          <a:xfrm>
            <a:off x="1426718" y="2103740"/>
            <a:ext cx="164452" cy="243989"/>
          </a:xfrm>
          <a:prstGeom prst="ellipse">
            <a:avLst/>
          </a:prstGeom>
          <a:ln>
            <a:solidFill>
              <a:srgbClr val="663300"/>
            </a:solidFill>
          </a:ln>
          <a:effectLst/>
        </p:spPr>
      </p:pic>
      <p:grpSp>
        <p:nvGrpSpPr>
          <p:cNvPr id="219" name="218 Grupo"/>
          <p:cNvGrpSpPr/>
          <p:nvPr/>
        </p:nvGrpSpPr>
        <p:grpSpPr>
          <a:xfrm>
            <a:off x="6660232" y="1364838"/>
            <a:ext cx="290796" cy="274140"/>
            <a:chOff x="4800228" y="761732"/>
            <a:chExt cx="290796" cy="274140"/>
          </a:xfrm>
        </p:grpSpPr>
        <p:sp>
          <p:nvSpPr>
            <p:cNvPr id="220" name="219 Forma libre"/>
            <p:cNvSpPr/>
            <p:nvPr/>
          </p:nvSpPr>
          <p:spPr>
            <a:xfrm>
              <a:off x="4800228" y="990153"/>
              <a:ext cx="290796" cy="45719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221" name="220 Forma libre"/>
            <p:cNvSpPr/>
            <p:nvPr/>
          </p:nvSpPr>
          <p:spPr>
            <a:xfrm>
              <a:off x="4902200" y="761732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54" name="53 Grupo"/>
          <p:cNvGrpSpPr/>
          <p:nvPr/>
        </p:nvGrpSpPr>
        <p:grpSpPr>
          <a:xfrm>
            <a:off x="754825" y="3095019"/>
            <a:ext cx="2108200" cy="1809750"/>
            <a:chOff x="800100" y="2711450"/>
            <a:chExt cx="2108200" cy="1809750"/>
          </a:xfrm>
        </p:grpSpPr>
        <p:sp>
          <p:nvSpPr>
            <p:cNvPr id="55" name="54 Forma libre"/>
            <p:cNvSpPr/>
            <p:nvPr/>
          </p:nvSpPr>
          <p:spPr>
            <a:xfrm>
              <a:off x="800100" y="2794000"/>
              <a:ext cx="2108200" cy="1727200"/>
            </a:xfrm>
            <a:custGeom>
              <a:avLst/>
              <a:gdLst>
                <a:gd name="connsiteX0" fmla="*/ 914400 w 2108200"/>
                <a:gd name="connsiteY0" fmla="*/ 25400 h 1727200"/>
                <a:gd name="connsiteX1" fmla="*/ 1092200 w 2108200"/>
                <a:gd name="connsiteY1" fmla="*/ 520700 h 1727200"/>
                <a:gd name="connsiteX2" fmla="*/ 1295400 w 2108200"/>
                <a:gd name="connsiteY2" fmla="*/ 25400 h 1727200"/>
                <a:gd name="connsiteX3" fmla="*/ 1498600 w 2108200"/>
                <a:gd name="connsiteY3" fmla="*/ 50800 h 1727200"/>
                <a:gd name="connsiteX4" fmla="*/ 1727200 w 2108200"/>
                <a:gd name="connsiteY4" fmla="*/ 177800 h 1727200"/>
                <a:gd name="connsiteX5" fmla="*/ 1854200 w 2108200"/>
                <a:gd name="connsiteY5" fmla="*/ 330200 h 1727200"/>
                <a:gd name="connsiteX6" fmla="*/ 2108200 w 2108200"/>
                <a:gd name="connsiteY6" fmla="*/ 723900 h 1727200"/>
                <a:gd name="connsiteX7" fmla="*/ 1739900 w 2108200"/>
                <a:gd name="connsiteY7" fmla="*/ 939800 h 1727200"/>
                <a:gd name="connsiteX8" fmla="*/ 1612900 w 2108200"/>
                <a:gd name="connsiteY8" fmla="*/ 673100 h 1727200"/>
                <a:gd name="connsiteX9" fmla="*/ 1816100 w 2108200"/>
                <a:gd name="connsiteY9" fmla="*/ 1651000 h 1727200"/>
                <a:gd name="connsiteX10" fmla="*/ 1155700 w 2108200"/>
                <a:gd name="connsiteY10" fmla="*/ 1727200 h 1727200"/>
                <a:gd name="connsiteX11" fmla="*/ 1092200 w 2108200"/>
                <a:gd name="connsiteY11" fmla="*/ 1409700 h 1727200"/>
                <a:gd name="connsiteX12" fmla="*/ 990600 w 2108200"/>
                <a:gd name="connsiteY12" fmla="*/ 1714500 h 1727200"/>
                <a:gd name="connsiteX13" fmla="*/ 355600 w 2108200"/>
                <a:gd name="connsiteY13" fmla="*/ 1638300 h 1727200"/>
                <a:gd name="connsiteX14" fmla="*/ 533400 w 2108200"/>
                <a:gd name="connsiteY14" fmla="*/ 571500 h 1727200"/>
                <a:gd name="connsiteX15" fmla="*/ 406400 w 2108200"/>
                <a:gd name="connsiteY15" fmla="*/ 927100 h 1727200"/>
                <a:gd name="connsiteX16" fmla="*/ 0 w 2108200"/>
                <a:gd name="connsiteY16" fmla="*/ 685800 h 1727200"/>
                <a:gd name="connsiteX17" fmla="*/ 419100 w 2108200"/>
                <a:gd name="connsiteY17" fmla="*/ 152400 h 1727200"/>
                <a:gd name="connsiteX18" fmla="*/ 622300 w 2108200"/>
                <a:gd name="connsiteY18" fmla="*/ 12700 h 1727200"/>
                <a:gd name="connsiteX19" fmla="*/ 787400 w 2108200"/>
                <a:gd name="connsiteY19" fmla="*/ 0 h 1727200"/>
                <a:gd name="connsiteX20" fmla="*/ 914400 w 2108200"/>
                <a:gd name="connsiteY20" fmla="*/ 25400 h 1727200"/>
                <a:gd name="connsiteX0" fmla="*/ 914400 w 2108200"/>
                <a:gd name="connsiteY0" fmla="*/ 25400 h 1727200"/>
                <a:gd name="connsiteX1" fmla="*/ 1092200 w 2108200"/>
                <a:gd name="connsiteY1" fmla="*/ 520700 h 1727200"/>
                <a:gd name="connsiteX2" fmla="*/ 1295400 w 2108200"/>
                <a:gd name="connsiteY2" fmla="*/ 25400 h 1727200"/>
                <a:gd name="connsiteX3" fmla="*/ 1498600 w 2108200"/>
                <a:gd name="connsiteY3" fmla="*/ 50800 h 1727200"/>
                <a:gd name="connsiteX4" fmla="*/ 1727200 w 2108200"/>
                <a:gd name="connsiteY4" fmla="*/ 177800 h 1727200"/>
                <a:gd name="connsiteX5" fmla="*/ 1854200 w 2108200"/>
                <a:gd name="connsiteY5" fmla="*/ 330200 h 1727200"/>
                <a:gd name="connsiteX6" fmla="*/ 2108200 w 2108200"/>
                <a:gd name="connsiteY6" fmla="*/ 723900 h 1727200"/>
                <a:gd name="connsiteX7" fmla="*/ 1739900 w 2108200"/>
                <a:gd name="connsiteY7" fmla="*/ 939800 h 1727200"/>
                <a:gd name="connsiteX8" fmla="*/ 1612900 w 2108200"/>
                <a:gd name="connsiteY8" fmla="*/ 673100 h 1727200"/>
                <a:gd name="connsiteX9" fmla="*/ 1816100 w 2108200"/>
                <a:gd name="connsiteY9" fmla="*/ 1651000 h 1727200"/>
                <a:gd name="connsiteX10" fmla="*/ 1155700 w 2108200"/>
                <a:gd name="connsiteY10" fmla="*/ 1727200 h 1727200"/>
                <a:gd name="connsiteX11" fmla="*/ 1092200 w 2108200"/>
                <a:gd name="connsiteY11" fmla="*/ 1409700 h 1727200"/>
                <a:gd name="connsiteX12" fmla="*/ 990600 w 2108200"/>
                <a:gd name="connsiteY12" fmla="*/ 1714500 h 1727200"/>
                <a:gd name="connsiteX13" fmla="*/ 355600 w 2108200"/>
                <a:gd name="connsiteY13" fmla="*/ 1638300 h 1727200"/>
                <a:gd name="connsiteX14" fmla="*/ 533400 w 2108200"/>
                <a:gd name="connsiteY14" fmla="*/ 571500 h 1727200"/>
                <a:gd name="connsiteX15" fmla="*/ 406400 w 2108200"/>
                <a:gd name="connsiteY15" fmla="*/ 927100 h 1727200"/>
                <a:gd name="connsiteX16" fmla="*/ 0 w 2108200"/>
                <a:gd name="connsiteY16" fmla="*/ 685800 h 1727200"/>
                <a:gd name="connsiteX17" fmla="*/ 419100 w 2108200"/>
                <a:gd name="connsiteY17" fmla="*/ 152400 h 1727200"/>
                <a:gd name="connsiteX18" fmla="*/ 622300 w 2108200"/>
                <a:gd name="connsiteY18" fmla="*/ 12700 h 1727200"/>
                <a:gd name="connsiteX19" fmla="*/ 787400 w 2108200"/>
                <a:gd name="connsiteY19" fmla="*/ 0 h 1727200"/>
                <a:gd name="connsiteX20" fmla="*/ 914400 w 2108200"/>
                <a:gd name="connsiteY20" fmla="*/ 25400 h 1727200"/>
                <a:gd name="connsiteX0" fmla="*/ 914400 w 2108200"/>
                <a:gd name="connsiteY0" fmla="*/ 25400 h 1727200"/>
                <a:gd name="connsiteX1" fmla="*/ 1092200 w 2108200"/>
                <a:gd name="connsiteY1" fmla="*/ 520700 h 1727200"/>
                <a:gd name="connsiteX2" fmla="*/ 1295400 w 2108200"/>
                <a:gd name="connsiteY2" fmla="*/ 25400 h 1727200"/>
                <a:gd name="connsiteX3" fmla="*/ 1498600 w 2108200"/>
                <a:gd name="connsiteY3" fmla="*/ 50800 h 1727200"/>
                <a:gd name="connsiteX4" fmla="*/ 1727200 w 2108200"/>
                <a:gd name="connsiteY4" fmla="*/ 177800 h 1727200"/>
                <a:gd name="connsiteX5" fmla="*/ 1854200 w 2108200"/>
                <a:gd name="connsiteY5" fmla="*/ 330200 h 1727200"/>
                <a:gd name="connsiteX6" fmla="*/ 2108200 w 2108200"/>
                <a:gd name="connsiteY6" fmla="*/ 723900 h 1727200"/>
                <a:gd name="connsiteX7" fmla="*/ 1739900 w 2108200"/>
                <a:gd name="connsiteY7" fmla="*/ 939800 h 1727200"/>
                <a:gd name="connsiteX8" fmla="*/ 1612900 w 2108200"/>
                <a:gd name="connsiteY8" fmla="*/ 673100 h 1727200"/>
                <a:gd name="connsiteX9" fmla="*/ 1816100 w 2108200"/>
                <a:gd name="connsiteY9" fmla="*/ 1651000 h 1727200"/>
                <a:gd name="connsiteX10" fmla="*/ 1155700 w 2108200"/>
                <a:gd name="connsiteY10" fmla="*/ 1727200 h 1727200"/>
                <a:gd name="connsiteX11" fmla="*/ 1092200 w 2108200"/>
                <a:gd name="connsiteY11" fmla="*/ 1409700 h 1727200"/>
                <a:gd name="connsiteX12" fmla="*/ 990600 w 2108200"/>
                <a:gd name="connsiteY12" fmla="*/ 1714500 h 1727200"/>
                <a:gd name="connsiteX13" fmla="*/ 355600 w 2108200"/>
                <a:gd name="connsiteY13" fmla="*/ 1638300 h 1727200"/>
                <a:gd name="connsiteX14" fmla="*/ 533400 w 2108200"/>
                <a:gd name="connsiteY14" fmla="*/ 571500 h 1727200"/>
                <a:gd name="connsiteX15" fmla="*/ 406400 w 2108200"/>
                <a:gd name="connsiteY15" fmla="*/ 927100 h 1727200"/>
                <a:gd name="connsiteX16" fmla="*/ 0 w 2108200"/>
                <a:gd name="connsiteY16" fmla="*/ 685800 h 1727200"/>
                <a:gd name="connsiteX17" fmla="*/ 419100 w 2108200"/>
                <a:gd name="connsiteY17" fmla="*/ 152400 h 1727200"/>
                <a:gd name="connsiteX18" fmla="*/ 622300 w 2108200"/>
                <a:gd name="connsiteY18" fmla="*/ 12700 h 1727200"/>
                <a:gd name="connsiteX19" fmla="*/ 787400 w 2108200"/>
                <a:gd name="connsiteY19" fmla="*/ 0 h 1727200"/>
                <a:gd name="connsiteX20" fmla="*/ 914400 w 2108200"/>
                <a:gd name="connsiteY20" fmla="*/ 25400 h 1727200"/>
                <a:gd name="connsiteX0" fmla="*/ 914400 w 2108200"/>
                <a:gd name="connsiteY0" fmla="*/ 25400 h 1727200"/>
                <a:gd name="connsiteX1" fmla="*/ 1092200 w 2108200"/>
                <a:gd name="connsiteY1" fmla="*/ 520700 h 1727200"/>
                <a:gd name="connsiteX2" fmla="*/ 1295400 w 2108200"/>
                <a:gd name="connsiteY2" fmla="*/ 25400 h 1727200"/>
                <a:gd name="connsiteX3" fmla="*/ 1498600 w 2108200"/>
                <a:gd name="connsiteY3" fmla="*/ 50800 h 1727200"/>
                <a:gd name="connsiteX4" fmla="*/ 1727200 w 2108200"/>
                <a:gd name="connsiteY4" fmla="*/ 177800 h 1727200"/>
                <a:gd name="connsiteX5" fmla="*/ 1854200 w 2108200"/>
                <a:gd name="connsiteY5" fmla="*/ 330200 h 1727200"/>
                <a:gd name="connsiteX6" fmla="*/ 2108200 w 2108200"/>
                <a:gd name="connsiteY6" fmla="*/ 723900 h 1727200"/>
                <a:gd name="connsiteX7" fmla="*/ 1739900 w 2108200"/>
                <a:gd name="connsiteY7" fmla="*/ 939800 h 1727200"/>
                <a:gd name="connsiteX8" fmla="*/ 1612900 w 2108200"/>
                <a:gd name="connsiteY8" fmla="*/ 673100 h 1727200"/>
                <a:gd name="connsiteX9" fmla="*/ 1816100 w 2108200"/>
                <a:gd name="connsiteY9" fmla="*/ 1651000 h 1727200"/>
                <a:gd name="connsiteX10" fmla="*/ 1155700 w 2108200"/>
                <a:gd name="connsiteY10" fmla="*/ 1727200 h 1727200"/>
                <a:gd name="connsiteX11" fmla="*/ 1092200 w 2108200"/>
                <a:gd name="connsiteY11" fmla="*/ 1409700 h 1727200"/>
                <a:gd name="connsiteX12" fmla="*/ 990600 w 2108200"/>
                <a:gd name="connsiteY12" fmla="*/ 1714500 h 1727200"/>
                <a:gd name="connsiteX13" fmla="*/ 355600 w 2108200"/>
                <a:gd name="connsiteY13" fmla="*/ 1638300 h 1727200"/>
                <a:gd name="connsiteX14" fmla="*/ 533400 w 2108200"/>
                <a:gd name="connsiteY14" fmla="*/ 571500 h 1727200"/>
                <a:gd name="connsiteX15" fmla="*/ 406400 w 2108200"/>
                <a:gd name="connsiteY15" fmla="*/ 927100 h 1727200"/>
                <a:gd name="connsiteX16" fmla="*/ 0 w 2108200"/>
                <a:gd name="connsiteY16" fmla="*/ 685800 h 1727200"/>
                <a:gd name="connsiteX17" fmla="*/ 419100 w 2108200"/>
                <a:gd name="connsiteY17" fmla="*/ 152400 h 1727200"/>
                <a:gd name="connsiteX18" fmla="*/ 622300 w 2108200"/>
                <a:gd name="connsiteY18" fmla="*/ 12700 h 1727200"/>
                <a:gd name="connsiteX19" fmla="*/ 787400 w 2108200"/>
                <a:gd name="connsiteY19" fmla="*/ 0 h 1727200"/>
                <a:gd name="connsiteX20" fmla="*/ 914400 w 2108200"/>
                <a:gd name="connsiteY20" fmla="*/ 25400 h 172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08200" h="1727200">
                  <a:moveTo>
                    <a:pt x="914400" y="25400"/>
                  </a:moveTo>
                  <a:lnTo>
                    <a:pt x="1092200" y="520700"/>
                  </a:lnTo>
                  <a:lnTo>
                    <a:pt x="1295400" y="25400"/>
                  </a:lnTo>
                  <a:lnTo>
                    <a:pt x="1498600" y="50800"/>
                  </a:lnTo>
                  <a:cubicBezTo>
                    <a:pt x="1612900" y="80433"/>
                    <a:pt x="1651000" y="135467"/>
                    <a:pt x="1727200" y="177800"/>
                  </a:cubicBezTo>
                  <a:cubicBezTo>
                    <a:pt x="1763183" y="247650"/>
                    <a:pt x="1805517" y="234950"/>
                    <a:pt x="1854200" y="330200"/>
                  </a:cubicBezTo>
                  <a:lnTo>
                    <a:pt x="2108200" y="723900"/>
                  </a:lnTo>
                  <a:lnTo>
                    <a:pt x="1739900" y="939800"/>
                  </a:lnTo>
                  <a:lnTo>
                    <a:pt x="1612900" y="673100"/>
                  </a:lnTo>
                  <a:lnTo>
                    <a:pt x="1816100" y="1651000"/>
                  </a:lnTo>
                  <a:lnTo>
                    <a:pt x="1155700" y="1727200"/>
                  </a:lnTo>
                  <a:lnTo>
                    <a:pt x="1092200" y="1409700"/>
                  </a:lnTo>
                  <a:lnTo>
                    <a:pt x="990600" y="1714500"/>
                  </a:lnTo>
                  <a:lnTo>
                    <a:pt x="355600" y="1638300"/>
                  </a:lnTo>
                  <a:lnTo>
                    <a:pt x="533400" y="571500"/>
                  </a:lnTo>
                  <a:lnTo>
                    <a:pt x="406400" y="927100"/>
                  </a:lnTo>
                  <a:lnTo>
                    <a:pt x="0" y="685800"/>
                  </a:lnTo>
                  <a:lnTo>
                    <a:pt x="419100" y="152400"/>
                  </a:lnTo>
                  <a:lnTo>
                    <a:pt x="622300" y="12700"/>
                  </a:lnTo>
                  <a:lnTo>
                    <a:pt x="787400" y="0"/>
                  </a:lnTo>
                  <a:lnTo>
                    <a:pt x="914400" y="25400"/>
                  </a:lnTo>
                  <a:close/>
                </a:path>
              </a:pathLst>
            </a:custGeom>
            <a:blipFill dpi="0" rotWithShape="1">
              <a:blip r:embed="rId16" cstate="print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saturation sat="200000"/>
                        </a14:imgEffect>
                        <a14:imgEffect>
                          <a14:brightnessContrast bright="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56" name="55 Conector recto"/>
            <p:cNvCxnSpPr>
              <a:endCxn id="55" idx="11"/>
            </p:cNvCxnSpPr>
            <p:nvPr/>
          </p:nvCxnSpPr>
          <p:spPr>
            <a:xfrm>
              <a:off x="1892300" y="3284984"/>
              <a:ext cx="0" cy="918716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56 Forma libre"/>
            <p:cNvSpPr/>
            <p:nvPr/>
          </p:nvSpPr>
          <p:spPr>
            <a:xfrm>
              <a:off x="1612900" y="2711450"/>
              <a:ext cx="196850" cy="374650"/>
            </a:xfrm>
            <a:custGeom>
              <a:avLst/>
              <a:gdLst>
                <a:gd name="connsiteX0" fmla="*/ 177800 w 177800"/>
                <a:gd name="connsiteY0" fmla="*/ 374650 h 374650"/>
                <a:gd name="connsiteX1" fmla="*/ 63500 w 177800"/>
                <a:gd name="connsiteY1" fmla="*/ 266700 h 374650"/>
                <a:gd name="connsiteX2" fmla="*/ 0 w 177800"/>
                <a:gd name="connsiteY2" fmla="*/ 304800 h 374650"/>
                <a:gd name="connsiteX3" fmla="*/ 12700 w 177800"/>
                <a:gd name="connsiteY3" fmla="*/ 95250 h 374650"/>
                <a:gd name="connsiteX4" fmla="*/ 95250 w 177800"/>
                <a:gd name="connsiteY4" fmla="*/ 0 h 374650"/>
                <a:gd name="connsiteX5" fmla="*/ 177800 w 177800"/>
                <a:gd name="connsiteY5" fmla="*/ 374650 h 374650"/>
                <a:gd name="connsiteX0" fmla="*/ 196850 w 196850"/>
                <a:gd name="connsiteY0" fmla="*/ 374650 h 374650"/>
                <a:gd name="connsiteX1" fmla="*/ 82550 w 196850"/>
                <a:gd name="connsiteY1" fmla="*/ 266700 h 374650"/>
                <a:gd name="connsiteX2" fmla="*/ 0 w 196850"/>
                <a:gd name="connsiteY2" fmla="*/ 336550 h 374650"/>
                <a:gd name="connsiteX3" fmla="*/ 31750 w 196850"/>
                <a:gd name="connsiteY3" fmla="*/ 95250 h 374650"/>
                <a:gd name="connsiteX4" fmla="*/ 114300 w 196850"/>
                <a:gd name="connsiteY4" fmla="*/ 0 h 374650"/>
                <a:gd name="connsiteX5" fmla="*/ 196850 w 196850"/>
                <a:gd name="connsiteY5" fmla="*/ 374650 h 37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6850" h="374650">
                  <a:moveTo>
                    <a:pt x="196850" y="374650"/>
                  </a:moveTo>
                  <a:lnTo>
                    <a:pt x="82550" y="266700"/>
                  </a:lnTo>
                  <a:lnTo>
                    <a:pt x="0" y="336550"/>
                  </a:lnTo>
                  <a:lnTo>
                    <a:pt x="31750" y="95250"/>
                  </a:lnTo>
                  <a:lnTo>
                    <a:pt x="114300" y="0"/>
                  </a:lnTo>
                  <a:lnTo>
                    <a:pt x="196850" y="374650"/>
                  </a:lnTo>
                  <a:close/>
                </a:path>
              </a:pathLst>
            </a:custGeom>
            <a:solidFill>
              <a:srgbClr val="6993C5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8" name="57 Forma libre"/>
            <p:cNvSpPr/>
            <p:nvPr/>
          </p:nvSpPr>
          <p:spPr>
            <a:xfrm flipH="1">
              <a:off x="1979050" y="2720264"/>
              <a:ext cx="241271" cy="374650"/>
            </a:xfrm>
            <a:custGeom>
              <a:avLst/>
              <a:gdLst>
                <a:gd name="connsiteX0" fmla="*/ 177800 w 177800"/>
                <a:gd name="connsiteY0" fmla="*/ 374650 h 374650"/>
                <a:gd name="connsiteX1" fmla="*/ 63500 w 177800"/>
                <a:gd name="connsiteY1" fmla="*/ 266700 h 374650"/>
                <a:gd name="connsiteX2" fmla="*/ 0 w 177800"/>
                <a:gd name="connsiteY2" fmla="*/ 304800 h 374650"/>
                <a:gd name="connsiteX3" fmla="*/ 12700 w 177800"/>
                <a:gd name="connsiteY3" fmla="*/ 95250 h 374650"/>
                <a:gd name="connsiteX4" fmla="*/ 95250 w 177800"/>
                <a:gd name="connsiteY4" fmla="*/ 0 h 374650"/>
                <a:gd name="connsiteX5" fmla="*/ 177800 w 177800"/>
                <a:gd name="connsiteY5" fmla="*/ 374650 h 374650"/>
                <a:gd name="connsiteX0" fmla="*/ 196850 w 196850"/>
                <a:gd name="connsiteY0" fmla="*/ 374650 h 374650"/>
                <a:gd name="connsiteX1" fmla="*/ 82550 w 196850"/>
                <a:gd name="connsiteY1" fmla="*/ 266700 h 374650"/>
                <a:gd name="connsiteX2" fmla="*/ 0 w 196850"/>
                <a:gd name="connsiteY2" fmla="*/ 336550 h 374650"/>
                <a:gd name="connsiteX3" fmla="*/ 31750 w 196850"/>
                <a:gd name="connsiteY3" fmla="*/ 95250 h 374650"/>
                <a:gd name="connsiteX4" fmla="*/ 114300 w 196850"/>
                <a:gd name="connsiteY4" fmla="*/ 0 h 374650"/>
                <a:gd name="connsiteX5" fmla="*/ 196850 w 196850"/>
                <a:gd name="connsiteY5" fmla="*/ 374650 h 374650"/>
                <a:gd name="connsiteX0" fmla="*/ 226680 w 226680"/>
                <a:gd name="connsiteY0" fmla="*/ 374650 h 374650"/>
                <a:gd name="connsiteX1" fmla="*/ 82550 w 226680"/>
                <a:gd name="connsiteY1" fmla="*/ 266700 h 374650"/>
                <a:gd name="connsiteX2" fmla="*/ 0 w 226680"/>
                <a:gd name="connsiteY2" fmla="*/ 336550 h 374650"/>
                <a:gd name="connsiteX3" fmla="*/ 31750 w 226680"/>
                <a:gd name="connsiteY3" fmla="*/ 95250 h 374650"/>
                <a:gd name="connsiteX4" fmla="*/ 114300 w 226680"/>
                <a:gd name="connsiteY4" fmla="*/ 0 h 374650"/>
                <a:gd name="connsiteX5" fmla="*/ 226680 w 226680"/>
                <a:gd name="connsiteY5" fmla="*/ 374650 h 37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680" h="374650">
                  <a:moveTo>
                    <a:pt x="226680" y="374650"/>
                  </a:moveTo>
                  <a:lnTo>
                    <a:pt x="82550" y="266700"/>
                  </a:lnTo>
                  <a:lnTo>
                    <a:pt x="0" y="336550"/>
                  </a:lnTo>
                  <a:lnTo>
                    <a:pt x="31750" y="95250"/>
                  </a:lnTo>
                  <a:lnTo>
                    <a:pt x="114300" y="0"/>
                  </a:lnTo>
                  <a:lnTo>
                    <a:pt x="226680" y="374650"/>
                  </a:lnTo>
                  <a:close/>
                </a:path>
              </a:pathLst>
            </a:custGeom>
            <a:solidFill>
              <a:srgbClr val="6993C5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9" name="58 Elipse"/>
            <p:cNvSpPr/>
            <p:nvPr/>
          </p:nvSpPr>
          <p:spPr>
            <a:xfrm>
              <a:off x="1779529" y="3986407"/>
              <a:ext cx="74671" cy="7467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0" name="59 Elipse"/>
            <p:cNvSpPr/>
            <p:nvPr/>
          </p:nvSpPr>
          <p:spPr>
            <a:xfrm>
              <a:off x="1782678" y="3645512"/>
              <a:ext cx="74671" cy="7467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1" name="60 Elipse"/>
            <p:cNvSpPr/>
            <p:nvPr/>
          </p:nvSpPr>
          <p:spPr>
            <a:xfrm>
              <a:off x="1772414" y="3356992"/>
              <a:ext cx="74671" cy="7467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83963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E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61 Forma libre"/>
          <p:cNvSpPr/>
          <p:nvPr/>
        </p:nvSpPr>
        <p:spPr>
          <a:xfrm flipH="1">
            <a:off x="1864990" y="6203532"/>
            <a:ext cx="623583" cy="591183"/>
          </a:xfrm>
          <a:custGeom>
            <a:avLst/>
            <a:gdLst>
              <a:gd name="connsiteX0" fmla="*/ 181287 w 702948"/>
              <a:gd name="connsiteY0" fmla="*/ 11278 h 585326"/>
              <a:gd name="connsiteX1" fmla="*/ 66987 w 702948"/>
              <a:gd name="connsiteY1" fmla="*/ 214478 h 585326"/>
              <a:gd name="connsiteX2" fmla="*/ 16187 w 702948"/>
              <a:gd name="connsiteY2" fmla="*/ 366878 h 585326"/>
              <a:gd name="connsiteX3" fmla="*/ 16187 w 702948"/>
              <a:gd name="connsiteY3" fmla="*/ 519278 h 585326"/>
              <a:gd name="connsiteX4" fmla="*/ 206687 w 702948"/>
              <a:gd name="connsiteY4" fmla="*/ 582778 h 585326"/>
              <a:gd name="connsiteX5" fmla="*/ 422587 w 702948"/>
              <a:gd name="connsiteY5" fmla="*/ 570078 h 585326"/>
              <a:gd name="connsiteX6" fmla="*/ 574987 w 702948"/>
              <a:gd name="connsiteY6" fmla="*/ 544678 h 585326"/>
              <a:gd name="connsiteX7" fmla="*/ 625787 w 702948"/>
              <a:gd name="connsiteY7" fmla="*/ 493878 h 585326"/>
              <a:gd name="connsiteX8" fmla="*/ 613087 w 702948"/>
              <a:gd name="connsiteY8" fmla="*/ 328778 h 585326"/>
              <a:gd name="connsiteX9" fmla="*/ 651187 w 702948"/>
              <a:gd name="connsiteY9" fmla="*/ 189078 h 585326"/>
              <a:gd name="connsiteX10" fmla="*/ 701987 w 702948"/>
              <a:gd name="connsiteY10" fmla="*/ 87478 h 585326"/>
              <a:gd name="connsiteX11" fmla="*/ 638487 w 702948"/>
              <a:gd name="connsiteY11" fmla="*/ 36678 h 585326"/>
              <a:gd name="connsiteX12" fmla="*/ 181287 w 702948"/>
              <a:gd name="connsiteY12" fmla="*/ 11278 h 585326"/>
              <a:gd name="connsiteX0" fmla="*/ 181287 w 675147"/>
              <a:gd name="connsiteY0" fmla="*/ 10319 h 584367"/>
              <a:gd name="connsiteX1" fmla="*/ 66987 w 675147"/>
              <a:gd name="connsiteY1" fmla="*/ 213519 h 584367"/>
              <a:gd name="connsiteX2" fmla="*/ 16187 w 675147"/>
              <a:gd name="connsiteY2" fmla="*/ 365919 h 584367"/>
              <a:gd name="connsiteX3" fmla="*/ 16187 w 675147"/>
              <a:gd name="connsiteY3" fmla="*/ 518319 h 584367"/>
              <a:gd name="connsiteX4" fmla="*/ 206687 w 675147"/>
              <a:gd name="connsiteY4" fmla="*/ 581819 h 584367"/>
              <a:gd name="connsiteX5" fmla="*/ 422587 w 675147"/>
              <a:gd name="connsiteY5" fmla="*/ 569119 h 584367"/>
              <a:gd name="connsiteX6" fmla="*/ 574987 w 675147"/>
              <a:gd name="connsiteY6" fmla="*/ 543719 h 584367"/>
              <a:gd name="connsiteX7" fmla="*/ 625787 w 675147"/>
              <a:gd name="connsiteY7" fmla="*/ 492919 h 584367"/>
              <a:gd name="connsiteX8" fmla="*/ 613087 w 675147"/>
              <a:gd name="connsiteY8" fmla="*/ 327819 h 584367"/>
              <a:gd name="connsiteX9" fmla="*/ 651187 w 675147"/>
              <a:gd name="connsiteY9" fmla="*/ 188119 h 584367"/>
              <a:gd name="connsiteX10" fmla="*/ 647904 w 675147"/>
              <a:gd name="connsiteY10" fmla="*/ 86519 h 584367"/>
              <a:gd name="connsiteX11" fmla="*/ 638487 w 675147"/>
              <a:gd name="connsiteY11" fmla="*/ 35719 h 584367"/>
              <a:gd name="connsiteX12" fmla="*/ 181287 w 675147"/>
              <a:gd name="connsiteY12" fmla="*/ 10319 h 584367"/>
              <a:gd name="connsiteX0" fmla="*/ 181287 w 653444"/>
              <a:gd name="connsiteY0" fmla="*/ 16994 h 591042"/>
              <a:gd name="connsiteX1" fmla="*/ 66987 w 653444"/>
              <a:gd name="connsiteY1" fmla="*/ 220194 h 591042"/>
              <a:gd name="connsiteX2" fmla="*/ 16187 w 653444"/>
              <a:gd name="connsiteY2" fmla="*/ 372594 h 591042"/>
              <a:gd name="connsiteX3" fmla="*/ 16187 w 653444"/>
              <a:gd name="connsiteY3" fmla="*/ 524994 h 591042"/>
              <a:gd name="connsiteX4" fmla="*/ 206687 w 653444"/>
              <a:gd name="connsiteY4" fmla="*/ 588494 h 591042"/>
              <a:gd name="connsiteX5" fmla="*/ 422587 w 653444"/>
              <a:gd name="connsiteY5" fmla="*/ 575794 h 591042"/>
              <a:gd name="connsiteX6" fmla="*/ 574987 w 653444"/>
              <a:gd name="connsiteY6" fmla="*/ 550394 h 591042"/>
              <a:gd name="connsiteX7" fmla="*/ 625787 w 653444"/>
              <a:gd name="connsiteY7" fmla="*/ 499594 h 591042"/>
              <a:gd name="connsiteX8" fmla="*/ 613087 w 653444"/>
              <a:gd name="connsiteY8" fmla="*/ 334494 h 591042"/>
              <a:gd name="connsiteX9" fmla="*/ 651187 w 653444"/>
              <a:gd name="connsiteY9" fmla="*/ 194794 h 591042"/>
              <a:gd name="connsiteX10" fmla="*/ 647904 w 653444"/>
              <a:gd name="connsiteY10" fmla="*/ 93194 h 591042"/>
              <a:gd name="connsiteX11" fmla="*/ 583761 w 653444"/>
              <a:gd name="connsiteY11" fmla="*/ 20169 h 591042"/>
              <a:gd name="connsiteX12" fmla="*/ 181287 w 653444"/>
              <a:gd name="connsiteY12" fmla="*/ 16994 h 591042"/>
              <a:gd name="connsiteX0" fmla="*/ 181287 w 651302"/>
              <a:gd name="connsiteY0" fmla="*/ 17135 h 591183"/>
              <a:gd name="connsiteX1" fmla="*/ 66987 w 651302"/>
              <a:gd name="connsiteY1" fmla="*/ 220335 h 591183"/>
              <a:gd name="connsiteX2" fmla="*/ 16187 w 651302"/>
              <a:gd name="connsiteY2" fmla="*/ 372735 h 591183"/>
              <a:gd name="connsiteX3" fmla="*/ 16187 w 651302"/>
              <a:gd name="connsiteY3" fmla="*/ 525135 h 591183"/>
              <a:gd name="connsiteX4" fmla="*/ 206687 w 651302"/>
              <a:gd name="connsiteY4" fmla="*/ 588635 h 591183"/>
              <a:gd name="connsiteX5" fmla="*/ 422587 w 651302"/>
              <a:gd name="connsiteY5" fmla="*/ 575935 h 591183"/>
              <a:gd name="connsiteX6" fmla="*/ 574987 w 651302"/>
              <a:gd name="connsiteY6" fmla="*/ 550535 h 591183"/>
              <a:gd name="connsiteX7" fmla="*/ 625787 w 651302"/>
              <a:gd name="connsiteY7" fmla="*/ 499735 h 591183"/>
              <a:gd name="connsiteX8" fmla="*/ 613087 w 651302"/>
              <a:gd name="connsiteY8" fmla="*/ 334635 h 591183"/>
              <a:gd name="connsiteX9" fmla="*/ 651187 w 651302"/>
              <a:gd name="connsiteY9" fmla="*/ 194935 h 591183"/>
              <a:gd name="connsiteX10" fmla="*/ 625369 w 651302"/>
              <a:gd name="connsiteY10" fmla="*/ 96510 h 591183"/>
              <a:gd name="connsiteX11" fmla="*/ 583761 w 651302"/>
              <a:gd name="connsiteY11" fmla="*/ 20310 h 591183"/>
              <a:gd name="connsiteX12" fmla="*/ 181287 w 651302"/>
              <a:gd name="connsiteY12" fmla="*/ 17135 h 591183"/>
              <a:gd name="connsiteX0" fmla="*/ 181287 w 632268"/>
              <a:gd name="connsiteY0" fmla="*/ 17135 h 591183"/>
              <a:gd name="connsiteX1" fmla="*/ 66987 w 632268"/>
              <a:gd name="connsiteY1" fmla="*/ 220335 h 591183"/>
              <a:gd name="connsiteX2" fmla="*/ 16187 w 632268"/>
              <a:gd name="connsiteY2" fmla="*/ 372735 h 591183"/>
              <a:gd name="connsiteX3" fmla="*/ 16187 w 632268"/>
              <a:gd name="connsiteY3" fmla="*/ 525135 h 591183"/>
              <a:gd name="connsiteX4" fmla="*/ 206687 w 632268"/>
              <a:gd name="connsiteY4" fmla="*/ 588635 h 591183"/>
              <a:gd name="connsiteX5" fmla="*/ 422587 w 632268"/>
              <a:gd name="connsiteY5" fmla="*/ 575935 h 591183"/>
              <a:gd name="connsiteX6" fmla="*/ 574987 w 632268"/>
              <a:gd name="connsiteY6" fmla="*/ 550535 h 591183"/>
              <a:gd name="connsiteX7" fmla="*/ 625787 w 632268"/>
              <a:gd name="connsiteY7" fmla="*/ 499735 h 591183"/>
              <a:gd name="connsiteX8" fmla="*/ 613087 w 632268"/>
              <a:gd name="connsiteY8" fmla="*/ 334635 h 591183"/>
              <a:gd name="connsiteX9" fmla="*/ 631872 w 632268"/>
              <a:gd name="connsiteY9" fmla="*/ 201285 h 591183"/>
              <a:gd name="connsiteX10" fmla="*/ 625369 w 632268"/>
              <a:gd name="connsiteY10" fmla="*/ 96510 h 591183"/>
              <a:gd name="connsiteX11" fmla="*/ 583761 w 632268"/>
              <a:gd name="connsiteY11" fmla="*/ 20310 h 591183"/>
              <a:gd name="connsiteX12" fmla="*/ 181287 w 632268"/>
              <a:gd name="connsiteY12" fmla="*/ 17135 h 591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2268" h="591183">
                <a:moveTo>
                  <a:pt x="181287" y="17135"/>
                </a:moveTo>
                <a:cubicBezTo>
                  <a:pt x="95158" y="50472"/>
                  <a:pt x="94504" y="161068"/>
                  <a:pt x="66987" y="220335"/>
                </a:cubicBezTo>
                <a:cubicBezTo>
                  <a:pt x="39470" y="279602"/>
                  <a:pt x="24654" y="321935"/>
                  <a:pt x="16187" y="372735"/>
                </a:cubicBezTo>
                <a:cubicBezTo>
                  <a:pt x="7720" y="423535"/>
                  <a:pt x="-15563" y="489152"/>
                  <a:pt x="16187" y="525135"/>
                </a:cubicBezTo>
                <a:cubicBezTo>
                  <a:pt x="47937" y="561118"/>
                  <a:pt x="138954" y="580168"/>
                  <a:pt x="206687" y="588635"/>
                </a:cubicBezTo>
                <a:cubicBezTo>
                  <a:pt x="274420" y="597102"/>
                  <a:pt x="361204" y="582285"/>
                  <a:pt x="422587" y="575935"/>
                </a:cubicBezTo>
                <a:cubicBezTo>
                  <a:pt x="483970" y="569585"/>
                  <a:pt x="541120" y="563235"/>
                  <a:pt x="574987" y="550535"/>
                </a:cubicBezTo>
                <a:cubicBezTo>
                  <a:pt x="608854" y="537835"/>
                  <a:pt x="619437" y="535718"/>
                  <a:pt x="625787" y="499735"/>
                </a:cubicBezTo>
                <a:cubicBezTo>
                  <a:pt x="632137" y="463752"/>
                  <a:pt x="612073" y="384377"/>
                  <a:pt x="613087" y="334635"/>
                </a:cubicBezTo>
                <a:cubicBezTo>
                  <a:pt x="614101" y="284893"/>
                  <a:pt x="629825" y="240972"/>
                  <a:pt x="631872" y="201285"/>
                </a:cubicBezTo>
                <a:cubicBezTo>
                  <a:pt x="633919" y="161598"/>
                  <a:pt x="627486" y="121910"/>
                  <a:pt x="625369" y="96510"/>
                </a:cubicBezTo>
                <a:cubicBezTo>
                  <a:pt x="623252" y="71110"/>
                  <a:pt x="657775" y="33539"/>
                  <a:pt x="583761" y="20310"/>
                </a:cubicBezTo>
                <a:cubicBezTo>
                  <a:pt x="509747" y="7081"/>
                  <a:pt x="267416" y="-16202"/>
                  <a:pt x="181287" y="17135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261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3" name="62 Forma libre"/>
          <p:cNvSpPr/>
          <p:nvPr/>
        </p:nvSpPr>
        <p:spPr>
          <a:xfrm>
            <a:off x="1058465" y="6203532"/>
            <a:ext cx="702948" cy="585326"/>
          </a:xfrm>
          <a:custGeom>
            <a:avLst/>
            <a:gdLst>
              <a:gd name="connsiteX0" fmla="*/ 181287 w 702948"/>
              <a:gd name="connsiteY0" fmla="*/ 11278 h 585326"/>
              <a:gd name="connsiteX1" fmla="*/ 66987 w 702948"/>
              <a:gd name="connsiteY1" fmla="*/ 214478 h 585326"/>
              <a:gd name="connsiteX2" fmla="*/ 16187 w 702948"/>
              <a:gd name="connsiteY2" fmla="*/ 366878 h 585326"/>
              <a:gd name="connsiteX3" fmla="*/ 16187 w 702948"/>
              <a:gd name="connsiteY3" fmla="*/ 519278 h 585326"/>
              <a:gd name="connsiteX4" fmla="*/ 206687 w 702948"/>
              <a:gd name="connsiteY4" fmla="*/ 582778 h 585326"/>
              <a:gd name="connsiteX5" fmla="*/ 422587 w 702948"/>
              <a:gd name="connsiteY5" fmla="*/ 570078 h 585326"/>
              <a:gd name="connsiteX6" fmla="*/ 574987 w 702948"/>
              <a:gd name="connsiteY6" fmla="*/ 544678 h 585326"/>
              <a:gd name="connsiteX7" fmla="*/ 625787 w 702948"/>
              <a:gd name="connsiteY7" fmla="*/ 493878 h 585326"/>
              <a:gd name="connsiteX8" fmla="*/ 613087 w 702948"/>
              <a:gd name="connsiteY8" fmla="*/ 328778 h 585326"/>
              <a:gd name="connsiteX9" fmla="*/ 651187 w 702948"/>
              <a:gd name="connsiteY9" fmla="*/ 189078 h 585326"/>
              <a:gd name="connsiteX10" fmla="*/ 701987 w 702948"/>
              <a:gd name="connsiteY10" fmla="*/ 87478 h 585326"/>
              <a:gd name="connsiteX11" fmla="*/ 638487 w 702948"/>
              <a:gd name="connsiteY11" fmla="*/ 36678 h 585326"/>
              <a:gd name="connsiteX12" fmla="*/ 181287 w 702948"/>
              <a:gd name="connsiteY12" fmla="*/ 11278 h 585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2948" h="585326">
                <a:moveTo>
                  <a:pt x="181287" y="11278"/>
                </a:moveTo>
                <a:cubicBezTo>
                  <a:pt x="86037" y="40911"/>
                  <a:pt x="94504" y="155211"/>
                  <a:pt x="66987" y="214478"/>
                </a:cubicBezTo>
                <a:cubicBezTo>
                  <a:pt x="39470" y="273745"/>
                  <a:pt x="24654" y="316078"/>
                  <a:pt x="16187" y="366878"/>
                </a:cubicBezTo>
                <a:cubicBezTo>
                  <a:pt x="7720" y="417678"/>
                  <a:pt x="-15563" y="483295"/>
                  <a:pt x="16187" y="519278"/>
                </a:cubicBezTo>
                <a:cubicBezTo>
                  <a:pt x="47937" y="555261"/>
                  <a:pt x="138954" y="574311"/>
                  <a:pt x="206687" y="582778"/>
                </a:cubicBezTo>
                <a:cubicBezTo>
                  <a:pt x="274420" y="591245"/>
                  <a:pt x="361204" y="576428"/>
                  <a:pt x="422587" y="570078"/>
                </a:cubicBezTo>
                <a:cubicBezTo>
                  <a:pt x="483970" y="563728"/>
                  <a:pt x="541120" y="557378"/>
                  <a:pt x="574987" y="544678"/>
                </a:cubicBezTo>
                <a:cubicBezTo>
                  <a:pt x="608854" y="531978"/>
                  <a:pt x="619437" y="529861"/>
                  <a:pt x="625787" y="493878"/>
                </a:cubicBezTo>
                <a:cubicBezTo>
                  <a:pt x="632137" y="457895"/>
                  <a:pt x="608854" y="379578"/>
                  <a:pt x="613087" y="328778"/>
                </a:cubicBezTo>
                <a:cubicBezTo>
                  <a:pt x="617320" y="277978"/>
                  <a:pt x="636370" y="229295"/>
                  <a:pt x="651187" y="189078"/>
                </a:cubicBezTo>
                <a:cubicBezTo>
                  <a:pt x="666004" y="148861"/>
                  <a:pt x="704104" y="112878"/>
                  <a:pt x="701987" y="87478"/>
                </a:cubicBezTo>
                <a:cubicBezTo>
                  <a:pt x="699870" y="62078"/>
                  <a:pt x="721037" y="55728"/>
                  <a:pt x="638487" y="36678"/>
                </a:cubicBezTo>
                <a:cubicBezTo>
                  <a:pt x="555937" y="17628"/>
                  <a:pt x="276537" y="-18355"/>
                  <a:pt x="181287" y="11278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261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757" y="1582031"/>
            <a:ext cx="1600651" cy="14118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10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424" y="594451"/>
            <a:ext cx="1294296" cy="4413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776" y="1536082"/>
            <a:ext cx="1691614" cy="15589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15 Grupo"/>
          <p:cNvGrpSpPr/>
          <p:nvPr/>
        </p:nvGrpSpPr>
        <p:grpSpPr>
          <a:xfrm>
            <a:off x="4502766" y="1367127"/>
            <a:ext cx="429274" cy="366280"/>
            <a:chOff x="4807238" y="742800"/>
            <a:chExt cx="429274" cy="366280"/>
          </a:xfrm>
        </p:grpSpPr>
        <p:sp>
          <p:nvSpPr>
            <p:cNvPr id="14" name="13 Forma libre"/>
            <p:cNvSpPr/>
            <p:nvPr/>
          </p:nvSpPr>
          <p:spPr>
            <a:xfrm>
              <a:off x="4807238" y="990152"/>
              <a:ext cx="429274" cy="118928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5" name="14 Forma libre"/>
            <p:cNvSpPr/>
            <p:nvPr/>
          </p:nvSpPr>
          <p:spPr>
            <a:xfrm>
              <a:off x="4939191" y="742800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95" name="194 Grupo"/>
          <p:cNvGrpSpPr/>
          <p:nvPr/>
        </p:nvGrpSpPr>
        <p:grpSpPr>
          <a:xfrm>
            <a:off x="5675776" y="1386059"/>
            <a:ext cx="288032" cy="249369"/>
            <a:chOff x="4899896" y="746754"/>
            <a:chExt cx="288032" cy="289118"/>
          </a:xfrm>
        </p:grpSpPr>
        <p:sp>
          <p:nvSpPr>
            <p:cNvPr id="196" name="195 Forma libre"/>
            <p:cNvSpPr/>
            <p:nvPr/>
          </p:nvSpPr>
          <p:spPr>
            <a:xfrm>
              <a:off x="4899896" y="990153"/>
              <a:ext cx="288032" cy="45719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97" name="196 Forma libre"/>
            <p:cNvSpPr/>
            <p:nvPr/>
          </p:nvSpPr>
          <p:spPr>
            <a:xfrm>
              <a:off x="4984884" y="746754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176" name="175 Imagen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09129"/>
            <a:ext cx="2791737" cy="563223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86" name="85 Grupo"/>
          <p:cNvGrpSpPr/>
          <p:nvPr/>
        </p:nvGrpSpPr>
        <p:grpSpPr>
          <a:xfrm>
            <a:off x="7479696" y="1371771"/>
            <a:ext cx="850900" cy="368569"/>
            <a:chOff x="4597400" y="761732"/>
            <a:chExt cx="850900" cy="368569"/>
          </a:xfrm>
        </p:grpSpPr>
        <p:sp>
          <p:nvSpPr>
            <p:cNvPr id="87" name="86 Forma libre"/>
            <p:cNvSpPr/>
            <p:nvPr/>
          </p:nvSpPr>
          <p:spPr>
            <a:xfrm>
              <a:off x="4597400" y="990153"/>
              <a:ext cx="850900" cy="140148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88" name="87 Forma libre"/>
            <p:cNvSpPr/>
            <p:nvPr/>
          </p:nvSpPr>
          <p:spPr>
            <a:xfrm>
              <a:off x="4902200" y="761732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10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8122" y="4369977"/>
            <a:ext cx="1260912" cy="6702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rectangular redondeada"/>
          <p:cNvSpPr/>
          <p:nvPr/>
        </p:nvSpPr>
        <p:spPr>
          <a:xfrm>
            <a:off x="179512" y="260648"/>
            <a:ext cx="3168352" cy="650682"/>
          </a:xfrm>
          <a:prstGeom prst="wedgeRoundRectCallout">
            <a:avLst>
              <a:gd name="adj1" fmla="val -7835"/>
              <a:gd name="adj2" fmla="val 109343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solidFill>
                  <a:sysClr val="windowText" lastClr="000000"/>
                </a:solidFill>
              </a:rPr>
              <a:t>I </a:t>
            </a:r>
            <a:r>
              <a:rPr lang="es-ES_tradnl" sz="2400" b="1" dirty="0" err="1">
                <a:solidFill>
                  <a:sysClr val="windowText" lastClr="000000"/>
                </a:solidFill>
              </a:rPr>
              <a:t>need</a:t>
            </a:r>
            <a:r>
              <a:rPr lang="es-ES_tradnl" sz="2400" b="1" dirty="0">
                <a:solidFill>
                  <a:sysClr val="windowText" lastClr="000000"/>
                </a:solidFill>
              </a:rPr>
              <a:t> </a:t>
            </a:r>
            <a:r>
              <a:rPr lang="es-ES_tradnl" sz="2400" b="1" dirty="0" err="1">
                <a:solidFill>
                  <a:sysClr val="windowText" lastClr="000000"/>
                </a:solidFill>
              </a:rPr>
              <a:t>my</a:t>
            </a:r>
            <a:r>
              <a:rPr lang="es-ES_tradnl" sz="2400" b="1" dirty="0">
                <a:solidFill>
                  <a:sysClr val="windowText" lastClr="000000"/>
                </a:solidFill>
              </a:rPr>
              <a:t> </a:t>
            </a:r>
            <a:r>
              <a:rPr lang="es-ES_tradnl" sz="2800" b="1" dirty="0" err="1" smtClean="0">
                <a:solidFill>
                  <a:srgbClr val="FF0000"/>
                </a:solidFill>
              </a:rPr>
              <a:t>sunglasses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355976" y="6237312"/>
            <a:ext cx="401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>
                <a:solidFill>
                  <a:prstClr val="black"/>
                </a:solidFill>
              </a:rPr>
              <a:t>Click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on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the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right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picture</a:t>
            </a:r>
            <a:endParaRPr lang="es-ES" sz="2400" b="1" dirty="0">
              <a:solidFill>
                <a:prstClr val="black"/>
              </a:solidFill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1431364" y="2541440"/>
            <a:ext cx="836380" cy="355429"/>
            <a:chOff x="1431364" y="2541440"/>
            <a:chExt cx="836380" cy="355429"/>
          </a:xfrm>
        </p:grpSpPr>
        <p:pic>
          <p:nvPicPr>
            <p:cNvPr id="136" name="135 Imagen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2" name="11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5" name="4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232" y="355969"/>
            <a:ext cx="1078213" cy="8407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988" y="1663333"/>
            <a:ext cx="1002989" cy="13044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318" y="4293096"/>
            <a:ext cx="1428040" cy="7924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941" y="4244332"/>
            <a:ext cx="1287947" cy="8411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339" y="1545735"/>
            <a:ext cx="856457" cy="7544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10" name="109 Grupo"/>
          <p:cNvGrpSpPr/>
          <p:nvPr/>
        </p:nvGrpSpPr>
        <p:grpSpPr>
          <a:xfrm>
            <a:off x="1431364" y="2541440"/>
            <a:ext cx="836380" cy="355429"/>
            <a:chOff x="1431364" y="2541440"/>
            <a:chExt cx="836380" cy="355429"/>
          </a:xfrm>
        </p:grpSpPr>
        <p:pic>
          <p:nvPicPr>
            <p:cNvPr id="111" name="110 Imagen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12" name="111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13" name="112 Grupo"/>
          <p:cNvGrpSpPr/>
          <p:nvPr/>
        </p:nvGrpSpPr>
        <p:grpSpPr>
          <a:xfrm>
            <a:off x="1426718" y="2552654"/>
            <a:ext cx="836380" cy="355429"/>
            <a:chOff x="1431364" y="2541440"/>
            <a:chExt cx="836380" cy="355429"/>
          </a:xfrm>
        </p:grpSpPr>
        <p:pic>
          <p:nvPicPr>
            <p:cNvPr id="114" name="113 Imagen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15" name="114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16" name="115 Grupo"/>
          <p:cNvGrpSpPr/>
          <p:nvPr/>
        </p:nvGrpSpPr>
        <p:grpSpPr>
          <a:xfrm>
            <a:off x="1417426" y="2556050"/>
            <a:ext cx="836380" cy="355429"/>
            <a:chOff x="1431364" y="2541440"/>
            <a:chExt cx="836380" cy="355429"/>
          </a:xfrm>
        </p:grpSpPr>
        <p:pic>
          <p:nvPicPr>
            <p:cNvPr id="117" name="116 Imagen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18" name="117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19" name="118 Grupo"/>
          <p:cNvGrpSpPr/>
          <p:nvPr/>
        </p:nvGrpSpPr>
        <p:grpSpPr>
          <a:xfrm>
            <a:off x="1412780" y="2548189"/>
            <a:ext cx="836380" cy="355429"/>
            <a:chOff x="1431364" y="2541440"/>
            <a:chExt cx="836380" cy="355429"/>
          </a:xfrm>
        </p:grpSpPr>
        <p:pic>
          <p:nvPicPr>
            <p:cNvPr id="120" name="119 Imagen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21" name="120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22" name="121 Grupo"/>
          <p:cNvGrpSpPr/>
          <p:nvPr/>
        </p:nvGrpSpPr>
        <p:grpSpPr>
          <a:xfrm>
            <a:off x="1426718" y="2556050"/>
            <a:ext cx="836380" cy="355429"/>
            <a:chOff x="1431364" y="2541440"/>
            <a:chExt cx="836380" cy="355429"/>
          </a:xfrm>
        </p:grpSpPr>
        <p:pic>
          <p:nvPicPr>
            <p:cNvPr id="123" name="122 Imagen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24" name="123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25" name="124 Grupo"/>
          <p:cNvGrpSpPr/>
          <p:nvPr/>
        </p:nvGrpSpPr>
        <p:grpSpPr>
          <a:xfrm>
            <a:off x="1426718" y="2537954"/>
            <a:ext cx="836380" cy="355429"/>
            <a:chOff x="1431364" y="2541440"/>
            <a:chExt cx="836380" cy="355429"/>
          </a:xfrm>
        </p:grpSpPr>
        <p:pic>
          <p:nvPicPr>
            <p:cNvPr id="126" name="125 Imagen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27" name="126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28" name="127 Grupo"/>
          <p:cNvGrpSpPr/>
          <p:nvPr/>
        </p:nvGrpSpPr>
        <p:grpSpPr>
          <a:xfrm>
            <a:off x="1426718" y="2555404"/>
            <a:ext cx="836380" cy="355429"/>
            <a:chOff x="1431364" y="2541440"/>
            <a:chExt cx="836380" cy="355429"/>
          </a:xfrm>
        </p:grpSpPr>
        <p:pic>
          <p:nvPicPr>
            <p:cNvPr id="129" name="128 Imagen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30" name="129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77" y="4155947"/>
            <a:ext cx="1359296" cy="1243481"/>
          </a:xfrm>
          <a:prstGeom prst="rect">
            <a:avLst/>
          </a:prstGeom>
        </p:spPr>
      </p:pic>
      <p:sp>
        <p:nvSpPr>
          <p:cNvPr id="52" name="51 CuadroTexto"/>
          <p:cNvSpPr txBox="1"/>
          <p:nvPr/>
        </p:nvSpPr>
        <p:spPr>
          <a:xfrm>
            <a:off x="196087" y="375047"/>
            <a:ext cx="300776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prstClr val="black"/>
                </a:solidFill>
              </a:rPr>
              <a:t>GOOOOOOD!</a:t>
            </a:r>
            <a:endParaRPr lang="es-ES" sz="2400" b="1" dirty="0">
              <a:solidFill>
                <a:prstClr val="black"/>
              </a:solidFill>
            </a:endParaRPr>
          </a:p>
        </p:txBody>
      </p:sp>
      <p:pic>
        <p:nvPicPr>
          <p:cNvPr id="53" name="52 Imagen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890" t="16930" r="40032" b="76949"/>
          <a:stretch/>
        </p:blipFill>
        <p:spPr>
          <a:xfrm>
            <a:off x="1426718" y="2103740"/>
            <a:ext cx="164452" cy="243989"/>
          </a:xfrm>
          <a:prstGeom prst="ellipse">
            <a:avLst/>
          </a:prstGeom>
          <a:ln>
            <a:solidFill>
              <a:srgbClr val="663300"/>
            </a:solidFill>
          </a:ln>
          <a:effectLst/>
        </p:spPr>
      </p:pic>
      <p:grpSp>
        <p:nvGrpSpPr>
          <p:cNvPr id="219" name="218 Grupo"/>
          <p:cNvGrpSpPr/>
          <p:nvPr/>
        </p:nvGrpSpPr>
        <p:grpSpPr>
          <a:xfrm>
            <a:off x="6660232" y="1364838"/>
            <a:ext cx="290796" cy="274140"/>
            <a:chOff x="4800228" y="761732"/>
            <a:chExt cx="290796" cy="274140"/>
          </a:xfrm>
        </p:grpSpPr>
        <p:sp>
          <p:nvSpPr>
            <p:cNvPr id="220" name="219 Forma libre"/>
            <p:cNvSpPr/>
            <p:nvPr/>
          </p:nvSpPr>
          <p:spPr>
            <a:xfrm>
              <a:off x="4800228" y="990153"/>
              <a:ext cx="290796" cy="45719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221" name="220 Forma libre"/>
            <p:cNvSpPr/>
            <p:nvPr/>
          </p:nvSpPr>
          <p:spPr>
            <a:xfrm>
              <a:off x="4902200" y="761732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54" name="53 Grupo"/>
          <p:cNvGrpSpPr/>
          <p:nvPr/>
        </p:nvGrpSpPr>
        <p:grpSpPr>
          <a:xfrm>
            <a:off x="754825" y="3095019"/>
            <a:ext cx="2108200" cy="1809750"/>
            <a:chOff x="800100" y="2711450"/>
            <a:chExt cx="2108200" cy="1809750"/>
          </a:xfrm>
        </p:grpSpPr>
        <p:sp>
          <p:nvSpPr>
            <p:cNvPr id="55" name="54 Forma libre"/>
            <p:cNvSpPr/>
            <p:nvPr/>
          </p:nvSpPr>
          <p:spPr>
            <a:xfrm>
              <a:off x="800100" y="2794000"/>
              <a:ext cx="2108200" cy="1727200"/>
            </a:xfrm>
            <a:custGeom>
              <a:avLst/>
              <a:gdLst>
                <a:gd name="connsiteX0" fmla="*/ 914400 w 2108200"/>
                <a:gd name="connsiteY0" fmla="*/ 25400 h 1727200"/>
                <a:gd name="connsiteX1" fmla="*/ 1092200 w 2108200"/>
                <a:gd name="connsiteY1" fmla="*/ 520700 h 1727200"/>
                <a:gd name="connsiteX2" fmla="*/ 1295400 w 2108200"/>
                <a:gd name="connsiteY2" fmla="*/ 25400 h 1727200"/>
                <a:gd name="connsiteX3" fmla="*/ 1498600 w 2108200"/>
                <a:gd name="connsiteY3" fmla="*/ 50800 h 1727200"/>
                <a:gd name="connsiteX4" fmla="*/ 1727200 w 2108200"/>
                <a:gd name="connsiteY4" fmla="*/ 177800 h 1727200"/>
                <a:gd name="connsiteX5" fmla="*/ 1854200 w 2108200"/>
                <a:gd name="connsiteY5" fmla="*/ 330200 h 1727200"/>
                <a:gd name="connsiteX6" fmla="*/ 2108200 w 2108200"/>
                <a:gd name="connsiteY6" fmla="*/ 723900 h 1727200"/>
                <a:gd name="connsiteX7" fmla="*/ 1739900 w 2108200"/>
                <a:gd name="connsiteY7" fmla="*/ 939800 h 1727200"/>
                <a:gd name="connsiteX8" fmla="*/ 1612900 w 2108200"/>
                <a:gd name="connsiteY8" fmla="*/ 673100 h 1727200"/>
                <a:gd name="connsiteX9" fmla="*/ 1816100 w 2108200"/>
                <a:gd name="connsiteY9" fmla="*/ 1651000 h 1727200"/>
                <a:gd name="connsiteX10" fmla="*/ 1155700 w 2108200"/>
                <a:gd name="connsiteY10" fmla="*/ 1727200 h 1727200"/>
                <a:gd name="connsiteX11" fmla="*/ 1092200 w 2108200"/>
                <a:gd name="connsiteY11" fmla="*/ 1409700 h 1727200"/>
                <a:gd name="connsiteX12" fmla="*/ 990600 w 2108200"/>
                <a:gd name="connsiteY12" fmla="*/ 1714500 h 1727200"/>
                <a:gd name="connsiteX13" fmla="*/ 355600 w 2108200"/>
                <a:gd name="connsiteY13" fmla="*/ 1638300 h 1727200"/>
                <a:gd name="connsiteX14" fmla="*/ 533400 w 2108200"/>
                <a:gd name="connsiteY14" fmla="*/ 571500 h 1727200"/>
                <a:gd name="connsiteX15" fmla="*/ 406400 w 2108200"/>
                <a:gd name="connsiteY15" fmla="*/ 927100 h 1727200"/>
                <a:gd name="connsiteX16" fmla="*/ 0 w 2108200"/>
                <a:gd name="connsiteY16" fmla="*/ 685800 h 1727200"/>
                <a:gd name="connsiteX17" fmla="*/ 419100 w 2108200"/>
                <a:gd name="connsiteY17" fmla="*/ 152400 h 1727200"/>
                <a:gd name="connsiteX18" fmla="*/ 622300 w 2108200"/>
                <a:gd name="connsiteY18" fmla="*/ 12700 h 1727200"/>
                <a:gd name="connsiteX19" fmla="*/ 787400 w 2108200"/>
                <a:gd name="connsiteY19" fmla="*/ 0 h 1727200"/>
                <a:gd name="connsiteX20" fmla="*/ 914400 w 2108200"/>
                <a:gd name="connsiteY20" fmla="*/ 25400 h 1727200"/>
                <a:gd name="connsiteX0" fmla="*/ 914400 w 2108200"/>
                <a:gd name="connsiteY0" fmla="*/ 25400 h 1727200"/>
                <a:gd name="connsiteX1" fmla="*/ 1092200 w 2108200"/>
                <a:gd name="connsiteY1" fmla="*/ 520700 h 1727200"/>
                <a:gd name="connsiteX2" fmla="*/ 1295400 w 2108200"/>
                <a:gd name="connsiteY2" fmla="*/ 25400 h 1727200"/>
                <a:gd name="connsiteX3" fmla="*/ 1498600 w 2108200"/>
                <a:gd name="connsiteY3" fmla="*/ 50800 h 1727200"/>
                <a:gd name="connsiteX4" fmla="*/ 1727200 w 2108200"/>
                <a:gd name="connsiteY4" fmla="*/ 177800 h 1727200"/>
                <a:gd name="connsiteX5" fmla="*/ 1854200 w 2108200"/>
                <a:gd name="connsiteY5" fmla="*/ 330200 h 1727200"/>
                <a:gd name="connsiteX6" fmla="*/ 2108200 w 2108200"/>
                <a:gd name="connsiteY6" fmla="*/ 723900 h 1727200"/>
                <a:gd name="connsiteX7" fmla="*/ 1739900 w 2108200"/>
                <a:gd name="connsiteY7" fmla="*/ 939800 h 1727200"/>
                <a:gd name="connsiteX8" fmla="*/ 1612900 w 2108200"/>
                <a:gd name="connsiteY8" fmla="*/ 673100 h 1727200"/>
                <a:gd name="connsiteX9" fmla="*/ 1816100 w 2108200"/>
                <a:gd name="connsiteY9" fmla="*/ 1651000 h 1727200"/>
                <a:gd name="connsiteX10" fmla="*/ 1155700 w 2108200"/>
                <a:gd name="connsiteY10" fmla="*/ 1727200 h 1727200"/>
                <a:gd name="connsiteX11" fmla="*/ 1092200 w 2108200"/>
                <a:gd name="connsiteY11" fmla="*/ 1409700 h 1727200"/>
                <a:gd name="connsiteX12" fmla="*/ 990600 w 2108200"/>
                <a:gd name="connsiteY12" fmla="*/ 1714500 h 1727200"/>
                <a:gd name="connsiteX13" fmla="*/ 355600 w 2108200"/>
                <a:gd name="connsiteY13" fmla="*/ 1638300 h 1727200"/>
                <a:gd name="connsiteX14" fmla="*/ 533400 w 2108200"/>
                <a:gd name="connsiteY14" fmla="*/ 571500 h 1727200"/>
                <a:gd name="connsiteX15" fmla="*/ 406400 w 2108200"/>
                <a:gd name="connsiteY15" fmla="*/ 927100 h 1727200"/>
                <a:gd name="connsiteX16" fmla="*/ 0 w 2108200"/>
                <a:gd name="connsiteY16" fmla="*/ 685800 h 1727200"/>
                <a:gd name="connsiteX17" fmla="*/ 419100 w 2108200"/>
                <a:gd name="connsiteY17" fmla="*/ 152400 h 1727200"/>
                <a:gd name="connsiteX18" fmla="*/ 622300 w 2108200"/>
                <a:gd name="connsiteY18" fmla="*/ 12700 h 1727200"/>
                <a:gd name="connsiteX19" fmla="*/ 787400 w 2108200"/>
                <a:gd name="connsiteY19" fmla="*/ 0 h 1727200"/>
                <a:gd name="connsiteX20" fmla="*/ 914400 w 2108200"/>
                <a:gd name="connsiteY20" fmla="*/ 25400 h 1727200"/>
                <a:gd name="connsiteX0" fmla="*/ 914400 w 2108200"/>
                <a:gd name="connsiteY0" fmla="*/ 25400 h 1727200"/>
                <a:gd name="connsiteX1" fmla="*/ 1092200 w 2108200"/>
                <a:gd name="connsiteY1" fmla="*/ 520700 h 1727200"/>
                <a:gd name="connsiteX2" fmla="*/ 1295400 w 2108200"/>
                <a:gd name="connsiteY2" fmla="*/ 25400 h 1727200"/>
                <a:gd name="connsiteX3" fmla="*/ 1498600 w 2108200"/>
                <a:gd name="connsiteY3" fmla="*/ 50800 h 1727200"/>
                <a:gd name="connsiteX4" fmla="*/ 1727200 w 2108200"/>
                <a:gd name="connsiteY4" fmla="*/ 177800 h 1727200"/>
                <a:gd name="connsiteX5" fmla="*/ 1854200 w 2108200"/>
                <a:gd name="connsiteY5" fmla="*/ 330200 h 1727200"/>
                <a:gd name="connsiteX6" fmla="*/ 2108200 w 2108200"/>
                <a:gd name="connsiteY6" fmla="*/ 723900 h 1727200"/>
                <a:gd name="connsiteX7" fmla="*/ 1739900 w 2108200"/>
                <a:gd name="connsiteY7" fmla="*/ 939800 h 1727200"/>
                <a:gd name="connsiteX8" fmla="*/ 1612900 w 2108200"/>
                <a:gd name="connsiteY8" fmla="*/ 673100 h 1727200"/>
                <a:gd name="connsiteX9" fmla="*/ 1816100 w 2108200"/>
                <a:gd name="connsiteY9" fmla="*/ 1651000 h 1727200"/>
                <a:gd name="connsiteX10" fmla="*/ 1155700 w 2108200"/>
                <a:gd name="connsiteY10" fmla="*/ 1727200 h 1727200"/>
                <a:gd name="connsiteX11" fmla="*/ 1092200 w 2108200"/>
                <a:gd name="connsiteY11" fmla="*/ 1409700 h 1727200"/>
                <a:gd name="connsiteX12" fmla="*/ 990600 w 2108200"/>
                <a:gd name="connsiteY12" fmla="*/ 1714500 h 1727200"/>
                <a:gd name="connsiteX13" fmla="*/ 355600 w 2108200"/>
                <a:gd name="connsiteY13" fmla="*/ 1638300 h 1727200"/>
                <a:gd name="connsiteX14" fmla="*/ 533400 w 2108200"/>
                <a:gd name="connsiteY14" fmla="*/ 571500 h 1727200"/>
                <a:gd name="connsiteX15" fmla="*/ 406400 w 2108200"/>
                <a:gd name="connsiteY15" fmla="*/ 927100 h 1727200"/>
                <a:gd name="connsiteX16" fmla="*/ 0 w 2108200"/>
                <a:gd name="connsiteY16" fmla="*/ 685800 h 1727200"/>
                <a:gd name="connsiteX17" fmla="*/ 419100 w 2108200"/>
                <a:gd name="connsiteY17" fmla="*/ 152400 h 1727200"/>
                <a:gd name="connsiteX18" fmla="*/ 622300 w 2108200"/>
                <a:gd name="connsiteY18" fmla="*/ 12700 h 1727200"/>
                <a:gd name="connsiteX19" fmla="*/ 787400 w 2108200"/>
                <a:gd name="connsiteY19" fmla="*/ 0 h 1727200"/>
                <a:gd name="connsiteX20" fmla="*/ 914400 w 2108200"/>
                <a:gd name="connsiteY20" fmla="*/ 25400 h 1727200"/>
                <a:gd name="connsiteX0" fmla="*/ 914400 w 2108200"/>
                <a:gd name="connsiteY0" fmla="*/ 25400 h 1727200"/>
                <a:gd name="connsiteX1" fmla="*/ 1092200 w 2108200"/>
                <a:gd name="connsiteY1" fmla="*/ 520700 h 1727200"/>
                <a:gd name="connsiteX2" fmla="*/ 1295400 w 2108200"/>
                <a:gd name="connsiteY2" fmla="*/ 25400 h 1727200"/>
                <a:gd name="connsiteX3" fmla="*/ 1498600 w 2108200"/>
                <a:gd name="connsiteY3" fmla="*/ 50800 h 1727200"/>
                <a:gd name="connsiteX4" fmla="*/ 1727200 w 2108200"/>
                <a:gd name="connsiteY4" fmla="*/ 177800 h 1727200"/>
                <a:gd name="connsiteX5" fmla="*/ 1854200 w 2108200"/>
                <a:gd name="connsiteY5" fmla="*/ 330200 h 1727200"/>
                <a:gd name="connsiteX6" fmla="*/ 2108200 w 2108200"/>
                <a:gd name="connsiteY6" fmla="*/ 723900 h 1727200"/>
                <a:gd name="connsiteX7" fmla="*/ 1739900 w 2108200"/>
                <a:gd name="connsiteY7" fmla="*/ 939800 h 1727200"/>
                <a:gd name="connsiteX8" fmla="*/ 1612900 w 2108200"/>
                <a:gd name="connsiteY8" fmla="*/ 673100 h 1727200"/>
                <a:gd name="connsiteX9" fmla="*/ 1816100 w 2108200"/>
                <a:gd name="connsiteY9" fmla="*/ 1651000 h 1727200"/>
                <a:gd name="connsiteX10" fmla="*/ 1155700 w 2108200"/>
                <a:gd name="connsiteY10" fmla="*/ 1727200 h 1727200"/>
                <a:gd name="connsiteX11" fmla="*/ 1092200 w 2108200"/>
                <a:gd name="connsiteY11" fmla="*/ 1409700 h 1727200"/>
                <a:gd name="connsiteX12" fmla="*/ 990600 w 2108200"/>
                <a:gd name="connsiteY12" fmla="*/ 1714500 h 1727200"/>
                <a:gd name="connsiteX13" fmla="*/ 355600 w 2108200"/>
                <a:gd name="connsiteY13" fmla="*/ 1638300 h 1727200"/>
                <a:gd name="connsiteX14" fmla="*/ 533400 w 2108200"/>
                <a:gd name="connsiteY14" fmla="*/ 571500 h 1727200"/>
                <a:gd name="connsiteX15" fmla="*/ 406400 w 2108200"/>
                <a:gd name="connsiteY15" fmla="*/ 927100 h 1727200"/>
                <a:gd name="connsiteX16" fmla="*/ 0 w 2108200"/>
                <a:gd name="connsiteY16" fmla="*/ 685800 h 1727200"/>
                <a:gd name="connsiteX17" fmla="*/ 419100 w 2108200"/>
                <a:gd name="connsiteY17" fmla="*/ 152400 h 1727200"/>
                <a:gd name="connsiteX18" fmla="*/ 622300 w 2108200"/>
                <a:gd name="connsiteY18" fmla="*/ 12700 h 1727200"/>
                <a:gd name="connsiteX19" fmla="*/ 787400 w 2108200"/>
                <a:gd name="connsiteY19" fmla="*/ 0 h 1727200"/>
                <a:gd name="connsiteX20" fmla="*/ 914400 w 2108200"/>
                <a:gd name="connsiteY20" fmla="*/ 25400 h 172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08200" h="1727200">
                  <a:moveTo>
                    <a:pt x="914400" y="25400"/>
                  </a:moveTo>
                  <a:lnTo>
                    <a:pt x="1092200" y="520700"/>
                  </a:lnTo>
                  <a:lnTo>
                    <a:pt x="1295400" y="25400"/>
                  </a:lnTo>
                  <a:lnTo>
                    <a:pt x="1498600" y="50800"/>
                  </a:lnTo>
                  <a:cubicBezTo>
                    <a:pt x="1612900" y="80433"/>
                    <a:pt x="1651000" y="135467"/>
                    <a:pt x="1727200" y="177800"/>
                  </a:cubicBezTo>
                  <a:cubicBezTo>
                    <a:pt x="1763183" y="247650"/>
                    <a:pt x="1805517" y="234950"/>
                    <a:pt x="1854200" y="330200"/>
                  </a:cubicBezTo>
                  <a:lnTo>
                    <a:pt x="2108200" y="723900"/>
                  </a:lnTo>
                  <a:lnTo>
                    <a:pt x="1739900" y="939800"/>
                  </a:lnTo>
                  <a:lnTo>
                    <a:pt x="1612900" y="673100"/>
                  </a:lnTo>
                  <a:lnTo>
                    <a:pt x="1816100" y="1651000"/>
                  </a:lnTo>
                  <a:lnTo>
                    <a:pt x="1155700" y="1727200"/>
                  </a:lnTo>
                  <a:lnTo>
                    <a:pt x="1092200" y="1409700"/>
                  </a:lnTo>
                  <a:lnTo>
                    <a:pt x="990600" y="1714500"/>
                  </a:lnTo>
                  <a:lnTo>
                    <a:pt x="355600" y="1638300"/>
                  </a:lnTo>
                  <a:lnTo>
                    <a:pt x="533400" y="571500"/>
                  </a:lnTo>
                  <a:lnTo>
                    <a:pt x="406400" y="927100"/>
                  </a:lnTo>
                  <a:lnTo>
                    <a:pt x="0" y="685800"/>
                  </a:lnTo>
                  <a:lnTo>
                    <a:pt x="419100" y="152400"/>
                  </a:lnTo>
                  <a:lnTo>
                    <a:pt x="622300" y="12700"/>
                  </a:lnTo>
                  <a:lnTo>
                    <a:pt x="787400" y="0"/>
                  </a:lnTo>
                  <a:lnTo>
                    <a:pt x="914400" y="25400"/>
                  </a:lnTo>
                  <a:close/>
                </a:path>
              </a:pathLst>
            </a:custGeom>
            <a:blipFill dpi="0" rotWithShape="1">
              <a:blip r:embed="rId16" cstate="print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saturation sat="200000"/>
                        </a14:imgEffect>
                        <a14:imgEffect>
                          <a14:brightnessContrast bright="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56" name="55 Conector recto"/>
            <p:cNvCxnSpPr>
              <a:endCxn id="55" idx="11"/>
            </p:cNvCxnSpPr>
            <p:nvPr/>
          </p:nvCxnSpPr>
          <p:spPr>
            <a:xfrm>
              <a:off x="1892300" y="3284984"/>
              <a:ext cx="0" cy="918716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56 Forma libre"/>
            <p:cNvSpPr/>
            <p:nvPr/>
          </p:nvSpPr>
          <p:spPr>
            <a:xfrm>
              <a:off x="1612900" y="2711450"/>
              <a:ext cx="196850" cy="374650"/>
            </a:xfrm>
            <a:custGeom>
              <a:avLst/>
              <a:gdLst>
                <a:gd name="connsiteX0" fmla="*/ 177800 w 177800"/>
                <a:gd name="connsiteY0" fmla="*/ 374650 h 374650"/>
                <a:gd name="connsiteX1" fmla="*/ 63500 w 177800"/>
                <a:gd name="connsiteY1" fmla="*/ 266700 h 374650"/>
                <a:gd name="connsiteX2" fmla="*/ 0 w 177800"/>
                <a:gd name="connsiteY2" fmla="*/ 304800 h 374650"/>
                <a:gd name="connsiteX3" fmla="*/ 12700 w 177800"/>
                <a:gd name="connsiteY3" fmla="*/ 95250 h 374650"/>
                <a:gd name="connsiteX4" fmla="*/ 95250 w 177800"/>
                <a:gd name="connsiteY4" fmla="*/ 0 h 374650"/>
                <a:gd name="connsiteX5" fmla="*/ 177800 w 177800"/>
                <a:gd name="connsiteY5" fmla="*/ 374650 h 374650"/>
                <a:gd name="connsiteX0" fmla="*/ 196850 w 196850"/>
                <a:gd name="connsiteY0" fmla="*/ 374650 h 374650"/>
                <a:gd name="connsiteX1" fmla="*/ 82550 w 196850"/>
                <a:gd name="connsiteY1" fmla="*/ 266700 h 374650"/>
                <a:gd name="connsiteX2" fmla="*/ 0 w 196850"/>
                <a:gd name="connsiteY2" fmla="*/ 336550 h 374650"/>
                <a:gd name="connsiteX3" fmla="*/ 31750 w 196850"/>
                <a:gd name="connsiteY3" fmla="*/ 95250 h 374650"/>
                <a:gd name="connsiteX4" fmla="*/ 114300 w 196850"/>
                <a:gd name="connsiteY4" fmla="*/ 0 h 374650"/>
                <a:gd name="connsiteX5" fmla="*/ 196850 w 196850"/>
                <a:gd name="connsiteY5" fmla="*/ 374650 h 37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6850" h="374650">
                  <a:moveTo>
                    <a:pt x="196850" y="374650"/>
                  </a:moveTo>
                  <a:lnTo>
                    <a:pt x="82550" y="266700"/>
                  </a:lnTo>
                  <a:lnTo>
                    <a:pt x="0" y="336550"/>
                  </a:lnTo>
                  <a:lnTo>
                    <a:pt x="31750" y="95250"/>
                  </a:lnTo>
                  <a:lnTo>
                    <a:pt x="114300" y="0"/>
                  </a:lnTo>
                  <a:lnTo>
                    <a:pt x="196850" y="374650"/>
                  </a:lnTo>
                  <a:close/>
                </a:path>
              </a:pathLst>
            </a:custGeom>
            <a:solidFill>
              <a:srgbClr val="6993C5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8" name="57 Forma libre"/>
            <p:cNvSpPr/>
            <p:nvPr/>
          </p:nvSpPr>
          <p:spPr>
            <a:xfrm flipH="1">
              <a:off x="1979050" y="2720264"/>
              <a:ext cx="241271" cy="374650"/>
            </a:xfrm>
            <a:custGeom>
              <a:avLst/>
              <a:gdLst>
                <a:gd name="connsiteX0" fmla="*/ 177800 w 177800"/>
                <a:gd name="connsiteY0" fmla="*/ 374650 h 374650"/>
                <a:gd name="connsiteX1" fmla="*/ 63500 w 177800"/>
                <a:gd name="connsiteY1" fmla="*/ 266700 h 374650"/>
                <a:gd name="connsiteX2" fmla="*/ 0 w 177800"/>
                <a:gd name="connsiteY2" fmla="*/ 304800 h 374650"/>
                <a:gd name="connsiteX3" fmla="*/ 12700 w 177800"/>
                <a:gd name="connsiteY3" fmla="*/ 95250 h 374650"/>
                <a:gd name="connsiteX4" fmla="*/ 95250 w 177800"/>
                <a:gd name="connsiteY4" fmla="*/ 0 h 374650"/>
                <a:gd name="connsiteX5" fmla="*/ 177800 w 177800"/>
                <a:gd name="connsiteY5" fmla="*/ 374650 h 374650"/>
                <a:gd name="connsiteX0" fmla="*/ 196850 w 196850"/>
                <a:gd name="connsiteY0" fmla="*/ 374650 h 374650"/>
                <a:gd name="connsiteX1" fmla="*/ 82550 w 196850"/>
                <a:gd name="connsiteY1" fmla="*/ 266700 h 374650"/>
                <a:gd name="connsiteX2" fmla="*/ 0 w 196850"/>
                <a:gd name="connsiteY2" fmla="*/ 336550 h 374650"/>
                <a:gd name="connsiteX3" fmla="*/ 31750 w 196850"/>
                <a:gd name="connsiteY3" fmla="*/ 95250 h 374650"/>
                <a:gd name="connsiteX4" fmla="*/ 114300 w 196850"/>
                <a:gd name="connsiteY4" fmla="*/ 0 h 374650"/>
                <a:gd name="connsiteX5" fmla="*/ 196850 w 196850"/>
                <a:gd name="connsiteY5" fmla="*/ 374650 h 374650"/>
                <a:gd name="connsiteX0" fmla="*/ 226680 w 226680"/>
                <a:gd name="connsiteY0" fmla="*/ 374650 h 374650"/>
                <a:gd name="connsiteX1" fmla="*/ 82550 w 226680"/>
                <a:gd name="connsiteY1" fmla="*/ 266700 h 374650"/>
                <a:gd name="connsiteX2" fmla="*/ 0 w 226680"/>
                <a:gd name="connsiteY2" fmla="*/ 336550 h 374650"/>
                <a:gd name="connsiteX3" fmla="*/ 31750 w 226680"/>
                <a:gd name="connsiteY3" fmla="*/ 95250 h 374650"/>
                <a:gd name="connsiteX4" fmla="*/ 114300 w 226680"/>
                <a:gd name="connsiteY4" fmla="*/ 0 h 374650"/>
                <a:gd name="connsiteX5" fmla="*/ 226680 w 226680"/>
                <a:gd name="connsiteY5" fmla="*/ 374650 h 37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680" h="374650">
                  <a:moveTo>
                    <a:pt x="226680" y="374650"/>
                  </a:moveTo>
                  <a:lnTo>
                    <a:pt x="82550" y="266700"/>
                  </a:lnTo>
                  <a:lnTo>
                    <a:pt x="0" y="336550"/>
                  </a:lnTo>
                  <a:lnTo>
                    <a:pt x="31750" y="95250"/>
                  </a:lnTo>
                  <a:lnTo>
                    <a:pt x="114300" y="0"/>
                  </a:lnTo>
                  <a:lnTo>
                    <a:pt x="226680" y="374650"/>
                  </a:lnTo>
                  <a:close/>
                </a:path>
              </a:pathLst>
            </a:custGeom>
            <a:solidFill>
              <a:srgbClr val="6993C5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9" name="58 Elipse"/>
            <p:cNvSpPr/>
            <p:nvPr/>
          </p:nvSpPr>
          <p:spPr>
            <a:xfrm>
              <a:off x="1779529" y="3986407"/>
              <a:ext cx="74671" cy="7467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0" name="59 Elipse"/>
            <p:cNvSpPr/>
            <p:nvPr/>
          </p:nvSpPr>
          <p:spPr>
            <a:xfrm>
              <a:off x="1782678" y="3645512"/>
              <a:ext cx="74671" cy="7467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1" name="60 Elipse"/>
            <p:cNvSpPr/>
            <p:nvPr/>
          </p:nvSpPr>
          <p:spPr>
            <a:xfrm>
              <a:off x="1772414" y="3356992"/>
              <a:ext cx="74671" cy="7467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4" name="63 Forma libre"/>
          <p:cNvSpPr/>
          <p:nvPr/>
        </p:nvSpPr>
        <p:spPr>
          <a:xfrm>
            <a:off x="1174448" y="6319115"/>
            <a:ext cx="508000" cy="304815"/>
          </a:xfrm>
          <a:custGeom>
            <a:avLst/>
            <a:gdLst>
              <a:gd name="connsiteX0" fmla="*/ 0 w 508000"/>
              <a:gd name="connsiteY0" fmla="*/ 0 h 304815"/>
              <a:gd name="connsiteX1" fmla="*/ 184150 w 508000"/>
              <a:gd name="connsiteY1" fmla="*/ 69850 h 304815"/>
              <a:gd name="connsiteX2" fmla="*/ 298450 w 508000"/>
              <a:gd name="connsiteY2" fmla="*/ 196850 h 304815"/>
              <a:gd name="connsiteX3" fmla="*/ 317500 w 508000"/>
              <a:gd name="connsiteY3" fmla="*/ 234950 h 304815"/>
              <a:gd name="connsiteX4" fmla="*/ 304800 w 508000"/>
              <a:gd name="connsiteY4" fmla="*/ 304800 h 304815"/>
              <a:gd name="connsiteX5" fmla="*/ 317500 w 508000"/>
              <a:gd name="connsiteY5" fmla="*/ 228600 h 304815"/>
              <a:gd name="connsiteX6" fmla="*/ 361950 w 508000"/>
              <a:gd name="connsiteY6" fmla="*/ 101600 h 304815"/>
              <a:gd name="connsiteX7" fmla="*/ 450850 w 508000"/>
              <a:gd name="connsiteY7" fmla="*/ 25400 h 304815"/>
              <a:gd name="connsiteX8" fmla="*/ 508000 w 508000"/>
              <a:gd name="connsiteY8" fmla="*/ 19050 h 30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8000" h="304815">
                <a:moveTo>
                  <a:pt x="0" y="0"/>
                </a:moveTo>
                <a:cubicBezTo>
                  <a:pt x="67204" y="18521"/>
                  <a:pt x="134408" y="37042"/>
                  <a:pt x="184150" y="69850"/>
                </a:cubicBezTo>
                <a:cubicBezTo>
                  <a:pt x="233892" y="102658"/>
                  <a:pt x="276225" y="169333"/>
                  <a:pt x="298450" y="196850"/>
                </a:cubicBezTo>
                <a:cubicBezTo>
                  <a:pt x="320675" y="224367"/>
                  <a:pt x="316442" y="216959"/>
                  <a:pt x="317500" y="234950"/>
                </a:cubicBezTo>
                <a:cubicBezTo>
                  <a:pt x="318558" y="252941"/>
                  <a:pt x="304800" y="305858"/>
                  <a:pt x="304800" y="304800"/>
                </a:cubicBezTo>
                <a:cubicBezTo>
                  <a:pt x="304800" y="303742"/>
                  <a:pt x="307975" y="262467"/>
                  <a:pt x="317500" y="228600"/>
                </a:cubicBezTo>
                <a:cubicBezTo>
                  <a:pt x="327025" y="194733"/>
                  <a:pt x="339725" y="135467"/>
                  <a:pt x="361950" y="101600"/>
                </a:cubicBezTo>
                <a:cubicBezTo>
                  <a:pt x="384175" y="67733"/>
                  <a:pt x="426508" y="39158"/>
                  <a:pt x="450850" y="25400"/>
                </a:cubicBezTo>
                <a:cubicBezTo>
                  <a:pt x="475192" y="11642"/>
                  <a:pt x="491596" y="15346"/>
                  <a:pt x="508000" y="19050"/>
                </a:cubicBezTo>
              </a:path>
            </a:pathLst>
          </a:custGeom>
          <a:noFill/>
          <a:ln w="57150">
            <a:solidFill>
              <a:srgbClr val="FF0000"/>
            </a:solidFill>
          </a:ln>
          <a:effectLst>
            <a:glow rad="38100">
              <a:schemeClr val="tx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64 Forma libre"/>
          <p:cNvSpPr/>
          <p:nvPr/>
        </p:nvSpPr>
        <p:spPr>
          <a:xfrm flipH="1">
            <a:off x="1864990" y="6343787"/>
            <a:ext cx="557560" cy="304815"/>
          </a:xfrm>
          <a:custGeom>
            <a:avLst/>
            <a:gdLst>
              <a:gd name="connsiteX0" fmla="*/ 0 w 508000"/>
              <a:gd name="connsiteY0" fmla="*/ 0 h 304815"/>
              <a:gd name="connsiteX1" fmla="*/ 184150 w 508000"/>
              <a:gd name="connsiteY1" fmla="*/ 69850 h 304815"/>
              <a:gd name="connsiteX2" fmla="*/ 298450 w 508000"/>
              <a:gd name="connsiteY2" fmla="*/ 196850 h 304815"/>
              <a:gd name="connsiteX3" fmla="*/ 317500 w 508000"/>
              <a:gd name="connsiteY3" fmla="*/ 234950 h 304815"/>
              <a:gd name="connsiteX4" fmla="*/ 304800 w 508000"/>
              <a:gd name="connsiteY4" fmla="*/ 304800 h 304815"/>
              <a:gd name="connsiteX5" fmla="*/ 317500 w 508000"/>
              <a:gd name="connsiteY5" fmla="*/ 228600 h 304815"/>
              <a:gd name="connsiteX6" fmla="*/ 361950 w 508000"/>
              <a:gd name="connsiteY6" fmla="*/ 101600 h 304815"/>
              <a:gd name="connsiteX7" fmla="*/ 450850 w 508000"/>
              <a:gd name="connsiteY7" fmla="*/ 25400 h 304815"/>
              <a:gd name="connsiteX8" fmla="*/ 508000 w 508000"/>
              <a:gd name="connsiteY8" fmla="*/ 19050 h 30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8000" h="304815">
                <a:moveTo>
                  <a:pt x="0" y="0"/>
                </a:moveTo>
                <a:cubicBezTo>
                  <a:pt x="67204" y="18521"/>
                  <a:pt x="134408" y="37042"/>
                  <a:pt x="184150" y="69850"/>
                </a:cubicBezTo>
                <a:cubicBezTo>
                  <a:pt x="233892" y="102658"/>
                  <a:pt x="276225" y="169333"/>
                  <a:pt x="298450" y="196850"/>
                </a:cubicBezTo>
                <a:cubicBezTo>
                  <a:pt x="320675" y="224367"/>
                  <a:pt x="316442" y="216959"/>
                  <a:pt x="317500" y="234950"/>
                </a:cubicBezTo>
                <a:cubicBezTo>
                  <a:pt x="318558" y="252941"/>
                  <a:pt x="304800" y="305858"/>
                  <a:pt x="304800" y="304800"/>
                </a:cubicBezTo>
                <a:cubicBezTo>
                  <a:pt x="304800" y="303742"/>
                  <a:pt x="307975" y="262467"/>
                  <a:pt x="317500" y="228600"/>
                </a:cubicBezTo>
                <a:cubicBezTo>
                  <a:pt x="327025" y="194733"/>
                  <a:pt x="339725" y="135467"/>
                  <a:pt x="361950" y="101600"/>
                </a:cubicBezTo>
                <a:cubicBezTo>
                  <a:pt x="384175" y="67733"/>
                  <a:pt x="426508" y="39158"/>
                  <a:pt x="450850" y="25400"/>
                </a:cubicBezTo>
                <a:cubicBezTo>
                  <a:pt x="475192" y="11642"/>
                  <a:pt x="491596" y="15346"/>
                  <a:pt x="508000" y="19050"/>
                </a:cubicBezTo>
              </a:path>
            </a:pathLst>
          </a:custGeom>
          <a:noFill/>
          <a:ln w="57150">
            <a:solidFill>
              <a:srgbClr val="FF0000"/>
            </a:solidFill>
          </a:ln>
          <a:effectLst>
            <a:glow rad="38100">
              <a:schemeClr val="tx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831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E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61 Forma libre"/>
          <p:cNvSpPr/>
          <p:nvPr/>
        </p:nvSpPr>
        <p:spPr>
          <a:xfrm flipH="1">
            <a:off x="1864990" y="6203532"/>
            <a:ext cx="623583" cy="591183"/>
          </a:xfrm>
          <a:custGeom>
            <a:avLst/>
            <a:gdLst>
              <a:gd name="connsiteX0" fmla="*/ 181287 w 702948"/>
              <a:gd name="connsiteY0" fmla="*/ 11278 h 585326"/>
              <a:gd name="connsiteX1" fmla="*/ 66987 w 702948"/>
              <a:gd name="connsiteY1" fmla="*/ 214478 h 585326"/>
              <a:gd name="connsiteX2" fmla="*/ 16187 w 702948"/>
              <a:gd name="connsiteY2" fmla="*/ 366878 h 585326"/>
              <a:gd name="connsiteX3" fmla="*/ 16187 w 702948"/>
              <a:gd name="connsiteY3" fmla="*/ 519278 h 585326"/>
              <a:gd name="connsiteX4" fmla="*/ 206687 w 702948"/>
              <a:gd name="connsiteY4" fmla="*/ 582778 h 585326"/>
              <a:gd name="connsiteX5" fmla="*/ 422587 w 702948"/>
              <a:gd name="connsiteY5" fmla="*/ 570078 h 585326"/>
              <a:gd name="connsiteX6" fmla="*/ 574987 w 702948"/>
              <a:gd name="connsiteY6" fmla="*/ 544678 h 585326"/>
              <a:gd name="connsiteX7" fmla="*/ 625787 w 702948"/>
              <a:gd name="connsiteY7" fmla="*/ 493878 h 585326"/>
              <a:gd name="connsiteX8" fmla="*/ 613087 w 702948"/>
              <a:gd name="connsiteY8" fmla="*/ 328778 h 585326"/>
              <a:gd name="connsiteX9" fmla="*/ 651187 w 702948"/>
              <a:gd name="connsiteY9" fmla="*/ 189078 h 585326"/>
              <a:gd name="connsiteX10" fmla="*/ 701987 w 702948"/>
              <a:gd name="connsiteY10" fmla="*/ 87478 h 585326"/>
              <a:gd name="connsiteX11" fmla="*/ 638487 w 702948"/>
              <a:gd name="connsiteY11" fmla="*/ 36678 h 585326"/>
              <a:gd name="connsiteX12" fmla="*/ 181287 w 702948"/>
              <a:gd name="connsiteY12" fmla="*/ 11278 h 585326"/>
              <a:gd name="connsiteX0" fmla="*/ 181287 w 675147"/>
              <a:gd name="connsiteY0" fmla="*/ 10319 h 584367"/>
              <a:gd name="connsiteX1" fmla="*/ 66987 w 675147"/>
              <a:gd name="connsiteY1" fmla="*/ 213519 h 584367"/>
              <a:gd name="connsiteX2" fmla="*/ 16187 w 675147"/>
              <a:gd name="connsiteY2" fmla="*/ 365919 h 584367"/>
              <a:gd name="connsiteX3" fmla="*/ 16187 w 675147"/>
              <a:gd name="connsiteY3" fmla="*/ 518319 h 584367"/>
              <a:gd name="connsiteX4" fmla="*/ 206687 w 675147"/>
              <a:gd name="connsiteY4" fmla="*/ 581819 h 584367"/>
              <a:gd name="connsiteX5" fmla="*/ 422587 w 675147"/>
              <a:gd name="connsiteY5" fmla="*/ 569119 h 584367"/>
              <a:gd name="connsiteX6" fmla="*/ 574987 w 675147"/>
              <a:gd name="connsiteY6" fmla="*/ 543719 h 584367"/>
              <a:gd name="connsiteX7" fmla="*/ 625787 w 675147"/>
              <a:gd name="connsiteY7" fmla="*/ 492919 h 584367"/>
              <a:gd name="connsiteX8" fmla="*/ 613087 w 675147"/>
              <a:gd name="connsiteY8" fmla="*/ 327819 h 584367"/>
              <a:gd name="connsiteX9" fmla="*/ 651187 w 675147"/>
              <a:gd name="connsiteY9" fmla="*/ 188119 h 584367"/>
              <a:gd name="connsiteX10" fmla="*/ 647904 w 675147"/>
              <a:gd name="connsiteY10" fmla="*/ 86519 h 584367"/>
              <a:gd name="connsiteX11" fmla="*/ 638487 w 675147"/>
              <a:gd name="connsiteY11" fmla="*/ 35719 h 584367"/>
              <a:gd name="connsiteX12" fmla="*/ 181287 w 675147"/>
              <a:gd name="connsiteY12" fmla="*/ 10319 h 584367"/>
              <a:gd name="connsiteX0" fmla="*/ 181287 w 653444"/>
              <a:gd name="connsiteY0" fmla="*/ 16994 h 591042"/>
              <a:gd name="connsiteX1" fmla="*/ 66987 w 653444"/>
              <a:gd name="connsiteY1" fmla="*/ 220194 h 591042"/>
              <a:gd name="connsiteX2" fmla="*/ 16187 w 653444"/>
              <a:gd name="connsiteY2" fmla="*/ 372594 h 591042"/>
              <a:gd name="connsiteX3" fmla="*/ 16187 w 653444"/>
              <a:gd name="connsiteY3" fmla="*/ 524994 h 591042"/>
              <a:gd name="connsiteX4" fmla="*/ 206687 w 653444"/>
              <a:gd name="connsiteY4" fmla="*/ 588494 h 591042"/>
              <a:gd name="connsiteX5" fmla="*/ 422587 w 653444"/>
              <a:gd name="connsiteY5" fmla="*/ 575794 h 591042"/>
              <a:gd name="connsiteX6" fmla="*/ 574987 w 653444"/>
              <a:gd name="connsiteY6" fmla="*/ 550394 h 591042"/>
              <a:gd name="connsiteX7" fmla="*/ 625787 w 653444"/>
              <a:gd name="connsiteY7" fmla="*/ 499594 h 591042"/>
              <a:gd name="connsiteX8" fmla="*/ 613087 w 653444"/>
              <a:gd name="connsiteY8" fmla="*/ 334494 h 591042"/>
              <a:gd name="connsiteX9" fmla="*/ 651187 w 653444"/>
              <a:gd name="connsiteY9" fmla="*/ 194794 h 591042"/>
              <a:gd name="connsiteX10" fmla="*/ 647904 w 653444"/>
              <a:gd name="connsiteY10" fmla="*/ 93194 h 591042"/>
              <a:gd name="connsiteX11" fmla="*/ 583761 w 653444"/>
              <a:gd name="connsiteY11" fmla="*/ 20169 h 591042"/>
              <a:gd name="connsiteX12" fmla="*/ 181287 w 653444"/>
              <a:gd name="connsiteY12" fmla="*/ 16994 h 591042"/>
              <a:gd name="connsiteX0" fmla="*/ 181287 w 651302"/>
              <a:gd name="connsiteY0" fmla="*/ 17135 h 591183"/>
              <a:gd name="connsiteX1" fmla="*/ 66987 w 651302"/>
              <a:gd name="connsiteY1" fmla="*/ 220335 h 591183"/>
              <a:gd name="connsiteX2" fmla="*/ 16187 w 651302"/>
              <a:gd name="connsiteY2" fmla="*/ 372735 h 591183"/>
              <a:gd name="connsiteX3" fmla="*/ 16187 w 651302"/>
              <a:gd name="connsiteY3" fmla="*/ 525135 h 591183"/>
              <a:gd name="connsiteX4" fmla="*/ 206687 w 651302"/>
              <a:gd name="connsiteY4" fmla="*/ 588635 h 591183"/>
              <a:gd name="connsiteX5" fmla="*/ 422587 w 651302"/>
              <a:gd name="connsiteY5" fmla="*/ 575935 h 591183"/>
              <a:gd name="connsiteX6" fmla="*/ 574987 w 651302"/>
              <a:gd name="connsiteY6" fmla="*/ 550535 h 591183"/>
              <a:gd name="connsiteX7" fmla="*/ 625787 w 651302"/>
              <a:gd name="connsiteY7" fmla="*/ 499735 h 591183"/>
              <a:gd name="connsiteX8" fmla="*/ 613087 w 651302"/>
              <a:gd name="connsiteY8" fmla="*/ 334635 h 591183"/>
              <a:gd name="connsiteX9" fmla="*/ 651187 w 651302"/>
              <a:gd name="connsiteY9" fmla="*/ 194935 h 591183"/>
              <a:gd name="connsiteX10" fmla="*/ 625369 w 651302"/>
              <a:gd name="connsiteY10" fmla="*/ 96510 h 591183"/>
              <a:gd name="connsiteX11" fmla="*/ 583761 w 651302"/>
              <a:gd name="connsiteY11" fmla="*/ 20310 h 591183"/>
              <a:gd name="connsiteX12" fmla="*/ 181287 w 651302"/>
              <a:gd name="connsiteY12" fmla="*/ 17135 h 591183"/>
              <a:gd name="connsiteX0" fmla="*/ 181287 w 632268"/>
              <a:gd name="connsiteY0" fmla="*/ 17135 h 591183"/>
              <a:gd name="connsiteX1" fmla="*/ 66987 w 632268"/>
              <a:gd name="connsiteY1" fmla="*/ 220335 h 591183"/>
              <a:gd name="connsiteX2" fmla="*/ 16187 w 632268"/>
              <a:gd name="connsiteY2" fmla="*/ 372735 h 591183"/>
              <a:gd name="connsiteX3" fmla="*/ 16187 w 632268"/>
              <a:gd name="connsiteY3" fmla="*/ 525135 h 591183"/>
              <a:gd name="connsiteX4" fmla="*/ 206687 w 632268"/>
              <a:gd name="connsiteY4" fmla="*/ 588635 h 591183"/>
              <a:gd name="connsiteX5" fmla="*/ 422587 w 632268"/>
              <a:gd name="connsiteY5" fmla="*/ 575935 h 591183"/>
              <a:gd name="connsiteX6" fmla="*/ 574987 w 632268"/>
              <a:gd name="connsiteY6" fmla="*/ 550535 h 591183"/>
              <a:gd name="connsiteX7" fmla="*/ 625787 w 632268"/>
              <a:gd name="connsiteY7" fmla="*/ 499735 h 591183"/>
              <a:gd name="connsiteX8" fmla="*/ 613087 w 632268"/>
              <a:gd name="connsiteY8" fmla="*/ 334635 h 591183"/>
              <a:gd name="connsiteX9" fmla="*/ 631872 w 632268"/>
              <a:gd name="connsiteY9" fmla="*/ 201285 h 591183"/>
              <a:gd name="connsiteX10" fmla="*/ 625369 w 632268"/>
              <a:gd name="connsiteY10" fmla="*/ 96510 h 591183"/>
              <a:gd name="connsiteX11" fmla="*/ 583761 w 632268"/>
              <a:gd name="connsiteY11" fmla="*/ 20310 h 591183"/>
              <a:gd name="connsiteX12" fmla="*/ 181287 w 632268"/>
              <a:gd name="connsiteY12" fmla="*/ 17135 h 591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2268" h="591183">
                <a:moveTo>
                  <a:pt x="181287" y="17135"/>
                </a:moveTo>
                <a:cubicBezTo>
                  <a:pt x="95158" y="50472"/>
                  <a:pt x="94504" y="161068"/>
                  <a:pt x="66987" y="220335"/>
                </a:cubicBezTo>
                <a:cubicBezTo>
                  <a:pt x="39470" y="279602"/>
                  <a:pt x="24654" y="321935"/>
                  <a:pt x="16187" y="372735"/>
                </a:cubicBezTo>
                <a:cubicBezTo>
                  <a:pt x="7720" y="423535"/>
                  <a:pt x="-15563" y="489152"/>
                  <a:pt x="16187" y="525135"/>
                </a:cubicBezTo>
                <a:cubicBezTo>
                  <a:pt x="47937" y="561118"/>
                  <a:pt x="138954" y="580168"/>
                  <a:pt x="206687" y="588635"/>
                </a:cubicBezTo>
                <a:cubicBezTo>
                  <a:pt x="274420" y="597102"/>
                  <a:pt x="361204" y="582285"/>
                  <a:pt x="422587" y="575935"/>
                </a:cubicBezTo>
                <a:cubicBezTo>
                  <a:pt x="483970" y="569585"/>
                  <a:pt x="541120" y="563235"/>
                  <a:pt x="574987" y="550535"/>
                </a:cubicBezTo>
                <a:cubicBezTo>
                  <a:pt x="608854" y="537835"/>
                  <a:pt x="619437" y="535718"/>
                  <a:pt x="625787" y="499735"/>
                </a:cubicBezTo>
                <a:cubicBezTo>
                  <a:pt x="632137" y="463752"/>
                  <a:pt x="612073" y="384377"/>
                  <a:pt x="613087" y="334635"/>
                </a:cubicBezTo>
                <a:cubicBezTo>
                  <a:pt x="614101" y="284893"/>
                  <a:pt x="629825" y="240972"/>
                  <a:pt x="631872" y="201285"/>
                </a:cubicBezTo>
                <a:cubicBezTo>
                  <a:pt x="633919" y="161598"/>
                  <a:pt x="627486" y="121910"/>
                  <a:pt x="625369" y="96510"/>
                </a:cubicBezTo>
                <a:cubicBezTo>
                  <a:pt x="623252" y="71110"/>
                  <a:pt x="657775" y="33539"/>
                  <a:pt x="583761" y="20310"/>
                </a:cubicBezTo>
                <a:cubicBezTo>
                  <a:pt x="509747" y="7081"/>
                  <a:pt x="267416" y="-16202"/>
                  <a:pt x="181287" y="17135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261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3" name="62 Forma libre"/>
          <p:cNvSpPr/>
          <p:nvPr/>
        </p:nvSpPr>
        <p:spPr>
          <a:xfrm>
            <a:off x="1058465" y="6203532"/>
            <a:ext cx="702948" cy="585326"/>
          </a:xfrm>
          <a:custGeom>
            <a:avLst/>
            <a:gdLst>
              <a:gd name="connsiteX0" fmla="*/ 181287 w 702948"/>
              <a:gd name="connsiteY0" fmla="*/ 11278 h 585326"/>
              <a:gd name="connsiteX1" fmla="*/ 66987 w 702948"/>
              <a:gd name="connsiteY1" fmla="*/ 214478 h 585326"/>
              <a:gd name="connsiteX2" fmla="*/ 16187 w 702948"/>
              <a:gd name="connsiteY2" fmla="*/ 366878 h 585326"/>
              <a:gd name="connsiteX3" fmla="*/ 16187 w 702948"/>
              <a:gd name="connsiteY3" fmla="*/ 519278 h 585326"/>
              <a:gd name="connsiteX4" fmla="*/ 206687 w 702948"/>
              <a:gd name="connsiteY4" fmla="*/ 582778 h 585326"/>
              <a:gd name="connsiteX5" fmla="*/ 422587 w 702948"/>
              <a:gd name="connsiteY5" fmla="*/ 570078 h 585326"/>
              <a:gd name="connsiteX6" fmla="*/ 574987 w 702948"/>
              <a:gd name="connsiteY6" fmla="*/ 544678 h 585326"/>
              <a:gd name="connsiteX7" fmla="*/ 625787 w 702948"/>
              <a:gd name="connsiteY7" fmla="*/ 493878 h 585326"/>
              <a:gd name="connsiteX8" fmla="*/ 613087 w 702948"/>
              <a:gd name="connsiteY8" fmla="*/ 328778 h 585326"/>
              <a:gd name="connsiteX9" fmla="*/ 651187 w 702948"/>
              <a:gd name="connsiteY9" fmla="*/ 189078 h 585326"/>
              <a:gd name="connsiteX10" fmla="*/ 701987 w 702948"/>
              <a:gd name="connsiteY10" fmla="*/ 87478 h 585326"/>
              <a:gd name="connsiteX11" fmla="*/ 638487 w 702948"/>
              <a:gd name="connsiteY11" fmla="*/ 36678 h 585326"/>
              <a:gd name="connsiteX12" fmla="*/ 181287 w 702948"/>
              <a:gd name="connsiteY12" fmla="*/ 11278 h 585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2948" h="585326">
                <a:moveTo>
                  <a:pt x="181287" y="11278"/>
                </a:moveTo>
                <a:cubicBezTo>
                  <a:pt x="86037" y="40911"/>
                  <a:pt x="94504" y="155211"/>
                  <a:pt x="66987" y="214478"/>
                </a:cubicBezTo>
                <a:cubicBezTo>
                  <a:pt x="39470" y="273745"/>
                  <a:pt x="24654" y="316078"/>
                  <a:pt x="16187" y="366878"/>
                </a:cubicBezTo>
                <a:cubicBezTo>
                  <a:pt x="7720" y="417678"/>
                  <a:pt x="-15563" y="483295"/>
                  <a:pt x="16187" y="519278"/>
                </a:cubicBezTo>
                <a:cubicBezTo>
                  <a:pt x="47937" y="555261"/>
                  <a:pt x="138954" y="574311"/>
                  <a:pt x="206687" y="582778"/>
                </a:cubicBezTo>
                <a:cubicBezTo>
                  <a:pt x="274420" y="591245"/>
                  <a:pt x="361204" y="576428"/>
                  <a:pt x="422587" y="570078"/>
                </a:cubicBezTo>
                <a:cubicBezTo>
                  <a:pt x="483970" y="563728"/>
                  <a:pt x="541120" y="557378"/>
                  <a:pt x="574987" y="544678"/>
                </a:cubicBezTo>
                <a:cubicBezTo>
                  <a:pt x="608854" y="531978"/>
                  <a:pt x="619437" y="529861"/>
                  <a:pt x="625787" y="493878"/>
                </a:cubicBezTo>
                <a:cubicBezTo>
                  <a:pt x="632137" y="457895"/>
                  <a:pt x="608854" y="379578"/>
                  <a:pt x="613087" y="328778"/>
                </a:cubicBezTo>
                <a:cubicBezTo>
                  <a:pt x="617320" y="277978"/>
                  <a:pt x="636370" y="229295"/>
                  <a:pt x="651187" y="189078"/>
                </a:cubicBezTo>
                <a:cubicBezTo>
                  <a:pt x="666004" y="148861"/>
                  <a:pt x="704104" y="112878"/>
                  <a:pt x="701987" y="87478"/>
                </a:cubicBezTo>
                <a:cubicBezTo>
                  <a:pt x="699870" y="62078"/>
                  <a:pt x="721037" y="55728"/>
                  <a:pt x="638487" y="36678"/>
                </a:cubicBezTo>
                <a:cubicBezTo>
                  <a:pt x="555937" y="17628"/>
                  <a:pt x="276537" y="-18355"/>
                  <a:pt x="181287" y="11278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261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757" y="1582031"/>
            <a:ext cx="1600651" cy="14118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10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000" y="369652"/>
            <a:ext cx="983408" cy="827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776" y="1536082"/>
            <a:ext cx="1691614" cy="15589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15 Grupo"/>
          <p:cNvGrpSpPr/>
          <p:nvPr/>
        </p:nvGrpSpPr>
        <p:grpSpPr>
          <a:xfrm>
            <a:off x="4502766" y="1367127"/>
            <a:ext cx="429274" cy="366280"/>
            <a:chOff x="4807238" y="742800"/>
            <a:chExt cx="429274" cy="366280"/>
          </a:xfrm>
        </p:grpSpPr>
        <p:sp>
          <p:nvSpPr>
            <p:cNvPr id="14" name="13 Forma libre"/>
            <p:cNvSpPr/>
            <p:nvPr/>
          </p:nvSpPr>
          <p:spPr>
            <a:xfrm>
              <a:off x="4807238" y="990152"/>
              <a:ext cx="429274" cy="118928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5" name="14 Forma libre"/>
            <p:cNvSpPr/>
            <p:nvPr/>
          </p:nvSpPr>
          <p:spPr>
            <a:xfrm>
              <a:off x="4939191" y="742800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95" name="194 Grupo"/>
          <p:cNvGrpSpPr/>
          <p:nvPr/>
        </p:nvGrpSpPr>
        <p:grpSpPr>
          <a:xfrm>
            <a:off x="5675776" y="1386059"/>
            <a:ext cx="288032" cy="249369"/>
            <a:chOff x="4899896" y="746754"/>
            <a:chExt cx="288032" cy="289118"/>
          </a:xfrm>
        </p:grpSpPr>
        <p:sp>
          <p:nvSpPr>
            <p:cNvPr id="196" name="195 Forma libre"/>
            <p:cNvSpPr/>
            <p:nvPr/>
          </p:nvSpPr>
          <p:spPr>
            <a:xfrm>
              <a:off x="4899896" y="990153"/>
              <a:ext cx="288032" cy="45719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97" name="196 Forma libre"/>
            <p:cNvSpPr/>
            <p:nvPr/>
          </p:nvSpPr>
          <p:spPr>
            <a:xfrm>
              <a:off x="4984884" y="746754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176" name="175 Imagen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09129"/>
            <a:ext cx="2791737" cy="563223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86" name="85 Grupo"/>
          <p:cNvGrpSpPr/>
          <p:nvPr/>
        </p:nvGrpSpPr>
        <p:grpSpPr>
          <a:xfrm>
            <a:off x="7479696" y="1371771"/>
            <a:ext cx="850900" cy="368569"/>
            <a:chOff x="4597400" y="761732"/>
            <a:chExt cx="850900" cy="368569"/>
          </a:xfrm>
        </p:grpSpPr>
        <p:sp>
          <p:nvSpPr>
            <p:cNvPr id="87" name="86 Forma libre"/>
            <p:cNvSpPr/>
            <p:nvPr/>
          </p:nvSpPr>
          <p:spPr>
            <a:xfrm>
              <a:off x="4597400" y="990153"/>
              <a:ext cx="850900" cy="140148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88" name="87 Forma libre"/>
            <p:cNvSpPr/>
            <p:nvPr/>
          </p:nvSpPr>
          <p:spPr>
            <a:xfrm>
              <a:off x="4902200" y="761732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10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8122" y="4369977"/>
            <a:ext cx="1260912" cy="6702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rectangular redondeada"/>
          <p:cNvSpPr/>
          <p:nvPr/>
        </p:nvSpPr>
        <p:spPr>
          <a:xfrm>
            <a:off x="395536" y="260648"/>
            <a:ext cx="2699514" cy="650682"/>
          </a:xfrm>
          <a:prstGeom prst="wedgeRoundRectCallout">
            <a:avLst>
              <a:gd name="adj1" fmla="val -7835"/>
              <a:gd name="adj2" fmla="val 109343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solidFill>
                  <a:sysClr val="windowText" lastClr="000000"/>
                </a:solidFill>
              </a:rPr>
              <a:t>I </a:t>
            </a:r>
            <a:r>
              <a:rPr lang="es-ES_tradnl" sz="2400" b="1" dirty="0" err="1">
                <a:solidFill>
                  <a:sysClr val="windowText" lastClr="000000"/>
                </a:solidFill>
              </a:rPr>
              <a:t>need</a:t>
            </a:r>
            <a:r>
              <a:rPr lang="es-ES_tradnl" sz="2400" b="1" dirty="0">
                <a:solidFill>
                  <a:sysClr val="windowText" lastClr="000000"/>
                </a:solidFill>
              </a:rPr>
              <a:t> </a:t>
            </a:r>
            <a:r>
              <a:rPr lang="es-ES_tradnl" sz="2400" b="1" dirty="0" err="1">
                <a:solidFill>
                  <a:sysClr val="windowText" lastClr="000000"/>
                </a:solidFill>
              </a:rPr>
              <a:t>my</a:t>
            </a:r>
            <a:r>
              <a:rPr lang="es-ES_tradnl" sz="2400" b="1" dirty="0">
                <a:solidFill>
                  <a:sysClr val="windowText" lastClr="000000"/>
                </a:solidFill>
              </a:rPr>
              <a:t> </a:t>
            </a:r>
            <a:r>
              <a:rPr lang="es-ES_tradnl" sz="2800" b="1" dirty="0" err="1" smtClean="0">
                <a:solidFill>
                  <a:srgbClr val="FF0000"/>
                </a:solidFill>
              </a:rPr>
              <a:t>cap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355976" y="6237312"/>
            <a:ext cx="401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>
                <a:solidFill>
                  <a:prstClr val="black"/>
                </a:solidFill>
              </a:rPr>
              <a:t>Click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on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the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right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picture</a:t>
            </a:r>
            <a:endParaRPr lang="es-ES" sz="2400" b="1" dirty="0">
              <a:solidFill>
                <a:prstClr val="black"/>
              </a:solidFill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1431364" y="2541440"/>
            <a:ext cx="836380" cy="355429"/>
            <a:chOff x="1431364" y="2541440"/>
            <a:chExt cx="836380" cy="355429"/>
          </a:xfrm>
        </p:grpSpPr>
        <p:pic>
          <p:nvPicPr>
            <p:cNvPr id="136" name="135 Imagen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2" name="11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5" name="4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998" y="372530"/>
            <a:ext cx="1400498" cy="8213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988" y="1663333"/>
            <a:ext cx="1002989" cy="13044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318" y="4293096"/>
            <a:ext cx="1428040" cy="7924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941" y="4244332"/>
            <a:ext cx="1287947" cy="8411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339" y="1545735"/>
            <a:ext cx="856457" cy="7544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10" name="109 Grupo"/>
          <p:cNvGrpSpPr/>
          <p:nvPr/>
        </p:nvGrpSpPr>
        <p:grpSpPr>
          <a:xfrm>
            <a:off x="1431364" y="2541440"/>
            <a:ext cx="836380" cy="355429"/>
            <a:chOff x="1431364" y="2541440"/>
            <a:chExt cx="836380" cy="355429"/>
          </a:xfrm>
        </p:grpSpPr>
        <p:pic>
          <p:nvPicPr>
            <p:cNvPr id="111" name="110 Imagen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12" name="111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13" name="112 Grupo"/>
          <p:cNvGrpSpPr/>
          <p:nvPr/>
        </p:nvGrpSpPr>
        <p:grpSpPr>
          <a:xfrm>
            <a:off x="1426718" y="2552654"/>
            <a:ext cx="836380" cy="355429"/>
            <a:chOff x="1431364" y="2541440"/>
            <a:chExt cx="836380" cy="355429"/>
          </a:xfrm>
        </p:grpSpPr>
        <p:pic>
          <p:nvPicPr>
            <p:cNvPr id="114" name="113 Imagen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15" name="114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16" name="115 Grupo"/>
          <p:cNvGrpSpPr/>
          <p:nvPr/>
        </p:nvGrpSpPr>
        <p:grpSpPr>
          <a:xfrm>
            <a:off x="1417426" y="2556050"/>
            <a:ext cx="836380" cy="355429"/>
            <a:chOff x="1431364" y="2541440"/>
            <a:chExt cx="836380" cy="355429"/>
          </a:xfrm>
        </p:grpSpPr>
        <p:pic>
          <p:nvPicPr>
            <p:cNvPr id="117" name="116 Imagen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18" name="117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19" name="118 Grupo"/>
          <p:cNvGrpSpPr/>
          <p:nvPr/>
        </p:nvGrpSpPr>
        <p:grpSpPr>
          <a:xfrm>
            <a:off x="1412780" y="2548189"/>
            <a:ext cx="836380" cy="355429"/>
            <a:chOff x="1431364" y="2541440"/>
            <a:chExt cx="836380" cy="355429"/>
          </a:xfrm>
        </p:grpSpPr>
        <p:pic>
          <p:nvPicPr>
            <p:cNvPr id="120" name="119 Imagen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21" name="120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22" name="121 Grupo"/>
          <p:cNvGrpSpPr/>
          <p:nvPr/>
        </p:nvGrpSpPr>
        <p:grpSpPr>
          <a:xfrm>
            <a:off x="1426718" y="2556050"/>
            <a:ext cx="836380" cy="355429"/>
            <a:chOff x="1431364" y="2541440"/>
            <a:chExt cx="836380" cy="355429"/>
          </a:xfrm>
        </p:grpSpPr>
        <p:pic>
          <p:nvPicPr>
            <p:cNvPr id="123" name="122 Imagen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24" name="123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25" name="124 Grupo"/>
          <p:cNvGrpSpPr/>
          <p:nvPr/>
        </p:nvGrpSpPr>
        <p:grpSpPr>
          <a:xfrm>
            <a:off x="1426718" y="2537954"/>
            <a:ext cx="836380" cy="355429"/>
            <a:chOff x="1431364" y="2541440"/>
            <a:chExt cx="836380" cy="355429"/>
          </a:xfrm>
        </p:grpSpPr>
        <p:pic>
          <p:nvPicPr>
            <p:cNvPr id="126" name="125 Imagen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27" name="126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28" name="127 Grupo"/>
          <p:cNvGrpSpPr/>
          <p:nvPr/>
        </p:nvGrpSpPr>
        <p:grpSpPr>
          <a:xfrm>
            <a:off x="1426718" y="2555404"/>
            <a:ext cx="836380" cy="355429"/>
            <a:chOff x="1431364" y="2541440"/>
            <a:chExt cx="836380" cy="355429"/>
          </a:xfrm>
        </p:grpSpPr>
        <p:pic>
          <p:nvPicPr>
            <p:cNvPr id="129" name="128 Imagen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30" name="129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77" y="4155947"/>
            <a:ext cx="1359296" cy="1243481"/>
          </a:xfrm>
          <a:prstGeom prst="rect">
            <a:avLst/>
          </a:prstGeom>
        </p:spPr>
      </p:pic>
      <p:sp>
        <p:nvSpPr>
          <p:cNvPr id="52" name="51 CuadroTexto"/>
          <p:cNvSpPr txBox="1"/>
          <p:nvPr/>
        </p:nvSpPr>
        <p:spPr>
          <a:xfrm>
            <a:off x="467544" y="369652"/>
            <a:ext cx="254452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prstClr val="black"/>
                </a:solidFill>
              </a:rPr>
              <a:t>GOOOOOOD!</a:t>
            </a:r>
            <a:endParaRPr lang="es-ES" sz="2400" b="1" dirty="0">
              <a:solidFill>
                <a:prstClr val="black"/>
              </a:solidFill>
            </a:endParaRPr>
          </a:p>
        </p:txBody>
      </p:sp>
      <p:pic>
        <p:nvPicPr>
          <p:cNvPr id="53" name="52 Imagen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890" t="16930" r="40032" b="76949"/>
          <a:stretch/>
        </p:blipFill>
        <p:spPr>
          <a:xfrm>
            <a:off x="1426718" y="2103740"/>
            <a:ext cx="164452" cy="243989"/>
          </a:xfrm>
          <a:prstGeom prst="ellipse">
            <a:avLst/>
          </a:prstGeom>
          <a:ln>
            <a:solidFill>
              <a:srgbClr val="663300"/>
            </a:solidFill>
          </a:ln>
          <a:effectLst/>
        </p:spPr>
      </p:pic>
      <p:grpSp>
        <p:nvGrpSpPr>
          <p:cNvPr id="219" name="218 Grupo"/>
          <p:cNvGrpSpPr/>
          <p:nvPr/>
        </p:nvGrpSpPr>
        <p:grpSpPr>
          <a:xfrm>
            <a:off x="6660232" y="1364838"/>
            <a:ext cx="290796" cy="274140"/>
            <a:chOff x="4800228" y="761732"/>
            <a:chExt cx="290796" cy="274140"/>
          </a:xfrm>
        </p:grpSpPr>
        <p:sp>
          <p:nvSpPr>
            <p:cNvPr id="220" name="219 Forma libre"/>
            <p:cNvSpPr/>
            <p:nvPr/>
          </p:nvSpPr>
          <p:spPr>
            <a:xfrm>
              <a:off x="4800228" y="990153"/>
              <a:ext cx="290796" cy="45719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221" name="220 Forma libre"/>
            <p:cNvSpPr/>
            <p:nvPr/>
          </p:nvSpPr>
          <p:spPr>
            <a:xfrm>
              <a:off x="4902200" y="761732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54" name="53 Grupo"/>
          <p:cNvGrpSpPr/>
          <p:nvPr/>
        </p:nvGrpSpPr>
        <p:grpSpPr>
          <a:xfrm>
            <a:off x="754825" y="3095019"/>
            <a:ext cx="2108200" cy="1809750"/>
            <a:chOff x="800100" y="2711450"/>
            <a:chExt cx="2108200" cy="1809750"/>
          </a:xfrm>
        </p:grpSpPr>
        <p:sp>
          <p:nvSpPr>
            <p:cNvPr id="55" name="54 Forma libre"/>
            <p:cNvSpPr/>
            <p:nvPr/>
          </p:nvSpPr>
          <p:spPr>
            <a:xfrm>
              <a:off x="800100" y="2794000"/>
              <a:ext cx="2108200" cy="1727200"/>
            </a:xfrm>
            <a:custGeom>
              <a:avLst/>
              <a:gdLst>
                <a:gd name="connsiteX0" fmla="*/ 914400 w 2108200"/>
                <a:gd name="connsiteY0" fmla="*/ 25400 h 1727200"/>
                <a:gd name="connsiteX1" fmla="*/ 1092200 w 2108200"/>
                <a:gd name="connsiteY1" fmla="*/ 520700 h 1727200"/>
                <a:gd name="connsiteX2" fmla="*/ 1295400 w 2108200"/>
                <a:gd name="connsiteY2" fmla="*/ 25400 h 1727200"/>
                <a:gd name="connsiteX3" fmla="*/ 1498600 w 2108200"/>
                <a:gd name="connsiteY3" fmla="*/ 50800 h 1727200"/>
                <a:gd name="connsiteX4" fmla="*/ 1727200 w 2108200"/>
                <a:gd name="connsiteY4" fmla="*/ 177800 h 1727200"/>
                <a:gd name="connsiteX5" fmla="*/ 1854200 w 2108200"/>
                <a:gd name="connsiteY5" fmla="*/ 330200 h 1727200"/>
                <a:gd name="connsiteX6" fmla="*/ 2108200 w 2108200"/>
                <a:gd name="connsiteY6" fmla="*/ 723900 h 1727200"/>
                <a:gd name="connsiteX7" fmla="*/ 1739900 w 2108200"/>
                <a:gd name="connsiteY7" fmla="*/ 939800 h 1727200"/>
                <a:gd name="connsiteX8" fmla="*/ 1612900 w 2108200"/>
                <a:gd name="connsiteY8" fmla="*/ 673100 h 1727200"/>
                <a:gd name="connsiteX9" fmla="*/ 1816100 w 2108200"/>
                <a:gd name="connsiteY9" fmla="*/ 1651000 h 1727200"/>
                <a:gd name="connsiteX10" fmla="*/ 1155700 w 2108200"/>
                <a:gd name="connsiteY10" fmla="*/ 1727200 h 1727200"/>
                <a:gd name="connsiteX11" fmla="*/ 1092200 w 2108200"/>
                <a:gd name="connsiteY11" fmla="*/ 1409700 h 1727200"/>
                <a:gd name="connsiteX12" fmla="*/ 990600 w 2108200"/>
                <a:gd name="connsiteY12" fmla="*/ 1714500 h 1727200"/>
                <a:gd name="connsiteX13" fmla="*/ 355600 w 2108200"/>
                <a:gd name="connsiteY13" fmla="*/ 1638300 h 1727200"/>
                <a:gd name="connsiteX14" fmla="*/ 533400 w 2108200"/>
                <a:gd name="connsiteY14" fmla="*/ 571500 h 1727200"/>
                <a:gd name="connsiteX15" fmla="*/ 406400 w 2108200"/>
                <a:gd name="connsiteY15" fmla="*/ 927100 h 1727200"/>
                <a:gd name="connsiteX16" fmla="*/ 0 w 2108200"/>
                <a:gd name="connsiteY16" fmla="*/ 685800 h 1727200"/>
                <a:gd name="connsiteX17" fmla="*/ 419100 w 2108200"/>
                <a:gd name="connsiteY17" fmla="*/ 152400 h 1727200"/>
                <a:gd name="connsiteX18" fmla="*/ 622300 w 2108200"/>
                <a:gd name="connsiteY18" fmla="*/ 12700 h 1727200"/>
                <a:gd name="connsiteX19" fmla="*/ 787400 w 2108200"/>
                <a:gd name="connsiteY19" fmla="*/ 0 h 1727200"/>
                <a:gd name="connsiteX20" fmla="*/ 914400 w 2108200"/>
                <a:gd name="connsiteY20" fmla="*/ 25400 h 1727200"/>
                <a:gd name="connsiteX0" fmla="*/ 914400 w 2108200"/>
                <a:gd name="connsiteY0" fmla="*/ 25400 h 1727200"/>
                <a:gd name="connsiteX1" fmla="*/ 1092200 w 2108200"/>
                <a:gd name="connsiteY1" fmla="*/ 520700 h 1727200"/>
                <a:gd name="connsiteX2" fmla="*/ 1295400 w 2108200"/>
                <a:gd name="connsiteY2" fmla="*/ 25400 h 1727200"/>
                <a:gd name="connsiteX3" fmla="*/ 1498600 w 2108200"/>
                <a:gd name="connsiteY3" fmla="*/ 50800 h 1727200"/>
                <a:gd name="connsiteX4" fmla="*/ 1727200 w 2108200"/>
                <a:gd name="connsiteY4" fmla="*/ 177800 h 1727200"/>
                <a:gd name="connsiteX5" fmla="*/ 1854200 w 2108200"/>
                <a:gd name="connsiteY5" fmla="*/ 330200 h 1727200"/>
                <a:gd name="connsiteX6" fmla="*/ 2108200 w 2108200"/>
                <a:gd name="connsiteY6" fmla="*/ 723900 h 1727200"/>
                <a:gd name="connsiteX7" fmla="*/ 1739900 w 2108200"/>
                <a:gd name="connsiteY7" fmla="*/ 939800 h 1727200"/>
                <a:gd name="connsiteX8" fmla="*/ 1612900 w 2108200"/>
                <a:gd name="connsiteY8" fmla="*/ 673100 h 1727200"/>
                <a:gd name="connsiteX9" fmla="*/ 1816100 w 2108200"/>
                <a:gd name="connsiteY9" fmla="*/ 1651000 h 1727200"/>
                <a:gd name="connsiteX10" fmla="*/ 1155700 w 2108200"/>
                <a:gd name="connsiteY10" fmla="*/ 1727200 h 1727200"/>
                <a:gd name="connsiteX11" fmla="*/ 1092200 w 2108200"/>
                <a:gd name="connsiteY11" fmla="*/ 1409700 h 1727200"/>
                <a:gd name="connsiteX12" fmla="*/ 990600 w 2108200"/>
                <a:gd name="connsiteY12" fmla="*/ 1714500 h 1727200"/>
                <a:gd name="connsiteX13" fmla="*/ 355600 w 2108200"/>
                <a:gd name="connsiteY13" fmla="*/ 1638300 h 1727200"/>
                <a:gd name="connsiteX14" fmla="*/ 533400 w 2108200"/>
                <a:gd name="connsiteY14" fmla="*/ 571500 h 1727200"/>
                <a:gd name="connsiteX15" fmla="*/ 406400 w 2108200"/>
                <a:gd name="connsiteY15" fmla="*/ 927100 h 1727200"/>
                <a:gd name="connsiteX16" fmla="*/ 0 w 2108200"/>
                <a:gd name="connsiteY16" fmla="*/ 685800 h 1727200"/>
                <a:gd name="connsiteX17" fmla="*/ 419100 w 2108200"/>
                <a:gd name="connsiteY17" fmla="*/ 152400 h 1727200"/>
                <a:gd name="connsiteX18" fmla="*/ 622300 w 2108200"/>
                <a:gd name="connsiteY18" fmla="*/ 12700 h 1727200"/>
                <a:gd name="connsiteX19" fmla="*/ 787400 w 2108200"/>
                <a:gd name="connsiteY19" fmla="*/ 0 h 1727200"/>
                <a:gd name="connsiteX20" fmla="*/ 914400 w 2108200"/>
                <a:gd name="connsiteY20" fmla="*/ 25400 h 1727200"/>
                <a:gd name="connsiteX0" fmla="*/ 914400 w 2108200"/>
                <a:gd name="connsiteY0" fmla="*/ 25400 h 1727200"/>
                <a:gd name="connsiteX1" fmla="*/ 1092200 w 2108200"/>
                <a:gd name="connsiteY1" fmla="*/ 520700 h 1727200"/>
                <a:gd name="connsiteX2" fmla="*/ 1295400 w 2108200"/>
                <a:gd name="connsiteY2" fmla="*/ 25400 h 1727200"/>
                <a:gd name="connsiteX3" fmla="*/ 1498600 w 2108200"/>
                <a:gd name="connsiteY3" fmla="*/ 50800 h 1727200"/>
                <a:gd name="connsiteX4" fmla="*/ 1727200 w 2108200"/>
                <a:gd name="connsiteY4" fmla="*/ 177800 h 1727200"/>
                <a:gd name="connsiteX5" fmla="*/ 1854200 w 2108200"/>
                <a:gd name="connsiteY5" fmla="*/ 330200 h 1727200"/>
                <a:gd name="connsiteX6" fmla="*/ 2108200 w 2108200"/>
                <a:gd name="connsiteY6" fmla="*/ 723900 h 1727200"/>
                <a:gd name="connsiteX7" fmla="*/ 1739900 w 2108200"/>
                <a:gd name="connsiteY7" fmla="*/ 939800 h 1727200"/>
                <a:gd name="connsiteX8" fmla="*/ 1612900 w 2108200"/>
                <a:gd name="connsiteY8" fmla="*/ 673100 h 1727200"/>
                <a:gd name="connsiteX9" fmla="*/ 1816100 w 2108200"/>
                <a:gd name="connsiteY9" fmla="*/ 1651000 h 1727200"/>
                <a:gd name="connsiteX10" fmla="*/ 1155700 w 2108200"/>
                <a:gd name="connsiteY10" fmla="*/ 1727200 h 1727200"/>
                <a:gd name="connsiteX11" fmla="*/ 1092200 w 2108200"/>
                <a:gd name="connsiteY11" fmla="*/ 1409700 h 1727200"/>
                <a:gd name="connsiteX12" fmla="*/ 990600 w 2108200"/>
                <a:gd name="connsiteY12" fmla="*/ 1714500 h 1727200"/>
                <a:gd name="connsiteX13" fmla="*/ 355600 w 2108200"/>
                <a:gd name="connsiteY13" fmla="*/ 1638300 h 1727200"/>
                <a:gd name="connsiteX14" fmla="*/ 533400 w 2108200"/>
                <a:gd name="connsiteY14" fmla="*/ 571500 h 1727200"/>
                <a:gd name="connsiteX15" fmla="*/ 406400 w 2108200"/>
                <a:gd name="connsiteY15" fmla="*/ 927100 h 1727200"/>
                <a:gd name="connsiteX16" fmla="*/ 0 w 2108200"/>
                <a:gd name="connsiteY16" fmla="*/ 685800 h 1727200"/>
                <a:gd name="connsiteX17" fmla="*/ 419100 w 2108200"/>
                <a:gd name="connsiteY17" fmla="*/ 152400 h 1727200"/>
                <a:gd name="connsiteX18" fmla="*/ 622300 w 2108200"/>
                <a:gd name="connsiteY18" fmla="*/ 12700 h 1727200"/>
                <a:gd name="connsiteX19" fmla="*/ 787400 w 2108200"/>
                <a:gd name="connsiteY19" fmla="*/ 0 h 1727200"/>
                <a:gd name="connsiteX20" fmla="*/ 914400 w 2108200"/>
                <a:gd name="connsiteY20" fmla="*/ 25400 h 1727200"/>
                <a:gd name="connsiteX0" fmla="*/ 914400 w 2108200"/>
                <a:gd name="connsiteY0" fmla="*/ 25400 h 1727200"/>
                <a:gd name="connsiteX1" fmla="*/ 1092200 w 2108200"/>
                <a:gd name="connsiteY1" fmla="*/ 520700 h 1727200"/>
                <a:gd name="connsiteX2" fmla="*/ 1295400 w 2108200"/>
                <a:gd name="connsiteY2" fmla="*/ 25400 h 1727200"/>
                <a:gd name="connsiteX3" fmla="*/ 1498600 w 2108200"/>
                <a:gd name="connsiteY3" fmla="*/ 50800 h 1727200"/>
                <a:gd name="connsiteX4" fmla="*/ 1727200 w 2108200"/>
                <a:gd name="connsiteY4" fmla="*/ 177800 h 1727200"/>
                <a:gd name="connsiteX5" fmla="*/ 1854200 w 2108200"/>
                <a:gd name="connsiteY5" fmla="*/ 330200 h 1727200"/>
                <a:gd name="connsiteX6" fmla="*/ 2108200 w 2108200"/>
                <a:gd name="connsiteY6" fmla="*/ 723900 h 1727200"/>
                <a:gd name="connsiteX7" fmla="*/ 1739900 w 2108200"/>
                <a:gd name="connsiteY7" fmla="*/ 939800 h 1727200"/>
                <a:gd name="connsiteX8" fmla="*/ 1612900 w 2108200"/>
                <a:gd name="connsiteY8" fmla="*/ 673100 h 1727200"/>
                <a:gd name="connsiteX9" fmla="*/ 1816100 w 2108200"/>
                <a:gd name="connsiteY9" fmla="*/ 1651000 h 1727200"/>
                <a:gd name="connsiteX10" fmla="*/ 1155700 w 2108200"/>
                <a:gd name="connsiteY10" fmla="*/ 1727200 h 1727200"/>
                <a:gd name="connsiteX11" fmla="*/ 1092200 w 2108200"/>
                <a:gd name="connsiteY11" fmla="*/ 1409700 h 1727200"/>
                <a:gd name="connsiteX12" fmla="*/ 990600 w 2108200"/>
                <a:gd name="connsiteY12" fmla="*/ 1714500 h 1727200"/>
                <a:gd name="connsiteX13" fmla="*/ 355600 w 2108200"/>
                <a:gd name="connsiteY13" fmla="*/ 1638300 h 1727200"/>
                <a:gd name="connsiteX14" fmla="*/ 533400 w 2108200"/>
                <a:gd name="connsiteY14" fmla="*/ 571500 h 1727200"/>
                <a:gd name="connsiteX15" fmla="*/ 406400 w 2108200"/>
                <a:gd name="connsiteY15" fmla="*/ 927100 h 1727200"/>
                <a:gd name="connsiteX16" fmla="*/ 0 w 2108200"/>
                <a:gd name="connsiteY16" fmla="*/ 685800 h 1727200"/>
                <a:gd name="connsiteX17" fmla="*/ 419100 w 2108200"/>
                <a:gd name="connsiteY17" fmla="*/ 152400 h 1727200"/>
                <a:gd name="connsiteX18" fmla="*/ 622300 w 2108200"/>
                <a:gd name="connsiteY18" fmla="*/ 12700 h 1727200"/>
                <a:gd name="connsiteX19" fmla="*/ 787400 w 2108200"/>
                <a:gd name="connsiteY19" fmla="*/ 0 h 1727200"/>
                <a:gd name="connsiteX20" fmla="*/ 914400 w 2108200"/>
                <a:gd name="connsiteY20" fmla="*/ 25400 h 172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08200" h="1727200">
                  <a:moveTo>
                    <a:pt x="914400" y="25400"/>
                  </a:moveTo>
                  <a:lnTo>
                    <a:pt x="1092200" y="520700"/>
                  </a:lnTo>
                  <a:lnTo>
                    <a:pt x="1295400" y="25400"/>
                  </a:lnTo>
                  <a:lnTo>
                    <a:pt x="1498600" y="50800"/>
                  </a:lnTo>
                  <a:cubicBezTo>
                    <a:pt x="1612900" y="80433"/>
                    <a:pt x="1651000" y="135467"/>
                    <a:pt x="1727200" y="177800"/>
                  </a:cubicBezTo>
                  <a:cubicBezTo>
                    <a:pt x="1763183" y="247650"/>
                    <a:pt x="1805517" y="234950"/>
                    <a:pt x="1854200" y="330200"/>
                  </a:cubicBezTo>
                  <a:lnTo>
                    <a:pt x="2108200" y="723900"/>
                  </a:lnTo>
                  <a:lnTo>
                    <a:pt x="1739900" y="939800"/>
                  </a:lnTo>
                  <a:lnTo>
                    <a:pt x="1612900" y="673100"/>
                  </a:lnTo>
                  <a:lnTo>
                    <a:pt x="1816100" y="1651000"/>
                  </a:lnTo>
                  <a:lnTo>
                    <a:pt x="1155700" y="1727200"/>
                  </a:lnTo>
                  <a:lnTo>
                    <a:pt x="1092200" y="1409700"/>
                  </a:lnTo>
                  <a:lnTo>
                    <a:pt x="990600" y="1714500"/>
                  </a:lnTo>
                  <a:lnTo>
                    <a:pt x="355600" y="1638300"/>
                  </a:lnTo>
                  <a:lnTo>
                    <a:pt x="533400" y="571500"/>
                  </a:lnTo>
                  <a:lnTo>
                    <a:pt x="406400" y="927100"/>
                  </a:lnTo>
                  <a:lnTo>
                    <a:pt x="0" y="685800"/>
                  </a:lnTo>
                  <a:lnTo>
                    <a:pt x="419100" y="152400"/>
                  </a:lnTo>
                  <a:lnTo>
                    <a:pt x="622300" y="12700"/>
                  </a:lnTo>
                  <a:lnTo>
                    <a:pt x="787400" y="0"/>
                  </a:lnTo>
                  <a:lnTo>
                    <a:pt x="914400" y="25400"/>
                  </a:lnTo>
                  <a:close/>
                </a:path>
              </a:pathLst>
            </a:custGeom>
            <a:blipFill dpi="0" rotWithShape="1">
              <a:blip r:embed="rId16" cstate="print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saturation sat="200000"/>
                        </a14:imgEffect>
                        <a14:imgEffect>
                          <a14:brightnessContrast bright="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56" name="55 Conector recto"/>
            <p:cNvCxnSpPr>
              <a:endCxn id="55" idx="11"/>
            </p:cNvCxnSpPr>
            <p:nvPr/>
          </p:nvCxnSpPr>
          <p:spPr>
            <a:xfrm>
              <a:off x="1892300" y="3284984"/>
              <a:ext cx="0" cy="918716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56 Forma libre"/>
            <p:cNvSpPr/>
            <p:nvPr/>
          </p:nvSpPr>
          <p:spPr>
            <a:xfrm>
              <a:off x="1612900" y="2711450"/>
              <a:ext cx="196850" cy="374650"/>
            </a:xfrm>
            <a:custGeom>
              <a:avLst/>
              <a:gdLst>
                <a:gd name="connsiteX0" fmla="*/ 177800 w 177800"/>
                <a:gd name="connsiteY0" fmla="*/ 374650 h 374650"/>
                <a:gd name="connsiteX1" fmla="*/ 63500 w 177800"/>
                <a:gd name="connsiteY1" fmla="*/ 266700 h 374650"/>
                <a:gd name="connsiteX2" fmla="*/ 0 w 177800"/>
                <a:gd name="connsiteY2" fmla="*/ 304800 h 374650"/>
                <a:gd name="connsiteX3" fmla="*/ 12700 w 177800"/>
                <a:gd name="connsiteY3" fmla="*/ 95250 h 374650"/>
                <a:gd name="connsiteX4" fmla="*/ 95250 w 177800"/>
                <a:gd name="connsiteY4" fmla="*/ 0 h 374650"/>
                <a:gd name="connsiteX5" fmla="*/ 177800 w 177800"/>
                <a:gd name="connsiteY5" fmla="*/ 374650 h 374650"/>
                <a:gd name="connsiteX0" fmla="*/ 196850 w 196850"/>
                <a:gd name="connsiteY0" fmla="*/ 374650 h 374650"/>
                <a:gd name="connsiteX1" fmla="*/ 82550 w 196850"/>
                <a:gd name="connsiteY1" fmla="*/ 266700 h 374650"/>
                <a:gd name="connsiteX2" fmla="*/ 0 w 196850"/>
                <a:gd name="connsiteY2" fmla="*/ 336550 h 374650"/>
                <a:gd name="connsiteX3" fmla="*/ 31750 w 196850"/>
                <a:gd name="connsiteY3" fmla="*/ 95250 h 374650"/>
                <a:gd name="connsiteX4" fmla="*/ 114300 w 196850"/>
                <a:gd name="connsiteY4" fmla="*/ 0 h 374650"/>
                <a:gd name="connsiteX5" fmla="*/ 196850 w 196850"/>
                <a:gd name="connsiteY5" fmla="*/ 374650 h 37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6850" h="374650">
                  <a:moveTo>
                    <a:pt x="196850" y="374650"/>
                  </a:moveTo>
                  <a:lnTo>
                    <a:pt x="82550" y="266700"/>
                  </a:lnTo>
                  <a:lnTo>
                    <a:pt x="0" y="336550"/>
                  </a:lnTo>
                  <a:lnTo>
                    <a:pt x="31750" y="95250"/>
                  </a:lnTo>
                  <a:lnTo>
                    <a:pt x="114300" y="0"/>
                  </a:lnTo>
                  <a:lnTo>
                    <a:pt x="196850" y="374650"/>
                  </a:lnTo>
                  <a:close/>
                </a:path>
              </a:pathLst>
            </a:custGeom>
            <a:solidFill>
              <a:srgbClr val="6993C5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8" name="57 Forma libre"/>
            <p:cNvSpPr/>
            <p:nvPr/>
          </p:nvSpPr>
          <p:spPr>
            <a:xfrm flipH="1">
              <a:off x="1979050" y="2720264"/>
              <a:ext cx="241271" cy="374650"/>
            </a:xfrm>
            <a:custGeom>
              <a:avLst/>
              <a:gdLst>
                <a:gd name="connsiteX0" fmla="*/ 177800 w 177800"/>
                <a:gd name="connsiteY0" fmla="*/ 374650 h 374650"/>
                <a:gd name="connsiteX1" fmla="*/ 63500 w 177800"/>
                <a:gd name="connsiteY1" fmla="*/ 266700 h 374650"/>
                <a:gd name="connsiteX2" fmla="*/ 0 w 177800"/>
                <a:gd name="connsiteY2" fmla="*/ 304800 h 374650"/>
                <a:gd name="connsiteX3" fmla="*/ 12700 w 177800"/>
                <a:gd name="connsiteY3" fmla="*/ 95250 h 374650"/>
                <a:gd name="connsiteX4" fmla="*/ 95250 w 177800"/>
                <a:gd name="connsiteY4" fmla="*/ 0 h 374650"/>
                <a:gd name="connsiteX5" fmla="*/ 177800 w 177800"/>
                <a:gd name="connsiteY5" fmla="*/ 374650 h 374650"/>
                <a:gd name="connsiteX0" fmla="*/ 196850 w 196850"/>
                <a:gd name="connsiteY0" fmla="*/ 374650 h 374650"/>
                <a:gd name="connsiteX1" fmla="*/ 82550 w 196850"/>
                <a:gd name="connsiteY1" fmla="*/ 266700 h 374650"/>
                <a:gd name="connsiteX2" fmla="*/ 0 w 196850"/>
                <a:gd name="connsiteY2" fmla="*/ 336550 h 374650"/>
                <a:gd name="connsiteX3" fmla="*/ 31750 w 196850"/>
                <a:gd name="connsiteY3" fmla="*/ 95250 h 374650"/>
                <a:gd name="connsiteX4" fmla="*/ 114300 w 196850"/>
                <a:gd name="connsiteY4" fmla="*/ 0 h 374650"/>
                <a:gd name="connsiteX5" fmla="*/ 196850 w 196850"/>
                <a:gd name="connsiteY5" fmla="*/ 374650 h 374650"/>
                <a:gd name="connsiteX0" fmla="*/ 226680 w 226680"/>
                <a:gd name="connsiteY0" fmla="*/ 374650 h 374650"/>
                <a:gd name="connsiteX1" fmla="*/ 82550 w 226680"/>
                <a:gd name="connsiteY1" fmla="*/ 266700 h 374650"/>
                <a:gd name="connsiteX2" fmla="*/ 0 w 226680"/>
                <a:gd name="connsiteY2" fmla="*/ 336550 h 374650"/>
                <a:gd name="connsiteX3" fmla="*/ 31750 w 226680"/>
                <a:gd name="connsiteY3" fmla="*/ 95250 h 374650"/>
                <a:gd name="connsiteX4" fmla="*/ 114300 w 226680"/>
                <a:gd name="connsiteY4" fmla="*/ 0 h 374650"/>
                <a:gd name="connsiteX5" fmla="*/ 226680 w 226680"/>
                <a:gd name="connsiteY5" fmla="*/ 374650 h 37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680" h="374650">
                  <a:moveTo>
                    <a:pt x="226680" y="374650"/>
                  </a:moveTo>
                  <a:lnTo>
                    <a:pt x="82550" y="266700"/>
                  </a:lnTo>
                  <a:lnTo>
                    <a:pt x="0" y="336550"/>
                  </a:lnTo>
                  <a:lnTo>
                    <a:pt x="31750" y="95250"/>
                  </a:lnTo>
                  <a:lnTo>
                    <a:pt x="114300" y="0"/>
                  </a:lnTo>
                  <a:lnTo>
                    <a:pt x="226680" y="374650"/>
                  </a:lnTo>
                  <a:close/>
                </a:path>
              </a:pathLst>
            </a:custGeom>
            <a:solidFill>
              <a:srgbClr val="6993C5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9" name="58 Elipse"/>
            <p:cNvSpPr/>
            <p:nvPr/>
          </p:nvSpPr>
          <p:spPr>
            <a:xfrm>
              <a:off x="1779529" y="3986407"/>
              <a:ext cx="74671" cy="7467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0" name="59 Elipse"/>
            <p:cNvSpPr/>
            <p:nvPr/>
          </p:nvSpPr>
          <p:spPr>
            <a:xfrm>
              <a:off x="1782678" y="3645512"/>
              <a:ext cx="74671" cy="7467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1" name="60 Elipse"/>
            <p:cNvSpPr/>
            <p:nvPr/>
          </p:nvSpPr>
          <p:spPr>
            <a:xfrm>
              <a:off x="1772414" y="3356992"/>
              <a:ext cx="74671" cy="7467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4" name="63 Forma libre"/>
          <p:cNvSpPr/>
          <p:nvPr/>
        </p:nvSpPr>
        <p:spPr>
          <a:xfrm>
            <a:off x="1174448" y="6319115"/>
            <a:ext cx="508000" cy="304815"/>
          </a:xfrm>
          <a:custGeom>
            <a:avLst/>
            <a:gdLst>
              <a:gd name="connsiteX0" fmla="*/ 0 w 508000"/>
              <a:gd name="connsiteY0" fmla="*/ 0 h 304815"/>
              <a:gd name="connsiteX1" fmla="*/ 184150 w 508000"/>
              <a:gd name="connsiteY1" fmla="*/ 69850 h 304815"/>
              <a:gd name="connsiteX2" fmla="*/ 298450 w 508000"/>
              <a:gd name="connsiteY2" fmla="*/ 196850 h 304815"/>
              <a:gd name="connsiteX3" fmla="*/ 317500 w 508000"/>
              <a:gd name="connsiteY3" fmla="*/ 234950 h 304815"/>
              <a:gd name="connsiteX4" fmla="*/ 304800 w 508000"/>
              <a:gd name="connsiteY4" fmla="*/ 304800 h 304815"/>
              <a:gd name="connsiteX5" fmla="*/ 317500 w 508000"/>
              <a:gd name="connsiteY5" fmla="*/ 228600 h 304815"/>
              <a:gd name="connsiteX6" fmla="*/ 361950 w 508000"/>
              <a:gd name="connsiteY6" fmla="*/ 101600 h 304815"/>
              <a:gd name="connsiteX7" fmla="*/ 450850 w 508000"/>
              <a:gd name="connsiteY7" fmla="*/ 25400 h 304815"/>
              <a:gd name="connsiteX8" fmla="*/ 508000 w 508000"/>
              <a:gd name="connsiteY8" fmla="*/ 19050 h 30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8000" h="304815">
                <a:moveTo>
                  <a:pt x="0" y="0"/>
                </a:moveTo>
                <a:cubicBezTo>
                  <a:pt x="67204" y="18521"/>
                  <a:pt x="134408" y="37042"/>
                  <a:pt x="184150" y="69850"/>
                </a:cubicBezTo>
                <a:cubicBezTo>
                  <a:pt x="233892" y="102658"/>
                  <a:pt x="276225" y="169333"/>
                  <a:pt x="298450" y="196850"/>
                </a:cubicBezTo>
                <a:cubicBezTo>
                  <a:pt x="320675" y="224367"/>
                  <a:pt x="316442" y="216959"/>
                  <a:pt x="317500" y="234950"/>
                </a:cubicBezTo>
                <a:cubicBezTo>
                  <a:pt x="318558" y="252941"/>
                  <a:pt x="304800" y="305858"/>
                  <a:pt x="304800" y="304800"/>
                </a:cubicBezTo>
                <a:cubicBezTo>
                  <a:pt x="304800" y="303742"/>
                  <a:pt x="307975" y="262467"/>
                  <a:pt x="317500" y="228600"/>
                </a:cubicBezTo>
                <a:cubicBezTo>
                  <a:pt x="327025" y="194733"/>
                  <a:pt x="339725" y="135467"/>
                  <a:pt x="361950" y="101600"/>
                </a:cubicBezTo>
                <a:cubicBezTo>
                  <a:pt x="384175" y="67733"/>
                  <a:pt x="426508" y="39158"/>
                  <a:pt x="450850" y="25400"/>
                </a:cubicBezTo>
                <a:cubicBezTo>
                  <a:pt x="475192" y="11642"/>
                  <a:pt x="491596" y="15346"/>
                  <a:pt x="508000" y="19050"/>
                </a:cubicBezTo>
              </a:path>
            </a:pathLst>
          </a:custGeom>
          <a:noFill/>
          <a:ln w="57150">
            <a:solidFill>
              <a:srgbClr val="FF0000"/>
            </a:solidFill>
          </a:ln>
          <a:effectLst>
            <a:glow rad="38100">
              <a:schemeClr val="tx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64 Forma libre"/>
          <p:cNvSpPr/>
          <p:nvPr/>
        </p:nvSpPr>
        <p:spPr>
          <a:xfrm flipH="1">
            <a:off x="1864990" y="6343787"/>
            <a:ext cx="557560" cy="304815"/>
          </a:xfrm>
          <a:custGeom>
            <a:avLst/>
            <a:gdLst>
              <a:gd name="connsiteX0" fmla="*/ 0 w 508000"/>
              <a:gd name="connsiteY0" fmla="*/ 0 h 304815"/>
              <a:gd name="connsiteX1" fmla="*/ 184150 w 508000"/>
              <a:gd name="connsiteY1" fmla="*/ 69850 h 304815"/>
              <a:gd name="connsiteX2" fmla="*/ 298450 w 508000"/>
              <a:gd name="connsiteY2" fmla="*/ 196850 h 304815"/>
              <a:gd name="connsiteX3" fmla="*/ 317500 w 508000"/>
              <a:gd name="connsiteY3" fmla="*/ 234950 h 304815"/>
              <a:gd name="connsiteX4" fmla="*/ 304800 w 508000"/>
              <a:gd name="connsiteY4" fmla="*/ 304800 h 304815"/>
              <a:gd name="connsiteX5" fmla="*/ 317500 w 508000"/>
              <a:gd name="connsiteY5" fmla="*/ 228600 h 304815"/>
              <a:gd name="connsiteX6" fmla="*/ 361950 w 508000"/>
              <a:gd name="connsiteY6" fmla="*/ 101600 h 304815"/>
              <a:gd name="connsiteX7" fmla="*/ 450850 w 508000"/>
              <a:gd name="connsiteY7" fmla="*/ 25400 h 304815"/>
              <a:gd name="connsiteX8" fmla="*/ 508000 w 508000"/>
              <a:gd name="connsiteY8" fmla="*/ 19050 h 30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8000" h="304815">
                <a:moveTo>
                  <a:pt x="0" y="0"/>
                </a:moveTo>
                <a:cubicBezTo>
                  <a:pt x="67204" y="18521"/>
                  <a:pt x="134408" y="37042"/>
                  <a:pt x="184150" y="69850"/>
                </a:cubicBezTo>
                <a:cubicBezTo>
                  <a:pt x="233892" y="102658"/>
                  <a:pt x="276225" y="169333"/>
                  <a:pt x="298450" y="196850"/>
                </a:cubicBezTo>
                <a:cubicBezTo>
                  <a:pt x="320675" y="224367"/>
                  <a:pt x="316442" y="216959"/>
                  <a:pt x="317500" y="234950"/>
                </a:cubicBezTo>
                <a:cubicBezTo>
                  <a:pt x="318558" y="252941"/>
                  <a:pt x="304800" y="305858"/>
                  <a:pt x="304800" y="304800"/>
                </a:cubicBezTo>
                <a:cubicBezTo>
                  <a:pt x="304800" y="303742"/>
                  <a:pt x="307975" y="262467"/>
                  <a:pt x="317500" y="228600"/>
                </a:cubicBezTo>
                <a:cubicBezTo>
                  <a:pt x="327025" y="194733"/>
                  <a:pt x="339725" y="135467"/>
                  <a:pt x="361950" y="101600"/>
                </a:cubicBezTo>
                <a:cubicBezTo>
                  <a:pt x="384175" y="67733"/>
                  <a:pt x="426508" y="39158"/>
                  <a:pt x="450850" y="25400"/>
                </a:cubicBezTo>
                <a:cubicBezTo>
                  <a:pt x="475192" y="11642"/>
                  <a:pt x="491596" y="15346"/>
                  <a:pt x="508000" y="19050"/>
                </a:cubicBezTo>
              </a:path>
            </a:pathLst>
          </a:custGeom>
          <a:noFill/>
          <a:ln w="57150">
            <a:solidFill>
              <a:srgbClr val="FF0000"/>
            </a:solidFill>
          </a:ln>
          <a:effectLst>
            <a:glow rad="38100">
              <a:schemeClr val="tx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108" y="2042098"/>
            <a:ext cx="1185599" cy="404278"/>
          </a:xfrm>
          <a:prstGeom prst="rect">
            <a:avLst/>
          </a:prstGeom>
        </p:spPr>
      </p:pic>
      <p:cxnSp>
        <p:nvCxnSpPr>
          <p:cNvPr id="6" name="5 Conector recto"/>
          <p:cNvCxnSpPr/>
          <p:nvPr/>
        </p:nvCxnSpPr>
        <p:spPr>
          <a:xfrm flipH="1">
            <a:off x="1058465" y="2103740"/>
            <a:ext cx="193644" cy="291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69 Conector recto"/>
          <p:cNvCxnSpPr/>
          <p:nvPr/>
        </p:nvCxnSpPr>
        <p:spPr>
          <a:xfrm flipH="1" flipV="1">
            <a:off x="2437707" y="2109346"/>
            <a:ext cx="96822" cy="2351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04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E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61 Forma libre"/>
          <p:cNvSpPr/>
          <p:nvPr/>
        </p:nvSpPr>
        <p:spPr>
          <a:xfrm flipH="1">
            <a:off x="1864990" y="6203532"/>
            <a:ext cx="623583" cy="591183"/>
          </a:xfrm>
          <a:custGeom>
            <a:avLst/>
            <a:gdLst>
              <a:gd name="connsiteX0" fmla="*/ 181287 w 702948"/>
              <a:gd name="connsiteY0" fmla="*/ 11278 h 585326"/>
              <a:gd name="connsiteX1" fmla="*/ 66987 w 702948"/>
              <a:gd name="connsiteY1" fmla="*/ 214478 h 585326"/>
              <a:gd name="connsiteX2" fmla="*/ 16187 w 702948"/>
              <a:gd name="connsiteY2" fmla="*/ 366878 h 585326"/>
              <a:gd name="connsiteX3" fmla="*/ 16187 w 702948"/>
              <a:gd name="connsiteY3" fmla="*/ 519278 h 585326"/>
              <a:gd name="connsiteX4" fmla="*/ 206687 w 702948"/>
              <a:gd name="connsiteY4" fmla="*/ 582778 h 585326"/>
              <a:gd name="connsiteX5" fmla="*/ 422587 w 702948"/>
              <a:gd name="connsiteY5" fmla="*/ 570078 h 585326"/>
              <a:gd name="connsiteX6" fmla="*/ 574987 w 702948"/>
              <a:gd name="connsiteY6" fmla="*/ 544678 h 585326"/>
              <a:gd name="connsiteX7" fmla="*/ 625787 w 702948"/>
              <a:gd name="connsiteY7" fmla="*/ 493878 h 585326"/>
              <a:gd name="connsiteX8" fmla="*/ 613087 w 702948"/>
              <a:gd name="connsiteY8" fmla="*/ 328778 h 585326"/>
              <a:gd name="connsiteX9" fmla="*/ 651187 w 702948"/>
              <a:gd name="connsiteY9" fmla="*/ 189078 h 585326"/>
              <a:gd name="connsiteX10" fmla="*/ 701987 w 702948"/>
              <a:gd name="connsiteY10" fmla="*/ 87478 h 585326"/>
              <a:gd name="connsiteX11" fmla="*/ 638487 w 702948"/>
              <a:gd name="connsiteY11" fmla="*/ 36678 h 585326"/>
              <a:gd name="connsiteX12" fmla="*/ 181287 w 702948"/>
              <a:gd name="connsiteY12" fmla="*/ 11278 h 585326"/>
              <a:gd name="connsiteX0" fmla="*/ 181287 w 675147"/>
              <a:gd name="connsiteY0" fmla="*/ 10319 h 584367"/>
              <a:gd name="connsiteX1" fmla="*/ 66987 w 675147"/>
              <a:gd name="connsiteY1" fmla="*/ 213519 h 584367"/>
              <a:gd name="connsiteX2" fmla="*/ 16187 w 675147"/>
              <a:gd name="connsiteY2" fmla="*/ 365919 h 584367"/>
              <a:gd name="connsiteX3" fmla="*/ 16187 w 675147"/>
              <a:gd name="connsiteY3" fmla="*/ 518319 h 584367"/>
              <a:gd name="connsiteX4" fmla="*/ 206687 w 675147"/>
              <a:gd name="connsiteY4" fmla="*/ 581819 h 584367"/>
              <a:gd name="connsiteX5" fmla="*/ 422587 w 675147"/>
              <a:gd name="connsiteY5" fmla="*/ 569119 h 584367"/>
              <a:gd name="connsiteX6" fmla="*/ 574987 w 675147"/>
              <a:gd name="connsiteY6" fmla="*/ 543719 h 584367"/>
              <a:gd name="connsiteX7" fmla="*/ 625787 w 675147"/>
              <a:gd name="connsiteY7" fmla="*/ 492919 h 584367"/>
              <a:gd name="connsiteX8" fmla="*/ 613087 w 675147"/>
              <a:gd name="connsiteY8" fmla="*/ 327819 h 584367"/>
              <a:gd name="connsiteX9" fmla="*/ 651187 w 675147"/>
              <a:gd name="connsiteY9" fmla="*/ 188119 h 584367"/>
              <a:gd name="connsiteX10" fmla="*/ 647904 w 675147"/>
              <a:gd name="connsiteY10" fmla="*/ 86519 h 584367"/>
              <a:gd name="connsiteX11" fmla="*/ 638487 w 675147"/>
              <a:gd name="connsiteY11" fmla="*/ 35719 h 584367"/>
              <a:gd name="connsiteX12" fmla="*/ 181287 w 675147"/>
              <a:gd name="connsiteY12" fmla="*/ 10319 h 584367"/>
              <a:gd name="connsiteX0" fmla="*/ 181287 w 653444"/>
              <a:gd name="connsiteY0" fmla="*/ 16994 h 591042"/>
              <a:gd name="connsiteX1" fmla="*/ 66987 w 653444"/>
              <a:gd name="connsiteY1" fmla="*/ 220194 h 591042"/>
              <a:gd name="connsiteX2" fmla="*/ 16187 w 653444"/>
              <a:gd name="connsiteY2" fmla="*/ 372594 h 591042"/>
              <a:gd name="connsiteX3" fmla="*/ 16187 w 653444"/>
              <a:gd name="connsiteY3" fmla="*/ 524994 h 591042"/>
              <a:gd name="connsiteX4" fmla="*/ 206687 w 653444"/>
              <a:gd name="connsiteY4" fmla="*/ 588494 h 591042"/>
              <a:gd name="connsiteX5" fmla="*/ 422587 w 653444"/>
              <a:gd name="connsiteY5" fmla="*/ 575794 h 591042"/>
              <a:gd name="connsiteX6" fmla="*/ 574987 w 653444"/>
              <a:gd name="connsiteY6" fmla="*/ 550394 h 591042"/>
              <a:gd name="connsiteX7" fmla="*/ 625787 w 653444"/>
              <a:gd name="connsiteY7" fmla="*/ 499594 h 591042"/>
              <a:gd name="connsiteX8" fmla="*/ 613087 w 653444"/>
              <a:gd name="connsiteY8" fmla="*/ 334494 h 591042"/>
              <a:gd name="connsiteX9" fmla="*/ 651187 w 653444"/>
              <a:gd name="connsiteY9" fmla="*/ 194794 h 591042"/>
              <a:gd name="connsiteX10" fmla="*/ 647904 w 653444"/>
              <a:gd name="connsiteY10" fmla="*/ 93194 h 591042"/>
              <a:gd name="connsiteX11" fmla="*/ 583761 w 653444"/>
              <a:gd name="connsiteY11" fmla="*/ 20169 h 591042"/>
              <a:gd name="connsiteX12" fmla="*/ 181287 w 653444"/>
              <a:gd name="connsiteY12" fmla="*/ 16994 h 591042"/>
              <a:gd name="connsiteX0" fmla="*/ 181287 w 651302"/>
              <a:gd name="connsiteY0" fmla="*/ 17135 h 591183"/>
              <a:gd name="connsiteX1" fmla="*/ 66987 w 651302"/>
              <a:gd name="connsiteY1" fmla="*/ 220335 h 591183"/>
              <a:gd name="connsiteX2" fmla="*/ 16187 w 651302"/>
              <a:gd name="connsiteY2" fmla="*/ 372735 h 591183"/>
              <a:gd name="connsiteX3" fmla="*/ 16187 w 651302"/>
              <a:gd name="connsiteY3" fmla="*/ 525135 h 591183"/>
              <a:gd name="connsiteX4" fmla="*/ 206687 w 651302"/>
              <a:gd name="connsiteY4" fmla="*/ 588635 h 591183"/>
              <a:gd name="connsiteX5" fmla="*/ 422587 w 651302"/>
              <a:gd name="connsiteY5" fmla="*/ 575935 h 591183"/>
              <a:gd name="connsiteX6" fmla="*/ 574987 w 651302"/>
              <a:gd name="connsiteY6" fmla="*/ 550535 h 591183"/>
              <a:gd name="connsiteX7" fmla="*/ 625787 w 651302"/>
              <a:gd name="connsiteY7" fmla="*/ 499735 h 591183"/>
              <a:gd name="connsiteX8" fmla="*/ 613087 w 651302"/>
              <a:gd name="connsiteY8" fmla="*/ 334635 h 591183"/>
              <a:gd name="connsiteX9" fmla="*/ 651187 w 651302"/>
              <a:gd name="connsiteY9" fmla="*/ 194935 h 591183"/>
              <a:gd name="connsiteX10" fmla="*/ 625369 w 651302"/>
              <a:gd name="connsiteY10" fmla="*/ 96510 h 591183"/>
              <a:gd name="connsiteX11" fmla="*/ 583761 w 651302"/>
              <a:gd name="connsiteY11" fmla="*/ 20310 h 591183"/>
              <a:gd name="connsiteX12" fmla="*/ 181287 w 651302"/>
              <a:gd name="connsiteY12" fmla="*/ 17135 h 591183"/>
              <a:gd name="connsiteX0" fmla="*/ 181287 w 632268"/>
              <a:gd name="connsiteY0" fmla="*/ 17135 h 591183"/>
              <a:gd name="connsiteX1" fmla="*/ 66987 w 632268"/>
              <a:gd name="connsiteY1" fmla="*/ 220335 h 591183"/>
              <a:gd name="connsiteX2" fmla="*/ 16187 w 632268"/>
              <a:gd name="connsiteY2" fmla="*/ 372735 h 591183"/>
              <a:gd name="connsiteX3" fmla="*/ 16187 w 632268"/>
              <a:gd name="connsiteY3" fmla="*/ 525135 h 591183"/>
              <a:gd name="connsiteX4" fmla="*/ 206687 w 632268"/>
              <a:gd name="connsiteY4" fmla="*/ 588635 h 591183"/>
              <a:gd name="connsiteX5" fmla="*/ 422587 w 632268"/>
              <a:gd name="connsiteY5" fmla="*/ 575935 h 591183"/>
              <a:gd name="connsiteX6" fmla="*/ 574987 w 632268"/>
              <a:gd name="connsiteY6" fmla="*/ 550535 h 591183"/>
              <a:gd name="connsiteX7" fmla="*/ 625787 w 632268"/>
              <a:gd name="connsiteY7" fmla="*/ 499735 h 591183"/>
              <a:gd name="connsiteX8" fmla="*/ 613087 w 632268"/>
              <a:gd name="connsiteY8" fmla="*/ 334635 h 591183"/>
              <a:gd name="connsiteX9" fmla="*/ 631872 w 632268"/>
              <a:gd name="connsiteY9" fmla="*/ 201285 h 591183"/>
              <a:gd name="connsiteX10" fmla="*/ 625369 w 632268"/>
              <a:gd name="connsiteY10" fmla="*/ 96510 h 591183"/>
              <a:gd name="connsiteX11" fmla="*/ 583761 w 632268"/>
              <a:gd name="connsiteY11" fmla="*/ 20310 h 591183"/>
              <a:gd name="connsiteX12" fmla="*/ 181287 w 632268"/>
              <a:gd name="connsiteY12" fmla="*/ 17135 h 591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2268" h="591183">
                <a:moveTo>
                  <a:pt x="181287" y="17135"/>
                </a:moveTo>
                <a:cubicBezTo>
                  <a:pt x="95158" y="50472"/>
                  <a:pt x="94504" y="161068"/>
                  <a:pt x="66987" y="220335"/>
                </a:cubicBezTo>
                <a:cubicBezTo>
                  <a:pt x="39470" y="279602"/>
                  <a:pt x="24654" y="321935"/>
                  <a:pt x="16187" y="372735"/>
                </a:cubicBezTo>
                <a:cubicBezTo>
                  <a:pt x="7720" y="423535"/>
                  <a:pt x="-15563" y="489152"/>
                  <a:pt x="16187" y="525135"/>
                </a:cubicBezTo>
                <a:cubicBezTo>
                  <a:pt x="47937" y="561118"/>
                  <a:pt x="138954" y="580168"/>
                  <a:pt x="206687" y="588635"/>
                </a:cubicBezTo>
                <a:cubicBezTo>
                  <a:pt x="274420" y="597102"/>
                  <a:pt x="361204" y="582285"/>
                  <a:pt x="422587" y="575935"/>
                </a:cubicBezTo>
                <a:cubicBezTo>
                  <a:pt x="483970" y="569585"/>
                  <a:pt x="541120" y="563235"/>
                  <a:pt x="574987" y="550535"/>
                </a:cubicBezTo>
                <a:cubicBezTo>
                  <a:pt x="608854" y="537835"/>
                  <a:pt x="619437" y="535718"/>
                  <a:pt x="625787" y="499735"/>
                </a:cubicBezTo>
                <a:cubicBezTo>
                  <a:pt x="632137" y="463752"/>
                  <a:pt x="612073" y="384377"/>
                  <a:pt x="613087" y="334635"/>
                </a:cubicBezTo>
                <a:cubicBezTo>
                  <a:pt x="614101" y="284893"/>
                  <a:pt x="629825" y="240972"/>
                  <a:pt x="631872" y="201285"/>
                </a:cubicBezTo>
                <a:cubicBezTo>
                  <a:pt x="633919" y="161598"/>
                  <a:pt x="627486" y="121910"/>
                  <a:pt x="625369" y="96510"/>
                </a:cubicBezTo>
                <a:cubicBezTo>
                  <a:pt x="623252" y="71110"/>
                  <a:pt x="657775" y="33539"/>
                  <a:pt x="583761" y="20310"/>
                </a:cubicBezTo>
                <a:cubicBezTo>
                  <a:pt x="509747" y="7081"/>
                  <a:pt x="267416" y="-16202"/>
                  <a:pt x="181287" y="17135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261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3" name="62 Forma libre"/>
          <p:cNvSpPr/>
          <p:nvPr/>
        </p:nvSpPr>
        <p:spPr>
          <a:xfrm>
            <a:off x="1058465" y="6203532"/>
            <a:ext cx="702948" cy="585326"/>
          </a:xfrm>
          <a:custGeom>
            <a:avLst/>
            <a:gdLst>
              <a:gd name="connsiteX0" fmla="*/ 181287 w 702948"/>
              <a:gd name="connsiteY0" fmla="*/ 11278 h 585326"/>
              <a:gd name="connsiteX1" fmla="*/ 66987 w 702948"/>
              <a:gd name="connsiteY1" fmla="*/ 214478 h 585326"/>
              <a:gd name="connsiteX2" fmla="*/ 16187 w 702948"/>
              <a:gd name="connsiteY2" fmla="*/ 366878 h 585326"/>
              <a:gd name="connsiteX3" fmla="*/ 16187 w 702948"/>
              <a:gd name="connsiteY3" fmla="*/ 519278 h 585326"/>
              <a:gd name="connsiteX4" fmla="*/ 206687 w 702948"/>
              <a:gd name="connsiteY4" fmla="*/ 582778 h 585326"/>
              <a:gd name="connsiteX5" fmla="*/ 422587 w 702948"/>
              <a:gd name="connsiteY5" fmla="*/ 570078 h 585326"/>
              <a:gd name="connsiteX6" fmla="*/ 574987 w 702948"/>
              <a:gd name="connsiteY6" fmla="*/ 544678 h 585326"/>
              <a:gd name="connsiteX7" fmla="*/ 625787 w 702948"/>
              <a:gd name="connsiteY7" fmla="*/ 493878 h 585326"/>
              <a:gd name="connsiteX8" fmla="*/ 613087 w 702948"/>
              <a:gd name="connsiteY8" fmla="*/ 328778 h 585326"/>
              <a:gd name="connsiteX9" fmla="*/ 651187 w 702948"/>
              <a:gd name="connsiteY9" fmla="*/ 189078 h 585326"/>
              <a:gd name="connsiteX10" fmla="*/ 701987 w 702948"/>
              <a:gd name="connsiteY10" fmla="*/ 87478 h 585326"/>
              <a:gd name="connsiteX11" fmla="*/ 638487 w 702948"/>
              <a:gd name="connsiteY11" fmla="*/ 36678 h 585326"/>
              <a:gd name="connsiteX12" fmla="*/ 181287 w 702948"/>
              <a:gd name="connsiteY12" fmla="*/ 11278 h 585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2948" h="585326">
                <a:moveTo>
                  <a:pt x="181287" y="11278"/>
                </a:moveTo>
                <a:cubicBezTo>
                  <a:pt x="86037" y="40911"/>
                  <a:pt x="94504" y="155211"/>
                  <a:pt x="66987" y="214478"/>
                </a:cubicBezTo>
                <a:cubicBezTo>
                  <a:pt x="39470" y="273745"/>
                  <a:pt x="24654" y="316078"/>
                  <a:pt x="16187" y="366878"/>
                </a:cubicBezTo>
                <a:cubicBezTo>
                  <a:pt x="7720" y="417678"/>
                  <a:pt x="-15563" y="483295"/>
                  <a:pt x="16187" y="519278"/>
                </a:cubicBezTo>
                <a:cubicBezTo>
                  <a:pt x="47937" y="555261"/>
                  <a:pt x="138954" y="574311"/>
                  <a:pt x="206687" y="582778"/>
                </a:cubicBezTo>
                <a:cubicBezTo>
                  <a:pt x="274420" y="591245"/>
                  <a:pt x="361204" y="576428"/>
                  <a:pt x="422587" y="570078"/>
                </a:cubicBezTo>
                <a:cubicBezTo>
                  <a:pt x="483970" y="563728"/>
                  <a:pt x="541120" y="557378"/>
                  <a:pt x="574987" y="544678"/>
                </a:cubicBezTo>
                <a:cubicBezTo>
                  <a:pt x="608854" y="531978"/>
                  <a:pt x="619437" y="529861"/>
                  <a:pt x="625787" y="493878"/>
                </a:cubicBezTo>
                <a:cubicBezTo>
                  <a:pt x="632137" y="457895"/>
                  <a:pt x="608854" y="379578"/>
                  <a:pt x="613087" y="328778"/>
                </a:cubicBezTo>
                <a:cubicBezTo>
                  <a:pt x="617320" y="277978"/>
                  <a:pt x="636370" y="229295"/>
                  <a:pt x="651187" y="189078"/>
                </a:cubicBezTo>
                <a:cubicBezTo>
                  <a:pt x="666004" y="148861"/>
                  <a:pt x="704104" y="112878"/>
                  <a:pt x="701987" y="87478"/>
                </a:cubicBezTo>
                <a:cubicBezTo>
                  <a:pt x="699870" y="62078"/>
                  <a:pt x="721037" y="55728"/>
                  <a:pt x="638487" y="36678"/>
                </a:cubicBezTo>
                <a:cubicBezTo>
                  <a:pt x="555937" y="17628"/>
                  <a:pt x="276537" y="-18355"/>
                  <a:pt x="181287" y="11278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261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757" y="1582031"/>
            <a:ext cx="1600651" cy="14118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776" y="1536082"/>
            <a:ext cx="1691614" cy="15589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15 Grupo"/>
          <p:cNvGrpSpPr/>
          <p:nvPr/>
        </p:nvGrpSpPr>
        <p:grpSpPr>
          <a:xfrm>
            <a:off x="4502766" y="1367127"/>
            <a:ext cx="429274" cy="366280"/>
            <a:chOff x="4807238" y="742800"/>
            <a:chExt cx="429274" cy="366280"/>
          </a:xfrm>
        </p:grpSpPr>
        <p:sp>
          <p:nvSpPr>
            <p:cNvPr id="14" name="13 Forma libre"/>
            <p:cNvSpPr/>
            <p:nvPr/>
          </p:nvSpPr>
          <p:spPr>
            <a:xfrm>
              <a:off x="4807238" y="990152"/>
              <a:ext cx="429274" cy="118928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5" name="14 Forma libre"/>
            <p:cNvSpPr/>
            <p:nvPr/>
          </p:nvSpPr>
          <p:spPr>
            <a:xfrm>
              <a:off x="4939191" y="742800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95" name="194 Grupo"/>
          <p:cNvGrpSpPr/>
          <p:nvPr/>
        </p:nvGrpSpPr>
        <p:grpSpPr>
          <a:xfrm>
            <a:off x="5675776" y="1386059"/>
            <a:ext cx="288032" cy="249369"/>
            <a:chOff x="4899896" y="746754"/>
            <a:chExt cx="288032" cy="289118"/>
          </a:xfrm>
        </p:grpSpPr>
        <p:sp>
          <p:nvSpPr>
            <p:cNvPr id="196" name="195 Forma libre"/>
            <p:cNvSpPr/>
            <p:nvPr/>
          </p:nvSpPr>
          <p:spPr>
            <a:xfrm>
              <a:off x="4899896" y="990153"/>
              <a:ext cx="288032" cy="45719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97" name="196 Forma libre"/>
            <p:cNvSpPr/>
            <p:nvPr/>
          </p:nvSpPr>
          <p:spPr>
            <a:xfrm>
              <a:off x="4984884" y="746754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176" name="175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09129"/>
            <a:ext cx="2791737" cy="563223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86" name="85 Grupo"/>
          <p:cNvGrpSpPr/>
          <p:nvPr/>
        </p:nvGrpSpPr>
        <p:grpSpPr>
          <a:xfrm>
            <a:off x="7479696" y="1371771"/>
            <a:ext cx="850900" cy="368569"/>
            <a:chOff x="4597400" y="761732"/>
            <a:chExt cx="850900" cy="368569"/>
          </a:xfrm>
        </p:grpSpPr>
        <p:sp>
          <p:nvSpPr>
            <p:cNvPr id="87" name="86 Forma libre"/>
            <p:cNvSpPr/>
            <p:nvPr/>
          </p:nvSpPr>
          <p:spPr>
            <a:xfrm>
              <a:off x="4597400" y="990153"/>
              <a:ext cx="850900" cy="140148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88" name="87 Forma libre"/>
            <p:cNvSpPr/>
            <p:nvPr/>
          </p:nvSpPr>
          <p:spPr>
            <a:xfrm>
              <a:off x="4902200" y="761732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10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8122" y="4369977"/>
            <a:ext cx="1260912" cy="6702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998" y="372530"/>
            <a:ext cx="1400498" cy="8213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988" y="1663333"/>
            <a:ext cx="1002989" cy="13044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318" y="4293096"/>
            <a:ext cx="1428040" cy="7924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941" y="4244332"/>
            <a:ext cx="1287947" cy="8411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339" y="1545735"/>
            <a:ext cx="856457" cy="7544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77" y="4155947"/>
            <a:ext cx="1359296" cy="1243481"/>
          </a:xfrm>
          <a:prstGeom prst="rect">
            <a:avLst/>
          </a:prstGeom>
        </p:spPr>
      </p:pic>
      <p:sp>
        <p:nvSpPr>
          <p:cNvPr id="52" name="51 CuadroTexto"/>
          <p:cNvSpPr txBox="1"/>
          <p:nvPr/>
        </p:nvSpPr>
        <p:spPr>
          <a:xfrm>
            <a:off x="467544" y="375047"/>
            <a:ext cx="254452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prstClr val="black"/>
                </a:solidFill>
              </a:rPr>
              <a:t>GOOOOOOD!</a:t>
            </a:r>
            <a:endParaRPr lang="es-ES" sz="2400" b="1" dirty="0">
              <a:solidFill>
                <a:prstClr val="black"/>
              </a:solidFill>
            </a:endParaRPr>
          </a:p>
        </p:txBody>
      </p:sp>
      <p:pic>
        <p:nvPicPr>
          <p:cNvPr id="53" name="52 Imagen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890" t="16930" r="40032" b="76949"/>
          <a:stretch/>
        </p:blipFill>
        <p:spPr>
          <a:xfrm>
            <a:off x="1426718" y="2103740"/>
            <a:ext cx="164452" cy="243989"/>
          </a:xfrm>
          <a:prstGeom prst="ellipse">
            <a:avLst/>
          </a:prstGeom>
          <a:ln>
            <a:solidFill>
              <a:srgbClr val="663300"/>
            </a:solidFill>
          </a:ln>
          <a:effectLst/>
        </p:spPr>
      </p:pic>
      <p:grpSp>
        <p:nvGrpSpPr>
          <p:cNvPr id="219" name="218 Grupo"/>
          <p:cNvGrpSpPr/>
          <p:nvPr/>
        </p:nvGrpSpPr>
        <p:grpSpPr>
          <a:xfrm>
            <a:off x="6660232" y="1364838"/>
            <a:ext cx="290796" cy="274140"/>
            <a:chOff x="4800228" y="761732"/>
            <a:chExt cx="290796" cy="274140"/>
          </a:xfrm>
        </p:grpSpPr>
        <p:sp>
          <p:nvSpPr>
            <p:cNvPr id="220" name="219 Forma libre"/>
            <p:cNvSpPr/>
            <p:nvPr/>
          </p:nvSpPr>
          <p:spPr>
            <a:xfrm>
              <a:off x="4800228" y="990153"/>
              <a:ext cx="290796" cy="45719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221" name="220 Forma libre"/>
            <p:cNvSpPr/>
            <p:nvPr/>
          </p:nvSpPr>
          <p:spPr>
            <a:xfrm>
              <a:off x="4902200" y="761732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54" name="53 Grupo"/>
          <p:cNvGrpSpPr/>
          <p:nvPr/>
        </p:nvGrpSpPr>
        <p:grpSpPr>
          <a:xfrm>
            <a:off x="754825" y="3095019"/>
            <a:ext cx="2108200" cy="1809750"/>
            <a:chOff x="800100" y="2711450"/>
            <a:chExt cx="2108200" cy="1809750"/>
          </a:xfrm>
        </p:grpSpPr>
        <p:sp>
          <p:nvSpPr>
            <p:cNvPr id="55" name="54 Forma libre"/>
            <p:cNvSpPr/>
            <p:nvPr/>
          </p:nvSpPr>
          <p:spPr>
            <a:xfrm>
              <a:off x="800100" y="2794000"/>
              <a:ext cx="2108200" cy="1727200"/>
            </a:xfrm>
            <a:custGeom>
              <a:avLst/>
              <a:gdLst>
                <a:gd name="connsiteX0" fmla="*/ 914400 w 2108200"/>
                <a:gd name="connsiteY0" fmla="*/ 25400 h 1727200"/>
                <a:gd name="connsiteX1" fmla="*/ 1092200 w 2108200"/>
                <a:gd name="connsiteY1" fmla="*/ 520700 h 1727200"/>
                <a:gd name="connsiteX2" fmla="*/ 1295400 w 2108200"/>
                <a:gd name="connsiteY2" fmla="*/ 25400 h 1727200"/>
                <a:gd name="connsiteX3" fmla="*/ 1498600 w 2108200"/>
                <a:gd name="connsiteY3" fmla="*/ 50800 h 1727200"/>
                <a:gd name="connsiteX4" fmla="*/ 1727200 w 2108200"/>
                <a:gd name="connsiteY4" fmla="*/ 177800 h 1727200"/>
                <a:gd name="connsiteX5" fmla="*/ 1854200 w 2108200"/>
                <a:gd name="connsiteY5" fmla="*/ 330200 h 1727200"/>
                <a:gd name="connsiteX6" fmla="*/ 2108200 w 2108200"/>
                <a:gd name="connsiteY6" fmla="*/ 723900 h 1727200"/>
                <a:gd name="connsiteX7" fmla="*/ 1739900 w 2108200"/>
                <a:gd name="connsiteY7" fmla="*/ 939800 h 1727200"/>
                <a:gd name="connsiteX8" fmla="*/ 1612900 w 2108200"/>
                <a:gd name="connsiteY8" fmla="*/ 673100 h 1727200"/>
                <a:gd name="connsiteX9" fmla="*/ 1816100 w 2108200"/>
                <a:gd name="connsiteY9" fmla="*/ 1651000 h 1727200"/>
                <a:gd name="connsiteX10" fmla="*/ 1155700 w 2108200"/>
                <a:gd name="connsiteY10" fmla="*/ 1727200 h 1727200"/>
                <a:gd name="connsiteX11" fmla="*/ 1092200 w 2108200"/>
                <a:gd name="connsiteY11" fmla="*/ 1409700 h 1727200"/>
                <a:gd name="connsiteX12" fmla="*/ 990600 w 2108200"/>
                <a:gd name="connsiteY12" fmla="*/ 1714500 h 1727200"/>
                <a:gd name="connsiteX13" fmla="*/ 355600 w 2108200"/>
                <a:gd name="connsiteY13" fmla="*/ 1638300 h 1727200"/>
                <a:gd name="connsiteX14" fmla="*/ 533400 w 2108200"/>
                <a:gd name="connsiteY14" fmla="*/ 571500 h 1727200"/>
                <a:gd name="connsiteX15" fmla="*/ 406400 w 2108200"/>
                <a:gd name="connsiteY15" fmla="*/ 927100 h 1727200"/>
                <a:gd name="connsiteX16" fmla="*/ 0 w 2108200"/>
                <a:gd name="connsiteY16" fmla="*/ 685800 h 1727200"/>
                <a:gd name="connsiteX17" fmla="*/ 419100 w 2108200"/>
                <a:gd name="connsiteY17" fmla="*/ 152400 h 1727200"/>
                <a:gd name="connsiteX18" fmla="*/ 622300 w 2108200"/>
                <a:gd name="connsiteY18" fmla="*/ 12700 h 1727200"/>
                <a:gd name="connsiteX19" fmla="*/ 787400 w 2108200"/>
                <a:gd name="connsiteY19" fmla="*/ 0 h 1727200"/>
                <a:gd name="connsiteX20" fmla="*/ 914400 w 2108200"/>
                <a:gd name="connsiteY20" fmla="*/ 25400 h 1727200"/>
                <a:gd name="connsiteX0" fmla="*/ 914400 w 2108200"/>
                <a:gd name="connsiteY0" fmla="*/ 25400 h 1727200"/>
                <a:gd name="connsiteX1" fmla="*/ 1092200 w 2108200"/>
                <a:gd name="connsiteY1" fmla="*/ 520700 h 1727200"/>
                <a:gd name="connsiteX2" fmla="*/ 1295400 w 2108200"/>
                <a:gd name="connsiteY2" fmla="*/ 25400 h 1727200"/>
                <a:gd name="connsiteX3" fmla="*/ 1498600 w 2108200"/>
                <a:gd name="connsiteY3" fmla="*/ 50800 h 1727200"/>
                <a:gd name="connsiteX4" fmla="*/ 1727200 w 2108200"/>
                <a:gd name="connsiteY4" fmla="*/ 177800 h 1727200"/>
                <a:gd name="connsiteX5" fmla="*/ 1854200 w 2108200"/>
                <a:gd name="connsiteY5" fmla="*/ 330200 h 1727200"/>
                <a:gd name="connsiteX6" fmla="*/ 2108200 w 2108200"/>
                <a:gd name="connsiteY6" fmla="*/ 723900 h 1727200"/>
                <a:gd name="connsiteX7" fmla="*/ 1739900 w 2108200"/>
                <a:gd name="connsiteY7" fmla="*/ 939800 h 1727200"/>
                <a:gd name="connsiteX8" fmla="*/ 1612900 w 2108200"/>
                <a:gd name="connsiteY8" fmla="*/ 673100 h 1727200"/>
                <a:gd name="connsiteX9" fmla="*/ 1816100 w 2108200"/>
                <a:gd name="connsiteY9" fmla="*/ 1651000 h 1727200"/>
                <a:gd name="connsiteX10" fmla="*/ 1155700 w 2108200"/>
                <a:gd name="connsiteY10" fmla="*/ 1727200 h 1727200"/>
                <a:gd name="connsiteX11" fmla="*/ 1092200 w 2108200"/>
                <a:gd name="connsiteY11" fmla="*/ 1409700 h 1727200"/>
                <a:gd name="connsiteX12" fmla="*/ 990600 w 2108200"/>
                <a:gd name="connsiteY12" fmla="*/ 1714500 h 1727200"/>
                <a:gd name="connsiteX13" fmla="*/ 355600 w 2108200"/>
                <a:gd name="connsiteY13" fmla="*/ 1638300 h 1727200"/>
                <a:gd name="connsiteX14" fmla="*/ 533400 w 2108200"/>
                <a:gd name="connsiteY14" fmla="*/ 571500 h 1727200"/>
                <a:gd name="connsiteX15" fmla="*/ 406400 w 2108200"/>
                <a:gd name="connsiteY15" fmla="*/ 927100 h 1727200"/>
                <a:gd name="connsiteX16" fmla="*/ 0 w 2108200"/>
                <a:gd name="connsiteY16" fmla="*/ 685800 h 1727200"/>
                <a:gd name="connsiteX17" fmla="*/ 419100 w 2108200"/>
                <a:gd name="connsiteY17" fmla="*/ 152400 h 1727200"/>
                <a:gd name="connsiteX18" fmla="*/ 622300 w 2108200"/>
                <a:gd name="connsiteY18" fmla="*/ 12700 h 1727200"/>
                <a:gd name="connsiteX19" fmla="*/ 787400 w 2108200"/>
                <a:gd name="connsiteY19" fmla="*/ 0 h 1727200"/>
                <a:gd name="connsiteX20" fmla="*/ 914400 w 2108200"/>
                <a:gd name="connsiteY20" fmla="*/ 25400 h 1727200"/>
                <a:gd name="connsiteX0" fmla="*/ 914400 w 2108200"/>
                <a:gd name="connsiteY0" fmla="*/ 25400 h 1727200"/>
                <a:gd name="connsiteX1" fmla="*/ 1092200 w 2108200"/>
                <a:gd name="connsiteY1" fmla="*/ 520700 h 1727200"/>
                <a:gd name="connsiteX2" fmla="*/ 1295400 w 2108200"/>
                <a:gd name="connsiteY2" fmla="*/ 25400 h 1727200"/>
                <a:gd name="connsiteX3" fmla="*/ 1498600 w 2108200"/>
                <a:gd name="connsiteY3" fmla="*/ 50800 h 1727200"/>
                <a:gd name="connsiteX4" fmla="*/ 1727200 w 2108200"/>
                <a:gd name="connsiteY4" fmla="*/ 177800 h 1727200"/>
                <a:gd name="connsiteX5" fmla="*/ 1854200 w 2108200"/>
                <a:gd name="connsiteY5" fmla="*/ 330200 h 1727200"/>
                <a:gd name="connsiteX6" fmla="*/ 2108200 w 2108200"/>
                <a:gd name="connsiteY6" fmla="*/ 723900 h 1727200"/>
                <a:gd name="connsiteX7" fmla="*/ 1739900 w 2108200"/>
                <a:gd name="connsiteY7" fmla="*/ 939800 h 1727200"/>
                <a:gd name="connsiteX8" fmla="*/ 1612900 w 2108200"/>
                <a:gd name="connsiteY8" fmla="*/ 673100 h 1727200"/>
                <a:gd name="connsiteX9" fmla="*/ 1816100 w 2108200"/>
                <a:gd name="connsiteY9" fmla="*/ 1651000 h 1727200"/>
                <a:gd name="connsiteX10" fmla="*/ 1155700 w 2108200"/>
                <a:gd name="connsiteY10" fmla="*/ 1727200 h 1727200"/>
                <a:gd name="connsiteX11" fmla="*/ 1092200 w 2108200"/>
                <a:gd name="connsiteY11" fmla="*/ 1409700 h 1727200"/>
                <a:gd name="connsiteX12" fmla="*/ 990600 w 2108200"/>
                <a:gd name="connsiteY12" fmla="*/ 1714500 h 1727200"/>
                <a:gd name="connsiteX13" fmla="*/ 355600 w 2108200"/>
                <a:gd name="connsiteY13" fmla="*/ 1638300 h 1727200"/>
                <a:gd name="connsiteX14" fmla="*/ 533400 w 2108200"/>
                <a:gd name="connsiteY14" fmla="*/ 571500 h 1727200"/>
                <a:gd name="connsiteX15" fmla="*/ 406400 w 2108200"/>
                <a:gd name="connsiteY15" fmla="*/ 927100 h 1727200"/>
                <a:gd name="connsiteX16" fmla="*/ 0 w 2108200"/>
                <a:gd name="connsiteY16" fmla="*/ 685800 h 1727200"/>
                <a:gd name="connsiteX17" fmla="*/ 419100 w 2108200"/>
                <a:gd name="connsiteY17" fmla="*/ 152400 h 1727200"/>
                <a:gd name="connsiteX18" fmla="*/ 622300 w 2108200"/>
                <a:gd name="connsiteY18" fmla="*/ 12700 h 1727200"/>
                <a:gd name="connsiteX19" fmla="*/ 787400 w 2108200"/>
                <a:gd name="connsiteY19" fmla="*/ 0 h 1727200"/>
                <a:gd name="connsiteX20" fmla="*/ 914400 w 2108200"/>
                <a:gd name="connsiteY20" fmla="*/ 25400 h 1727200"/>
                <a:gd name="connsiteX0" fmla="*/ 914400 w 2108200"/>
                <a:gd name="connsiteY0" fmla="*/ 25400 h 1727200"/>
                <a:gd name="connsiteX1" fmla="*/ 1092200 w 2108200"/>
                <a:gd name="connsiteY1" fmla="*/ 520700 h 1727200"/>
                <a:gd name="connsiteX2" fmla="*/ 1295400 w 2108200"/>
                <a:gd name="connsiteY2" fmla="*/ 25400 h 1727200"/>
                <a:gd name="connsiteX3" fmla="*/ 1498600 w 2108200"/>
                <a:gd name="connsiteY3" fmla="*/ 50800 h 1727200"/>
                <a:gd name="connsiteX4" fmla="*/ 1727200 w 2108200"/>
                <a:gd name="connsiteY4" fmla="*/ 177800 h 1727200"/>
                <a:gd name="connsiteX5" fmla="*/ 1854200 w 2108200"/>
                <a:gd name="connsiteY5" fmla="*/ 330200 h 1727200"/>
                <a:gd name="connsiteX6" fmla="*/ 2108200 w 2108200"/>
                <a:gd name="connsiteY6" fmla="*/ 723900 h 1727200"/>
                <a:gd name="connsiteX7" fmla="*/ 1739900 w 2108200"/>
                <a:gd name="connsiteY7" fmla="*/ 939800 h 1727200"/>
                <a:gd name="connsiteX8" fmla="*/ 1612900 w 2108200"/>
                <a:gd name="connsiteY8" fmla="*/ 673100 h 1727200"/>
                <a:gd name="connsiteX9" fmla="*/ 1816100 w 2108200"/>
                <a:gd name="connsiteY9" fmla="*/ 1651000 h 1727200"/>
                <a:gd name="connsiteX10" fmla="*/ 1155700 w 2108200"/>
                <a:gd name="connsiteY10" fmla="*/ 1727200 h 1727200"/>
                <a:gd name="connsiteX11" fmla="*/ 1092200 w 2108200"/>
                <a:gd name="connsiteY11" fmla="*/ 1409700 h 1727200"/>
                <a:gd name="connsiteX12" fmla="*/ 990600 w 2108200"/>
                <a:gd name="connsiteY12" fmla="*/ 1714500 h 1727200"/>
                <a:gd name="connsiteX13" fmla="*/ 355600 w 2108200"/>
                <a:gd name="connsiteY13" fmla="*/ 1638300 h 1727200"/>
                <a:gd name="connsiteX14" fmla="*/ 533400 w 2108200"/>
                <a:gd name="connsiteY14" fmla="*/ 571500 h 1727200"/>
                <a:gd name="connsiteX15" fmla="*/ 406400 w 2108200"/>
                <a:gd name="connsiteY15" fmla="*/ 927100 h 1727200"/>
                <a:gd name="connsiteX16" fmla="*/ 0 w 2108200"/>
                <a:gd name="connsiteY16" fmla="*/ 685800 h 1727200"/>
                <a:gd name="connsiteX17" fmla="*/ 419100 w 2108200"/>
                <a:gd name="connsiteY17" fmla="*/ 152400 h 1727200"/>
                <a:gd name="connsiteX18" fmla="*/ 622300 w 2108200"/>
                <a:gd name="connsiteY18" fmla="*/ 12700 h 1727200"/>
                <a:gd name="connsiteX19" fmla="*/ 787400 w 2108200"/>
                <a:gd name="connsiteY19" fmla="*/ 0 h 1727200"/>
                <a:gd name="connsiteX20" fmla="*/ 914400 w 2108200"/>
                <a:gd name="connsiteY20" fmla="*/ 25400 h 172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08200" h="1727200">
                  <a:moveTo>
                    <a:pt x="914400" y="25400"/>
                  </a:moveTo>
                  <a:lnTo>
                    <a:pt x="1092200" y="520700"/>
                  </a:lnTo>
                  <a:lnTo>
                    <a:pt x="1295400" y="25400"/>
                  </a:lnTo>
                  <a:lnTo>
                    <a:pt x="1498600" y="50800"/>
                  </a:lnTo>
                  <a:cubicBezTo>
                    <a:pt x="1612900" y="80433"/>
                    <a:pt x="1651000" y="135467"/>
                    <a:pt x="1727200" y="177800"/>
                  </a:cubicBezTo>
                  <a:cubicBezTo>
                    <a:pt x="1763183" y="247650"/>
                    <a:pt x="1805517" y="234950"/>
                    <a:pt x="1854200" y="330200"/>
                  </a:cubicBezTo>
                  <a:lnTo>
                    <a:pt x="2108200" y="723900"/>
                  </a:lnTo>
                  <a:lnTo>
                    <a:pt x="1739900" y="939800"/>
                  </a:lnTo>
                  <a:lnTo>
                    <a:pt x="1612900" y="673100"/>
                  </a:lnTo>
                  <a:lnTo>
                    <a:pt x="1816100" y="1651000"/>
                  </a:lnTo>
                  <a:lnTo>
                    <a:pt x="1155700" y="1727200"/>
                  </a:lnTo>
                  <a:lnTo>
                    <a:pt x="1092200" y="1409700"/>
                  </a:lnTo>
                  <a:lnTo>
                    <a:pt x="990600" y="1714500"/>
                  </a:lnTo>
                  <a:lnTo>
                    <a:pt x="355600" y="1638300"/>
                  </a:lnTo>
                  <a:lnTo>
                    <a:pt x="533400" y="571500"/>
                  </a:lnTo>
                  <a:lnTo>
                    <a:pt x="406400" y="927100"/>
                  </a:lnTo>
                  <a:lnTo>
                    <a:pt x="0" y="685800"/>
                  </a:lnTo>
                  <a:lnTo>
                    <a:pt x="419100" y="152400"/>
                  </a:lnTo>
                  <a:lnTo>
                    <a:pt x="622300" y="12700"/>
                  </a:lnTo>
                  <a:lnTo>
                    <a:pt x="787400" y="0"/>
                  </a:lnTo>
                  <a:lnTo>
                    <a:pt x="914400" y="25400"/>
                  </a:lnTo>
                  <a:close/>
                </a:path>
              </a:pathLst>
            </a:custGeom>
            <a:blipFill dpi="0" rotWithShape="1">
              <a:blip r:embed="rId14" cstate="print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200000"/>
                        </a14:imgEffect>
                        <a14:imgEffect>
                          <a14:brightnessContrast bright="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56" name="55 Conector recto"/>
            <p:cNvCxnSpPr>
              <a:endCxn id="55" idx="11"/>
            </p:cNvCxnSpPr>
            <p:nvPr/>
          </p:nvCxnSpPr>
          <p:spPr>
            <a:xfrm>
              <a:off x="1892300" y="3284984"/>
              <a:ext cx="0" cy="918716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56 Forma libre"/>
            <p:cNvSpPr/>
            <p:nvPr/>
          </p:nvSpPr>
          <p:spPr>
            <a:xfrm>
              <a:off x="1612900" y="2711450"/>
              <a:ext cx="196850" cy="374650"/>
            </a:xfrm>
            <a:custGeom>
              <a:avLst/>
              <a:gdLst>
                <a:gd name="connsiteX0" fmla="*/ 177800 w 177800"/>
                <a:gd name="connsiteY0" fmla="*/ 374650 h 374650"/>
                <a:gd name="connsiteX1" fmla="*/ 63500 w 177800"/>
                <a:gd name="connsiteY1" fmla="*/ 266700 h 374650"/>
                <a:gd name="connsiteX2" fmla="*/ 0 w 177800"/>
                <a:gd name="connsiteY2" fmla="*/ 304800 h 374650"/>
                <a:gd name="connsiteX3" fmla="*/ 12700 w 177800"/>
                <a:gd name="connsiteY3" fmla="*/ 95250 h 374650"/>
                <a:gd name="connsiteX4" fmla="*/ 95250 w 177800"/>
                <a:gd name="connsiteY4" fmla="*/ 0 h 374650"/>
                <a:gd name="connsiteX5" fmla="*/ 177800 w 177800"/>
                <a:gd name="connsiteY5" fmla="*/ 374650 h 374650"/>
                <a:gd name="connsiteX0" fmla="*/ 196850 w 196850"/>
                <a:gd name="connsiteY0" fmla="*/ 374650 h 374650"/>
                <a:gd name="connsiteX1" fmla="*/ 82550 w 196850"/>
                <a:gd name="connsiteY1" fmla="*/ 266700 h 374650"/>
                <a:gd name="connsiteX2" fmla="*/ 0 w 196850"/>
                <a:gd name="connsiteY2" fmla="*/ 336550 h 374650"/>
                <a:gd name="connsiteX3" fmla="*/ 31750 w 196850"/>
                <a:gd name="connsiteY3" fmla="*/ 95250 h 374650"/>
                <a:gd name="connsiteX4" fmla="*/ 114300 w 196850"/>
                <a:gd name="connsiteY4" fmla="*/ 0 h 374650"/>
                <a:gd name="connsiteX5" fmla="*/ 196850 w 196850"/>
                <a:gd name="connsiteY5" fmla="*/ 374650 h 37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6850" h="374650">
                  <a:moveTo>
                    <a:pt x="196850" y="374650"/>
                  </a:moveTo>
                  <a:lnTo>
                    <a:pt x="82550" y="266700"/>
                  </a:lnTo>
                  <a:lnTo>
                    <a:pt x="0" y="336550"/>
                  </a:lnTo>
                  <a:lnTo>
                    <a:pt x="31750" y="95250"/>
                  </a:lnTo>
                  <a:lnTo>
                    <a:pt x="114300" y="0"/>
                  </a:lnTo>
                  <a:lnTo>
                    <a:pt x="196850" y="374650"/>
                  </a:lnTo>
                  <a:close/>
                </a:path>
              </a:pathLst>
            </a:custGeom>
            <a:solidFill>
              <a:srgbClr val="6993C5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8" name="57 Forma libre"/>
            <p:cNvSpPr/>
            <p:nvPr/>
          </p:nvSpPr>
          <p:spPr>
            <a:xfrm flipH="1">
              <a:off x="1979050" y="2720264"/>
              <a:ext cx="241271" cy="374650"/>
            </a:xfrm>
            <a:custGeom>
              <a:avLst/>
              <a:gdLst>
                <a:gd name="connsiteX0" fmla="*/ 177800 w 177800"/>
                <a:gd name="connsiteY0" fmla="*/ 374650 h 374650"/>
                <a:gd name="connsiteX1" fmla="*/ 63500 w 177800"/>
                <a:gd name="connsiteY1" fmla="*/ 266700 h 374650"/>
                <a:gd name="connsiteX2" fmla="*/ 0 w 177800"/>
                <a:gd name="connsiteY2" fmla="*/ 304800 h 374650"/>
                <a:gd name="connsiteX3" fmla="*/ 12700 w 177800"/>
                <a:gd name="connsiteY3" fmla="*/ 95250 h 374650"/>
                <a:gd name="connsiteX4" fmla="*/ 95250 w 177800"/>
                <a:gd name="connsiteY4" fmla="*/ 0 h 374650"/>
                <a:gd name="connsiteX5" fmla="*/ 177800 w 177800"/>
                <a:gd name="connsiteY5" fmla="*/ 374650 h 374650"/>
                <a:gd name="connsiteX0" fmla="*/ 196850 w 196850"/>
                <a:gd name="connsiteY0" fmla="*/ 374650 h 374650"/>
                <a:gd name="connsiteX1" fmla="*/ 82550 w 196850"/>
                <a:gd name="connsiteY1" fmla="*/ 266700 h 374650"/>
                <a:gd name="connsiteX2" fmla="*/ 0 w 196850"/>
                <a:gd name="connsiteY2" fmla="*/ 336550 h 374650"/>
                <a:gd name="connsiteX3" fmla="*/ 31750 w 196850"/>
                <a:gd name="connsiteY3" fmla="*/ 95250 h 374650"/>
                <a:gd name="connsiteX4" fmla="*/ 114300 w 196850"/>
                <a:gd name="connsiteY4" fmla="*/ 0 h 374650"/>
                <a:gd name="connsiteX5" fmla="*/ 196850 w 196850"/>
                <a:gd name="connsiteY5" fmla="*/ 374650 h 374650"/>
                <a:gd name="connsiteX0" fmla="*/ 226680 w 226680"/>
                <a:gd name="connsiteY0" fmla="*/ 374650 h 374650"/>
                <a:gd name="connsiteX1" fmla="*/ 82550 w 226680"/>
                <a:gd name="connsiteY1" fmla="*/ 266700 h 374650"/>
                <a:gd name="connsiteX2" fmla="*/ 0 w 226680"/>
                <a:gd name="connsiteY2" fmla="*/ 336550 h 374650"/>
                <a:gd name="connsiteX3" fmla="*/ 31750 w 226680"/>
                <a:gd name="connsiteY3" fmla="*/ 95250 h 374650"/>
                <a:gd name="connsiteX4" fmla="*/ 114300 w 226680"/>
                <a:gd name="connsiteY4" fmla="*/ 0 h 374650"/>
                <a:gd name="connsiteX5" fmla="*/ 226680 w 226680"/>
                <a:gd name="connsiteY5" fmla="*/ 374650 h 37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680" h="374650">
                  <a:moveTo>
                    <a:pt x="226680" y="374650"/>
                  </a:moveTo>
                  <a:lnTo>
                    <a:pt x="82550" y="266700"/>
                  </a:lnTo>
                  <a:lnTo>
                    <a:pt x="0" y="336550"/>
                  </a:lnTo>
                  <a:lnTo>
                    <a:pt x="31750" y="95250"/>
                  </a:lnTo>
                  <a:lnTo>
                    <a:pt x="114300" y="0"/>
                  </a:lnTo>
                  <a:lnTo>
                    <a:pt x="226680" y="374650"/>
                  </a:lnTo>
                  <a:close/>
                </a:path>
              </a:pathLst>
            </a:custGeom>
            <a:solidFill>
              <a:srgbClr val="6993C5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9" name="58 Elipse"/>
            <p:cNvSpPr/>
            <p:nvPr/>
          </p:nvSpPr>
          <p:spPr>
            <a:xfrm>
              <a:off x="1779529" y="3986407"/>
              <a:ext cx="74671" cy="7467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0" name="59 Elipse"/>
            <p:cNvSpPr/>
            <p:nvPr/>
          </p:nvSpPr>
          <p:spPr>
            <a:xfrm>
              <a:off x="1782678" y="3645512"/>
              <a:ext cx="74671" cy="7467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1" name="60 Elipse"/>
            <p:cNvSpPr/>
            <p:nvPr/>
          </p:nvSpPr>
          <p:spPr>
            <a:xfrm>
              <a:off x="1772414" y="3356992"/>
              <a:ext cx="74671" cy="7467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4" name="63 Forma libre"/>
          <p:cNvSpPr/>
          <p:nvPr/>
        </p:nvSpPr>
        <p:spPr>
          <a:xfrm>
            <a:off x="1174448" y="6319115"/>
            <a:ext cx="508000" cy="304815"/>
          </a:xfrm>
          <a:custGeom>
            <a:avLst/>
            <a:gdLst>
              <a:gd name="connsiteX0" fmla="*/ 0 w 508000"/>
              <a:gd name="connsiteY0" fmla="*/ 0 h 304815"/>
              <a:gd name="connsiteX1" fmla="*/ 184150 w 508000"/>
              <a:gd name="connsiteY1" fmla="*/ 69850 h 304815"/>
              <a:gd name="connsiteX2" fmla="*/ 298450 w 508000"/>
              <a:gd name="connsiteY2" fmla="*/ 196850 h 304815"/>
              <a:gd name="connsiteX3" fmla="*/ 317500 w 508000"/>
              <a:gd name="connsiteY3" fmla="*/ 234950 h 304815"/>
              <a:gd name="connsiteX4" fmla="*/ 304800 w 508000"/>
              <a:gd name="connsiteY4" fmla="*/ 304800 h 304815"/>
              <a:gd name="connsiteX5" fmla="*/ 317500 w 508000"/>
              <a:gd name="connsiteY5" fmla="*/ 228600 h 304815"/>
              <a:gd name="connsiteX6" fmla="*/ 361950 w 508000"/>
              <a:gd name="connsiteY6" fmla="*/ 101600 h 304815"/>
              <a:gd name="connsiteX7" fmla="*/ 450850 w 508000"/>
              <a:gd name="connsiteY7" fmla="*/ 25400 h 304815"/>
              <a:gd name="connsiteX8" fmla="*/ 508000 w 508000"/>
              <a:gd name="connsiteY8" fmla="*/ 19050 h 30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8000" h="304815">
                <a:moveTo>
                  <a:pt x="0" y="0"/>
                </a:moveTo>
                <a:cubicBezTo>
                  <a:pt x="67204" y="18521"/>
                  <a:pt x="134408" y="37042"/>
                  <a:pt x="184150" y="69850"/>
                </a:cubicBezTo>
                <a:cubicBezTo>
                  <a:pt x="233892" y="102658"/>
                  <a:pt x="276225" y="169333"/>
                  <a:pt x="298450" y="196850"/>
                </a:cubicBezTo>
                <a:cubicBezTo>
                  <a:pt x="320675" y="224367"/>
                  <a:pt x="316442" y="216959"/>
                  <a:pt x="317500" y="234950"/>
                </a:cubicBezTo>
                <a:cubicBezTo>
                  <a:pt x="318558" y="252941"/>
                  <a:pt x="304800" y="305858"/>
                  <a:pt x="304800" y="304800"/>
                </a:cubicBezTo>
                <a:cubicBezTo>
                  <a:pt x="304800" y="303742"/>
                  <a:pt x="307975" y="262467"/>
                  <a:pt x="317500" y="228600"/>
                </a:cubicBezTo>
                <a:cubicBezTo>
                  <a:pt x="327025" y="194733"/>
                  <a:pt x="339725" y="135467"/>
                  <a:pt x="361950" y="101600"/>
                </a:cubicBezTo>
                <a:cubicBezTo>
                  <a:pt x="384175" y="67733"/>
                  <a:pt x="426508" y="39158"/>
                  <a:pt x="450850" y="25400"/>
                </a:cubicBezTo>
                <a:cubicBezTo>
                  <a:pt x="475192" y="11642"/>
                  <a:pt x="491596" y="15346"/>
                  <a:pt x="508000" y="19050"/>
                </a:cubicBezTo>
              </a:path>
            </a:pathLst>
          </a:custGeom>
          <a:noFill/>
          <a:ln w="57150">
            <a:solidFill>
              <a:srgbClr val="FF0000"/>
            </a:solidFill>
          </a:ln>
          <a:effectLst>
            <a:glow rad="38100">
              <a:schemeClr val="tx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64 Forma libre"/>
          <p:cNvSpPr/>
          <p:nvPr/>
        </p:nvSpPr>
        <p:spPr>
          <a:xfrm flipH="1">
            <a:off x="1864990" y="6343787"/>
            <a:ext cx="557560" cy="304815"/>
          </a:xfrm>
          <a:custGeom>
            <a:avLst/>
            <a:gdLst>
              <a:gd name="connsiteX0" fmla="*/ 0 w 508000"/>
              <a:gd name="connsiteY0" fmla="*/ 0 h 304815"/>
              <a:gd name="connsiteX1" fmla="*/ 184150 w 508000"/>
              <a:gd name="connsiteY1" fmla="*/ 69850 h 304815"/>
              <a:gd name="connsiteX2" fmla="*/ 298450 w 508000"/>
              <a:gd name="connsiteY2" fmla="*/ 196850 h 304815"/>
              <a:gd name="connsiteX3" fmla="*/ 317500 w 508000"/>
              <a:gd name="connsiteY3" fmla="*/ 234950 h 304815"/>
              <a:gd name="connsiteX4" fmla="*/ 304800 w 508000"/>
              <a:gd name="connsiteY4" fmla="*/ 304800 h 304815"/>
              <a:gd name="connsiteX5" fmla="*/ 317500 w 508000"/>
              <a:gd name="connsiteY5" fmla="*/ 228600 h 304815"/>
              <a:gd name="connsiteX6" fmla="*/ 361950 w 508000"/>
              <a:gd name="connsiteY6" fmla="*/ 101600 h 304815"/>
              <a:gd name="connsiteX7" fmla="*/ 450850 w 508000"/>
              <a:gd name="connsiteY7" fmla="*/ 25400 h 304815"/>
              <a:gd name="connsiteX8" fmla="*/ 508000 w 508000"/>
              <a:gd name="connsiteY8" fmla="*/ 19050 h 30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8000" h="304815">
                <a:moveTo>
                  <a:pt x="0" y="0"/>
                </a:moveTo>
                <a:cubicBezTo>
                  <a:pt x="67204" y="18521"/>
                  <a:pt x="134408" y="37042"/>
                  <a:pt x="184150" y="69850"/>
                </a:cubicBezTo>
                <a:cubicBezTo>
                  <a:pt x="233892" y="102658"/>
                  <a:pt x="276225" y="169333"/>
                  <a:pt x="298450" y="196850"/>
                </a:cubicBezTo>
                <a:cubicBezTo>
                  <a:pt x="320675" y="224367"/>
                  <a:pt x="316442" y="216959"/>
                  <a:pt x="317500" y="234950"/>
                </a:cubicBezTo>
                <a:cubicBezTo>
                  <a:pt x="318558" y="252941"/>
                  <a:pt x="304800" y="305858"/>
                  <a:pt x="304800" y="304800"/>
                </a:cubicBezTo>
                <a:cubicBezTo>
                  <a:pt x="304800" y="303742"/>
                  <a:pt x="307975" y="262467"/>
                  <a:pt x="317500" y="228600"/>
                </a:cubicBezTo>
                <a:cubicBezTo>
                  <a:pt x="327025" y="194733"/>
                  <a:pt x="339725" y="135467"/>
                  <a:pt x="361950" y="101600"/>
                </a:cubicBezTo>
                <a:cubicBezTo>
                  <a:pt x="384175" y="67733"/>
                  <a:pt x="426508" y="39158"/>
                  <a:pt x="450850" y="25400"/>
                </a:cubicBezTo>
                <a:cubicBezTo>
                  <a:pt x="475192" y="11642"/>
                  <a:pt x="491596" y="15346"/>
                  <a:pt x="508000" y="19050"/>
                </a:cubicBezTo>
              </a:path>
            </a:pathLst>
          </a:custGeom>
          <a:noFill/>
          <a:ln w="57150">
            <a:solidFill>
              <a:srgbClr val="FF0000"/>
            </a:solidFill>
          </a:ln>
          <a:effectLst>
            <a:glow rad="38100">
              <a:schemeClr val="tx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108" y="2042098"/>
            <a:ext cx="1185599" cy="404278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16" y="978568"/>
            <a:ext cx="1603116" cy="1082280"/>
          </a:xfrm>
          <a:prstGeom prst="rect">
            <a:avLst/>
          </a:prstGeom>
        </p:spPr>
      </p:pic>
      <p:sp>
        <p:nvSpPr>
          <p:cNvPr id="9" name="8 Llamada rectangular redondeada"/>
          <p:cNvSpPr/>
          <p:nvPr/>
        </p:nvSpPr>
        <p:spPr>
          <a:xfrm>
            <a:off x="395536" y="260648"/>
            <a:ext cx="2699514" cy="650682"/>
          </a:xfrm>
          <a:prstGeom prst="wedgeRoundRectCallout">
            <a:avLst>
              <a:gd name="adj1" fmla="val -7835"/>
              <a:gd name="adj2" fmla="val 109343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ysClr val="windowText" lastClr="000000"/>
                </a:solidFill>
              </a:rPr>
              <a:t>THANK YOU!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6" name="5 Botón de acción: Personalizar">
            <a:hlinkClick r:id="" action="ppaction://hlinkshowjump?jump=endshow" highlightClick="1"/>
          </p:cNvPr>
          <p:cNvSpPr/>
          <p:nvPr/>
        </p:nvSpPr>
        <p:spPr>
          <a:xfrm>
            <a:off x="7784496" y="6178860"/>
            <a:ext cx="1027066" cy="445070"/>
          </a:xfrm>
          <a:prstGeom prst="actionButtonBlank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/>
              <a:t>EXIT</a:t>
            </a:r>
            <a:endParaRPr lang="es-ES" b="1" dirty="0"/>
          </a:p>
        </p:txBody>
      </p:sp>
      <p:cxnSp>
        <p:nvCxnSpPr>
          <p:cNvPr id="43" name="42 Conector recto"/>
          <p:cNvCxnSpPr/>
          <p:nvPr/>
        </p:nvCxnSpPr>
        <p:spPr>
          <a:xfrm flipH="1">
            <a:off x="1058465" y="2103740"/>
            <a:ext cx="193644" cy="291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"/>
          <p:cNvCxnSpPr/>
          <p:nvPr/>
        </p:nvCxnSpPr>
        <p:spPr>
          <a:xfrm flipH="1" flipV="1">
            <a:off x="2437707" y="2109346"/>
            <a:ext cx="96822" cy="2351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8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E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108 Forma libre"/>
          <p:cNvSpPr/>
          <p:nvPr/>
        </p:nvSpPr>
        <p:spPr>
          <a:xfrm>
            <a:off x="5394342" y="1615711"/>
            <a:ext cx="850900" cy="140148"/>
          </a:xfrm>
          <a:custGeom>
            <a:avLst/>
            <a:gdLst>
              <a:gd name="connsiteX0" fmla="*/ 0 w 431800"/>
              <a:gd name="connsiteY0" fmla="*/ 88971 h 101671"/>
              <a:gd name="connsiteX1" fmla="*/ 190500 w 431800"/>
              <a:gd name="connsiteY1" fmla="*/ 71 h 101671"/>
              <a:gd name="connsiteX2" fmla="*/ 431800 w 431800"/>
              <a:gd name="connsiteY2" fmla="*/ 101671 h 101671"/>
              <a:gd name="connsiteX0" fmla="*/ 0 w 622300"/>
              <a:gd name="connsiteY0" fmla="*/ 101600 h 101600"/>
              <a:gd name="connsiteX1" fmla="*/ 381000 w 622300"/>
              <a:gd name="connsiteY1" fmla="*/ 0 h 101600"/>
              <a:gd name="connsiteX2" fmla="*/ 622300 w 622300"/>
              <a:gd name="connsiteY2" fmla="*/ 101600 h 101600"/>
              <a:gd name="connsiteX0" fmla="*/ 0 w 850900"/>
              <a:gd name="connsiteY0" fmla="*/ 102048 h 140148"/>
              <a:gd name="connsiteX1" fmla="*/ 381000 w 850900"/>
              <a:gd name="connsiteY1" fmla="*/ 448 h 140148"/>
              <a:gd name="connsiteX2" fmla="*/ 850900 w 850900"/>
              <a:gd name="connsiteY2" fmla="*/ 140148 h 14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0900" h="140148">
                <a:moveTo>
                  <a:pt x="0" y="102048"/>
                </a:moveTo>
                <a:cubicBezTo>
                  <a:pt x="59266" y="56539"/>
                  <a:pt x="239183" y="-5902"/>
                  <a:pt x="381000" y="448"/>
                </a:cubicBezTo>
                <a:cubicBezTo>
                  <a:pt x="522817" y="6798"/>
                  <a:pt x="766233" y="90406"/>
                  <a:pt x="850900" y="140148"/>
                </a:cubicBezTo>
              </a:path>
            </a:pathLst>
          </a:custGeom>
          <a:noFill/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grpSp>
        <p:nvGrpSpPr>
          <p:cNvPr id="219" name="218 Grupo"/>
          <p:cNvGrpSpPr/>
          <p:nvPr/>
        </p:nvGrpSpPr>
        <p:grpSpPr>
          <a:xfrm>
            <a:off x="6457404" y="1364838"/>
            <a:ext cx="850900" cy="368569"/>
            <a:chOff x="4597400" y="761732"/>
            <a:chExt cx="850900" cy="368569"/>
          </a:xfrm>
        </p:grpSpPr>
        <p:sp>
          <p:nvSpPr>
            <p:cNvPr id="220" name="219 Forma libre"/>
            <p:cNvSpPr/>
            <p:nvPr/>
          </p:nvSpPr>
          <p:spPr>
            <a:xfrm>
              <a:off x="4597400" y="990153"/>
              <a:ext cx="850900" cy="140148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221" name="220 Forma libre"/>
            <p:cNvSpPr/>
            <p:nvPr/>
          </p:nvSpPr>
          <p:spPr>
            <a:xfrm>
              <a:off x="4902200" y="761732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18" name="17 Imagen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976" y="1638931"/>
            <a:ext cx="977795" cy="12434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267" y="1497866"/>
            <a:ext cx="1691614" cy="18591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95" name="194 Grupo"/>
          <p:cNvGrpSpPr/>
          <p:nvPr/>
        </p:nvGrpSpPr>
        <p:grpSpPr>
          <a:xfrm>
            <a:off x="5675776" y="1386059"/>
            <a:ext cx="288032" cy="249369"/>
            <a:chOff x="4899896" y="746754"/>
            <a:chExt cx="288032" cy="289118"/>
          </a:xfrm>
        </p:grpSpPr>
        <p:sp>
          <p:nvSpPr>
            <p:cNvPr id="196" name="195 Forma libre"/>
            <p:cNvSpPr/>
            <p:nvPr/>
          </p:nvSpPr>
          <p:spPr>
            <a:xfrm>
              <a:off x="4899896" y="990153"/>
              <a:ext cx="288032" cy="45719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97" name="196 Forma libre"/>
            <p:cNvSpPr/>
            <p:nvPr/>
          </p:nvSpPr>
          <p:spPr>
            <a:xfrm>
              <a:off x="4984884" y="746754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176" name="175 Imagen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09129"/>
            <a:ext cx="2791737" cy="563223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86" name="85 Grupo"/>
          <p:cNvGrpSpPr/>
          <p:nvPr/>
        </p:nvGrpSpPr>
        <p:grpSpPr>
          <a:xfrm>
            <a:off x="7479696" y="1371771"/>
            <a:ext cx="850900" cy="368569"/>
            <a:chOff x="4597400" y="761732"/>
            <a:chExt cx="850900" cy="368569"/>
          </a:xfrm>
        </p:grpSpPr>
        <p:sp>
          <p:nvSpPr>
            <p:cNvPr id="87" name="86 Forma libre"/>
            <p:cNvSpPr/>
            <p:nvPr/>
          </p:nvSpPr>
          <p:spPr>
            <a:xfrm>
              <a:off x="4597400" y="990153"/>
              <a:ext cx="850900" cy="140148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88" name="87 Forma libre"/>
            <p:cNvSpPr/>
            <p:nvPr/>
          </p:nvSpPr>
          <p:spPr>
            <a:xfrm>
              <a:off x="4902200" y="761732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103" name="Picture 2" descr="http://cliparts.co/thumbnail/kTK/n9M/kTKn9Mn8c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548" y="658727"/>
            <a:ext cx="1179788" cy="40378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rectangular redondeada"/>
          <p:cNvSpPr/>
          <p:nvPr/>
        </p:nvSpPr>
        <p:spPr>
          <a:xfrm>
            <a:off x="395536" y="260648"/>
            <a:ext cx="2791737" cy="650682"/>
          </a:xfrm>
          <a:prstGeom prst="wedgeRoundRectCallout">
            <a:avLst>
              <a:gd name="adj1" fmla="val -7835"/>
              <a:gd name="adj2" fmla="val 109343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solidFill>
                  <a:sysClr val="windowText" lastClr="000000"/>
                </a:solidFill>
              </a:rPr>
              <a:t>I </a:t>
            </a:r>
            <a:r>
              <a:rPr lang="es-ES_tradnl" sz="2400" b="1" dirty="0" err="1">
                <a:solidFill>
                  <a:sysClr val="windowText" lastClr="000000"/>
                </a:solidFill>
              </a:rPr>
              <a:t>need</a:t>
            </a:r>
            <a:r>
              <a:rPr lang="es-ES_tradnl" sz="2400" b="1" dirty="0">
                <a:solidFill>
                  <a:sysClr val="windowText" lastClr="000000"/>
                </a:solidFill>
              </a:rPr>
              <a:t> </a:t>
            </a:r>
            <a:r>
              <a:rPr lang="es-ES_tradnl" sz="2400" b="1" dirty="0" err="1">
                <a:solidFill>
                  <a:sysClr val="windowText" lastClr="000000"/>
                </a:solidFill>
              </a:rPr>
              <a:t>my</a:t>
            </a:r>
            <a:r>
              <a:rPr lang="es-ES_tradnl" sz="2400" b="1" dirty="0">
                <a:solidFill>
                  <a:sysClr val="windowText" lastClr="000000"/>
                </a:solidFill>
              </a:rPr>
              <a:t> </a:t>
            </a:r>
            <a:r>
              <a:rPr lang="es-ES_tradnl" sz="2800" b="1" dirty="0" err="1">
                <a:solidFill>
                  <a:srgbClr val="FF0000"/>
                </a:solidFill>
              </a:rPr>
              <a:t>sandals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355976" y="6237312"/>
            <a:ext cx="401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>
                <a:solidFill>
                  <a:prstClr val="black"/>
                </a:solidFill>
              </a:rPr>
              <a:t>Click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on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the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right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picture</a:t>
            </a:r>
            <a:endParaRPr lang="es-ES" sz="2400" b="1" dirty="0">
              <a:solidFill>
                <a:prstClr val="black"/>
              </a:solidFill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1431364" y="2541440"/>
            <a:ext cx="836380" cy="355429"/>
            <a:chOff x="1431364" y="2541440"/>
            <a:chExt cx="836380" cy="355429"/>
          </a:xfrm>
        </p:grpSpPr>
        <p:pic>
          <p:nvPicPr>
            <p:cNvPr id="136" name="135 Imagen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2" name="11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5" name="4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883" y="355969"/>
            <a:ext cx="1078213" cy="8407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10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484" y="4221088"/>
            <a:ext cx="1255405" cy="8507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963" y="1566204"/>
            <a:ext cx="1714898" cy="1498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072" y="4293096"/>
            <a:ext cx="1428040" cy="7924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157" y="1661888"/>
            <a:ext cx="908440" cy="18872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896" y="4497189"/>
            <a:ext cx="1327512" cy="560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6" name="105 Imagen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44" y="4221088"/>
            <a:ext cx="1377524" cy="1296144"/>
          </a:xfrm>
          <a:prstGeom prst="rect">
            <a:avLst/>
          </a:prstGeom>
        </p:spPr>
      </p:pic>
      <p:grpSp>
        <p:nvGrpSpPr>
          <p:cNvPr id="110" name="109 Grupo"/>
          <p:cNvGrpSpPr/>
          <p:nvPr/>
        </p:nvGrpSpPr>
        <p:grpSpPr>
          <a:xfrm>
            <a:off x="1431364" y="2541440"/>
            <a:ext cx="836380" cy="355429"/>
            <a:chOff x="1431364" y="2541440"/>
            <a:chExt cx="836380" cy="355429"/>
          </a:xfrm>
        </p:grpSpPr>
        <p:pic>
          <p:nvPicPr>
            <p:cNvPr id="111" name="110 Imagen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12" name="111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13" name="112 Grupo"/>
          <p:cNvGrpSpPr/>
          <p:nvPr/>
        </p:nvGrpSpPr>
        <p:grpSpPr>
          <a:xfrm>
            <a:off x="1426718" y="2552654"/>
            <a:ext cx="836380" cy="355429"/>
            <a:chOff x="1431364" y="2541440"/>
            <a:chExt cx="836380" cy="355429"/>
          </a:xfrm>
        </p:grpSpPr>
        <p:pic>
          <p:nvPicPr>
            <p:cNvPr id="114" name="113 Imagen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15" name="114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16" name="115 Grupo"/>
          <p:cNvGrpSpPr/>
          <p:nvPr/>
        </p:nvGrpSpPr>
        <p:grpSpPr>
          <a:xfrm>
            <a:off x="1417426" y="2556050"/>
            <a:ext cx="836380" cy="355429"/>
            <a:chOff x="1431364" y="2541440"/>
            <a:chExt cx="836380" cy="355429"/>
          </a:xfrm>
        </p:grpSpPr>
        <p:pic>
          <p:nvPicPr>
            <p:cNvPr id="117" name="116 Imagen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18" name="117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19" name="118 Grupo"/>
          <p:cNvGrpSpPr/>
          <p:nvPr/>
        </p:nvGrpSpPr>
        <p:grpSpPr>
          <a:xfrm>
            <a:off x="1412780" y="2548189"/>
            <a:ext cx="836380" cy="355429"/>
            <a:chOff x="1431364" y="2541440"/>
            <a:chExt cx="836380" cy="355429"/>
          </a:xfrm>
        </p:grpSpPr>
        <p:pic>
          <p:nvPicPr>
            <p:cNvPr id="120" name="119 Imagen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21" name="120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22" name="121 Grupo"/>
          <p:cNvGrpSpPr/>
          <p:nvPr/>
        </p:nvGrpSpPr>
        <p:grpSpPr>
          <a:xfrm>
            <a:off x="1426718" y="2556050"/>
            <a:ext cx="836380" cy="355429"/>
            <a:chOff x="1431364" y="2541440"/>
            <a:chExt cx="836380" cy="355429"/>
          </a:xfrm>
        </p:grpSpPr>
        <p:pic>
          <p:nvPicPr>
            <p:cNvPr id="123" name="122 Imagen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24" name="123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25" name="124 Grupo"/>
          <p:cNvGrpSpPr/>
          <p:nvPr/>
        </p:nvGrpSpPr>
        <p:grpSpPr>
          <a:xfrm>
            <a:off x="1426718" y="2537954"/>
            <a:ext cx="836380" cy="355429"/>
            <a:chOff x="1431364" y="2541440"/>
            <a:chExt cx="836380" cy="355429"/>
          </a:xfrm>
        </p:grpSpPr>
        <p:pic>
          <p:nvPicPr>
            <p:cNvPr id="126" name="125 Imagen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27" name="126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28" name="127 Grupo"/>
          <p:cNvGrpSpPr/>
          <p:nvPr/>
        </p:nvGrpSpPr>
        <p:grpSpPr>
          <a:xfrm>
            <a:off x="1426718" y="2555404"/>
            <a:ext cx="836380" cy="355429"/>
            <a:chOff x="1431364" y="2541440"/>
            <a:chExt cx="836380" cy="355429"/>
          </a:xfrm>
        </p:grpSpPr>
        <p:pic>
          <p:nvPicPr>
            <p:cNvPr id="129" name="128 Imagen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30" name="129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4428536" y="1397109"/>
            <a:ext cx="503751" cy="299862"/>
            <a:chOff x="4649005" y="805762"/>
            <a:chExt cx="747686" cy="318183"/>
          </a:xfrm>
        </p:grpSpPr>
        <p:sp>
          <p:nvSpPr>
            <p:cNvPr id="14" name="13 Forma libre"/>
            <p:cNvSpPr/>
            <p:nvPr/>
          </p:nvSpPr>
          <p:spPr>
            <a:xfrm>
              <a:off x="4649005" y="1049590"/>
              <a:ext cx="747686" cy="74355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5" name="14 Forma libre"/>
            <p:cNvSpPr/>
            <p:nvPr/>
          </p:nvSpPr>
          <p:spPr>
            <a:xfrm>
              <a:off x="4940163" y="805762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54" name="53 Imagen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37" y="3185245"/>
            <a:ext cx="1971342" cy="1480005"/>
          </a:xfrm>
          <a:prstGeom prst="rect">
            <a:avLst/>
          </a:prstGeom>
        </p:spPr>
      </p:pic>
      <p:sp>
        <p:nvSpPr>
          <p:cNvPr id="62" name="61 CuadroTexto"/>
          <p:cNvSpPr txBox="1"/>
          <p:nvPr/>
        </p:nvSpPr>
        <p:spPr>
          <a:xfrm>
            <a:off x="611560" y="375047"/>
            <a:ext cx="244827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prstClr val="black"/>
                </a:solidFill>
              </a:rPr>
              <a:t>GOOOOOOD!</a:t>
            </a:r>
            <a:endParaRPr lang="es-ES" sz="2400" b="1" dirty="0">
              <a:solidFill>
                <a:prstClr val="black"/>
              </a:solidFill>
            </a:endParaRPr>
          </a:p>
        </p:txBody>
      </p:sp>
      <p:pic>
        <p:nvPicPr>
          <p:cNvPr id="55" name="54 Imagen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890" t="16930" r="40032" b="76949"/>
          <a:stretch/>
        </p:blipFill>
        <p:spPr>
          <a:xfrm>
            <a:off x="1426718" y="2103740"/>
            <a:ext cx="164452" cy="243989"/>
          </a:xfrm>
          <a:prstGeom prst="ellipse">
            <a:avLst/>
          </a:prstGeom>
          <a:ln>
            <a:solidFill>
              <a:srgbClr val="663300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72278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BIEN2.WAV"/>
          </p:stSnd>
        </p:sndAc>
      </p:transition>
    </mc:Choice>
    <mc:Fallback xmlns="">
      <p:transition spd="med">
        <p:fade/>
        <p:sndAc>
          <p:stSnd>
            <p:snd r:embed="rId19" name="BIEN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1043029" y="6200406"/>
            <a:ext cx="1430108" cy="591183"/>
            <a:chOff x="1043029" y="6200406"/>
            <a:chExt cx="1430108" cy="591183"/>
          </a:xfrm>
        </p:grpSpPr>
        <p:sp>
          <p:nvSpPr>
            <p:cNvPr id="63" name="62 Forma libre"/>
            <p:cNvSpPr/>
            <p:nvPr/>
          </p:nvSpPr>
          <p:spPr>
            <a:xfrm flipH="1">
              <a:off x="1849554" y="6200406"/>
              <a:ext cx="623583" cy="591183"/>
            </a:xfrm>
            <a:custGeom>
              <a:avLst/>
              <a:gdLst>
                <a:gd name="connsiteX0" fmla="*/ 181287 w 702948"/>
                <a:gd name="connsiteY0" fmla="*/ 11278 h 585326"/>
                <a:gd name="connsiteX1" fmla="*/ 66987 w 702948"/>
                <a:gd name="connsiteY1" fmla="*/ 214478 h 585326"/>
                <a:gd name="connsiteX2" fmla="*/ 16187 w 702948"/>
                <a:gd name="connsiteY2" fmla="*/ 366878 h 585326"/>
                <a:gd name="connsiteX3" fmla="*/ 16187 w 702948"/>
                <a:gd name="connsiteY3" fmla="*/ 519278 h 585326"/>
                <a:gd name="connsiteX4" fmla="*/ 206687 w 702948"/>
                <a:gd name="connsiteY4" fmla="*/ 582778 h 585326"/>
                <a:gd name="connsiteX5" fmla="*/ 422587 w 702948"/>
                <a:gd name="connsiteY5" fmla="*/ 570078 h 585326"/>
                <a:gd name="connsiteX6" fmla="*/ 574987 w 702948"/>
                <a:gd name="connsiteY6" fmla="*/ 544678 h 585326"/>
                <a:gd name="connsiteX7" fmla="*/ 625787 w 702948"/>
                <a:gd name="connsiteY7" fmla="*/ 493878 h 585326"/>
                <a:gd name="connsiteX8" fmla="*/ 613087 w 702948"/>
                <a:gd name="connsiteY8" fmla="*/ 328778 h 585326"/>
                <a:gd name="connsiteX9" fmla="*/ 651187 w 702948"/>
                <a:gd name="connsiteY9" fmla="*/ 189078 h 585326"/>
                <a:gd name="connsiteX10" fmla="*/ 701987 w 702948"/>
                <a:gd name="connsiteY10" fmla="*/ 87478 h 585326"/>
                <a:gd name="connsiteX11" fmla="*/ 638487 w 702948"/>
                <a:gd name="connsiteY11" fmla="*/ 36678 h 585326"/>
                <a:gd name="connsiteX12" fmla="*/ 181287 w 702948"/>
                <a:gd name="connsiteY12" fmla="*/ 11278 h 585326"/>
                <a:gd name="connsiteX0" fmla="*/ 181287 w 675147"/>
                <a:gd name="connsiteY0" fmla="*/ 10319 h 584367"/>
                <a:gd name="connsiteX1" fmla="*/ 66987 w 675147"/>
                <a:gd name="connsiteY1" fmla="*/ 213519 h 584367"/>
                <a:gd name="connsiteX2" fmla="*/ 16187 w 675147"/>
                <a:gd name="connsiteY2" fmla="*/ 365919 h 584367"/>
                <a:gd name="connsiteX3" fmla="*/ 16187 w 675147"/>
                <a:gd name="connsiteY3" fmla="*/ 518319 h 584367"/>
                <a:gd name="connsiteX4" fmla="*/ 206687 w 675147"/>
                <a:gd name="connsiteY4" fmla="*/ 581819 h 584367"/>
                <a:gd name="connsiteX5" fmla="*/ 422587 w 675147"/>
                <a:gd name="connsiteY5" fmla="*/ 569119 h 584367"/>
                <a:gd name="connsiteX6" fmla="*/ 574987 w 675147"/>
                <a:gd name="connsiteY6" fmla="*/ 543719 h 584367"/>
                <a:gd name="connsiteX7" fmla="*/ 625787 w 675147"/>
                <a:gd name="connsiteY7" fmla="*/ 492919 h 584367"/>
                <a:gd name="connsiteX8" fmla="*/ 613087 w 675147"/>
                <a:gd name="connsiteY8" fmla="*/ 327819 h 584367"/>
                <a:gd name="connsiteX9" fmla="*/ 651187 w 675147"/>
                <a:gd name="connsiteY9" fmla="*/ 188119 h 584367"/>
                <a:gd name="connsiteX10" fmla="*/ 647904 w 675147"/>
                <a:gd name="connsiteY10" fmla="*/ 86519 h 584367"/>
                <a:gd name="connsiteX11" fmla="*/ 638487 w 675147"/>
                <a:gd name="connsiteY11" fmla="*/ 35719 h 584367"/>
                <a:gd name="connsiteX12" fmla="*/ 181287 w 675147"/>
                <a:gd name="connsiteY12" fmla="*/ 10319 h 584367"/>
                <a:gd name="connsiteX0" fmla="*/ 181287 w 653444"/>
                <a:gd name="connsiteY0" fmla="*/ 16994 h 591042"/>
                <a:gd name="connsiteX1" fmla="*/ 66987 w 653444"/>
                <a:gd name="connsiteY1" fmla="*/ 220194 h 591042"/>
                <a:gd name="connsiteX2" fmla="*/ 16187 w 653444"/>
                <a:gd name="connsiteY2" fmla="*/ 372594 h 591042"/>
                <a:gd name="connsiteX3" fmla="*/ 16187 w 653444"/>
                <a:gd name="connsiteY3" fmla="*/ 524994 h 591042"/>
                <a:gd name="connsiteX4" fmla="*/ 206687 w 653444"/>
                <a:gd name="connsiteY4" fmla="*/ 588494 h 591042"/>
                <a:gd name="connsiteX5" fmla="*/ 422587 w 653444"/>
                <a:gd name="connsiteY5" fmla="*/ 575794 h 591042"/>
                <a:gd name="connsiteX6" fmla="*/ 574987 w 653444"/>
                <a:gd name="connsiteY6" fmla="*/ 550394 h 591042"/>
                <a:gd name="connsiteX7" fmla="*/ 625787 w 653444"/>
                <a:gd name="connsiteY7" fmla="*/ 499594 h 591042"/>
                <a:gd name="connsiteX8" fmla="*/ 613087 w 653444"/>
                <a:gd name="connsiteY8" fmla="*/ 334494 h 591042"/>
                <a:gd name="connsiteX9" fmla="*/ 651187 w 653444"/>
                <a:gd name="connsiteY9" fmla="*/ 194794 h 591042"/>
                <a:gd name="connsiteX10" fmla="*/ 647904 w 653444"/>
                <a:gd name="connsiteY10" fmla="*/ 93194 h 591042"/>
                <a:gd name="connsiteX11" fmla="*/ 583761 w 653444"/>
                <a:gd name="connsiteY11" fmla="*/ 20169 h 591042"/>
                <a:gd name="connsiteX12" fmla="*/ 181287 w 653444"/>
                <a:gd name="connsiteY12" fmla="*/ 16994 h 591042"/>
                <a:gd name="connsiteX0" fmla="*/ 181287 w 651302"/>
                <a:gd name="connsiteY0" fmla="*/ 17135 h 591183"/>
                <a:gd name="connsiteX1" fmla="*/ 66987 w 651302"/>
                <a:gd name="connsiteY1" fmla="*/ 220335 h 591183"/>
                <a:gd name="connsiteX2" fmla="*/ 16187 w 651302"/>
                <a:gd name="connsiteY2" fmla="*/ 372735 h 591183"/>
                <a:gd name="connsiteX3" fmla="*/ 16187 w 651302"/>
                <a:gd name="connsiteY3" fmla="*/ 525135 h 591183"/>
                <a:gd name="connsiteX4" fmla="*/ 206687 w 651302"/>
                <a:gd name="connsiteY4" fmla="*/ 588635 h 591183"/>
                <a:gd name="connsiteX5" fmla="*/ 422587 w 651302"/>
                <a:gd name="connsiteY5" fmla="*/ 575935 h 591183"/>
                <a:gd name="connsiteX6" fmla="*/ 574987 w 651302"/>
                <a:gd name="connsiteY6" fmla="*/ 550535 h 591183"/>
                <a:gd name="connsiteX7" fmla="*/ 625787 w 651302"/>
                <a:gd name="connsiteY7" fmla="*/ 499735 h 591183"/>
                <a:gd name="connsiteX8" fmla="*/ 613087 w 651302"/>
                <a:gd name="connsiteY8" fmla="*/ 334635 h 591183"/>
                <a:gd name="connsiteX9" fmla="*/ 651187 w 651302"/>
                <a:gd name="connsiteY9" fmla="*/ 194935 h 591183"/>
                <a:gd name="connsiteX10" fmla="*/ 625369 w 651302"/>
                <a:gd name="connsiteY10" fmla="*/ 96510 h 591183"/>
                <a:gd name="connsiteX11" fmla="*/ 583761 w 651302"/>
                <a:gd name="connsiteY11" fmla="*/ 20310 h 591183"/>
                <a:gd name="connsiteX12" fmla="*/ 181287 w 651302"/>
                <a:gd name="connsiteY12" fmla="*/ 17135 h 591183"/>
                <a:gd name="connsiteX0" fmla="*/ 181287 w 632268"/>
                <a:gd name="connsiteY0" fmla="*/ 17135 h 591183"/>
                <a:gd name="connsiteX1" fmla="*/ 66987 w 632268"/>
                <a:gd name="connsiteY1" fmla="*/ 220335 h 591183"/>
                <a:gd name="connsiteX2" fmla="*/ 16187 w 632268"/>
                <a:gd name="connsiteY2" fmla="*/ 372735 h 591183"/>
                <a:gd name="connsiteX3" fmla="*/ 16187 w 632268"/>
                <a:gd name="connsiteY3" fmla="*/ 525135 h 591183"/>
                <a:gd name="connsiteX4" fmla="*/ 206687 w 632268"/>
                <a:gd name="connsiteY4" fmla="*/ 588635 h 591183"/>
                <a:gd name="connsiteX5" fmla="*/ 422587 w 632268"/>
                <a:gd name="connsiteY5" fmla="*/ 575935 h 591183"/>
                <a:gd name="connsiteX6" fmla="*/ 574987 w 632268"/>
                <a:gd name="connsiteY6" fmla="*/ 550535 h 591183"/>
                <a:gd name="connsiteX7" fmla="*/ 625787 w 632268"/>
                <a:gd name="connsiteY7" fmla="*/ 499735 h 591183"/>
                <a:gd name="connsiteX8" fmla="*/ 613087 w 632268"/>
                <a:gd name="connsiteY8" fmla="*/ 334635 h 591183"/>
                <a:gd name="connsiteX9" fmla="*/ 631872 w 632268"/>
                <a:gd name="connsiteY9" fmla="*/ 201285 h 591183"/>
                <a:gd name="connsiteX10" fmla="*/ 625369 w 632268"/>
                <a:gd name="connsiteY10" fmla="*/ 96510 h 591183"/>
                <a:gd name="connsiteX11" fmla="*/ 583761 w 632268"/>
                <a:gd name="connsiteY11" fmla="*/ 20310 h 591183"/>
                <a:gd name="connsiteX12" fmla="*/ 181287 w 632268"/>
                <a:gd name="connsiteY12" fmla="*/ 17135 h 59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2268" h="591183">
                  <a:moveTo>
                    <a:pt x="181287" y="17135"/>
                  </a:moveTo>
                  <a:cubicBezTo>
                    <a:pt x="95158" y="50472"/>
                    <a:pt x="94504" y="161068"/>
                    <a:pt x="66987" y="220335"/>
                  </a:cubicBezTo>
                  <a:cubicBezTo>
                    <a:pt x="39470" y="279602"/>
                    <a:pt x="24654" y="321935"/>
                    <a:pt x="16187" y="372735"/>
                  </a:cubicBezTo>
                  <a:cubicBezTo>
                    <a:pt x="7720" y="423535"/>
                    <a:pt x="-15563" y="489152"/>
                    <a:pt x="16187" y="525135"/>
                  </a:cubicBezTo>
                  <a:cubicBezTo>
                    <a:pt x="47937" y="561118"/>
                    <a:pt x="138954" y="580168"/>
                    <a:pt x="206687" y="588635"/>
                  </a:cubicBezTo>
                  <a:cubicBezTo>
                    <a:pt x="274420" y="597102"/>
                    <a:pt x="361204" y="582285"/>
                    <a:pt x="422587" y="575935"/>
                  </a:cubicBezTo>
                  <a:cubicBezTo>
                    <a:pt x="483970" y="569585"/>
                    <a:pt x="541120" y="563235"/>
                    <a:pt x="574987" y="550535"/>
                  </a:cubicBezTo>
                  <a:cubicBezTo>
                    <a:pt x="608854" y="537835"/>
                    <a:pt x="619437" y="535718"/>
                    <a:pt x="625787" y="499735"/>
                  </a:cubicBezTo>
                  <a:cubicBezTo>
                    <a:pt x="632137" y="463752"/>
                    <a:pt x="612073" y="384377"/>
                    <a:pt x="613087" y="334635"/>
                  </a:cubicBezTo>
                  <a:cubicBezTo>
                    <a:pt x="614101" y="284893"/>
                    <a:pt x="629825" y="240972"/>
                    <a:pt x="631872" y="201285"/>
                  </a:cubicBezTo>
                  <a:cubicBezTo>
                    <a:pt x="633919" y="161598"/>
                    <a:pt x="627486" y="121910"/>
                    <a:pt x="625369" y="96510"/>
                  </a:cubicBezTo>
                  <a:cubicBezTo>
                    <a:pt x="623252" y="71110"/>
                    <a:pt x="657775" y="33539"/>
                    <a:pt x="583761" y="20310"/>
                  </a:cubicBezTo>
                  <a:cubicBezTo>
                    <a:pt x="509747" y="7081"/>
                    <a:pt x="267416" y="-16202"/>
                    <a:pt x="181287" y="1713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50000"/>
                    <a:shade val="30000"/>
                    <a:satMod val="115000"/>
                  </a:schemeClr>
                </a:gs>
                <a:gs pos="50000">
                  <a:schemeClr val="accent6">
                    <a:lumMod val="50000"/>
                    <a:shade val="67500"/>
                    <a:satMod val="115000"/>
                  </a:schemeClr>
                </a:gs>
                <a:gs pos="100000">
                  <a:schemeClr val="accent6">
                    <a:lumMod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solidFill>
                <a:srgbClr val="261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64" name="63 Forma libre"/>
            <p:cNvSpPr/>
            <p:nvPr/>
          </p:nvSpPr>
          <p:spPr>
            <a:xfrm>
              <a:off x="1043029" y="6200406"/>
              <a:ext cx="702948" cy="585326"/>
            </a:xfrm>
            <a:custGeom>
              <a:avLst/>
              <a:gdLst>
                <a:gd name="connsiteX0" fmla="*/ 181287 w 702948"/>
                <a:gd name="connsiteY0" fmla="*/ 11278 h 585326"/>
                <a:gd name="connsiteX1" fmla="*/ 66987 w 702948"/>
                <a:gd name="connsiteY1" fmla="*/ 214478 h 585326"/>
                <a:gd name="connsiteX2" fmla="*/ 16187 w 702948"/>
                <a:gd name="connsiteY2" fmla="*/ 366878 h 585326"/>
                <a:gd name="connsiteX3" fmla="*/ 16187 w 702948"/>
                <a:gd name="connsiteY3" fmla="*/ 519278 h 585326"/>
                <a:gd name="connsiteX4" fmla="*/ 206687 w 702948"/>
                <a:gd name="connsiteY4" fmla="*/ 582778 h 585326"/>
                <a:gd name="connsiteX5" fmla="*/ 422587 w 702948"/>
                <a:gd name="connsiteY5" fmla="*/ 570078 h 585326"/>
                <a:gd name="connsiteX6" fmla="*/ 574987 w 702948"/>
                <a:gd name="connsiteY6" fmla="*/ 544678 h 585326"/>
                <a:gd name="connsiteX7" fmla="*/ 625787 w 702948"/>
                <a:gd name="connsiteY7" fmla="*/ 493878 h 585326"/>
                <a:gd name="connsiteX8" fmla="*/ 613087 w 702948"/>
                <a:gd name="connsiteY8" fmla="*/ 328778 h 585326"/>
                <a:gd name="connsiteX9" fmla="*/ 651187 w 702948"/>
                <a:gd name="connsiteY9" fmla="*/ 189078 h 585326"/>
                <a:gd name="connsiteX10" fmla="*/ 701987 w 702948"/>
                <a:gd name="connsiteY10" fmla="*/ 87478 h 585326"/>
                <a:gd name="connsiteX11" fmla="*/ 638487 w 702948"/>
                <a:gd name="connsiteY11" fmla="*/ 36678 h 585326"/>
                <a:gd name="connsiteX12" fmla="*/ 181287 w 702948"/>
                <a:gd name="connsiteY12" fmla="*/ 11278 h 58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2948" h="585326">
                  <a:moveTo>
                    <a:pt x="181287" y="11278"/>
                  </a:moveTo>
                  <a:cubicBezTo>
                    <a:pt x="86037" y="40911"/>
                    <a:pt x="94504" y="155211"/>
                    <a:pt x="66987" y="214478"/>
                  </a:cubicBezTo>
                  <a:cubicBezTo>
                    <a:pt x="39470" y="273745"/>
                    <a:pt x="24654" y="316078"/>
                    <a:pt x="16187" y="366878"/>
                  </a:cubicBezTo>
                  <a:cubicBezTo>
                    <a:pt x="7720" y="417678"/>
                    <a:pt x="-15563" y="483295"/>
                    <a:pt x="16187" y="519278"/>
                  </a:cubicBezTo>
                  <a:cubicBezTo>
                    <a:pt x="47937" y="555261"/>
                    <a:pt x="138954" y="574311"/>
                    <a:pt x="206687" y="582778"/>
                  </a:cubicBezTo>
                  <a:cubicBezTo>
                    <a:pt x="274420" y="591245"/>
                    <a:pt x="361204" y="576428"/>
                    <a:pt x="422587" y="570078"/>
                  </a:cubicBezTo>
                  <a:cubicBezTo>
                    <a:pt x="483970" y="563728"/>
                    <a:pt x="541120" y="557378"/>
                    <a:pt x="574987" y="544678"/>
                  </a:cubicBezTo>
                  <a:cubicBezTo>
                    <a:pt x="608854" y="531978"/>
                    <a:pt x="619437" y="529861"/>
                    <a:pt x="625787" y="493878"/>
                  </a:cubicBezTo>
                  <a:cubicBezTo>
                    <a:pt x="632137" y="457895"/>
                    <a:pt x="608854" y="379578"/>
                    <a:pt x="613087" y="328778"/>
                  </a:cubicBezTo>
                  <a:cubicBezTo>
                    <a:pt x="617320" y="277978"/>
                    <a:pt x="636370" y="229295"/>
                    <a:pt x="651187" y="189078"/>
                  </a:cubicBezTo>
                  <a:cubicBezTo>
                    <a:pt x="666004" y="148861"/>
                    <a:pt x="704104" y="112878"/>
                    <a:pt x="701987" y="87478"/>
                  </a:cubicBezTo>
                  <a:cubicBezTo>
                    <a:pt x="699870" y="62078"/>
                    <a:pt x="721037" y="55728"/>
                    <a:pt x="638487" y="36678"/>
                  </a:cubicBezTo>
                  <a:cubicBezTo>
                    <a:pt x="555937" y="17628"/>
                    <a:pt x="276537" y="-18355"/>
                    <a:pt x="181287" y="1127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50000"/>
                    <a:shade val="30000"/>
                    <a:satMod val="115000"/>
                  </a:schemeClr>
                </a:gs>
                <a:gs pos="50000">
                  <a:schemeClr val="accent6">
                    <a:lumMod val="50000"/>
                    <a:shade val="67500"/>
                    <a:satMod val="115000"/>
                  </a:schemeClr>
                </a:gs>
                <a:gs pos="100000">
                  <a:schemeClr val="accent6">
                    <a:lumMod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solidFill>
                <a:srgbClr val="261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109" name="108 Forma libre"/>
          <p:cNvSpPr/>
          <p:nvPr/>
        </p:nvSpPr>
        <p:spPr>
          <a:xfrm>
            <a:off x="5394342" y="1615711"/>
            <a:ext cx="850900" cy="140148"/>
          </a:xfrm>
          <a:custGeom>
            <a:avLst/>
            <a:gdLst>
              <a:gd name="connsiteX0" fmla="*/ 0 w 431800"/>
              <a:gd name="connsiteY0" fmla="*/ 88971 h 101671"/>
              <a:gd name="connsiteX1" fmla="*/ 190500 w 431800"/>
              <a:gd name="connsiteY1" fmla="*/ 71 h 101671"/>
              <a:gd name="connsiteX2" fmla="*/ 431800 w 431800"/>
              <a:gd name="connsiteY2" fmla="*/ 101671 h 101671"/>
              <a:gd name="connsiteX0" fmla="*/ 0 w 622300"/>
              <a:gd name="connsiteY0" fmla="*/ 101600 h 101600"/>
              <a:gd name="connsiteX1" fmla="*/ 381000 w 622300"/>
              <a:gd name="connsiteY1" fmla="*/ 0 h 101600"/>
              <a:gd name="connsiteX2" fmla="*/ 622300 w 622300"/>
              <a:gd name="connsiteY2" fmla="*/ 101600 h 101600"/>
              <a:gd name="connsiteX0" fmla="*/ 0 w 850900"/>
              <a:gd name="connsiteY0" fmla="*/ 102048 h 140148"/>
              <a:gd name="connsiteX1" fmla="*/ 381000 w 850900"/>
              <a:gd name="connsiteY1" fmla="*/ 448 h 140148"/>
              <a:gd name="connsiteX2" fmla="*/ 850900 w 850900"/>
              <a:gd name="connsiteY2" fmla="*/ 140148 h 14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0900" h="140148">
                <a:moveTo>
                  <a:pt x="0" y="102048"/>
                </a:moveTo>
                <a:cubicBezTo>
                  <a:pt x="59266" y="56539"/>
                  <a:pt x="239183" y="-5902"/>
                  <a:pt x="381000" y="448"/>
                </a:cubicBezTo>
                <a:cubicBezTo>
                  <a:pt x="522817" y="6798"/>
                  <a:pt x="766233" y="90406"/>
                  <a:pt x="850900" y="140148"/>
                </a:cubicBezTo>
              </a:path>
            </a:pathLst>
          </a:custGeom>
          <a:noFill/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grpSp>
        <p:nvGrpSpPr>
          <p:cNvPr id="219" name="218 Grupo"/>
          <p:cNvGrpSpPr/>
          <p:nvPr/>
        </p:nvGrpSpPr>
        <p:grpSpPr>
          <a:xfrm>
            <a:off x="6457404" y="1364838"/>
            <a:ext cx="850900" cy="368569"/>
            <a:chOff x="4597400" y="761732"/>
            <a:chExt cx="850900" cy="368569"/>
          </a:xfrm>
        </p:grpSpPr>
        <p:sp>
          <p:nvSpPr>
            <p:cNvPr id="220" name="219 Forma libre"/>
            <p:cNvSpPr/>
            <p:nvPr/>
          </p:nvSpPr>
          <p:spPr>
            <a:xfrm>
              <a:off x="4597400" y="990153"/>
              <a:ext cx="850900" cy="140148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221" name="220 Forma libre"/>
            <p:cNvSpPr/>
            <p:nvPr/>
          </p:nvSpPr>
          <p:spPr>
            <a:xfrm>
              <a:off x="4902200" y="761732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18" name="17 Imagen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976" y="1638931"/>
            <a:ext cx="977795" cy="12434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267" y="1497866"/>
            <a:ext cx="1691614" cy="18591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95" name="194 Grupo"/>
          <p:cNvGrpSpPr/>
          <p:nvPr/>
        </p:nvGrpSpPr>
        <p:grpSpPr>
          <a:xfrm>
            <a:off x="5675776" y="1386059"/>
            <a:ext cx="288032" cy="249369"/>
            <a:chOff x="4899896" y="746754"/>
            <a:chExt cx="288032" cy="289118"/>
          </a:xfrm>
        </p:grpSpPr>
        <p:sp>
          <p:nvSpPr>
            <p:cNvPr id="196" name="195 Forma libre"/>
            <p:cNvSpPr/>
            <p:nvPr/>
          </p:nvSpPr>
          <p:spPr>
            <a:xfrm>
              <a:off x="4899896" y="990153"/>
              <a:ext cx="288032" cy="45719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97" name="196 Forma libre"/>
            <p:cNvSpPr/>
            <p:nvPr/>
          </p:nvSpPr>
          <p:spPr>
            <a:xfrm>
              <a:off x="4984884" y="746754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176" name="175 Imagen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09129"/>
            <a:ext cx="2791737" cy="563223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86" name="85 Grupo"/>
          <p:cNvGrpSpPr/>
          <p:nvPr/>
        </p:nvGrpSpPr>
        <p:grpSpPr>
          <a:xfrm>
            <a:off x="7479696" y="1371771"/>
            <a:ext cx="850900" cy="368569"/>
            <a:chOff x="4597400" y="761732"/>
            <a:chExt cx="850900" cy="368569"/>
          </a:xfrm>
        </p:grpSpPr>
        <p:sp>
          <p:nvSpPr>
            <p:cNvPr id="87" name="86 Forma libre"/>
            <p:cNvSpPr/>
            <p:nvPr/>
          </p:nvSpPr>
          <p:spPr>
            <a:xfrm>
              <a:off x="4597400" y="990153"/>
              <a:ext cx="850900" cy="140148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88" name="87 Forma libre"/>
            <p:cNvSpPr/>
            <p:nvPr/>
          </p:nvSpPr>
          <p:spPr>
            <a:xfrm>
              <a:off x="4902200" y="761732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103" name="Picture 2" descr="http://cliparts.co/thumbnail/kTK/n9M/kTKn9Mn8c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134" y="658727"/>
            <a:ext cx="1179788" cy="40378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4355976" y="6237312"/>
            <a:ext cx="401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>
                <a:solidFill>
                  <a:prstClr val="black"/>
                </a:solidFill>
              </a:rPr>
              <a:t>Click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on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the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right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picture</a:t>
            </a:r>
            <a:endParaRPr lang="es-ES" sz="2400" b="1" dirty="0">
              <a:solidFill>
                <a:prstClr val="black"/>
              </a:solidFill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1431364" y="2541440"/>
            <a:ext cx="836380" cy="355429"/>
            <a:chOff x="1431364" y="2541440"/>
            <a:chExt cx="836380" cy="355429"/>
          </a:xfrm>
        </p:grpSpPr>
        <p:pic>
          <p:nvPicPr>
            <p:cNvPr id="136" name="135 Imagen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2" name="11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5" name="4 Imagen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484" y="4341099"/>
            <a:ext cx="1315515" cy="7650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10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724" y="1553601"/>
            <a:ext cx="1722633" cy="15372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877" y="309633"/>
            <a:ext cx="1157862" cy="8672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318" y="4293096"/>
            <a:ext cx="1428040" cy="7924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157" y="1661888"/>
            <a:ext cx="908440" cy="18872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414" y="4497189"/>
            <a:ext cx="1327512" cy="560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6" name="105 Imagen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44" y="4221088"/>
            <a:ext cx="1377524" cy="1296144"/>
          </a:xfrm>
          <a:prstGeom prst="rect">
            <a:avLst/>
          </a:prstGeom>
        </p:spPr>
      </p:pic>
      <p:grpSp>
        <p:nvGrpSpPr>
          <p:cNvPr id="110" name="109 Grupo"/>
          <p:cNvGrpSpPr/>
          <p:nvPr/>
        </p:nvGrpSpPr>
        <p:grpSpPr>
          <a:xfrm>
            <a:off x="1431364" y="2541440"/>
            <a:ext cx="836380" cy="355429"/>
            <a:chOff x="1431364" y="2541440"/>
            <a:chExt cx="836380" cy="355429"/>
          </a:xfrm>
        </p:grpSpPr>
        <p:pic>
          <p:nvPicPr>
            <p:cNvPr id="111" name="110 Imagen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12" name="111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13" name="112 Grupo"/>
          <p:cNvGrpSpPr/>
          <p:nvPr/>
        </p:nvGrpSpPr>
        <p:grpSpPr>
          <a:xfrm>
            <a:off x="1426718" y="2552654"/>
            <a:ext cx="836380" cy="355429"/>
            <a:chOff x="1431364" y="2541440"/>
            <a:chExt cx="836380" cy="355429"/>
          </a:xfrm>
        </p:grpSpPr>
        <p:pic>
          <p:nvPicPr>
            <p:cNvPr id="114" name="113 Imagen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15" name="114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16" name="115 Grupo"/>
          <p:cNvGrpSpPr/>
          <p:nvPr/>
        </p:nvGrpSpPr>
        <p:grpSpPr>
          <a:xfrm>
            <a:off x="1417426" y="2556050"/>
            <a:ext cx="836380" cy="355429"/>
            <a:chOff x="1431364" y="2541440"/>
            <a:chExt cx="836380" cy="355429"/>
          </a:xfrm>
        </p:grpSpPr>
        <p:pic>
          <p:nvPicPr>
            <p:cNvPr id="117" name="116 Imagen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18" name="117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19" name="118 Grupo"/>
          <p:cNvGrpSpPr/>
          <p:nvPr/>
        </p:nvGrpSpPr>
        <p:grpSpPr>
          <a:xfrm>
            <a:off x="1412780" y="2548189"/>
            <a:ext cx="836380" cy="355429"/>
            <a:chOff x="1431364" y="2541440"/>
            <a:chExt cx="836380" cy="355429"/>
          </a:xfrm>
        </p:grpSpPr>
        <p:pic>
          <p:nvPicPr>
            <p:cNvPr id="120" name="119 Imagen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21" name="120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22" name="121 Grupo"/>
          <p:cNvGrpSpPr/>
          <p:nvPr/>
        </p:nvGrpSpPr>
        <p:grpSpPr>
          <a:xfrm>
            <a:off x="1426718" y="2556050"/>
            <a:ext cx="836380" cy="355429"/>
            <a:chOff x="1431364" y="2541440"/>
            <a:chExt cx="836380" cy="355429"/>
          </a:xfrm>
        </p:grpSpPr>
        <p:pic>
          <p:nvPicPr>
            <p:cNvPr id="123" name="122 Imagen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24" name="123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25" name="124 Grupo"/>
          <p:cNvGrpSpPr/>
          <p:nvPr/>
        </p:nvGrpSpPr>
        <p:grpSpPr>
          <a:xfrm>
            <a:off x="1426718" y="2537954"/>
            <a:ext cx="836380" cy="355429"/>
            <a:chOff x="1431364" y="2541440"/>
            <a:chExt cx="836380" cy="355429"/>
          </a:xfrm>
        </p:grpSpPr>
        <p:pic>
          <p:nvPicPr>
            <p:cNvPr id="126" name="125 Imagen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27" name="126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28" name="127 Grupo"/>
          <p:cNvGrpSpPr/>
          <p:nvPr/>
        </p:nvGrpSpPr>
        <p:grpSpPr>
          <a:xfrm>
            <a:off x="1426718" y="2555404"/>
            <a:ext cx="836380" cy="355429"/>
            <a:chOff x="1431364" y="2541440"/>
            <a:chExt cx="836380" cy="355429"/>
          </a:xfrm>
        </p:grpSpPr>
        <p:pic>
          <p:nvPicPr>
            <p:cNvPr id="129" name="128 Imagen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90" t="16930" r="40032" b="76949"/>
            <a:stretch/>
          </p:blipFill>
          <p:spPr>
            <a:xfrm>
              <a:off x="1431364" y="2541440"/>
              <a:ext cx="836380" cy="355429"/>
            </a:xfrm>
            <a:prstGeom prst="ellipse">
              <a:avLst/>
            </a:prstGeom>
            <a:effectLst/>
          </p:spPr>
        </p:pic>
        <p:sp>
          <p:nvSpPr>
            <p:cNvPr id="130" name="129 Elipse"/>
            <p:cNvSpPr/>
            <p:nvPr/>
          </p:nvSpPr>
          <p:spPr>
            <a:xfrm>
              <a:off x="1786758" y="2708920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4428536" y="1397109"/>
            <a:ext cx="503751" cy="299862"/>
            <a:chOff x="4649005" y="805762"/>
            <a:chExt cx="747686" cy="318183"/>
          </a:xfrm>
        </p:grpSpPr>
        <p:sp>
          <p:nvSpPr>
            <p:cNvPr id="14" name="13 Forma libre"/>
            <p:cNvSpPr/>
            <p:nvPr/>
          </p:nvSpPr>
          <p:spPr>
            <a:xfrm>
              <a:off x="4649005" y="1049590"/>
              <a:ext cx="747686" cy="74355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5" name="14 Forma libre"/>
            <p:cNvSpPr/>
            <p:nvPr/>
          </p:nvSpPr>
          <p:spPr>
            <a:xfrm>
              <a:off x="4940163" y="805762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54" name="53 Imagen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37" y="3185245"/>
            <a:ext cx="1971342" cy="1480005"/>
          </a:xfrm>
          <a:prstGeom prst="rect">
            <a:avLst/>
          </a:prstGeom>
        </p:spPr>
      </p:pic>
      <p:grpSp>
        <p:nvGrpSpPr>
          <p:cNvPr id="3" name="2 Grupo"/>
          <p:cNvGrpSpPr/>
          <p:nvPr/>
        </p:nvGrpSpPr>
        <p:grpSpPr>
          <a:xfrm>
            <a:off x="1065406" y="6323564"/>
            <a:ext cx="1438413" cy="289160"/>
            <a:chOff x="1065406" y="6323564"/>
            <a:chExt cx="1438413" cy="289160"/>
          </a:xfrm>
        </p:grpSpPr>
        <p:sp>
          <p:nvSpPr>
            <p:cNvPr id="65" name="64 Forma libre"/>
            <p:cNvSpPr/>
            <p:nvPr/>
          </p:nvSpPr>
          <p:spPr>
            <a:xfrm>
              <a:off x="1065406" y="6323564"/>
              <a:ext cx="596644" cy="289160"/>
            </a:xfrm>
            <a:custGeom>
              <a:avLst/>
              <a:gdLst>
                <a:gd name="connsiteX0" fmla="*/ 514039 w 522996"/>
                <a:gd name="connsiteY0" fmla="*/ 140865 h 289160"/>
                <a:gd name="connsiteX1" fmla="*/ 399739 w 522996"/>
                <a:gd name="connsiteY1" fmla="*/ 64665 h 289160"/>
                <a:gd name="connsiteX2" fmla="*/ 209239 w 522996"/>
                <a:gd name="connsiteY2" fmla="*/ 1165 h 289160"/>
                <a:gd name="connsiteX3" fmla="*/ 69539 w 522996"/>
                <a:gd name="connsiteY3" fmla="*/ 26565 h 289160"/>
                <a:gd name="connsiteX4" fmla="*/ 44139 w 522996"/>
                <a:gd name="connsiteY4" fmla="*/ 64665 h 289160"/>
                <a:gd name="connsiteX5" fmla="*/ 6039 w 522996"/>
                <a:gd name="connsiteY5" fmla="*/ 191665 h 289160"/>
                <a:gd name="connsiteX6" fmla="*/ 183839 w 522996"/>
                <a:gd name="connsiteY6" fmla="*/ 191665 h 289160"/>
                <a:gd name="connsiteX7" fmla="*/ 336239 w 522996"/>
                <a:gd name="connsiteY7" fmla="*/ 217065 h 289160"/>
                <a:gd name="connsiteX8" fmla="*/ 501339 w 522996"/>
                <a:gd name="connsiteY8" fmla="*/ 267865 h 289160"/>
                <a:gd name="connsiteX9" fmla="*/ 514039 w 522996"/>
                <a:gd name="connsiteY9" fmla="*/ 280565 h 289160"/>
                <a:gd name="connsiteX10" fmla="*/ 514039 w 522996"/>
                <a:gd name="connsiteY10" fmla="*/ 140865 h 28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2996" h="289160">
                  <a:moveTo>
                    <a:pt x="514039" y="140865"/>
                  </a:moveTo>
                  <a:cubicBezTo>
                    <a:pt x="494989" y="104882"/>
                    <a:pt x="450539" y="87948"/>
                    <a:pt x="399739" y="64665"/>
                  </a:cubicBezTo>
                  <a:cubicBezTo>
                    <a:pt x="348939" y="41382"/>
                    <a:pt x="264272" y="7515"/>
                    <a:pt x="209239" y="1165"/>
                  </a:cubicBezTo>
                  <a:cubicBezTo>
                    <a:pt x="154206" y="-5185"/>
                    <a:pt x="97056" y="15982"/>
                    <a:pt x="69539" y="26565"/>
                  </a:cubicBezTo>
                  <a:cubicBezTo>
                    <a:pt x="42022" y="37148"/>
                    <a:pt x="54722" y="37148"/>
                    <a:pt x="44139" y="64665"/>
                  </a:cubicBezTo>
                  <a:cubicBezTo>
                    <a:pt x="33556" y="92182"/>
                    <a:pt x="-17244" y="170498"/>
                    <a:pt x="6039" y="191665"/>
                  </a:cubicBezTo>
                  <a:cubicBezTo>
                    <a:pt x="29322" y="212832"/>
                    <a:pt x="128806" y="187432"/>
                    <a:pt x="183839" y="191665"/>
                  </a:cubicBezTo>
                  <a:cubicBezTo>
                    <a:pt x="238872" y="195898"/>
                    <a:pt x="283322" y="204365"/>
                    <a:pt x="336239" y="217065"/>
                  </a:cubicBezTo>
                  <a:cubicBezTo>
                    <a:pt x="389156" y="229765"/>
                    <a:pt x="471706" y="257282"/>
                    <a:pt x="501339" y="267865"/>
                  </a:cubicBezTo>
                  <a:cubicBezTo>
                    <a:pt x="530972" y="278448"/>
                    <a:pt x="511922" y="301732"/>
                    <a:pt x="514039" y="280565"/>
                  </a:cubicBezTo>
                  <a:cubicBezTo>
                    <a:pt x="516156" y="259398"/>
                    <a:pt x="533089" y="176848"/>
                    <a:pt x="514039" y="14086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50000"/>
                    <a:shade val="30000"/>
                    <a:satMod val="115000"/>
                  </a:schemeClr>
                </a:gs>
                <a:gs pos="50000">
                  <a:schemeClr val="accent6">
                    <a:lumMod val="50000"/>
                    <a:shade val="67500"/>
                    <a:satMod val="115000"/>
                  </a:schemeClr>
                </a:gs>
                <a:gs pos="100000">
                  <a:schemeClr val="accent6">
                    <a:lumMod val="5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solidFill>
                <a:srgbClr val="261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66" name="65 Forma libre"/>
            <p:cNvSpPr/>
            <p:nvPr/>
          </p:nvSpPr>
          <p:spPr>
            <a:xfrm rot="210813" flipH="1">
              <a:off x="1896283" y="6341943"/>
              <a:ext cx="607536" cy="252402"/>
            </a:xfrm>
            <a:custGeom>
              <a:avLst/>
              <a:gdLst>
                <a:gd name="connsiteX0" fmla="*/ 514039 w 522996"/>
                <a:gd name="connsiteY0" fmla="*/ 140865 h 289160"/>
                <a:gd name="connsiteX1" fmla="*/ 399739 w 522996"/>
                <a:gd name="connsiteY1" fmla="*/ 64665 h 289160"/>
                <a:gd name="connsiteX2" fmla="*/ 209239 w 522996"/>
                <a:gd name="connsiteY2" fmla="*/ 1165 h 289160"/>
                <a:gd name="connsiteX3" fmla="*/ 69539 w 522996"/>
                <a:gd name="connsiteY3" fmla="*/ 26565 h 289160"/>
                <a:gd name="connsiteX4" fmla="*/ 44139 w 522996"/>
                <a:gd name="connsiteY4" fmla="*/ 64665 h 289160"/>
                <a:gd name="connsiteX5" fmla="*/ 6039 w 522996"/>
                <a:gd name="connsiteY5" fmla="*/ 191665 h 289160"/>
                <a:gd name="connsiteX6" fmla="*/ 183839 w 522996"/>
                <a:gd name="connsiteY6" fmla="*/ 191665 h 289160"/>
                <a:gd name="connsiteX7" fmla="*/ 336239 w 522996"/>
                <a:gd name="connsiteY7" fmla="*/ 217065 h 289160"/>
                <a:gd name="connsiteX8" fmla="*/ 501339 w 522996"/>
                <a:gd name="connsiteY8" fmla="*/ 267865 h 289160"/>
                <a:gd name="connsiteX9" fmla="*/ 514039 w 522996"/>
                <a:gd name="connsiteY9" fmla="*/ 280565 h 289160"/>
                <a:gd name="connsiteX10" fmla="*/ 514039 w 522996"/>
                <a:gd name="connsiteY10" fmla="*/ 140865 h 28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2996" h="289160">
                  <a:moveTo>
                    <a:pt x="514039" y="140865"/>
                  </a:moveTo>
                  <a:cubicBezTo>
                    <a:pt x="494989" y="104882"/>
                    <a:pt x="450539" y="87948"/>
                    <a:pt x="399739" y="64665"/>
                  </a:cubicBezTo>
                  <a:cubicBezTo>
                    <a:pt x="348939" y="41382"/>
                    <a:pt x="264272" y="7515"/>
                    <a:pt x="209239" y="1165"/>
                  </a:cubicBezTo>
                  <a:cubicBezTo>
                    <a:pt x="154206" y="-5185"/>
                    <a:pt x="97056" y="15982"/>
                    <a:pt x="69539" y="26565"/>
                  </a:cubicBezTo>
                  <a:cubicBezTo>
                    <a:pt x="42022" y="37148"/>
                    <a:pt x="54722" y="37148"/>
                    <a:pt x="44139" y="64665"/>
                  </a:cubicBezTo>
                  <a:cubicBezTo>
                    <a:pt x="33556" y="92182"/>
                    <a:pt x="-17244" y="170498"/>
                    <a:pt x="6039" y="191665"/>
                  </a:cubicBezTo>
                  <a:cubicBezTo>
                    <a:pt x="29322" y="212832"/>
                    <a:pt x="128806" y="187432"/>
                    <a:pt x="183839" y="191665"/>
                  </a:cubicBezTo>
                  <a:cubicBezTo>
                    <a:pt x="238872" y="195898"/>
                    <a:pt x="283322" y="204365"/>
                    <a:pt x="336239" y="217065"/>
                  </a:cubicBezTo>
                  <a:cubicBezTo>
                    <a:pt x="389156" y="229765"/>
                    <a:pt x="471706" y="257282"/>
                    <a:pt x="501339" y="267865"/>
                  </a:cubicBezTo>
                  <a:cubicBezTo>
                    <a:pt x="530972" y="278448"/>
                    <a:pt x="511922" y="301732"/>
                    <a:pt x="514039" y="280565"/>
                  </a:cubicBezTo>
                  <a:cubicBezTo>
                    <a:pt x="516156" y="259398"/>
                    <a:pt x="533089" y="176848"/>
                    <a:pt x="514039" y="14086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50000"/>
                    <a:shade val="30000"/>
                    <a:satMod val="115000"/>
                  </a:schemeClr>
                </a:gs>
                <a:gs pos="50000">
                  <a:schemeClr val="accent6">
                    <a:lumMod val="50000"/>
                    <a:shade val="67500"/>
                    <a:satMod val="115000"/>
                  </a:schemeClr>
                </a:gs>
                <a:gs pos="100000">
                  <a:schemeClr val="accent6">
                    <a:lumMod val="50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solidFill>
                <a:srgbClr val="261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9" name="8 Llamada rectangular redondeada"/>
          <p:cNvSpPr/>
          <p:nvPr/>
        </p:nvSpPr>
        <p:spPr>
          <a:xfrm>
            <a:off x="395536" y="116632"/>
            <a:ext cx="2791737" cy="794698"/>
          </a:xfrm>
          <a:prstGeom prst="wedgeRoundRectCallout">
            <a:avLst>
              <a:gd name="adj1" fmla="val -7835"/>
              <a:gd name="adj2" fmla="val 109343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solidFill>
                  <a:sysClr val="windowText" lastClr="000000"/>
                </a:solidFill>
              </a:rPr>
              <a:t>I </a:t>
            </a:r>
            <a:r>
              <a:rPr lang="es-ES_tradnl" sz="2400" b="1" dirty="0" err="1">
                <a:solidFill>
                  <a:sysClr val="windowText" lastClr="000000"/>
                </a:solidFill>
              </a:rPr>
              <a:t>need</a:t>
            </a:r>
            <a:r>
              <a:rPr lang="es-ES_tradnl" sz="2400" b="1" dirty="0">
                <a:solidFill>
                  <a:sysClr val="windowText" lastClr="000000"/>
                </a:solidFill>
              </a:rPr>
              <a:t> </a:t>
            </a:r>
            <a:r>
              <a:rPr lang="es-ES_tradnl" sz="2400" b="1" dirty="0" err="1">
                <a:solidFill>
                  <a:sysClr val="windowText" lastClr="000000"/>
                </a:solidFill>
              </a:rPr>
              <a:t>my</a:t>
            </a:r>
            <a:r>
              <a:rPr lang="es-ES_tradnl" sz="2400" b="1" dirty="0">
                <a:solidFill>
                  <a:sysClr val="windowText" lastClr="000000"/>
                </a:solidFill>
              </a:rPr>
              <a:t> </a:t>
            </a:r>
            <a:r>
              <a:rPr lang="es-ES_tradnl" sz="3200" b="1" dirty="0" err="1" smtClean="0">
                <a:solidFill>
                  <a:srgbClr val="FF0000"/>
                </a:solidFill>
              </a:rPr>
              <a:t>sweatshirt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67" name="66 CuadroTexto"/>
          <p:cNvSpPr txBox="1"/>
          <p:nvPr/>
        </p:nvSpPr>
        <p:spPr>
          <a:xfrm>
            <a:off x="611560" y="200834"/>
            <a:ext cx="244827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s-ES_tradnl" sz="800" b="1" dirty="0" smtClean="0">
              <a:solidFill>
                <a:prstClr val="black"/>
              </a:solidFill>
            </a:endParaRPr>
          </a:p>
          <a:p>
            <a:pPr algn="ctr"/>
            <a:r>
              <a:rPr lang="es-ES_tradnl" sz="2400" b="1" dirty="0" smtClean="0">
                <a:solidFill>
                  <a:prstClr val="black"/>
                </a:solidFill>
              </a:rPr>
              <a:t>GOOOOOOD!</a:t>
            </a:r>
          </a:p>
          <a:p>
            <a:pPr algn="ctr"/>
            <a:endParaRPr lang="es-ES" sz="800" b="1" dirty="0">
              <a:solidFill>
                <a:prstClr val="black"/>
              </a:solidFill>
            </a:endParaRPr>
          </a:p>
        </p:txBody>
      </p:sp>
      <p:pic>
        <p:nvPicPr>
          <p:cNvPr id="60" name="59 Imagen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890" t="16930" r="40032" b="76949"/>
          <a:stretch/>
        </p:blipFill>
        <p:spPr>
          <a:xfrm>
            <a:off x="1426718" y="2103740"/>
            <a:ext cx="164452" cy="243989"/>
          </a:xfrm>
          <a:prstGeom prst="ellipse">
            <a:avLst/>
          </a:prstGeom>
          <a:ln>
            <a:solidFill>
              <a:srgbClr val="663300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13855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BIEN2.WAV"/>
          </p:stSnd>
        </p:sndAc>
      </p:transition>
    </mc:Choice>
    <mc:Fallback xmlns="">
      <p:transition spd="med">
        <p:fade/>
        <p:sndAc>
          <p:stSnd>
            <p:snd r:embed="rId20" name="BIEN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6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1043029" y="6200406"/>
            <a:ext cx="1430108" cy="591183"/>
            <a:chOff x="1043029" y="6200406"/>
            <a:chExt cx="1430108" cy="591183"/>
          </a:xfrm>
        </p:grpSpPr>
        <p:sp>
          <p:nvSpPr>
            <p:cNvPr id="63" name="62 Forma libre"/>
            <p:cNvSpPr/>
            <p:nvPr/>
          </p:nvSpPr>
          <p:spPr>
            <a:xfrm flipH="1">
              <a:off x="1849554" y="6200406"/>
              <a:ext cx="623583" cy="591183"/>
            </a:xfrm>
            <a:custGeom>
              <a:avLst/>
              <a:gdLst>
                <a:gd name="connsiteX0" fmla="*/ 181287 w 702948"/>
                <a:gd name="connsiteY0" fmla="*/ 11278 h 585326"/>
                <a:gd name="connsiteX1" fmla="*/ 66987 w 702948"/>
                <a:gd name="connsiteY1" fmla="*/ 214478 h 585326"/>
                <a:gd name="connsiteX2" fmla="*/ 16187 w 702948"/>
                <a:gd name="connsiteY2" fmla="*/ 366878 h 585326"/>
                <a:gd name="connsiteX3" fmla="*/ 16187 w 702948"/>
                <a:gd name="connsiteY3" fmla="*/ 519278 h 585326"/>
                <a:gd name="connsiteX4" fmla="*/ 206687 w 702948"/>
                <a:gd name="connsiteY4" fmla="*/ 582778 h 585326"/>
                <a:gd name="connsiteX5" fmla="*/ 422587 w 702948"/>
                <a:gd name="connsiteY5" fmla="*/ 570078 h 585326"/>
                <a:gd name="connsiteX6" fmla="*/ 574987 w 702948"/>
                <a:gd name="connsiteY6" fmla="*/ 544678 h 585326"/>
                <a:gd name="connsiteX7" fmla="*/ 625787 w 702948"/>
                <a:gd name="connsiteY7" fmla="*/ 493878 h 585326"/>
                <a:gd name="connsiteX8" fmla="*/ 613087 w 702948"/>
                <a:gd name="connsiteY8" fmla="*/ 328778 h 585326"/>
                <a:gd name="connsiteX9" fmla="*/ 651187 w 702948"/>
                <a:gd name="connsiteY9" fmla="*/ 189078 h 585326"/>
                <a:gd name="connsiteX10" fmla="*/ 701987 w 702948"/>
                <a:gd name="connsiteY10" fmla="*/ 87478 h 585326"/>
                <a:gd name="connsiteX11" fmla="*/ 638487 w 702948"/>
                <a:gd name="connsiteY11" fmla="*/ 36678 h 585326"/>
                <a:gd name="connsiteX12" fmla="*/ 181287 w 702948"/>
                <a:gd name="connsiteY12" fmla="*/ 11278 h 585326"/>
                <a:gd name="connsiteX0" fmla="*/ 181287 w 675147"/>
                <a:gd name="connsiteY0" fmla="*/ 10319 h 584367"/>
                <a:gd name="connsiteX1" fmla="*/ 66987 w 675147"/>
                <a:gd name="connsiteY1" fmla="*/ 213519 h 584367"/>
                <a:gd name="connsiteX2" fmla="*/ 16187 w 675147"/>
                <a:gd name="connsiteY2" fmla="*/ 365919 h 584367"/>
                <a:gd name="connsiteX3" fmla="*/ 16187 w 675147"/>
                <a:gd name="connsiteY3" fmla="*/ 518319 h 584367"/>
                <a:gd name="connsiteX4" fmla="*/ 206687 w 675147"/>
                <a:gd name="connsiteY4" fmla="*/ 581819 h 584367"/>
                <a:gd name="connsiteX5" fmla="*/ 422587 w 675147"/>
                <a:gd name="connsiteY5" fmla="*/ 569119 h 584367"/>
                <a:gd name="connsiteX6" fmla="*/ 574987 w 675147"/>
                <a:gd name="connsiteY6" fmla="*/ 543719 h 584367"/>
                <a:gd name="connsiteX7" fmla="*/ 625787 w 675147"/>
                <a:gd name="connsiteY7" fmla="*/ 492919 h 584367"/>
                <a:gd name="connsiteX8" fmla="*/ 613087 w 675147"/>
                <a:gd name="connsiteY8" fmla="*/ 327819 h 584367"/>
                <a:gd name="connsiteX9" fmla="*/ 651187 w 675147"/>
                <a:gd name="connsiteY9" fmla="*/ 188119 h 584367"/>
                <a:gd name="connsiteX10" fmla="*/ 647904 w 675147"/>
                <a:gd name="connsiteY10" fmla="*/ 86519 h 584367"/>
                <a:gd name="connsiteX11" fmla="*/ 638487 w 675147"/>
                <a:gd name="connsiteY11" fmla="*/ 35719 h 584367"/>
                <a:gd name="connsiteX12" fmla="*/ 181287 w 675147"/>
                <a:gd name="connsiteY12" fmla="*/ 10319 h 584367"/>
                <a:gd name="connsiteX0" fmla="*/ 181287 w 653444"/>
                <a:gd name="connsiteY0" fmla="*/ 16994 h 591042"/>
                <a:gd name="connsiteX1" fmla="*/ 66987 w 653444"/>
                <a:gd name="connsiteY1" fmla="*/ 220194 h 591042"/>
                <a:gd name="connsiteX2" fmla="*/ 16187 w 653444"/>
                <a:gd name="connsiteY2" fmla="*/ 372594 h 591042"/>
                <a:gd name="connsiteX3" fmla="*/ 16187 w 653444"/>
                <a:gd name="connsiteY3" fmla="*/ 524994 h 591042"/>
                <a:gd name="connsiteX4" fmla="*/ 206687 w 653444"/>
                <a:gd name="connsiteY4" fmla="*/ 588494 h 591042"/>
                <a:gd name="connsiteX5" fmla="*/ 422587 w 653444"/>
                <a:gd name="connsiteY5" fmla="*/ 575794 h 591042"/>
                <a:gd name="connsiteX6" fmla="*/ 574987 w 653444"/>
                <a:gd name="connsiteY6" fmla="*/ 550394 h 591042"/>
                <a:gd name="connsiteX7" fmla="*/ 625787 w 653444"/>
                <a:gd name="connsiteY7" fmla="*/ 499594 h 591042"/>
                <a:gd name="connsiteX8" fmla="*/ 613087 w 653444"/>
                <a:gd name="connsiteY8" fmla="*/ 334494 h 591042"/>
                <a:gd name="connsiteX9" fmla="*/ 651187 w 653444"/>
                <a:gd name="connsiteY9" fmla="*/ 194794 h 591042"/>
                <a:gd name="connsiteX10" fmla="*/ 647904 w 653444"/>
                <a:gd name="connsiteY10" fmla="*/ 93194 h 591042"/>
                <a:gd name="connsiteX11" fmla="*/ 583761 w 653444"/>
                <a:gd name="connsiteY11" fmla="*/ 20169 h 591042"/>
                <a:gd name="connsiteX12" fmla="*/ 181287 w 653444"/>
                <a:gd name="connsiteY12" fmla="*/ 16994 h 591042"/>
                <a:gd name="connsiteX0" fmla="*/ 181287 w 651302"/>
                <a:gd name="connsiteY0" fmla="*/ 17135 h 591183"/>
                <a:gd name="connsiteX1" fmla="*/ 66987 w 651302"/>
                <a:gd name="connsiteY1" fmla="*/ 220335 h 591183"/>
                <a:gd name="connsiteX2" fmla="*/ 16187 w 651302"/>
                <a:gd name="connsiteY2" fmla="*/ 372735 h 591183"/>
                <a:gd name="connsiteX3" fmla="*/ 16187 w 651302"/>
                <a:gd name="connsiteY3" fmla="*/ 525135 h 591183"/>
                <a:gd name="connsiteX4" fmla="*/ 206687 w 651302"/>
                <a:gd name="connsiteY4" fmla="*/ 588635 h 591183"/>
                <a:gd name="connsiteX5" fmla="*/ 422587 w 651302"/>
                <a:gd name="connsiteY5" fmla="*/ 575935 h 591183"/>
                <a:gd name="connsiteX6" fmla="*/ 574987 w 651302"/>
                <a:gd name="connsiteY6" fmla="*/ 550535 h 591183"/>
                <a:gd name="connsiteX7" fmla="*/ 625787 w 651302"/>
                <a:gd name="connsiteY7" fmla="*/ 499735 h 591183"/>
                <a:gd name="connsiteX8" fmla="*/ 613087 w 651302"/>
                <a:gd name="connsiteY8" fmla="*/ 334635 h 591183"/>
                <a:gd name="connsiteX9" fmla="*/ 651187 w 651302"/>
                <a:gd name="connsiteY9" fmla="*/ 194935 h 591183"/>
                <a:gd name="connsiteX10" fmla="*/ 625369 w 651302"/>
                <a:gd name="connsiteY10" fmla="*/ 96510 h 591183"/>
                <a:gd name="connsiteX11" fmla="*/ 583761 w 651302"/>
                <a:gd name="connsiteY11" fmla="*/ 20310 h 591183"/>
                <a:gd name="connsiteX12" fmla="*/ 181287 w 651302"/>
                <a:gd name="connsiteY12" fmla="*/ 17135 h 591183"/>
                <a:gd name="connsiteX0" fmla="*/ 181287 w 632268"/>
                <a:gd name="connsiteY0" fmla="*/ 17135 h 591183"/>
                <a:gd name="connsiteX1" fmla="*/ 66987 w 632268"/>
                <a:gd name="connsiteY1" fmla="*/ 220335 h 591183"/>
                <a:gd name="connsiteX2" fmla="*/ 16187 w 632268"/>
                <a:gd name="connsiteY2" fmla="*/ 372735 h 591183"/>
                <a:gd name="connsiteX3" fmla="*/ 16187 w 632268"/>
                <a:gd name="connsiteY3" fmla="*/ 525135 h 591183"/>
                <a:gd name="connsiteX4" fmla="*/ 206687 w 632268"/>
                <a:gd name="connsiteY4" fmla="*/ 588635 h 591183"/>
                <a:gd name="connsiteX5" fmla="*/ 422587 w 632268"/>
                <a:gd name="connsiteY5" fmla="*/ 575935 h 591183"/>
                <a:gd name="connsiteX6" fmla="*/ 574987 w 632268"/>
                <a:gd name="connsiteY6" fmla="*/ 550535 h 591183"/>
                <a:gd name="connsiteX7" fmla="*/ 625787 w 632268"/>
                <a:gd name="connsiteY7" fmla="*/ 499735 h 591183"/>
                <a:gd name="connsiteX8" fmla="*/ 613087 w 632268"/>
                <a:gd name="connsiteY8" fmla="*/ 334635 h 591183"/>
                <a:gd name="connsiteX9" fmla="*/ 631872 w 632268"/>
                <a:gd name="connsiteY9" fmla="*/ 201285 h 591183"/>
                <a:gd name="connsiteX10" fmla="*/ 625369 w 632268"/>
                <a:gd name="connsiteY10" fmla="*/ 96510 h 591183"/>
                <a:gd name="connsiteX11" fmla="*/ 583761 w 632268"/>
                <a:gd name="connsiteY11" fmla="*/ 20310 h 591183"/>
                <a:gd name="connsiteX12" fmla="*/ 181287 w 632268"/>
                <a:gd name="connsiteY12" fmla="*/ 17135 h 59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2268" h="591183">
                  <a:moveTo>
                    <a:pt x="181287" y="17135"/>
                  </a:moveTo>
                  <a:cubicBezTo>
                    <a:pt x="95158" y="50472"/>
                    <a:pt x="94504" y="161068"/>
                    <a:pt x="66987" y="220335"/>
                  </a:cubicBezTo>
                  <a:cubicBezTo>
                    <a:pt x="39470" y="279602"/>
                    <a:pt x="24654" y="321935"/>
                    <a:pt x="16187" y="372735"/>
                  </a:cubicBezTo>
                  <a:cubicBezTo>
                    <a:pt x="7720" y="423535"/>
                    <a:pt x="-15563" y="489152"/>
                    <a:pt x="16187" y="525135"/>
                  </a:cubicBezTo>
                  <a:cubicBezTo>
                    <a:pt x="47937" y="561118"/>
                    <a:pt x="138954" y="580168"/>
                    <a:pt x="206687" y="588635"/>
                  </a:cubicBezTo>
                  <a:cubicBezTo>
                    <a:pt x="274420" y="597102"/>
                    <a:pt x="361204" y="582285"/>
                    <a:pt x="422587" y="575935"/>
                  </a:cubicBezTo>
                  <a:cubicBezTo>
                    <a:pt x="483970" y="569585"/>
                    <a:pt x="541120" y="563235"/>
                    <a:pt x="574987" y="550535"/>
                  </a:cubicBezTo>
                  <a:cubicBezTo>
                    <a:pt x="608854" y="537835"/>
                    <a:pt x="619437" y="535718"/>
                    <a:pt x="625787" y="499735"/>
                  </a:cubicBezTo>
                  <a:cubicBezTo>
                    <a:pt x="632137" y="463752"/>
                    <a:pt x="612073" y="384377"/>
                    <a:pt x="613087" y="334635"/>
                  </a:cubicBezTo>
                  <a:cubicBezTo>
                    <a:pt x="614101" y="284893"/>
                    <a:pt x="629825" y="240972"/>
                    <a:pt x="631872" y="201285"/>
                  </a:cubicBezTo>
                  <a:cubicBezTo>
                    <a:pt x="633919" y="161598"/>
                    <a:pt x="627486" y="121910"/>
                    <a:pt x="625369" y="96510"/>
                  </a:cubicBezTo>
                  <a:cubicBezTo>
                    <a:pt x="623252" y="71110"/>
                    <a:pt x="657775" y="33539"/>
                    <a:pt x="583761" y="20310"/>
                  </a:cubicBezTo>
                  <a:cubicBezTo>
                    <a:pt x="509747" y="7081"/>
                    <a:pt x="267416" y="-16202"/>
                    <a:pt x="181287" y="1713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50000"/>
                    <a:shade val="30000"/>
                    <a:satMod val="115000"/>
                  </a:schemeClr>
                </a:gs>
                <a:gs pos="50000">
                  <a:schemeClr val="accent6">
                    <a:lumMod val="50000"/>
                    <a:shade val="67500"/>
                    <a:satMod val="115000"/>
                  </a:schemeClr>
                </a:gs>
                <a:gs pos="100000">
                  <a:schemeClr val="accent6">
                    <a:lumMod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solidFill>
                <a:srgbClr val="261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64" name="63 Forma libre"/>
            <p:cNvSpPr/>
            <p:nvPr/>
          </p:nvSpPr>
          <p:spPr>
            <a:xfrm>
              <a:off x="1043029" y="6200406"/>
              <a:ext cx="702948" cy="585326"/>
            </a:xfrm>
            <a:custGeom>
              <a:avLst/>
              <a:gdLst>
                <a:gd name="connsiteX0" fmla="*/ 181287 w 702948"/>
                <a:gd name="connsiteY0" fmla="*/ 11278 h 585326"/>
                <a:gd name="connsiteX1" fmla="*/ 66987 w 702948"/>
                <a:gd name="connsiteY1" fmla="*/ 214478 h 585326"/>
                <a:gd name="connsiteX2" fmla="*/ 16187 w 702948"/>
                <a:gd name="connsiteY2" fmla="*/ 366878 h 585326"/>
                <a:gd name="connsiteX3" fmla="*/ 16187 w 702948"/>
                <a:gd name="connsiteY3" fmla="*/ 519278 h 585326"/>
                <a:gd name="connsiteX4" fmla="*/ 206687 w 702948"/>
                <a:gd name="connsiteY4" fmla="*/ 582778 h 585326"/>
                <a:gd name="connsiteX5" fmla="*/ 422587 w 702948"/>
                <a:gd name="connsiteY5" fmla="*/ 570078 h 585326"/>
                <a:gd name="connsiteX6" fmla="*/ 574987 w 702948"/>
                <a:gd name="connsiteY6" fmla="*/ 544678 h 585326"/>
                <a:gd name="connsiteX7" fmla="*/ 625787 w 702948"/>
                <a:gd name="connsiteY7" fmla="*/ 493878 h 585326"/>
                <a:gd name="connsiteX8" fmla="*/ 613087 w 702948"/>
                <a:gd name="connsiteY8" fmla="*/ 328778 h 585326"/>
                <a:gd name="connsiteX9" fmla="*/ 651187 w 702948"/>
                <a:gd name="connsiteY9" fmla="*/ 189078 h 585326"/>
                <a:gd name="connsiteX10" fmla="*/ 701987 w 702948"/>
                <a:gd name="connsiteY10" fmla="*/ 87478 h 585326"/>
                <a:gd name="connsiteX11" fmla="*/ 638487 w 702948"/>
                <a:gd name="connsiteY11" fmla="*/ 36678 h 585326"/>
                <a:gd name="connsiteX12" fmla="*/ 181287 w 702948"/>
                <a:gd name="connsiteY12" fmla="*/ 11278 h 58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2948" h="585326">
                  <a:moveTo>
                    <a:pt x="181287" y="11278"/>
                  </a:moveTo>
                  <a:cubicBezTo>
                    <a:pt x="86037" y="40911"/>
                    <a:pt x="94504" y="155211"/>
                    <a:pt x="66987" y="214478"/>
                  </a:cubicBezTo>
                  <a:cubicBezTo>
                    <a:pt x="39470" y="273745"/>
                    <a:pt x="24654" y="316078"/>
                    <a:pt x="16187" y="366878"/>
                  </a:cubicBezTo>
                  <a:cubicBezTo>
                    <a:pt x="7720" y="417678"/>
                    <a:pt x="-15563" y="483295"/>
                    <a:pt x="16187" y="519278"/>
                  </a:cubicBezTo>
                  <a:cubicBezTo>
                    <a:pt x="47937" y="555261"/>
                    <a:pt x="138954" y="574311"/>
                    <a:pt x="206687" y="582778"/>
                  </a:cubicBezTo>
                  <a:cubicBezTo>
                    <a:pt x="274420" y="591245"/>
                    <a:pt x="361204" y="576428"/>
                    <a:pt x="422587" y="570078"/>
                  </a:cubicBezTo>
                  <a:cubicBezTo>
                    <a:pt x="483970" y="563728"/>
                    <a:pt x="541120" y="557378"/>
                    <a:pt x="574987" y="544678"/>
                  </a:cubicBezTo>
                  <a:cubicBezTo>
                    <a:pt x="608854" y="531978"/>
                    <a:pt x="619437" y="529861"/>
                    <a:pt x="625787" y="493878"/>
                  </a:cubicBezTo>
                  <a:cubicBezTo>
                    <a:pt x="632137" y="457895"/>
                    <a:pt x="608854" y="379578"/>
                    <a:pt x="613087" y="328778"/>
                  </a:cubicBezTo>
                  <a:cubicBezTo>
                    <a:pt x="617320" y="277978"/>
                    <a:pt x="636370" y="229295"/>
                    <a:pt x="651187" y="189078"/>
                  </a:cubicBezTo>
                  <a:cubicBezTo>
                    <a:pt x="666004" y="148861"/>
                    <a:pt x="704104" y="112878"/>
                    <a:pt x="701987" y="87478"/>
                  </a:cubicBezTo>
                  <a:cubicBezTo>
                    <a:pt x="699870" y="62078"/>
                    <a:pt x="721037" y="55728"/>
                    <a:pt x="638487" y="36678"/>
                  </a:cubicBezTo>
                  <a:cubicBezTo>
                    <a:pt x="555937" y="17628"/>
                    <a:pt x="276537" y="-18355"/>
                    <a:pt x="181287" y="1127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50000"/>
                    <a:shade val="30000"/>
                    <a:satMod val="115000"/>
                  </a:schemeClr>
                </a:gs>
                <a:gs pos="50000">
                  <a:schemeClr val="accent6">
                    <a:lumMod val="50000"/>
                    <a:shade val="67500"/>
                    <a:satMod val="115000"/>
                  </a:schemeClr>
                </a:gs>
                <a:gs pos="100000">
                  <a:schemeClr val="accent6">
                    <a:lumMod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solidFill>
                <a:srgbClr val="261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109" name="108 Forma libre"/>
          <p:cNvSpPr/>
          <p:nvPr/>
        </p:nvSpPr>
        <p:spPr>
          <a:xfrm>
            <a:off x="5394342" y="1615711"/>
            <a:ext cx="850900" cy="140148"/>
          </a:xfrm>
          <a:custGeom>
            <a:avLst/>
            <a:gdLst>
              <a:gd name="connsiteX0" fmla="*/ 0 w 431800"/>
              <a:gd name="connsiteY0" fmla="*/ 88971 h 101671"/>
              <a:gd name="connsiteX1" fmla="*/ 190500 w 431800"/>
              <a:gd name="connsiteY1" fmla="*/ 71 h 101671"/>
              <a:gd name="connsiteX2" fmla="*/ 431800 w 431800"/>
              <a:gd name="connsiteY2" fmla="*/ 101671 h 101671"/>
              <a:gd name="connsiteX0" fmla="*/ 0 w 622300"/>
              <a:gd name="connsiteY0" fmla="*/ 101600 h 101600"/>
              <a:gd name="connsiteX1" fmla="*/ 381000 w 622300"/>
              <a:gd name="connsiteY1" fmla="*/ 0 h 101600"/>
              <a:gd name="connsiteX2" fmla="*/ 622300 w 622300"/>
              <a:gd name="connsiteY2" fmla="*/ 101600 h 101600"/>
              <a:gd name="connsiteX0" fmla="*/ 0 w 850900"/>
              <a:gd name="connsiteY0" fmla="*/ 102048 h 140148"/>
              <a:gd name="connsiteX1" fmla="*/ 381000 w 850900"/>
              <a:gd name="connsiteY1" fmla="*/ 448 h 140148"/>
              <a:gd name="connsiteX2" fmla="*/ 850900 w 850900"/>
              <a:gd name="connsiteY2" fmla="*/ 140148 h 14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0900" h="140148">
                <a:moveTo>
                  <a:pt x="0" y="102048"/>
                </a:moveTo>
                <a:cubicBezTo>
                  <a:pt x="59266" y="56539"/>
                  <a:pt x="239183" y="-5902"/>
                  <a:pt x="381000" y="448"/>
                </a:cubicBezTo>
                <a:cubicBezTo>
                  <a:pt x="522817" y="6798"/>
                  <a:pt x="766233" y="90406"/>
                  <a:pt x="850900" y="140148"/>
                </a:cubicBezTo>
              </a:path>
            </a:pathLst>
          </a:custGeom>
          <a:noFill/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grpSp>
        <p:nvGrpSpPr>
          <p:cNvPr id="219" name="218 Grupo"/>
          <p:cNvGrpSpPr/>
          <p:nvPr/>
        </p:nvGrpSpPr>
        <p:grpSpPr>
          <a:xfrm>
            <a:off x="6457404" y="1364838"/>
            <a:ext cx="850900" cy="368569"/>
            <a:chOff x="4597400" y="761732"/>
            <a:chExt cx="850900" cy="368569"/>
          </a:xfrm>
        </p:grpSpPr>
        <p:sp>
          <p:nvSpPr>
            <p:cNvPr id="220" name="219 Forma libre"/>
            <p:cNvSpPr/>
            <p:nvPr/>
          </p:nvSpPr>
          <p:spPr>
            <a:xfrm>
              <a:off x="4597400" y="990153"/>
              <a:ext cx="850900" cy="140148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221" name="220 Forma libre"/>
            <p:cNvSpPr/>
            <p:nvPr/>
          </p:nvSpPr>
          <p:spPr>
            <a:xfrm>
              <a:off x="4902200" y="761732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18" name="17 Imagen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976" y="1638931"/>
            <a:ext cx="977795" cy="12434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267" y="1497866"/>
            <a:ext cx="1691614" cy="18591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95" name="194 Grupo"/>
          <p:cNvGrpSpPr/>
          <p:nvPr/>
        </p:nvGrpSpPr>
        <p:grpSpPr>
          <a:xfrm>
            <a:off x="5675776" y="1386059"/>
            <a:ext cx="288032" cy="249369"/>
            <a:chOff x="4899896" y="746754"/>
            <a:chExt cx="288032" cy="289118"/>
          </a:xfrm>
        </p:grpSpPr>
        <p:sp>
          <p:nvSpPr>
            <p:cNvPr id="196" name="195 Forma libre"/>
            <p:cNvSpPr/>
            <p:nvPr/>
          </p:nvSpPr>
          <p:spPr>
            <a:xfrm>
              <a:off x="4899896" y="990153"/>
              <a:ext cx="288032" cy="45719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97" name="196 Forma libre"/>
            <p:cNvSpPr/>
            <p:nvPr/>
          </p:nvSpPr>
          <p:spPr>
            <a:xfrm>
              <a:off x="4984884" y="746754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176" name="175 Imagen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09129"/>
            <a:ext cx="2791737" cy="563223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86" name="85 Grupo"/>
          <p:cNvGrpSpPr/>
          <p:nvPr/>
        </p:nvGrpSpPr>
        <p:grpSpPr>
          <a:xfrm>
            <a:off x="7479696" y="1371771"/>
            <a:ext cx="850900" cy="368569"/>
            <a:chOff x="4597400" y="761732"/>
            <a:chExt cx="850900" cy="368569"/>
          </a:xfrm>
        </p:grpSpPr>
        <p:sp>
          <p:nvSpPr>
            <p:cNvPr id="87" name="86 Forma libre"/>
            <p:cNvSpPr/>
            <p:nvPr/>
          </p:nvSpPr>
          <p:spPr>
            <a:xfrm>
              <a:off x="4597400" y="990153"/>
              <a:ext cx="850900" cy="140148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88" name="87 Forma libre"/>
            <p:cNvSpPr/>
            <p:nvPr/>
          </p:nvSpPr>
          <p:spPr>
            <a:xfrm>
              <a:off x="4902200" y="761732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103" name="Picture 2" descr="http://cliparts.co/thumbnail/kTK/n9M/kTKn9Mn8c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134" y="658727"/>
            <a:ext cx="1179788" cy="40378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484" y="4341099"/>
            <a:ext cx="1315515" cy="7650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10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724" y="1553601"/>
            <a:ext cx="1722633" cy="15372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877" y="309633"/>
            <a:ext cx="1157862" cy="8672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318" y="4293096"/>
            <a:ext cx="1428040" cy="7924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157" y="1661888"/>
            <a:ext cx="908440" cy="18872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414" y="4497189"/>
            <a:ext cx="1327512" cy="560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6" name="105 Imagen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44" y="4221088"/>
            <a:ext cx="1377524" cy="1296144"/>
          </a:xfrm>
          <a:prstGeom prst="rect">
            <a:avLst/>
          </a:prstGeom>
        </p:spPr>
      </p:pic>
      <p:grpSp>
        <p:nvGrpSpPr>
          <p:cNvPr id="16" name="15 Grupo"/>
          <p:cNvGrpSpPr/>
          <p:nvPr/>
        </p:nvGrpSpPr>
        <p:grpSpPr>
          <a:xfrm>
            <a:off x="4428536" y="1397109"/>
            <a:ext cx="503751" cy="299862"/>
            <a:chOff x="4649005" y="805762"/>
            <a:chExt cx="747686" cy="318183"/>
          </a:xfrm>
        </p:grpSpPr>
        <p:sp>
          <p:nvSpPr>
            <p:cNvPr id="14" name="13 Forma libre"/>
            <p:cNvSpPr/>
            <p:nvPr/>
          </p:nvSpPr>
          <p:spPr>
            <a:xfrm>
              <a:off x="4649005" y="1049590"/>
              <a:ext cx="747686" cy="74355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5" name="14 Forma libre"/>
            <p:cNvSpPr/>
            <p:nvPr/>
          </p:nvSpPr>
          <p:spPr>
            <a:xfrm>
              <a:off x="4940163" y="805762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54" name="53 Imagen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37" y="3185245"/>
            <a:ext cx="1971342" cy="1480005"/>
          </a:xfrm>
          <a:prstGeom prst="rect">
            <a:avLst/>
          </a:prstGeom>
        </p:spPr>
      </p:pic>
      <p:grpSp>
        <p:nvGrpSpPr>
          <p:cNvPr id="3" name="2 Grupo"/>
          <p:cNvGrpSpPr/>
          <p:nvPr/>
        </p:nvGrpSpPr>
        <p:grpSpPr>
          <a:xfrm>
            <a:off x="1065406" y="6323564"/>
            <a:ext cx="1438413" cy="289160"/>
            <a:chOff x="1065406" y="6323564"/>
            <a:chExt cx="1438413" cy="289160"/>
          </a:xfrm>
        </p:grpSpPr>
        <p:sp>
          <p:nvSpPr>
            <p:cNvPr id="65" name="64 Forma libre"/>
            <p:cNvSpPr/>
            <p:nvPr/>
          </p:nvSpPr>
          <p:spPr>
            <a:xfrm>
              <a:off x="1065406" y="6323564"/>
              <a:ext cx="596644" cy="289160"/>
            </a:xfrm>
            <a:custGeom>
              <a:avLst/>
              <a:gdLst>
                <a:gd name="connsiteX0" fmla="*/ 514039 w 522996"/>
                <a:gd name="connsiteY0" fmla="*/ 140865 h 289160"/>
                <a:gd name="connsiteX1" fmla="*/ 399739 w 522996"/>
                <a:gd name="connsiteY1" fmla="*/ 64665 h 289160"/>
                <a:gd name="connsiteX2" fmla="*/ 209239 w 522996"/>
                <a:gd name="connsiteY2" fmla="*/ 1165 h 289160"/>
                <a:gd name="connsiteX3" fmla="*/ 69539 w 522996"/>
                <a:gd name="connsiteY3" fmla="*/ 26565 h 289160"/>
                <a:gd name="connsiteX4" fmla="*/ 44139 w 522996"/>
                <a:gd name="connsiteY4" fmla="*/ 64665 h 289160"/>
                <a:gd name="connsiteX5" fmla="*/ 6039 w 522996"/>
                <a:gd name="connsiteY5" fmla="*/ 191665 h 289160"/>
                <a:gd name="connsiteX6" fmla="*/ 183839 w 522996"/>
                <a:gd name="connsiteY6" fmla="*/ 191665 h 289160"/>
                <a:gd name="connsiteX7" fmla="*/ 336239 w 522996"/>
                <a:gd name="connsiteY7" fmla="*/ 217065 h 289160"/>
                <a:gd name="connsiteX8" fmla="*/ 501339 w 522996"/>
                <a:gd name="connsiteY8" fmla="*/ 267865 h 289160"/>
                <a:gd name="connsiteX9" fmla="*/ 514039 w 522996"/>
                <a:gd name="connsiteY9" fmla="*/ 280565 h 289160"/>
                <a:gd name="connsiteX10" fmla="*/ 514039 w 522996"/>
                <a:gd name="connsiteY10" fmla="*/ 140865 h 28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2996" h="289160">
                  <a:moveTo>
                    <a:pt x="514039" y="140865"/>
                  </a:moveTo>
                  <a:cubicBezTo>
                    <a:pt x="494989" y="104882"/>
                    <a:pt x="450539" y="87948"/>
                    <a:pt x="399739" y="64665"/>
                  </a:cubicBezTo>
                  <a:cubicBezTo>
                    <a:pt x="348939" y="41382"/>
                    <a:pt x="264272" y="7515"/>
                    <a:pt x="209239" y="1165"/>
                  </a:cubicBezTo>
                  <a:cubicBezTo>
                    <a:pt x="154206" y="-5185"/>
                    <a:pt x="97056" y="15982"/>
                    <a:pt x="69539" y="26565"/>
                  </a:cubicBezTo>
                  <a:cubicBezTo>
                    <a:pt x="42022" y="37148"/>
                    <a:pt x="54722" y="37148"/>
                    <a:pt x="44139" y="64665"/>
                  </a:cubicBezTo>
                  <a:cubicBezTo>
                    <a:pt x="33556" y="92182"/>
                    <a:pt x="-17244" y="170498"/>
                    <a:pt x="6039" y="191665"/>
                  </a:cubicBezTo>
                  <a:cubicBezTo>
                    <a:pt x="29322" y="212832"/>
                    <a:pt x="128806" y="187432"/>
                    <a:pt x="183839" y="191665"/>
                  </a:cubicBezTo>
                  <a:cubicBezTo>
                    <a:pt x="238872" y="195898"/>
                    <a:pt x="283322" y="204365"/>
                    <a:pt x="336239" y="217065"/>
                  </a:cubicBezTo>
                  <a:cubicBezTo>
                    <a:pt x="389156" y="229765"/>
                    <a:pt x="471706" y="257282"/>
                    <a:pt x="501339" y="267865"/>
                  </a:cubicBezTo>
                  <a:cubicBezTo>
                    <a:pt x="530972" y="278448"/>
                    <a:pt x="511922" y="301732"/>
                    <a:pt x="514039" y="280565"/>
                  </a:cubicBezTo>
                  <a:cubicBezTo>
                    <a:pt x="516156" y="259398"/>
                    <a:pt x="533089" y="176848"/>
                    <a:pt x="514039" y="14086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50000"/>
                    <a:shade val="30000"/>
                    <a:satMod val="115000"/>
                  </a:schemeClr>
                </a:gs>
                <a:gs pos="50000">
                  <a:schemeClr val="accent6">
                    <a:lumMod val="50000"/>
                    <a:shade val="67500"/>
                    <a:satMod val="115000"/>
                  </a:schemeClr>
                </a:gs>
                <a:gs pos="100000">
                  <a:schemeClr val="accent6">
                    <a:lumMod val="5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solidFill>
                <a:srgbClr val="261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66" name="65 Forma libre"/>
            <p:cNvSpPr/>
            <p:nvPr/>
          </p:nvSpPr>
          <p:spPr>
            <a:xfrm rot="210813" flipH="1">
              <a:off x="1896283" y="6341943"/>
              <a:ext cx="607536" cy="252402"/>
            </a:xfrm>
            <a:custGeom>
              <a:avLst/>
              <a:gdLst>
                <a:gd name="connsiteX0" fmla="*/ 514039 w 522996"/>
                <a:gd name="connsiteY0" fmla="*/ 140865 h 289160"/>
                <a:gd name="connsiteX1" fmla="*/ 399739 w 522996"/>
                <a:gd name="connsiteY1" fmla="*/ 64665 h 289160"/>
                <a:gd name="connsiteX2" fmla="*/ 209239 w 522996"/>
                <a:gd name="connsiteY2" fmla="*/ 1165 h 289160"/>
                <a:gd name="connsiteX3" fmla="*/ 69539 w 522996"/>
                <a:gd name="connsiteY3" fmla="*/ 26565 h 289160"/>
                <a:gd name="connsiteX4" fmla="*/ 44139 w 522996"/>
                <a:gd name="connsiteY4" fmla="*/ 64665 h 289160"/>
                <a:gd name="connsiteX5" fmla="*/ 6039 w 522996"/>
                <a:gd name="connsiteY5" fmla="*/ 191665 h 289160"/>
                <a:gd name="connsiteX6" fmla="*/ 183839 w 522996"/>
                <a:gd name="connsiteY6" fmla="*/ 191665 h 289160"/>
                <a:gd name="connsiteX7" fmla="*/ 336239 w 522996"/>
                <a:gd name="connsiteY7" fmla="*/ 217065 h 289160"/>
                <a:gd name="connsiteX8" fmla="*/ 501339 w 522996"/>
                <a:gd name="connsiteY8" fmla="*/ 267865 h 289160"/>
                <a:gd name="connsiteX9" fmla="*/ 514039 w 522996"/>
                <a:gd name="connsiteY9" fmla="*/ 280565 h 289160"/>
                <a:gd name="connsiteX10" fmla="*/ 514039 w 522996"/>
                <a:gd name="connsiteY10" fmla="*/ 140865 h 28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2996" h="289160">
                  <a:moveTo>
                    <a:pt x="514039" y="140865"/>
                  </a:moveTo>
                  <a:cubicBezTo>
                    <a:pt x="494989" y="104882"/>
                    <a:pt x="450539" y="87948"/>
                    <a:pt x="399739" y="64665"/>
                  </a:cubicBezTo>
                  <a:cubicBezTo>
                    <a:pt x="348939" y="41382"/>
                    <a:pt x="264272" y="7515"/>
                    <a:pt x="209239" y="1165"/>
                  </a:cubicBezTo>
                  <a:cubicBezTo>
                    <a:pt x="154206" y="-5185"/>
                    <a:pt x="97056" y="15982"/>
                    <a:pt x="69539" y="26565"/>
                  </a:cubicBezTo>
                  <a:cubicBezTo>
                    <a:pt x="42022" y="37148"/>
                    <a:pt x="54722" y="37148"/>
                    <a:pt x="44139" y="64665"/>
                  </a:cubicBezTo>
                  <a:cubicBezTo>
                    <a:pt x="33556" y="92182"/>
                    <a:pt x="-17244" y="170498"/>
                    <a:pt x="6039" y="191665"/>
                  </a:cubicBezTo>
                  <a:cubicBezTo>
                    <a:pt x="29322" y="212832"/>
                    <a:pt x="128806" y="187432"/>
                    <a:pt x="183839" y="191665"/>
                  </a:cubicBezTo>
                  <a:cubicBezTo>
                    <a:pt x="238872" y="195898"/>
                    <a:pt x="283322" y="204365"/>
                    <a:pt x="336239" y="217065"/>
                  </a:cubicBezTo>
                  <a:cubicBezTo>
                    <a:pt x="389156" y="229765"/>
                    <a:pt x="471706" y="257282"/>
                    <a:pt x="501339" y="267865"/>
                  </a:cubicBezTo>
                  <a:cubicBezTo>
                    <a:pt x="530972" y="278448"/>
                    <a:pt x="511922" y="301732"/>
                    <a:pt x="514039" y="280565"/>
                  </a:cubicBezTo>
                  <a:cubicBezTo>
                    <a:pt x="516156" y="259398"/>
                    <a:pt x="533089" y="176848"/>
                    <a:pt x="514039" y="14086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50000"/>
                    <a:shade val="30000"/>
                    <a:satMod val="115000"/>
                  </a:schemeClr>
                </a:gs>
                <a:gs pos="50000">
                  <a:schemeClr val="accent6">
                    <a:lumMod val="50000"/>
                    <a:shade val="67500"/>
                    <a:satMod val="115000"/>
                  </a:schemeClr>
                </a:gs>
                <a:gs pos="100000">
                  <a:schemeClr val="accent6">
                    <a:lumMod val="50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solidFill>
                <a:srgbClr val="261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9" name="8 Llamada rectangular redondeada"/>
          <p:cNvSpPr/>
          <p:nvPr/>
        </p:nvSpPr>
        <p:spPr>
          <a:xfrm>
            <a:off x="395536" y="309632"/>
            <a:ext cx="2791737" cy="601697"/>
          </a:xfrm>
          <a:prstGeom prst="wedgeRoundRectCallout">
            <a:avLst>
              <a:gd name="adj1" fmla="val -7835"/>
              <a:gd name="adj2" fmla="val 109343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ysClr val="windowText" lastClr="000000"/>
                </a:solidFill>
              </a:rPr>
              <a:t>THANK YOU!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67" name="66 CuadroTexto"/>
          <p:cNvSpPr txBox="1"/>
          <p:nvPr/>
        </p:nvSpPr>
        <p:spPr>
          <a:xfrm>
            <a:off x="595797" y="379647"/>
            <a:ext cx="244827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prstClr val="black"/>
                </a:solidFill>
              </a:rPr>
              <a:t>GOOOOOOD!</a:t>
            </a:r>
          </a:p>
        </p:txBody>
      </p:sp>
      <p:pic>
        <p:nvPicPr>
          <p:cNvPr id="60" name="59 Imagen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890" t="16930" r="40032" b="76949"/>
          <a:stretch/>
        </p:blipFill>
        <p:spPr>
          <a:xfrm>
            <a:off x="1426718" y="2103740"/>
            <a:ext cx="164452" cy="243989"/>
          </a:xfrm>
          <a:prstGeom prst="ellipse">
            <a:avLst/>
          </a:prstGeom>
          <a:ln>
            <a:solidFill>
              <a:srgbClr val="663300"/>
            </a:solidFill>
          </a:ln>
          <a:effectLst/>
        </p:spPr>
      </p:pic>
      <p:grpSp>
        <p:nvGrpSpPr>
          <p:cNvPr id="61" name="60 Grupo"/>
          <p:cNvGrpSpPr/>
          <p:nvPr/>
        </p:nvGrpSpPr>
        <p:grpSpPr>
          <a:xfrm>
            <a:off x="651845" y="3095323"/>
            <a:ext cx="2348958" cy="2033524"/>
            <a:chOff x="-2895912" y="2117886"/>
            <a:chExt cx="2348958" cy="2033524"/>
          </a:xfrm>
        </p:grpSpPr>
        <p:sp>
          <p:nvSpPr>
            <p:cNvPr id="62" name="61 Forma libre"/>
            <p:cNvSpPr/>
            <p:nvPr/>
          </p:nvSpPr>
          <p:spPr>
            <a:xfrm rot="19417005">
              <a:off x="-852092" y="3400398"/>
              <a:ext cx="305138" cy="178501"/>
            </a:xfrm>
            <a:custGeom>
              <a:avLst/>
              <a:gdLst>
                <a:gd name="connsiteX0" fmla="*/ 24281 w 281631"/>
                <a:gd name="connsiteY0" fmla="*/ 0 h 180975"/>
                <a:gd name="connsiteX1" fmla="*/ 469 w 281631"/>
                <a:gd name="connsiteY1" fmla="*/ 66675 h 180975"/>
                <a:gd name="connsiteX2" fmla="*/ 43331 w 281631"/>
                <a:gd name="connsiteY2" fmla="*/ 100012 h 180975"/>
                <a:gd name="connsiteX3" fmla="*/ 152869 w 281631"/>
                <a:gd name="connsiteY3" fmla="*/ 152400 h 180975"/>
                <a:gd name="connsiteX4" fmla="*/ 243356 w 281631"/>
                <a:gd name="connsiteY4" fmla="*/ 180975 h 180975"/>
                <a:gd name="connsiteX5" fmla="*/ 267169 w 281631"/>
                <a:gd name="connsiteY5" fmla="*/ 152400 h 180975"/>
                <a:gd name="connsiteX6" fmla="*/ 281456 w 281631"/>
                <a:gd name="connsiteY6" fmla="*/ 109537 h 180975"/>
                <a:gd name="connsiteX7" fmla="*/ 257644 w 281631"/>
                <a:gd name="connsiteY7" fmla="*/ 95250 h 180975"/>
                <a:gd name="connsiteX8" fmla="*/ 190969 w 281631"/>
                <a:gd name="connsiteY8" fmla="*/ 71437 h 180975"/>
                <a:gd name="connsiteX9" fmla="*/ 129056 w 281631"/>
                <a:gd name="connsiteY9" fmla="*/ 42862 h 180975"/>
                <a:gd name="connsiteX10" fmla="*/ 81431 w 281631"/>
                <a:gd name="connsiteY10" fmla="*/ 23812 h 180975"/>
                <a:gd name="connsiteX11" fmla="*/ 24281 w 281631"/>
                <a:gd name="connsiteY11" fmla="*/ 0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1631" h="180975">
                  <a:moveTo>
                    <a:pt x="24281" y="0"/>
                  </a:moveTo>
                  <a:cubicBezTo>
                    <a:pt x="10787" y="25003"/>
                    <a:pt x="-2706" y="50006"/>
                    <a:pt x="469" y="66675"/>
                  </a:cubicBezTo>
                  <a:cubicBezTo>
                    <a:pt x="3644" y="83344"/>
                    <a:pt x="17931" y="85725"/>
                    <a:pt x="43331" y="100012"/>
                  </a:cubicBezTo>
                  <a:cubicBezTo>
                    <a:pt x="68731" y="114299"/>
                    <a:pt x="119532" y="138906"/>
                    <a:pt x="152869" y="152400"/>
                  </a:cubicBezTo>
                  <a:cubicBezTo>
                    <a:pt x="186206" y="165894"/>
                    <a:pt x="224306" y="180975"/>
                    <a:pt x="243356" y="180975"/>
                  </a:cubicBezTo>
                  <a:cubicBezTo>
                    <a:pt x="262406" y="180975"/>
                    <a:pt x="260819" y="164306"/>
                    <a:pt x="267169" y="152400"/>
                  </a:cubicBezTo>
                  <a:cubicBezTo>
                    <a:pt x="273519" y="140494"/>
                    <a:pt x="283044" y="119062"/>
                    <a:pt x="281456" y="109537"/>
                  </a:cubicBezTo>
                  <a:cubicBezTo>
                    <a:pt x="279869" y="100012"/>
                    <a:pt x="272725" y="101600"/>
                    <a:pt x="257644" y="95250"/>
                  </a:cubicBezTo>
                  <a:cubicBezTo>
                    <a:pt x="242563" y="88900"/>
                    <a:pt x="212400" y="80168"/>
                    <a:pt x="190969" y="71437"/>
                  </a:cubicBezTo>
                  <a:cubicBezTo>
                    <a:pt x="169538" y="62706"/>
                    <a:pt x="147312" y="50799"/>
                    <a:pt x="129056" y="42862"/>
                  </a:cubicBezTo>
                  <a:cubicBezTo>
                    <a:pt x="110800" y="34925"/>
                    <a:pt x="81431" y="23812"/>
                    <a:pt x="81431" y="23812"/>
                  </a:cubicBezTo>
                  <a:lnTo>
                    <a:pt x="24281" y="0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333300"/>
              </a:solidFill>
            </a:ln>
            <a:effectLst>
              <a:innerShdw blurRad="114300">
                <a:srgbClr val="666633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8" name="67 Forma libre"/>
            <p:cNvSpPr/>
            <p:nvPr/>
          </p:nvSpPr>
          <p:spPr>
            <a:xfrm>
              <a:off x="-2376145" y="3861048"/>
              <a:ext cx="1311441" cy="290362"/>
            </a:xfrm>
            <a:custGeom>
              <a:avLst/>
              <a:gdLst>
                <a:gd name="connsiteX0" fmla="*/ 31558 w 1233856"/>
                <a:gd name="connsiteY0" fmla="*/ 2273 h 290362"/>
                <a:gd name="connsiteX1" fmla="*/ 2983 w 1233856"/>
                <a:gd name="connsiteY1" fmla="*/ 145148 h 290362"/>
                <a:gd name="connsiteX2" fmla="*/ 88708 w 1233856"/>
                <a:gd name="connsiteY2" fmla="*/ 211823 h 290362"/>
                <a:gd name="connsiteX3" fmla="*/ 574483 w 1233856"/>
                <a:gd name="connsiteY3" fmla="*/ 288023 h 290362"/>
                <a:gd name="connsiteX4" fmla="*/ 945958 w 1233856"/>
                <a:gd name="connsiteY4" fmla="*/ 268973 h 290362"/>
                <a:gd name="connsiteX5" fmla="*/ 1145983 w 1233856"/>
                <a:gd name="connsiteY5" fmla="*/ 249923 h 290362"/>
                <a:gd name="connsiteX6" fmla="*/ 1222183 w 1233856"/>
                <a:gd name="connsiteY6" fmla="*/ 230873 h 290362"/>
                <a:gd name="connsiteX7" fmla="*/ 1231708 w 1233856"/>
                <a:gd name="connsiteY7" fmla="*/ 173723 h 290362"/>
                <a:gd name="connsiteX8" fmla="*/ 1203133 w 1233856"/>
                <a:gd name="connsiteY8" fmla="*/ 97523 h 290362"/>
                <a:gd name="connsiteX9" fmla="*/ 1165033 w 1233856"/>
                <a:gd name="connsiteY9" fmla="*/ 87998 h 290362"/>
                <a:gd name="connsiteX10" fmla="*/ 1003108 w 1233856"/>
                <a:gd name="connsiteY10" fmla="*/ 97523 h 290362"/>
                <a:gd name="connsiteX11" fmla="*/ 736408 w 1233856"/>
                <a:gd name="connsiteY11" fmla="*/ 135623 h 290362"/>
                <a:gd name="connsiteX12" fmla="*/ 364933 w 1233856"/>
                <a:gd name="connsiteY12" fmla="*/ 116573 h 290362"/>
                <a:gd name="connsiteX13" fmla="*/ 145858 w 1233856"/>
                <a:gd name="connsiteY13" fmla="*/ 59423 h 290362"/>
                <a:gd name="connsiteX14" fmla="*/ 31558 w 1233856"/>
                <a:gd name="connsiteY14" fmla="*/ 2273 h 290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3856" h="290362">
                  <a:moveTo>
                    <a:pt x="31558" y="2273"/>
                  </a:moveTo>
                  <a:cubicBezTo>
                    <a:pt x="7746" y="16560"/>
                    <a:pt x="-6542" y="110223"/>
                    <a:pt x="2983" y="145148"/>
                  </a:cubicBezTo>
                  <a:cubicBezTo>
                    <a:pt x="12508" y="180073"/>
                    <a:pt x="-6542" y="188011"/>
                    <a:pt x="88708" y="211823"/>
                  </a:cubicBezTo>
                  <a:cubicBezTo>
                    <a:pt x="183958" y="235636"/>
                    <a:pt x="431608" y="278498"/>
                    <a:pt x="574483" y="288023"/>
                  </a:cubicBezTo>
                  <a:cubicBezTo>
                    <a:pt x="717358" y="297548"/>
                    <a:pt x="850708" y="275323"/>
                    <a:pt x="945958" y="268973"/>
                  </a:cubicBezTo>
                  <a:cubicBezTo>
                    <a:pt x="1041208" y="262623"/>
                    <a:pt x="1099945" y="256273"/>
                    <a:pt x="1145983" y="249923"/>
                  </a:cubicBezTo>
                  <a:cubicBezTo>
                    <a:pt x="1192021" y="243573"/>
                    <a:pt x="1207896" y="243573"/>
                    <a:pt x="1222183" y="230873"/>
                  </a:cubicBezTo>
                  <a:cubicBezTo>
                    <a:pt x="1236471" y="218173"/>
                    <a:pt x="1234883" y="195948"/>
                    <a:pt x="1231708" y="173723"/>
                  </a:cubicBezTo>
                  <a:cubicBezTo>
                    <a:pt x="1228533" y="151498"/>
                    <a:pt x="1214246" y="111811"/>
                    <a:pt x="1203133" y="97523"/>
                  </a:cubicBezTo>
                  <a:cubicBezTo>
                    <a:pt x="1192021" y="83236"/>
                    <a:pt x="1198370" y="87998"/>
                    <a:pt x="1165033" y="87998"/>
                  </a:cubicBezTo>
                  <a:cubicBezTo>
                    <a:pt x="1131696" y="87998"/>
                    <a:pt x="1074546" y="89586"/>
                    <a:pt x="1003108" y="97523"/>
                  </a:cubicBezTo>
                  <a:cubicBezTo>
                    <a:pt x="931671" y="105461"/>
                    <a:pt x="842770" y="132448"/>
                    <a:pt x="736408" y="135623"/>
                  </a:cubicBezTo>
                  <a:cubicBezTo>
                    <a:pt x="630046" y="138798"/>
                    <a:pt x="463358" y="129273"/>
                    <a:pt x="364933" y="116573"/>
                  </a:cubicBezTo>
                  <a:cubicBezTo>
                    <a:pt x="266508" y="103873"/>
                    <a:pt x="198245" y="73710"/>
                    <a:pt x="145858" y="59423"/>
                  </a:cubicBezTo>
                  <a:cubicBezTo>
                    <a:pt x="93471" y="45136"/>
                    <a:pt x="55370" y="-12014"/>
                    <a:pt x="31558" y="2273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333300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9" name="68 Forma libre"/>
            <p:cNvSpPr/>
            <p:nvPr/>
          </p:nvSpPr>
          <p:spPr>
            <a:xfrm>
              <a:off x="-2895911" y="2198191"/>
              <a:ext cx="2336174" cy="1863356"/>
            </a:xfrm>
            <a:custGeom>
              <a:avLst/>
              <a:gdLst>
                <a:gd name="connsiteX0" fmla="*/ 1080095 w 2480651"/>
                <a:gd name="connsiteY0" fmla="*/ 8595 h 2248683"/>
                <a:gd name="connsiteX1" fmla="*/ 927695 w 2480651"/>
                <a:gd name="connsiteY1" fmla="*/ 21295 h 2248683"/>
                <a:gd name="connsiteX2" fmla="*/ 737195 w 2480651"/>
                <a:gd name="connsiteY2" fmla="*/ 72095 h 2248683"/>
                <a:gd name="connsiteX3" fmla="*/ 610195 w 2480651"/>
                <a:gd name="connsiteY3" fmla="*/ 160995 h 2248683"/>
                <a:gd name="connsiteX4" fmla="*/ 432395 w 2480651"/>
                <a:gd name="connsiteY4" fmla="*/ 414995 h 2248683"/>
                <a:gd name="connsiteX5" fmla="*/ 267295 w 2480651"/>
                <a:gd name="connsiteY5" fmla="*/ 745195 h 2248683"/>
                <a:gd name="connsiteX6" fmla="*/ 127595 w 2480651"/>
                <a:gd name="connsiteY6" fmla="*/ 961095 h 2248683"/>
                <a:gd name="connsiteX7" fmla="*/ 595 w 2480651"/>
                <a:gd name="connsiteY7" fmla="*/ 1126195 h 2248683"/>
                <a:gd name="connsiteX8" fmla="*/ 76795 w 2480651"/>
                <a:gd name="connsiteY8" fmla="*/ 1151595 h 2248683"/>
                <a:gd name="connsiteX9" fmla="*/ 406995 w 2480651"/>
                <a:gd name="connsiteY9" fmla="*/ 1265895 h 2248683"/>
                <a:gd name="connsiteX10" fmla="*/ 432395 w 2480651"/>
                <a:gd name="connsiteY10" fmla="*/ 1176995 h 2248683"/>
                <a:gd name="connsiteX11" fmla="*/ 660995 w 2480651"/>
                <a:gd name="connsiteY11" fmla="*/ 707095 h 2248683"/>
                <a:gd name="connsiteX12" fmla="*/ 699095 w 2480651"/>
                <a:gd name="connsiteY12" fmla="*/ 592795 h 2248683"/>
                <a:gd name="connsiteX13" fmla="*/ 546695 w 2480651"/>
                <a:gd name="connsiteY13" fmla="*/ 1672295 h 2248683"/>
                <a:gd name="connsiteX14" fmla="*/ 470495 w 2480651"/>
                <a:gd name="connsiteY14" fmla="*/ 2180295 h 2248683"/>
                <a:gd name="connsiteX15" fmla="*/ 495895 w 2480651"/>
                <a:gd name="connsiteY15" fmla="*/ 2180295 h 2248683"/>
                <a:gd name="connsiteX16" fmla="*/ 940395 w 2480651"/>
                <a:gd name="connsiteY16" fmla="*/ 2218395 h 2248683"/>
                <a:gd name="connsiteX17" fmla="*/ 1105495 w 2480651"/>
                <a:gd name="connsiteY17" fmla="*/ 2243795 h 2248683"/>
                <a:gd name="connsiteX18" fmla="*/ 1181695 w 2480651"/>
                <a:gd name="connsiteY18" fmla="*/ 2243795 h 2248683"/>
                <a:gd name="connsiteX19" fmla="*/ 1181695 w 2480651"/>
                <a:gd name="connsiteY19" fmla="*/ 2192995 h 2248683"/>
                <a:gd name="connsiteX20" fmla="*/ 1219795 w 2480651"/>
                <a:gd name="connsiteY20" fmla="*/ 1977095 h 2248683"/>
                <a:gd name="connsiteX21" fmla="*/ 1257895 w 2480651"/>
                <a:gd name="connsiteY21" fmla="*/ 2142195 h 2248683"/>
                <a:gd name="connsiteX22" fmla="*/ 1270595 w 2480651"/>
                <a:gd name="connsiteY22" fmla="*/ 2243795 h 2248683"/>
                <a:gd name="connsiteX23" fmla="*/ 1308695 w 2480651"/>
                <a:gd name="connsiteY23" fmla="*/ 2231095 h 2248683"/>
                <a:gd name="connsiteX24" fmla="*/ 1499195 w 2480651"/>
                <a:gd name="connsiteY24" fmla="*/ 2231095 h 2248683"/>
                <a:gd name="connsiteX25" fmla="*/ 1753195 w 2480651"/>
                <a:gd name="connsiteY25" fmla="*/ 2205695 h 2248683"/>
                <a:gd name="connsiteX26" fmla="*/ 1918295 w 2480651"/>
                <a:gd name="connsiteY26" fmla="*/ 2180295 h 2248683"/>
                <a:gd name="connsiteX27" fmla="*/ 1918295 w 2480651"/>
                <a:gd name="connsiteY27" fmla="*/ 2154895 h 2248683"/>
                <a:gd name="connsiteX28" fmla="*/ 1905595 w 2480651"/>
                <a:gd name="connsiteY28" fmla="*/ 1824695 h 2248683"/>
                <a:gd name="connsiteX29" fmla="*/ 1918295 w 2480651"/>
                <a:gd name="connsiteY29" fmla="*/ 1456395 h 2248683"/>
                <a:gd name="connsiteX30" fmla="*/ 1867495 w 2480651"/>
                <a:gd name="connsiteY30" fmla="*/ 1062695 h 2248683"/>
                <a:gd name="connsiteX31" fmla="*/ 1803995 w 2480651"/>
                <a:gd name="connsiteY31" fmla="*/ 707095 h 2248683"/>
                <a:gd name="connsiteX32" fmla="*/ 1803995 w 2480651"/>
                <a:gd name="connsiteY32" fmla="*/ 656295 h 2248683"/>
                <a:gd name="connsiteX33" fmla="*/ 1918295 w 2480651"/>
                <a:gd name="connsiteY33" fmla="*/ 910295 h 2248683"/>
                <a:gd name="connsiteX34" fmla="*/ 2032595 w 2480651"/>
                <a:gd name="connsiteY34" fmla="*/ 1215095 h 2248683"/>
                <a:gd name="connsiteX35" fmla="*/ 2045295 w 2480651"/>
                <a:gd name="connsiteY35" fmla="*/ 1303995 h 2248683"/>
                <a:gd name="connsiteX36" fmla="*/ 2070695 w 2480651"/>
                <a:gd name="connsiteY36" fmla="*/ 1342095 h 2248683"/>
                <a:gd name="connsiteX37" fmla="*/ 2210395 w 2480651"/>
                <a:gd name="connsiteY37" fmla="*/ 1291295 h 2248683"/>
                <a:gd name="connsiteX38" fmla="*/ 2388195 w 2480651"/>
                <a:gd name="connsiteY38" fmla="*/ 1240495 h 2248683"/>
                <a:gd name="connsiteX39" fmla="*/ 2477095 w 2480651"/>
                <a:gd name="connsiteY39" fmla="*/ 1189695 h 2248683"/>
                <a:gd name="connsiteX40" fmla="*/ 2464395 w 2480651"/>
                <a:gd name="connsiteY40" fmla="*/ 1164295 h 2248683"/>
                <a:gd name="connsiteX41" fmla="*/ 2337395 w 2480651"/>
                <a:gd name="connsiteY41" fmla="*/ 910295 h 2248683"/>
                <a:gd name="connsiteX42" fmla="*/ 2121495 w 2480651"/>
                <a:gd name="connsiteY42" fmla="*/ 478495 h 2248683"/>
                <a:gd name="connsiteX43" fmla="*/ 1969095 w 2480651"/>
                <a:gd name="connsiteY43" fmla="*/ 262595 h 2248683"/>
                <a:gd name="connsiteX44" fmla="*/ 1816695 w 2480651"/>
                <a:gd name="connsiteY44" fmla="*/ 122895 h 2248683"/>
                <a:gd name="connsiteX45" fmla="*/ 1689695 w 2480651"/>
                <a:gd name="connsiteY45" fmla="*/ 84795 h 2248683"/>
                <a:gd name="connsiteX46" fmla="*/ 1499195 w 2480651"/>
                <a:gd name="connsiteY46" fmla="*/ 33995 h 2248683"/>
                <a:gd name="connsiteX47" fmla="*/ 1461095 w 2480651"/>
                <a:gd name="connsiteY47" fmla="*/ 33995 h 2248683"/>
                <a:gd name="connsiteX48" fmla="*/ 1346795 w 2480651"/>
                <a:gd name="connsiteY48" fmla="*/ 300695 h 2248683"/>
                <a:gd name="connsiteX49" fmla="*/ 1283295 w 2480651"/>
                <a:gd name="connsiteY49" fmla="*/ 440395 h 2248683"/>
                <a:gd name="connsiteX50" fmla="*/ 1181695 w 2480651"/>
                <a:gd name="connsiteY50" fmla="*/ 148295 h 2248683"/>
                <a:gd name="connsiteX51" fmla="*/ 1080095 w 2480651"/>
                <a:gd name="connsiteY51" fmla="*/ 8595 h 2248683"/>
                <a:gd name="connsiteX0" fmla="*/ 1080095 w 2480651"/>
                <a:gd name="connsiteY0" fmla="*/ 8595 h 2248683"/>
                <a:gd name="connsiteX1" fmla="*/ 927695 w 2480651"/>
                <a:gd name="connsiteY1" fmla="*/ 21295 h 2248683"/>
                <a:gd name="connsiteX2" fmla="*/ 737195 w 2480651"/>
                <a:gd name="connsiteY2" fmla="*/ 72095 h 2248683"/>
                <a:gd name="connsiteX3" fmla="*/ 610195 w 2480651"/>
                <a:gd name="connsiteY3" fmla="*/ 160995 h 2248683"/>
                <a:gd name="connsiteX4" fmla="*/ 432395 w 2480651"/>
                <a:gd name="connsiteY4" fmla="*/ 414995 h 2248683"/>
                <a:gd name="connsiteX5" fmla="*/ 267295 w 2480651"/>
                <a:gd name="connsiteY5" fmla="*/ 745195 h 2248683"/>
                <a:gd name="connsiteX6" fmla="*/ 127595 w 2480651"/>
                <a:gd name="connsiteY6" fmla="*/ 961095 h 2248683"/>
                <a:gd name="connsiteX7" fmla="*/ 595 w 2480651"/>
                <a:gd name="connsiteY7" fmla="*/ 1126195 h 2248683"/>
                <a:gd name="connsiteX8" fmla="*/ 76795 w 2480651"/>
                <a:gd name="connsiteY8" fmla="*/ 1151595 h 2248683"/>
                <a:gd name="connsiteX9" fmla="*/ 406995 w 2480651"/>
                <a:gd name="connsiteY9" fmla="*/ 1265895 h 2248683"/>
                <a:gd name="connsiteX10" fmla="*/ 432395 w 2480651"/>
                <a:gd name="connsiteY10" fmla="*/ 1176995 h 2248683"/>
                <a:gd name="connsiteX11" fmla="*/ 660995 w 2480651"/>
                <a:gd name="connsiteY11" fmla="*/ 707095 h 2248683"/>
                <a:gd name="connsiteX12" fmla="*/ 699095 w 2480651"/>
                <a:gd name="connsiteY12" fmla="*/ 592795 h 2248683"/>
                <a:gd name="connsiteX13" fmla="*/ 546695 w 2480651"/>
                <a:gd name="connsiteY13" fmla="*/ 1672295 h 2248683"/>
                <a:gd name="connsiteX14" fmla="*/ 470495 w 2480651"/>
                <a:gd name="connsiteY14" fmla="*/ 2180295 h 2248683"/>
                <a:gd name="connsiteX15" fmla="*/ 495895 w 2480651"/>
                <a:gd name="connsiteY15" fmla="*/ 2180295 h 2248683"/>
                <a:gd name="connsiteX16" fmla="*/ 940395 w 2480651"/>
                <a:gd name="connsiteY16" fmla="*/ 2218395 h 2248683"/>
                <a:gd name="connsiteX17" fmla="*/ 1105495 w 2480651"/>
                <a:gd name="connsiteY17" fmla="*/ 2243795 h 2248683"/>
                <a:gd name="connsiteX18" fmla="*/ 1181695 w 2480651"/>
                <a:gd name="connsiteY18" fmla="*/ 2243795 h 2248683"/>
                <a:gd name="connsiteX19" fmla="*/ 1181695 w 2480651"/>
                <a:gd name="connsiteY19" fmla="*/ 2192995 h 2248683"/>
                <a:gd name="connsiteX20" fmla="*/ 1219795 w 2480651"/>
                <a:gd name="connsiteY20" fmla="*/ 1977095 h 2248683"/>
                <a:gd name="connsiteX21" fmla="*/ 1257895 w 2480651"/>
                <a:gd name="connsiteY21" fmla="*/ 2142195 h 2248683"/>
                <a:gd name="connsiteX22" fmla="*/ 1270595 w 2480651"/>
                <a:gd name="connsiteY22" fmla="*/ 2243795 h 2248683"/>
                <a:gd name="connsiteX23" fmla="*/ 1308695 w 2480651"/>
                <a:gd name="connsiteY23" fmla="*/ 2231095 h 2248683"/>
                <a:gd name="connsiteX24" fmla="*/ 1499195 w 2480651"/>
                <a:gd name="connsiteY24" fmla="*/ 2231095 h 2248683"/>
                <a:gd name="connsiteX25" fmla="*/ 1753195 w 2480651"/>
                <a:gd name="connsiteY25" fmla="*/ 2205695 h 2248683"/>
                <a:gd name="connsiteX26" fmla="*/ 1918295 w 2480651"/>
                <a:gd name="connsiteY26" fmla="*/ 2180295 h 2248683"/>
                <a:gd name="connsiteX27" fmla="*/ 1918295 w 2480651"/>
                <a:gd name="connsiteY27" fmla="*/ 2154895 h 2248683"/>
                <a:gd name="connsiteX28" fmla="*/ 1905595 w 2480651"/>
                <a:gd name="connsiteY28" fmla="*/ 1824695 h 2248683"/>
                <a:gd name="connsiteX29" fmla="*/ 1880195 w 2480651"/>
                <a:gd name="connsiteY29" fmla="*/ 1456395 h 2248683"/>
                <a:gd name="connsiteX30" fmla="*/ 1867495 w 2480651"/>
                <a:gd name="connsiteY30" fmla="*/ 1062695 h 2248683"/>
                <a:gd name="connsiteX31" fmla="*/ 1803995 w 2480651"/>
                <a:gd name="connsiteY31" fmla="*/ 707095 h 2248683"/>
                <a:gd name="connsiteX32" fmla="*/ 1803995 w 2480651"/>
                <a:gd name="connsiteY32" fmla="*/ 656295 h 2248683"/>
                <a:gd name="connsiteX33" fmla="*/ 1918295 w 2480651"/>
                <a:gd name="connsiteY33" fmla="*/ 910295 h 2248683"/>
                <a:gd name="connsiteX34" fmla="*/ 2032595 w 2480651"/>
                <a:gd name="connsiteY34" fmla="*/ 1215095 h 2248683"/>
                <a:gd name="connsiteX35" fmla="*/ 2045295 w 2480651"/>
                <a:gd name="connsiteY35" fmla="*/ 1303995 h 2248683"/>
                <a:gd name="connsiteX36" fmla="*/ 2070695 w 2480651"/>
                <a:gd name="connsiteY36" fmla="*/ 1342095 h 2248683"/>
                <a:gd name="connsiteX37" fmla="*/ 2210395 w 2480651"/>
                <a:gd name="connsiteY37" fmla="*/ 1291295 h 2248683"/>
                <a:gd name="connsiteX38" fmla="*/ 2388195 w 2480651"/>
                <a:gd name="connsiteY38" fmla="*/ 1240495 h 2248683"/>
                <a:gd name="connsiteX39" fmla="*/ 2477095 w 2480651"/>
                <a:gd name="connsiteY39" fmla="*/ 1189695 h 2248683"/>
                <a:gd name="connsiteX40" fmla="*/ 2464395 w 2480651"/>
                <a:gd name="connsiteY40" fmla="*/ 1164295 h 2248683"/>
                <a:gd name="connsiteX41" fmla="*/ 2337395 w 2480651"/>
                <a:gd name="connsiteY41" fmla="*/ 910295 h 2248683"/>
                <a:gd name="connsiteX42" fmla="*/ 2121495 w 2480651"/>
                <a:gd name="connsiteY42" fmla="*/ 478495 h 2248683"/>
                <a:gd name="connsiteX43" fmla="*/ 1969095 w 2480651"/>
                <a:gd name="connsiteY43" fmla="*/ 262595 h 2248683"/>
                <a:gd name="connsiteX44" fmla="*/ 1816695 w 2480651"/>
                <a:gd name="connsiteY44" fmla="*/ 122895 h 2248683"/>
                <a:gd name="connsiteX45" fmla="*/ 1689695 w 2480651"/>
                <a:gd name="connsiteY45" fmla="*/ 84795 h 2248683"/>
                <a:gd name="connsiteX46" fmla="*/ 1499195 w 2480651"/>
                <a:gd name="connsiteY46" fmla="*/ 33995 h 2248683"/>
                <a:gd name="connsiteX47" fmla="*/ 1461095 w 2480651"/>
                <a:gd name="connsiteY47" fmla="*/ 33995 h 2248683"/>
                <a:gd name="connsiteX48" fmla="*/ 1346795 w 2480651"/>
                <a:gd name="connsiteY48" fmla="*/ 300695 h 2248683"/>
                <a:gd name="connsiteX49" fmla="*/ 1283295 w 2480651"/>
                <a:gd name="connsiteY49" fmla="*/ 440395 h 2248683"/>
                <a:gd name="connsiteX50" fmla="*/ 1181695 w 2480651"/>
                <a:gd name="connsiteY50" fmla="*/ 148295 h 2248683"/>
                <a:gd name="connsiteX51" fmla="*/ 1080095 w 2480651"/>
                <a:gd name="connsiteY51" fmla="*/ 8595 h 2248683"/>
                <a:gd name="connsiteX0" fmla="*/ 1080095 w 2480651"/>
                <a:gd name="connsiteY0" fmla="*/ 8595 h 2248683"/>
                <a:gd name="connsiteX1" fmla="*/ 927695 w 2480651"/>
                <a:gd name="connsiteY1" fmla="*/ 21295 h 2248683"/>
                <a:gd name="connsiteX2" fmla="*/ 737195 w 2480651"/>
                <a:gd name="connsiteY2" fmla="*/ 72095 h 2248683"/>
                <a:gd name="connsiteX3" fmla="*/ 610195 w 2480651"/>
                <a:gd name="connsiteY3" fmla="*/ 160995 h 2248683"/>
                <a:gd name="connsiteX4" fmla="*/ 381595 w 2480651"/>
                <a:gd name="connsiteY4" fmla="*/ 389595 h 2248683"/>
                <a:gd name="connsiteX5" fmla="*/ 267295 w 2480651"/>
                <a:gd name="connsiteY5" fmla="*/ 745195 h 2248683"/>
                <a:gd name="connsiteX6" fmla="*/ 127595 w 2480651"/>
                <a:gd name="connsiteY6" fmla="*/ 961095 h 2248683"/>
                <a:gd name="connsiteX7" fmla="*/ 595 w 2480651"/>
                <a:gd name="connsiteY7" fmla="*/ 1126195 h 2248683"/>
                <a:gd name="connsiteX8" fmla="*/ 76795 w 2480651"/>
                <a:gd name="connsiteY8" fmla="*/ 1151595 h 2248683"/>
                <a:gd name="connsiteX9" fmla="*/ 406995 w 2480651"/>
                <a:gd name="connsiteY9" fmla="*/ 1265895 h 2248683"/>
                <a:gd name="connsiteX10" fmla="*/ 432395 w 2480651"/>
                <a:gd name="connsiteY10" fmla="*/ 1176995 h 2248683"/>
                <a:gd name="connsiteX11" fmla="*/ 660995 w 2480651"/>
                <a:gd name="connsiteY11" fmla="*/ 707095 h 2248683"/>
                <a:gd name="connsiteX12" fmla="*/ 699095 w 2480651"/>
                <a:gd name="connsiteY12" fmla="*/ 592795 h 2248683"/>
                <a:gd name="connsiteX13" fmla="*/ 546695 w 2480651"/>
                <a:gd name="connsiteY13" fmla="*/ 1672295 h 2248683"/>
                <a:gd name="connsiteX14" fmla="*/ 470495 w 2480651"/>
                <a:gd name="connsiteY14" fmla="*/ 2180295 h 2248683"/>
                <a:gd name="connsiteX15" fmla="*/ 495895 w 2480651"/>
                <a:gd name="connsiteY15" fmla="*/ 2180295 h 2248683"/>
                <a:gd name="connsiteX16" fmla="*/ 940395 w 2480651"/>
                <a:gd name="connsiteY16" fmla="*/ 2218395 h 2248683"/>
                <a:gd name="connsiteX17" fmla="*/ 1105495 w 2480651"/>
                <a:gd name="connsiteY17" fmla="*/ 2243795 h 2248683"/>
                <a:gd name="connsiteX18" fmla="*/ 1181695 w 2480651"/>
                <a:gd name="connsiteY18" fmla="*/ 2243795 h 2248683"/>
                <a:gd name="connsiteX19" fmla="*/ 1181695 w 2480651"/>
                <a:gd name="connsiteY19" fmla="*/ 2192995 h 2248683"/>
                <a:gd name="connsiteX20" fmla="*/ 1219795 w 2480651"/>
                <a:gd name="connsiteY20" fmla="*/ 1977095 h 2248683"/>
                <a:gd name="connsiteX21" fmla="*/ 1257895 w 2480651"/>
                <a:gd name="connsiteY21" fmla="*/ 2142195 h 2248683"/>
                <a:gd name="connsiteX22" fmla="*/ 1270595 w 2480651"/>
                <a:gd name="connsiteY22" fmla="*/ 2243795 h 2248683"/>
                <a:gd name="connsiteX23" fmla="*/ 1308695 w 2480651"/>
                <a:gd name="connsiteY23" fmla="*/ 2231095 h 2248683"/>
                <a:gd name="connsiteX24" fmla="*/ 1499195 w 2480651"/>
                <a:gd name="connsiteY24" fmla="*/ 2231095 h 2248683"/>
                <a:gd name="connsiteX25" fmla="*/ 1753195 w 2480651"/>
                <a:gd name="connsiteY25" fmla="*/ 2205695 h 2248683"/>
                <a:gd name="connsiteX26" fmla="*/ 1918295 w 2480651"/>
                <a:gd name="connsiteY26" fmla="*/ 2180295 h 2248683"/>
                <a:gd name="connsiteX27" fmla="*/ 1918295 w 2480651"/>
                <a:gd name="connsiteY27" fmla="*/ 2154895 h 2248683"/>
                <a:gd name="connsiteX28" fmla="*/ 1905595 w 2480651"/>
                <a:gd name="connsiteY28" fmla="*/ 1824695 h 2248683"/>
                <a:gd name="connsiteX29" fmla="*/ 1880195 w 2480651"/>
                <a:gd name="connsiteY29" fmla="*/ 1456395 h 2248683"/>
                <a:gd name="connsiteX30" fmla="*/ 1867495 w 2480651"/>
                <a:gd name="connsiteY30" fmla="*/ 1062695 h 2248683"/>
                <a:gd name="connsiteX31" fmla="*/ 1803995 w 2480651"/>
                <a:gd name="connsiteY31" fmla="*/ 707095 h 2248683"/>
                <a:gd name="connsiteX32" fmla="*/ 1803995 w 2480651"/>
                <a:gd name="connsiteY32" fmla="*/ 656295 h 2248683"/>
                <a:gd name="connsiteX33" fmla="*/ 1918295 w 2480651"/>
                <a:gd name="connsiteY33" fmla="*/ 910295 h 2248683"/>
                <a:gd name="connsiteX34" fmla="*/ 2032595 w 2480651"/>
                <a:gd name="connsiteY34" fmla="*/ 1215095 h 2248683"/>
                <a:gd name="connsiteX35" fmla="*/ 2045295 w 2480651"/>
                <a:gd name="connsiteY35" fmla="*/ 1303995 h 2248683"/>
                <a:gd name="connsiteX36" fmla="*/ 2070695 w 2480651"/>
                <a:gd name="connsiteY36" fmla="*/ 1342095 h 2248683"/>
                <a:gd name="connsiteX37" fmla="*/ 2210395 w 2480651"/>
                <a:gd name="connsiteY37" fmla="*/ 1291295 h 2248683"/>
                <a:gd name="connsiteX38" fmla="*/ 2388195 w 2480651"/>
                <a:gd name="connsiteY38" fmla="*/ 1240495 h 2248683"/>
                <a:gd name="connsiteX39" fmla="*/ 2477095 w 2480651"/>
                <a:gd name="connsiteY39" fmla="*/ 1189695 h 2248683"/>
                <a:gd name="connsiteX40" fmla="*/ 2464395 w 2480651"/>
                <a:gd name="connsiteY40" fmla="*/ 1164295 h 2248683"/>
                <a:gd name="connsiteX41" fmla="*/ 2337395 w 2480651"/>
                <a:gd name="connsiteY41" fmla="*/ 910295 h 2248683"/>
                <a:gd name="connsiteX42" fmla="*/ 2121495 w 2480651"/>
                <a:gd name="connsiteY42" fmla="*/ 478495 h 2248683"/>
                <a:gd name="connsiteX43" fmla="*/ 1969095 w 2480651"/>
                <a:gd name="connsiteY43" fmla="*/ 262595 h 2248683"/>
                <a:gd name="connsiteX44" fmla="*/ 1816695 w 2480651"/>
                <a:gd name="connsiteY44" fmla="*/ 122895 h 2248683"/>
                <a:gd name="connsiteX45" fmla="*/ 1689695 w 2480651"/>
                <a:gd name="connsiteY45" fmla="*/ 84795 h 2248683"/>
                <a:gd name="connsiteX46" fmla="*/ 1499195 w 2480651"/>
                <a:gd name="connsiteY46" fmla="*/ 33995 h 2248683"/>
                <a:gd name="connsiteX47" fmla="*/ 1461095 w 2480651"/>
                <a:gd name="connsiteY47" fmla="*/ 33995 h 2248683"/>
                <a:gd name="connsiteX48" fmla="*/ 1346795 w 2480651"/>
                <a:gd name="connsiteY48" fmla="*/ 300695 h 2248683"/>
                <a:gd name="connsiteX49" fmla="*/ 1283295 w 2480651"/>
                <a:gd name="connsiteY49" fmla="*/ 440395 h 2248683"/>
                <a:gd name="connsiteX50" fmla="*/ 1181695 w 2480651"/>
                <a:gd name="connsiteY50" fmla="*/ 148295 h 2248683"/>
                <a:gd name="connsiteX51" fmla="*/ 1080095 w 2480651"/>
                <a:gd name="connsiteY51" fmla="*/ 8595 h 2248683"/>
                <a:gd name="connsiteX0" fmla="*/ 1080095 w 2480651"/>
                <a:gd name="connsiteY0" fmla="*/ 8595 h 2248683"/>
                <a:gd name="connsiteX1" fmla="*/ 927695 w 2480651"/>
                <a:gd name="connsiteY1" fmla="*/ 21295 h 2248683"/>
                <a:gd name="connsiteX2" fmla="*/ 737195 w 2480651"/>
                <a:gd name="connsiteY2" fmla="*/ 72095 h 2248683"/>
                <a:gd name="connsiteX3" fmla="*/ 559395 w 2480651"/>
                <a:gd name="connsiteY3" fmla="*/ 135595 h 2248683"/>
                <a:gd name="connsiteX4" fmla="*/ 381595 w 2480651"/>
                <a:gd name="connsiteY4" fmla="*/ 389595 h 2248683"/>
                <a:gd name="connsiteX5" fmla="*/ 267295 w 2480651"/>
                <a:gd name="connsiteY5" fmla="*/ 745195 h 2248683"/>
                <a:gd name="connsiteX6" fmla="*/ 127595 w 2480651"/>
                <a:gd name="connsiteY6" fmla="*/ 961095 h 2248683"/>
                <a:gd name="connsiteX7" fmla="*/ 595 w 2480651"/>
                <a:gd name="connsiteY7" fmla="*/ 1126195 h 2248683"/>
                <a:gd name="connsiteX8" fmla="*/ 76795 w 2480651"/>
                <a:gd name="connsiteY8" fmla="*/ 1151595 h 2248683"/>
                <a:gd name="connsiteX9" fmla="*/ 406995 w 2480651"/>
                <a:gd name="connsiteY9" fmla="*/ 1265895 h 2248683"/>
                <a:gd name="connsiteX10" fmla="*/ 432395 w 2480651"/>
                <a:gd name="connsiteY10" fmla="*/ 1176995 h 2248683"/>
                <a:gd name="connsiteX11" fmla="*/ 660995 w 2480651"/>
                <a:gd name="connsiteY11" fmla="*/ 707095 h 2248683"/>
                <a:gd name="connsiteX12" fmla="*/ 699095 w 2480651"/>
                <a:gd name="connsiteY12" fmla="*/ 592795 h 2248683"/>
                <a:gd name="connsiteX13" fmla="*/ 546695 w 2480651"/>
                <a:gd name="connsiteY13" fmla="*/ 1672295 h 2248683"/>
                <a:gd name="connsiteX14" fmla="*/ 470495 w 2480651"/>
                <a:gd name="connsiteY14" fmla="*/ 2180295 h 2248683"/>
                <a:gd name="connsiteX15" fmla="*/ 495895 w 2480651"/>
                <a:gd name="connsiteY15" fmla="*/ 2180295 h 2248683"/>
                <a:gd name="connsiteX16" fmla="*/ 940395 w 2480651"/>
                <a:gd name="connsiteY16" fmla="*/ 2218395 h 2248683"/>
                <a:gd name="connsiteX17" fmla="*/ 1105495 w 2480651"/>
                <a:gd name="connsiteY17" fmla="*/ 2243795 h 2248683"/>
                <a:gd name="connsiteX18" fmla="*/ 1181695 w 2480651"/>
                <a:gd name="connsiteY18" fmla="*/ 2243795 h 2248683"/>
                <a:gd name="connsiteX19" fmla="*/ 1181695 w 2480651"/>
                <a:gd name="connsiteY19" fmla="*/ 2192995 h 2248683"/>
                <a:gd name="connsiteX20" fmla="*/ 1219795 w 2480651"/>
                <a:gd name="connsiteY20" fmla="*/ 1977095 h 2248683"/>
                <a:gd name="connsiteX21" fmla="*/ 1257895 w 2480651"/>
                <a:gd name="connsiteY21" fmla="*/ 2142195 h 2248683"/>
                <a:gd name="connsiteX22" fmla="*/ 1270595 w 2480651"/>
                <a:gd name="connsiteY22" fmla="*/ 2243795 h 2248683"/>
                <a:gd name="connsiteX23" fmla="*/ 1308695 w 2480651"/>
                <a:gd name="connsiteY23" fmla="*/ 2231095 h 2248683"/>
                <a:gd name="connsiteX24" fmla="*/ 1499195 w 2480651"/>
                <a:gd name="connsiteY24" fmla="*/ 2231095 h 2248683"/>
                <a:gd name="connsiteX25" fmla="*/ 1753195 w 2480651"/>
                <a:gd name="connsiteY25" fmla="*/ 2205695 h 2248683"/>
                <a:gd name="connsiteX26" fmla="*/ 1918295 w 2480651"/>
                <a:gd name="connsiteY26" fmla="*/ 2180295 h 2248683"/>
                <a:gd name="connsiteX27" fmla="*/ 1918295 w 2480651"/>
                <a:gd name="connsiteY27" fmla="*/ 2154895 h 2248683"/>
                <a:gd name="connsiteX28" fmla="*/ 1905595 w 2480651"/>
                <a:gd name="connsiteY28" fmla="*/ 1824695 h 2248683"/>
                <a:gd name="connsiteX29" fmla="*/ 1880195 w 2480651"/>
                <a:gd name="connsiteY29" fmla="*/ 1456395 h 2248683"/>
                <a:gd name="connsiteX30" fmla="*/ 1867495 w 2480651"/>
                <a:gd name="connsiteY30" fmla="*/ 1062695 h 2248683"/>
                <a:gd name="connsiteX31" fmla="*/ 1803995 w 2480651"/>
                <a:gd name="connsiteY31" fmla="*/ 707095 h 2248683"/>
                <a:gd name="connsiteX32" fmla="*/ 1803995 w 2480651"/>
                <a:gd name="connsiteY32" fmla="*/ 656295 h 2248683"/>
                <a:gd name="connsiteX33" fmla="*/ 1918295 w 2480651"/>
                <a:gd name="connsiteY33" fmla="*/ 910295 h 2248683"/>
                <a:gd name="connsiteX34" fmla="*/ 2032595 w 2480651"/>
                <a:gd name="connsiteY34" fmla="*/ 1215095 h 2248683"/>
                <a:gd name="connsiteX35" fmla="*/ 2045295 w 2480651"/>
                <a:gd name="connsiteY35" fmla="*/ 1303995 h 2248683"/>
                <a:gd name="connsiteX36" fmla="*/ 2070695 w 2480651"/>
                <a:gd name="connsiteY36" fmla="*/ 1342095 h 2248683"/>
                <a:gd name="connsiteX37" fmla="*/ 2210395 w 2480651"/>
                <a:gd name="connsiteY37" fmla="*/ 1291295 h 2248683"/>
                <a:gd name="connsiteX38" fmla="*/ 2388195 w 2480651"/>
                <a:gd name="connsiteY38" fmla="*/ 1240495 h 2248683"/>
                <a:gd name="connsiteX39" fmla="*/ 2477095 w 2480651"/>
                <a:gd name="connsiteY39" fmla="*/ 1189695 h 2248683"/>
                <a:gd name="connsiteX40" fmla="*/ 2464395 w 2480651"/>
                <a:gd name="connsiteY40" fmla="*/ 1164295 h 2248683"/>
                <a:gd name="connsiteX41" fmla="*/ 2337395 w 2480651"/>
                <a:gd name="connsiteY41" fmla="*/ 910295 h 2248683"/>
                <a:gd name="connsiteX42" fmla="*/ 2121495 w 2480651"/>
                <a:gd name="connsiteY42" fmla="*/ 478495 h 2248683"/>
                <a:gd name="connsiteX43" fmla="*/ 1969095 w 2480651"/>
                <a:gd name="connsiteY43" fmla="*/ 262595 h 2248683"/>
                <a:gd name="connsiteX44" fmla="*/ 1816695 w 2480651"/>
                <a:gd name="connsiteY44" fmla="*/ 122895 h 2248683"/>
                <a:gd name="connsiteX45" fmla="*/ 1689695 w 2480651"/>
                <a:gd name="connsiteY45" fmla="*/ 84795 h 2248683"/>
                <a:gd name="connsiteX46" fmla="*/ 1499195 w 2480651"/>
                <a:gd name="connsiteY46" fmla="*/ 33995 h 2248683"/>
                <a:gd name="connsiteX47" fmla="*/ 1461095 w 2480651"/>
                <a:gd name="connsiteY47" fmla="*/ 33995 h 2248683"/>
                <a:gd name="connsiteX48" fmla="*/ 1346795 w 2480651"/>
                <a:gd name="connsiteY48" fmla="*/ 300695 h 2248683"/>
                <a:gd name="connsiteX49" fmla="*/ 1283295 w 2480651"/>
                <a:gd name="connsiteY49" fmla="*/ 440395 h 2248683"/>
                <a:gd name="connsiteX50" fmla="*/ 1181695 w 2480651"/>
                <a:gd name="connsiteY50" fmla="*/ 148295 h 2248683"/>
                <a:gd name="connsiteX51" fmla="*/ 1080095 w 2480651"/>
                <a:gd name="connsiteY51" fmla="*/ 8595 h 2248683"/>
                <a:gd name="connsiteX0" fmla="*/ 1080095 w 2480651"/>
                <a:gd name="connsiteY0" fmla="*/ 8595 h 2248683"/>
                <a:gd name="connsiteX1" fmla="*/ 927695 w 2480651"/>
                <a:gd name="connsiteY1" fmla="*/ 21295 h 2248683"/>
                <a:gd name="connsiteX2" fmla="*/ 737195 w 2480651"/>
                <a:gd name="connsiteY2" fmla="*/ 72095 h 2248683"/>
                <a:gd name="connsiteX3" fmla="*/ 559395 w 2480651"/>
                <a:gd name="connsiteY3" fmla="*/ 135595 h 2248683"/>
                <a:gd name="connsiteX4" fmla="*/ 381595 w 2480651"/>
                <a:gd name="connsiteY4" fmla="*/ 389595 h 2248683"/>
                <a:gd name="connsiteX5" fmla="*/ 216495 w 2480651"/>
                <a:gd name="connsiteY5" fmla="*/ 745195 h 2248683"/>
                <a:gd name="connsiteX6" fmla="*/ 127595 w 2480651"/>
                <a:gd name="connsiteY6" fmla="*/ 961095 h 2248683"/>
                <a:gd name="connsiteX7" fmla="*/ 595 w 2480651"/>
                <a:gd name="connsiteY7" fmla="*/ 1126195 h 2248683"/>
                <a:gd name="connsiteX8" fmla="*/ 76795 w 2480651"/>
                <a:gd name="connsiteY8" fmla="*/ 1151595 h 2248683"/>
                <a:gd name="connsiteX9" fmla="*/ 406995 w 2480651"/>
                <a:gd name="connsiteY9" fmla="*/ 1265895 h 2248683"/>
                <a:gd name="connsiteX10" fmla="*/ 432395 w 2480651"/>
                <a:gd name="connsiteY10" fmla="*/ 1176995 h 2248683"/>
                <a:gd name="connsiteX11" fmla="*/ 660995 w 2480651"/>
                <a:gd name="connsiteY11" fmla="*/ 707095 h 2248683"/>
                <a:gd name="connsiteX12" fmla="*/ 699095 w 2480651"/>
                <a:gd name="connsiteY12" fmla="*/ 592795 h 2248683"/>
                <a:gd name="connsiteX13" fmla="*/ 546695 w 2480651"/>
                <a:gd name="connsiteY13" fmla="*/ 1672295 h 2248683"/>
                <a:gd name="connsiteX14" fmla="*/ 470495 w 2480651"/>
                <a:gd name="connsiteY14" fmla="*/ 2180295 h 2248683"/>
                <a:gd name="connsiteX15" fmla="*/ 495895 w 2480651"/>
                <a:gd name="connsiteY15" fmla="*/ 2180295 h 2248683"/>
                <a:gd name="connsiteX16" fmla="*/ 940395 w 2480651"/>
                <a:gd name="connsiteY16" fmla="*/ 2218395 h 2248683"/>
                <a:gd name="connsiteX17" fmla="*/ 1105495 w 2480651"/>
                <a:gd name="connsiteY17" fmla="*/ 2243795 h 2248683"/>
                <a:gd name="connsiteX18" fmla="*/ 1181695 w 2480651"/>
                <a:gd name="connsiteY18" fmla="*/ 2243795 h 2248683"/>
                <a:gd name="connsiteX19" fmla="*/ 1181695 w 2480651"/>
                <a:gd name="connsiteY19" fmla="*/ 2192995 h 2248683"/>
                <a:gd name="connsiteX20" fmla="*/ 1219795 w 2480651"/>
                <a:gd name="connsiteY20" fmla="*/ 1977095 h 2248683"/>
                <a:gd name="connsiteX21" fmla="*/ 1257895 w 2480651"/>
                <a:gd name="connsiteY21" fmla="*/ 2142195 h 2248683"/>
                <a:gd name="connsiteX22" fmla="*/ 1270595 w 2480651"/>
                <a:gd name="connsiteY22" fmla="*/ 2243795 h 2248683"/>
                <a:gd name="connsiteX23" fmla="*/ 1308695 w 2480651"/>
                <a:gd name="connsiteY23" fmla="*/ 2231095 h 2248683"/>
                <a:gd name="connsiteX24" fmla="*/ 1499195 w 2480651"/>
                <a:gd name="connsiteY24" fmla="*/ 2231095 h 2248683"/>
                <a:gd name="connsiteX25" fmla="*/ 1753195 w 2480651"/>
                <a:gd name="connsiteY25" fmla="*/ 2205695 h 2248683"/>
                <a:gd name="connsiteX26" fmla="*/ 1918295 w 2480651"/>
                <a:gd name="connsiteY26" fmla="*/ 2180295 h 2248683"/>
                <a:gd name="connsiteX27" fmla="*/ 1918295 w 2480651"/>
                <a:gd name="connsiteY27" fmla="*/ 2154895 h 2248683"/>
                <a:gd name="connsiteX28" fmla="*/ 1905595 w 2480651"/>
                <a:gd name="connsiteY28" fmla="*/ 1824695 h 2248683"/>
                <a:gd name="connsiteX29" fmla="*/ 1880195 w 2480651"/>
                <a:gd name="connsiteY29" fmla="*/ 1456395 h 2248683"/>
                <a:gd name="connsiteX30" fmla="*/ 1867495 w 2480651"/>
                <a:gd name="connsiteY30" fmla="*/ 1062695 h 2248683"/>
                <a:gd name="connsiteX31" fmla="*/ 1803995 w 2480651"/>
                <a:gd name="connsiteY31" fmla="*/ 707095 h 2248683"/>
                <a:gd name="connsiteX32" fmla="*/ 1803995 w 2480651"/>
                <a:gd name="connsiteY32" fmla="*/ 656295 h 2248683"/>
                <a:gd name="connsiteX33" fmla="*/ 1918295 w 2480651"/>
                <a:gd name="connsiteY33" fmla="*/ 910295 h 2248683"/>
                <a:gd name="connsiteX34" fmla="*/ 2032595 w 2480651"/>
                <a:gd name="connsiteY34" fmla="*/ 1215095 h 2248683"/>
                <a:gd name="connsiteX35" fmla="*/ 2045295 w 2480651"/>
                <a:gd name="connsiteY35" fmla="*/ 1303995 h 2248683"/>
                <a:gd name="connsiteX36" fmla="*/ 2070695 w 2480651"/>
                <a:gd name="connsiteY36" fmla="*/ 1342095 h 2248683"/>
                <a:gd name="connsiteX37" fmla="*/ 2210395 w 2480651"/>
                <a:gd name="connsiteY37" fmla="*/ 1291295 h 2248683"/>
                <a:gd name="connsiteX38" fmla="*/ 2388195 w 2480651"/>
                <a:gd name="connsiteY38" fmla="*/ 1240495 h 2248683"/>
                <a:gd name="connsiteX39" fmla="*/ 2477095 w 2480651"/>
                <a:gd name="connsiteY39" fmla="*/ 1189695 h 2248683"/>
                <a:gd name="connsiteX40" fmla="*/ 2464395 w 2480651"/>
                <a:gd name="connsiteY40" fmla="*/ 1164295 h 2248683"/>
                <a:gd name="connsiteX41" fmla="*/ 2337395 w 2480651"/>
                <a:gd name="connsiteY41" fmla="*/ 910295 h 2248683"/>
                <a:gd name="connsiteX42" fmla="*/ 2121495 w 2480651"/>
                <a:gd name="connsiteY42" fmla="*/ 478495 h 2248683"/>
                <a:gd name="connsiteX43" fmla="*/ 1969095 w 2480651"/>
                <a:gd name="connsiteY43" fmla="*/ 262595 h 2248683"/>
                <a:gd name="connsiteX44" fmla="*/ 1816695 w 2480651"/>
                <a:gd name="connsiteY44" fmla="*/ 122895 h 2248683"/>
                <a:gd name="connsiteX45" fmla="*/ 1689695 w 2480651"/>
                <a:gd name="connsiteY45" fmla="*/ 84795 h 2248683"/>
                <a:gd name="connsiteX46" fmla="*/ 1499195 w 2480651"/>
                <a:gd name="connsiteY46" fmla="*/ 33995 h 2248683"/>
                <a:gd name="connsiteX47" fmla="*/ 1461095 w 2480651"/>
                <a:gd name="connsiteY47" fmla="*/ 33995 h 2248683"/>
                <a:gd name="connsiteX48" fmla="*/ 1346795 w 2480651"/>
                <a:gd name="connsiteY48" fmla="*/ 300695 h 2248683"/>
                <a:gd name="connsiteX49" fmla="*/ 1283295 w 2480651"/>
                <a:gd name="connsiteY49" fmla="*/ 440395 h 2248683"/>
                <a:gd name="connsiteX50" fmla="*/ 1181695 w 2480651"/>
                <a:gd name="connsiteY50" fmla="*/ 148295 h 2248683"/>
                <a:gd name="connsiteX51" fmla="*/ 1080095 w 2480651"/>
                <a:gd name="connsiteY51" fmla="*/ 8595 h 2248683"/>
                <a:gd name="connsiteX0" fmla="*/ 1081332 w 2481888"/>
                <a:gd name="connsiteY0" fmla="*/ 8595 h 2248683"/>
                <a:gd name="connsiteX1" fmla="*/ 928932 w 2481888"/>
                <a:gd name="connsiteY1" fmla="*/ 21295 h 2248683"/>
                <a:gd name="connsiteX2" fmla="*/ 738432 w 2481888"/>
                <a:gd name="connsiteY2" fmla="*/ 72095 h 2248683"/>
                <a:gd name="connsiteX3" fmla="*/ 560632 w 2481888"/>
                <a:gd name="connsiteY3" fmla="*/ 135595 h 2248683"/>
                <a:gd name="connsiteX4" fmla="*/ 382832 w 2481888"/>
                <a:gd name="connsiteY4" fmla="*/ 389595 h 2248683"/>
                <a:gd name="connsiteX5" fmla="*/ 217732 w 2481888"/>
                <a:gd name="connsiteY5" fmla="*/ 745195 h 2248683"/>
                <a:gd name="connsiteX6" fmla="*/ 128832 w 2481888"/>
                <a:gd name="connsiteY6" fmla="*/ 961095 h 2248683"/>
                <a:gd name="connsiteX7" fmla="*/ 1832 w 2481888"/>
                <a:gd name="connsiteY7" fmla="*/ 1126195 h 2248683"/>
                <a:gd name="connsiteX8" fmla="*/ 78032 w 2481888"/>
                <a:gd name="connsiteY8" fmla="*/ 1151595 h 2248683"/>
                <a:gd name="connsiteX9" fmla="*/ 389182 w 2481888"/>
                <a:gd name="connsiteY9" fmla="*/ 1284945 h 2248683"/>
                <a:gd name="connsiteX10" fmla="*/ 433632 w 2481888"/>
                <a:gd name="connsiteY10" fmla="*/ 1176995 h 2248683"/>
                <a:gd name="connsiteX11" fmla="*/ 662232 w 2481888"/>
                <a:gd name="connsiteY11" fmla="*/ 707095 h 2248683"/>
                <a:gd name="connsiteX12" fmla="*/ 700332 w 2481888"/>
                <a:gd name="connsiteY12" fmla="*/ 592795 h 2248683"/>
                <a:gd name="connsiteX13" fmla="*/ 547932 w 2481888"/>
                <a:gd name="connsiteY13" fmla="*/ 1672295 h 2248683"/>
                <a:gd name="connsiteX14" fmla="*/ 471732 w 2481888"/>
                <a:gd name="connsiteY14" fmla="*/ 2180295 h 2248683"/>
                <a:gd name="connsiteX15" fmla="*/ 497132 w 2481888"/>
                <a:gd name="connsiteY15" fmla="*/ 2180295 h 2248683"/>
                <a:gd name="connsiteX16" fmla="*/ 941632 w 2481888"/>
                <a:gd name="connsiteY16" fmla="*/ 2218395 h 2248683"/>
                <a:gd name="connsiteX17" fmla="*/ 1106732 w 2481888"/>
                <a:gd name="connsiteY17" fmla="*/ 2243795 h 2248683"/>
                <a:gd name="connsiteX18" fmla="*/ 1182932 w 2481888"/>
                <a:gd name="connsiteY18" fmla="*/ 2243795 h 2248683"/>
                <a:gd name="connsiteX19" fmla="*/ 1182932 w 2481888"/>
                <a:gd name="connsiteY19" fmla="*/ 2192995 h 2248683"/>
                <a:gd name="connsiteX20" fmla="*/ 1221032 w 2481888"/>
                <a:gd name="connsiteY20" fmla="*/ 1977095 h 2248683"/>
                <a:gd name="connsiteX21" fmla="*/ 1259132 w 2481888"/>
                <a:gd name="connsiteY21" fmla="*/ 2142195 h 2248683"/>
                <a:gd name="connsiteX22" fmla="*/ 1271832 w 2481888"/>
                <a:gd name="connsiteY22" fmla="*/ 2243795 h 2248683"/>
                <a:gd name="connsiteX23" fmla="*/ 1309932 w 2481888"/>
                <a:gd name="connsiteY23" fmla="*/ 2231095 h 2248683"/>
                <a:gd name="connsiteX24" fmla="*/ 1500432 w 2481888"/>
                <a:gd name="connsiteY24" fmla="*/ 2231095 h 2248683"/>
                <a:gd name="connsiteX25" fmla="*/ 1754432 w 2481888"/>
                <a:gd name="connsiteY25" fmla="*/ 2205695 h 2248683"/>
                <a:gd name="connsiteX26" fmla="*/ 1919532 w 2481888"/>
                <a:gd name="connsiteY26" fmla="*/ 2180295 h 2248683"/>
                <a:gd name="connsiteX27" fmla="*/ 1919532 w 2481888"/>
                <a:gd name="connsiteY27" fmla="*/ 2154895 h 2248683"/>
                <a:gd name="connsiteX28" fmla="*/ 1906832 w 2481888"/>
                <a:gd name="connsiteY28" fmla="*/ 1824695 h 2248683"/>
                <a:gd name="connsiteX29" fmla="*/ 1881432 w 2481888"/>
                <a:gd name="connsiteY29" fmla="*/ 1456395 h 2248683"/>
                <a:gd name="connsiteX30" fmla="*/ 1868732 w 2481888"/>
                <a:gd name="connsiteY30" fmla="*/ 1062695 h 2248683"/>
                <a:gd name="connsiteX31" fmla="*/ 1805232 w 2481888"/>
                <a:gd name="connsiteY31" fmla="*/ 707095 h 2248683"/>
                <a:gd name="connsiteX32" fmla="*/ 1805232 w 2481888"/>
                <a:gd name="connsiteY32" fmla="*/ 656295 h 2248683"/>
                <a:gd name="connsiteX33" fmla="*/ 1919532 w 2481888"/>
                <a:gd name="connsiteY33" fmla="*/ 910295 h 2248683"/>
                <a:gd name="connsiteX34" fmla="*/ 2033832 w 2481888"/>
                <a:gd name="connsiteY34" fmla="*/ 1215095 h 2248683"/>
                <a:gd name="connsiteX35" fmla="*/ 2046532 w 2481888"/>
                <a:gd name="connsiteY35" fmla="*/ 1303995 h 2248683"/>
                <a:gd name="connsiteX36" fmla="*/ 2071932 w 2481888"/>
                <a:gd name="connsiteY36" fmla="*/ 1342095 h 2248683"/>
                <a:gd name="connsiteX37" fmla="*/ 2211632 w 2481888"/>
                <a:gd name="connsiteY37" fmla="*/ 1291295 h 2248683"/>
                <a:gd name="connsiteX38" fmla="*/ 2389432 w 2481888"/>
                <a:gd name="connsiteY38" fmla="*/ 1240495 h 2248683"/>
                <a:gd name="connsiteX39" fmla="*/ 2478332 w 2481888"/>
                <a:gd name="connsiteY39" fmla="*/ 1189695 h 2248683"/>
                <a:gd name="connsiteX40" fmla="*/ 2465632 w 2481888"/>
                <a:gd name="connsiteY40" fmla="*/ 1164295 h 2248683"/>
                <a:gd name="connsiteX41" fmla="*/ 2338632 w 2481888"/>
                <a:gd name="connsiteY41" fmla="*/ 910295 h 2248683"/>
                <a:gd name="connsiteX42" fmla="*/ 2122732 w 2481888"/>
                <a:gd name="connsiteY42" fmla="*/ 478495 h 2248683"/>
                <a:gd name="connsiteX43" fmla="*/ 1970332 w 2481888"/>
                <a:gd name="connsiteY43" fmla="*/ 262595 h 2248683"/>
                <a:gd name="connsiteX44" fmla="*/ 1817932 w 2481888"/>
                <a:gd name="connsiteY44" fmla="*/ 122895 h 2248683"/>
                <a:gd name="connsiteX45" fmla="*/ 1690932 w 2481888"/>
                <a:gd name="connsiteY45" fmla="*/ 84795 h 2248683"/>
                <a:gd name="connsiteX46" fmla="*/ 1500432 w 2481888"/>
                <a:gd name="connsiteY46" fmla="*/ 33995 h 2248683"/>
                <a:gd name="connsiteX47" fmla="*/ 1462332 w 2481888"/>
                <a:gd name="connsiteY47" fmla="*/ 33995 h 2248683"/>
                <a:gd name="connsiteX48" fmla="*/ 1348032 w 2481888"/>
                <a:gd name="connsiteY48" fmla="*/ 300695 h 2248683"/>
                <a:gd name="connsiteX49" fmla="*/ 1284532 w 2481888"/>
                <a:gd name="connsiteY49" fmla="*/ 440395 h 2248683"/>
                <a:gd name="connsiteX50" fmla="*/ 1182932 w 2481888"/>
                <a:gd name="connsiteY50" fmla="*/ 148295 h 2248683"/>
                <a:gd name="connsiteX51" fmla="*/ 1081332 w 2481888"/>
                <a:gd name="connsiteY51" fmla="*/ 8595 h 2248683"/>
                <a:gd name="connsiteX0" fmla="*/ 1081332 w 2481888"/>
                <a:gd name="connsiteY0" fmla="*/ 8595 h 2248683"/>
                <a:gd name="connsiteX1" fmla="*/ 928932 w 2481888"/>
                <a:gd name="connsiteY1" fmla="*/ 21295 h 2248683"/>
                <a:gd name="connsiteX2" fmla="*/ 738432 w 2481888"/>
                <a:gd name="connsiteY2" fmla="*/ 72095 h 2248683"/>
                <a:gd name="connsiteX3" fmla="*/ 560632 w 2481888"/>
                <a:gd name="connsiteY3" fmla="*/ 135595 h 2248683"/>
                <a:gd name="connsiteX4" fmla="*/ 382832 w 2481888"/>
                <a:gd name="connsiteY4" fmla="*/ 389595 h 2248683"/>
                <a:gd name="connsiteX5" fmla="*/ 217732 w 2481888"/>
                <a:gd name="connsiteY5" fmla="*/ 745195 h 2248683"/>
                <a:gd name="connsiteX6" fmla="*/ 128832 w 2481888"/>
                <a:gd name="connsiteY6" fmla="*/ 961095 h 2248683"/>
                <a:gd name="connsiteX7" fmla="*/ 1832 w 2481888"/>
                <a:gd name="connsiteY7" fmla="*/ 1126195 h 2248683"/>
                <a:gd name="connsiteX8" fmla="*/ 78032 w 2481888"/>
                <a:gd name="connsiteY8" fmla="*/ 1151595 h 2248683"/>
                <a:gd name="connsiteX9" fmla="*/ 389182 w 2481888"/>
                <a:gd name="connsiteY9" fmla="*/ 1284945 h 2248683"/>
                <a:gd name="connsiteX10" fmla="*/ 433632 w 2481888"/>
                <a:gd name="connsiteY10" fmla="*/ 1176995 h 2248683"/>
                <a:gd name="connsiteX11" fmla="*/ 662232 w 2481888"/>
                <a:gd name="connsiteY11" fmla="*/ 707095 h 2248683"/>
                <a:gd name="connsiteX12" fmla="*/ 700332 w 2481888"/>
                <a:gd name="connsiteY12" fmla="*/ 592795 h 2248683"/>
                <a:gd name="connsiteX13" fmla="*/ 547932 w 2481888"/>
                <a:gd name="connsiteY13" fmla="*/ 1338467 h 2248683"/>
                <a:gd name="connsiteX14" fmla="*/ 471732 w 2481888"/>
                <a:gd name="connsiteY14" fmla="*/ 2180295 h 2248683"/>
                <a:gd name="connsiteX15" fmla="*/ 497132 w 2481888"/>
                <a:gd name="connsiteY15" fmla="*/ 2180295 h 2248683"/>
                <a:gd name="connsiteX16" fmla="*/ 941632 w 2481888"/>
                <a:gd name="connsiteY16" fmla="*/ 2218395 h 2248683"/>
                <a:gd name="connsiteX17" fmla="*/ 1106732 w 2481888"/>
                <a:gd name="connsiteY17" fmla="*/ 2243795 h 2248683"/>
                <a:gd name="connsiteX18" fmla="*/ 1182932 w 2481888"/>
                <a:gd name="connsiteY18" fmla="*/ 2243795 h 2248683"/>
                <a:gd name="connsiteX19" fmla="*/ 1182932 w 2481888"/>
                <a:gd name="connsiteY19" fmla="*/ 2192995 h 2248683"/>
                <a:gd name="connsiteX20" fmla="*/ 1221032 w 2481888"/>
                <a:gd name="connsiteY20" fmla="*/ 1977095 h 2248683"/>
                <a:gd name="connsiteX21" fmla="*/ 1259132 w 2481888"/>
                <a:gd name="connsiteY21" fmla="*/ 2142195 h 2248683"/>
                <a:gd name="connsiteX22" fmla="*/ 1271832 w 2481888"/>
                <a:gd name="connsiteY22" fmla="*/ 2243795 h 2248683"/>
                <a:gd name="connsiteX23" fmla="*/ 1309932 w 2481888"/>
                <a:gd name="connsiteY23" fmla="*/ 2231095 h 2248683"/>
                <a:gd name="connsiteX24" fmla="*/ 1500432 w 2481888"/>
                <a:gd name="connsiteY24" fmla="*/ 2231095 h 2248683"/>
                <a:gd name="connsiteX25" fmla="*/ 1754432 w 2481888"/>
                <a:gd name="connsiteY25" fmla="*/ 2205695 h 2248683"/>
                <a:gd name="connsiteX26" fmla="*/ 1919532 w 2481888"/>
                <a:gd name="connsiteY26" fmla="*/ 2180295 h 2248683"/>
                <a:gd name="connsiteX27" fmla="*/ 1919532 w 2481888"/>
                <a:gd name="connsiteY27" fmla="*/ 2154895 h 2248683"/>
                <a:gd name="connsiteX28" fmla="*/ 1906832 w 2481888"/>
                <a:gd name="connsiteY28" fmla="*/ 1824695 h 2248683"/>
                <a:gd name="connsiteX29" fmla="*/ 1881432 w 2481888"/>
                <a:gd name="connsiteY29" fmla="*/ 1456395 h 2248683"/>
                <a:gd name="connsiteX30" fmla="*/ 1868732 w 2481888"/>
                <a:gd name="connsiteY30" fmla="*/ 1062695 h 2248683"/>
                <a:gd name="connsiteX31" fmla="*/ 1805232 w 2481888"/>
                <a:gd name="connsiteY31" fmla="*/ 707095 h 2248683"/>
                <a:gd name="connsiteX32" fmla="*/ 1805232 w 2481888"/>
                <a:gd name="connsiteY32" fmla="*/ 656295 h 2248683"/>
                <a:gd name="connsiteX33" fmla="*/ 1919532 w 2481888"/>
                <a:gd name="connsiteY33" fmla="*/ 910295 h 2248683"/>
                <a:gd name="connsiteX34" fmla="*/ 2033832 w 2481888"/>
                <a:gd name="connsiteY34" fmla="*/ 1215095 h 2248683"/>
                <a:gd name="connsiteX35" fmla="*/ 2046532 w 2481888"/>
                <a:gd name="connsiteY35" fmla="*/ 1303995 h 2248683"/>
                <a:gd name="connsiteX36" fmla="*/ 2071932 w 2481888"/>
                <a:gd name="connsiteY36" fmla="*/ 1342095 h 2248683"/>
                <a:gd name="connsiteX37" fmla="*/ 2211632 w 2481888"/>
                <a:gd name="connsiteY37" fmla="*/ 1291295 h 2248683"/>
                <a:gd name="connsiteX38" fmla="*/ 2389432 w 2481888"/>
                <a:gd name="connsiteY38" fmla="*/ 1240495 h 2248683"/>
                <a:gd name="connsiteX39" fmla="*/ 2478332 w 2481888"/>
                <a:gd name="connsiteY39" fmla="*/ 1189695 h 2248683"/>
                <a:gd name="connsiteX40" fmla="*/ 2465632 w 2481888"/>
                <a:gd name="connsiteY40" fmla="*/ 1164295 h 2248683"/>
                <a:gd name="connsiteX41" fmla="*/ 2338632 w 2481888"/>
                <a:gd name="connsiteY41" fmla="*/ 910295 h 2248683"/>
                <a:gd name="connsiteX42" fmla="*/ 2122732 w 2481888"/>
                <a:gd name="connsiteY42" fmla="*/ 478495 h 2248683"/>
                <a:gd name="connsiteX43" fmla="*/ 1970332 w 2481888"/>
                <a:gd name="connsiteY43" fmla="*/ 262595 h 2248683"/>
                <a:gd name="connsiteX44" fmla="*/ 1817932 w 2481888"/>
                <a:gd name="connsiteY44" fmla="*/ 122895 h 2248683"/>
                <a:gd name="connsiteX45" fmla="*/ 1690932 w 2481888"/>
                <a:gd name="connsiteY45" fmla="*/ 84795 h 2248683"/>
                <a:gd name="connsiteX46" fmla="*/ 1500432 w 2481888"/>
                <a:gd name="connsiteY46" fmla="*/ 33995 h 2248683"/>
                <a:gd name="connsiteX47" fmla="*/ 1462332 w 2481888"/>
                <a:gd name="connsiteY47" fmla="*/ 33995 h 2248683"/>
                <a:gd name="connsiteX48" fmla="*/ 1348032 w 2481888"/>
                <a:gd name="connsiteY48" fmla="*/ 300695 h 2248683"/>
                <a:gd name="connsiteX49" fmla="*/ 1284532 w 2481888"/>
                <a:gd name="connsiteY49" fmla="*/ 440395 h 2248683"/>
                <a:gd name="connsiteX50" fmla="*/ 1182932 w 2481888"/>
                <a:gd name="connsiteY50" fmla="*/ 148295 h 2248683"/>
                <a:gd name="connsiteX51" fmla="*/ 1081332 w 2481888"/>
                <a:gd name="connsiteY51" fmla="*/ 8595 h 2248683"/>
                <a:gd name="connsiteX0" fmla="*/ 1081332 w 2481888"/>
                <a:gd name="connsiteY0" fmla="*/ 8595 h 2248683"/>
                <a:gd name="connsiteX1" fmla="*/ 928932 w 2481888"/>
                <a:gd name="connsiteY1" fmla="*/ 21295 h 2248683"/>
                <a:gd name="connsiteX2" fmla="*/ 738432 w 2481888"/>
                <a:gd name="connsiteY2" fmla="*/ 72095 h 2248683"/>
                <a:gd name="connsiteX3" fmla="*/ 560632 w 2481888"/>
                <a:gd name="connsiteY3" fmla="*/ 135595 h 2248683"/>
                <a:gd name="connsiteX4" fmla="*/ 382832 w 2481888"/>
                <a:gd name="connsiteY4" fmla="*/ 389595 h 2248683"/>
                <a:gd name="connsiteX5" fmla="*/ 217732 w 2481888"/>
                <a:gd name="connsiteY5" fmla="*/ 745195 h 2248683"/>
                <a:gd name="connsiteX6" fmla="*/ 128832 w 2481888"/>
                <a:gd name="connsiteY6" fmla="*/ 961095 h 2248683"/>
                <a:gd name="connsiteX7" fmla="*/ 1832 w 2481888"/>
                <a:gd name="connsiteY7" fmla="*/ 1126195 h 2248683"/>
                <a:gd name="connsiteX8" fmla="*/ 78032 w 2481888"/>
                <a:gd name="connsiteY8" fmla="*/ 1151595 h 2248683"/>
                <a:gd name="connsiteX9" fmla="*/ 389182 w 2481888"/>
                <a:gd name="connsiteY9" fmla="*/ 1284945 h 2248683"/>
                <a:gd name="connsiteX10" fmla="*/ 433632 w 2481888"/>
                <a:gd name="connsiteY10" fmla="*/ 1176995 h 2248683"/>
                <a:gd name="connsiteX11" fmla="*/ 662232 w 2481888"/>
                <a:gd name="connsiteY11" fmla="*/ 707095 h 2248683"/>
                <a:gd name="connsiteX12" fmla="*/ 700332 w 2481888"/>
                <a:gd name="connsiteY12" fmla="*/ 592795 h 2248683"/>
                <a:gd name="connsiteX13" fmla="*/ 547932 w 2481888"/>
                <a:gd name="connsiteY13" fmla="*/ 1338467 h 2248683"/>
                <a:gd name="connsiteX14" fmla="*/ 471732 w 2481888"/>
                <a:gd name="connsiteY14" fmla="*/ 2180295 h 2248683"/>
                <a:gd name="connsiteX15" fmla="*/ 584218 w 2481888"/>
                <a:gd name="connsiteY15" fmla="*/ 1672295 h 2248683"/>
                <a:gd name="connsiteX16" fmla="*/ 941632 w 2481888"/>
                <a:gd name="connsiteY16" fmla="*/ 2218395 h 2248683"/>
                <a:gd name="connsiteX17" fmla="*/ 1106732 w 2481888"/>
                <a:gd name="connsiteY17" fmla="*/ 2243795 h 2248683"/>
                <a:gd name="connsiteX18" fmla="*/ 1182932 w 2481888"/>
                <a:gd name="connsiteY18" fmla="*/ 2243795 h 2248683"/>
                <a:gd name="connsiteX19" fmla="*/ 1182932 w 2481888"/>
                <a:gd name="connsiteY19" fmla="*/ 2192995 h 2248683"/>
                <a:gd name="connsiteX20" fmla="*/ 1221032 w 2481888"/>
                <a:gd name="connsiteY20" fmla="*/ 1977095 h 2248683"/>
                <a:gd name="connsiteX21" fmla="*/ 1259132 w 2481888"/>
                <a:gd name="connsiteY21" fmla="*/ 2142195 h 2248683"/>
                <a:gd name="connsiteX22" fmla="*/ 1271832 w 2481888"/>
                <a:gd name="connsiteY22" fmla="*/ 2243795 h 2248683"/>
                <a:gd name="connsiteX23" fmla="*/ 1309932 w 2481888"/>
                <a:gd name="connsiteY23" fmla="*/ 2231095 h 2248683"/>
                <a:gd name="connsiteX24" fmla="*/ 1500432 w 2481888"/>
                <a:gd name="connsiteY24" fmla="*/ 2231095 h 2248683"/>
                <a:gd name="connsiteX25" fmla="*/ 1754432 w 2481888"/>
                <a:gd name="connsiteY25" fmla="*/ 2205695 h 2248683"/>
                <a:gd name="connsiteX26" fmla="*/ 1919532 w 2481888"/>
                <a:gd name="connsiteY26" fmla="*/ 2180295 h 2248683"/>
                <a:gd name="connsiteX27" fmla="*/ 1919532 w 2481888"/>
                <a:gd name="connsiteY27" fmla="*/ 2154895 h 2248683"/>
                <a:gd name="connsiteX28" fmla="*/ 1906832 w 2481888"/>
                <a:gd name="connsiteY28" fmla="*/ 1824695 h 2248683"/>
                <a:gd name="connsiteX29" fmla="*/ 1881432 w 2481888"/>
                <a:gd name="connsiteY29" fmla="*/ 1456395 h 2248683"/>
                <a:gd name="connsiteX30" fmla="*/ 1868732 w 2481888"/>
                <a:gd name="connsiteY30" fmla="*/ 1062695 h 2248683"/>
                <a:gd name="connsiteX31" fmla="*/ 1805232 w 2481888"/>
                <a:gd name="connsiteY31" fmla="*/ 707095 h 2248683"/>
                <a:gd name="connsiteX32" fmla="*/ 1805232 w 2481888"/>
                <a:gd name="connsiteY32" fmla="*/ 656295 h 2248683"/>
                <a:gd name="connsiteX33" fmla="*/ 1919532 w 2481888"/>
                <a:gd name="connsiteY33" fmla="*/ 910295 h 2248683"/>
                <a:gd name="connsiteX34" fmla="*/ 2033832 w 2481888"/>
                <a:gd name="connsiteY34" fmla="*/ 1215095 h 2248683"/>
                <a:gd name="connsiteX35" fmla="*/ 2046532 w 2481888"/>
                <a:gd name="connsiteY35" fmla="*/ 1303995 h 2248683"/>
                <a:gd name="connsiteX36" fmla="*/ 2071932 w 2481888"/>
                <a:gd name="connsiteY36" fmla="*/ 1342095 h 2248683"/>
                <a:gd name="connsiteX37" fmla="*/ 2211632 w 2481888"/>
                <a:gd name="connsiteY37" fmla="*/ 1291295 h 2248683"/>
                <a:gd name="connsiteX38" fmla="*/ 2389432 w 2481888"/>
                <a:gd name="connsiteY38" fmla="*/ 1240495 h 2248683"/>
                <a:gd name="connsiteX39" fmla="*/ 2478332 w 2481888"/>
                <a:gd name="connsiteY39" fmla="*/ 1189695 h 2248683"/>
                <a:gd name="connsiteX40" fmla="*/ 2465632 w 2481888"/>
                <a:gd name="connsiteY40" fmla="*/ 1164295 h 2248683"/>
                <a:gd name="connsiteX41" fmla="*/ 2338632 w 2481888"/>
                <a:gd name="connsiteY41" fmla="*/ 910295 h 2248683"/>
                <a:gd name="connsiteX42" fmla="*/ 2122732 w 2481888"/>
                <a:gd name="connsiteY42" fmla="*/ 478495 h 2248683"/>
                <a:gd name="connsiteX43" fmla="*/ 1970332 w 2481888"/>
                <a:gd name="connsiteY43" fmla="*/ 262595 h 2248683"/>
                <a:gd name="connsiteX44" fmla="*/ 1817932 w 2481888"/>
                <a:gd name="connsiteY44" fmla="*/ 122895 h 2248683"/>
                <a:gd name="connsiteX45" fmla="*/ 1690932 w 2481888"/>
                <a:gd name="connsiteY45" fmla="*/ 84795 h 2248683"/>
                <a:gd name="connsiteX46" fmla="*/ 1500432 w 2481888"/>
                <a:gd name="connsiteY46" fmla="*/ 33995 h 2248683"/>
                <a:gd name="connsiteX47" fmla="*/ 1462332 w 2481888"/>
                <a:gd name="connsiteY47" fmla="*/ 33995 h 2248683"/>
                <a:gd name="connsiteX48" fmla="*/ 1348032 w 2481888"/>
                <a:gd name="connsiteY48" fmla="*/ 300695 h 2248683"/>
                <a:gd name="connsiteX49" fmla="*/ 1284532 w 2481888"/>
                <a:gd name="connsiteY49" fmla="*/ 440395 h 2248683"/>
                <a:gd name="connsiteX50" fmla="*/ 1182932 w 2481888"/>
                <a:gd name="connsiteY50" fmla="*/ 148295 h 2248683"/>
                <a:gd name="connsiteX51" fmla="*/ 1081332 w 2481888"/>
                <a:gd name="connsiteY51" fmla="*/ 8595 h 2248683"/>
                <a:gd name="connsiteX0" fmla="*/ 1081332 w 2481888"/>
                <a:gd name="connsiteY0" fmla="*/ 8595 h 2248683"/>
                <a:gd name="connsiteX1" fmla="*/ 928932 w 2481888"/>
                <a:gd name="connsiteY1" fmla="*/ 21295 h 2248683"/>
                <a:gd name="connsiteX2" fmla="*/ 738432 w 2481888"/>
                <a:gd name="connsiteY2" fmla="*/ 72095 h 2248683"/>
                <a:gd name="connsiteX3" fmla="*/ 560632 w 2481888"/>
                <a:gd name="connsiteY3" fmla="*/ 135595 h 2248683"/>
                <a:gd name="connsiteX4" fmla="*/ 382832 w 2481888"/>
                <a:gd name="connsiteY4" fmla="*/ 389595 h 2248683"/>
                <a:gd name="connsiteX5" fmla="*/ 217732 w 2481888"/>
                <a:gd name="connsiteY5" fmla="*/ 745195 h 2248683"/>
                <a:gd name="connsiteX6" fmla="*/ 128832 w 2481888"/>
                <a:gd name="connsiteY6" fmla="*/ 961095 h 2248683"/>
                <a:gd name="connsiteX7" fmla="*/ 1832 w 2481888"/>
                <a:gd name="connsiteY7" fmla="*/ 1126195 h 2248683"/>
                <a:gd name="connsiteX8" fmla="*/ 78032 w 2481888"/>
                <a:gd name="connsiteY8" fmla="*/ 1151595 h 2248683"/>
                <a:gd name="connsiteX9" fmla="*/ 389182 w 2481888"/>
                <a:gd name="connsiteY9" fmla="*/ 1284945 h 2248683"/>
                <a:gd name="connsiteX10" fmla="*/ 433632 w 2481888"/>
                <a:gd name="connsiteY10" fmla="*/ 1176995 h 2248683"/>
                <a:gd name="connsiteX11" fmla="*/ 662232 w 2481888"/>
                <a:gd name="connsiteY11" fmla="*/ 707095 h 2248683"/>
                <a:gd name="connsiteX12" fmla="*/ 700332 w 2481888"/>
                <a:gd name="connsiteY12" fmla="*/ 592795 h 2248683"/>
                <a:gd name="connsiteX13" fmla="*/ 547932 w 2481888"/>
                <a:gd name="connsiteY13" fmla="*/ 1338467 h 2248683"/>
                <a:gd name="connsiteX14" fmla="*/ 515275 w 2481888"/>
                <a:gd name="connsiteY14" fmla="*/ 1686809 h 2248683"/>
                <a:gd name="connsiteX15" fmla="*/ 584218 w 2481888"/>
                <a:gd name="connsiteY15" fmla="*/ 1672295 h 2248683"/>
                <a:gd name="connsiteX16" fmla="*/ 941632 w 2481888"/>
                <a:gd name="connsiteY16" fmla="*/ 2218395 h 2248683"/>
                <a:gd name="connsiteX17" fmla="*/ 1106732 w 2481888"/>
                <a:gd name="connsiteY17" fmla="*/ 2243795 h 2248683"/>
                <a:gd name="connsiteX18" fmla="*/ 1182932 w 2481888"/>
                <a:gd name="connsiteY18" fmla="*/ 2243795 h 2248683"/>
                <a:gd name="connsiteX19" fmla="*/ 1182932 w 2481888"/>
                <a:gd name="connsiteY19" fmla="*/ 2192995 h 2248683"/>
                <a:gd name="connsiteX20" fmla="*/ 1221032 w 2481888"/>
                <a:gd name="connsiteY20" fmla="*/ 1977095 h 2248683"/>
                <a:gd name="connsiteX21" fmla="*/ 1259132 w 2481888"/>
                <a:gd name="connsiteY21" fmla="*/ 2142195 h 2248683"/>
                <a:gd name="connsiteX22" fmla="*/ 1271832 w 2481888"/>
                <a:gd name="connsiteY22" fmla="*/ 2243795 h 2248683"/>
                <a:gd name="connsiteX23" fmla="*/ 1309932 w 2481888"/>
                <a:gd name="connsiteY23" fmla="*/ 2231095 h 2248683"/>
                <a:gd name="connsiteX24" fmla="*/ 1500432 w 2481888"/>
                <a:gd name="connsiteY24" fmla="*/ 2231095 h 2248683"/>
                <a:gd name="connsiteX25" fmla="*/ 1754432 w 2481888"/>
                <a:gd name="connsiteY25" fmla="*/ 2205695 h 2248683"/>
                <a:gd name="connsiteX26" fmla="*/ 1919532 w 2481888"/>
                <a:gd name="connsiteY26" fmla="*/ 2180295 h 2248683"/>
                <a:gd name="connsiteX27" fmla="*/ 1919532 w 2481888"/>
                <a:gd name="connsiteY27" fmla="*/ 2154895 h 2248683"/>
                <a:gd name="connsiteX28" fmla="*/ 1906832 w 2481888"/>
                <a:gd name="connsiteY28" fmla="*/ 1824695 h 2248683"/>
                <a:gd name="connsiteX29" fmla="*/ 1881432 w 2481888"/>
                <a:gd name="connsiteY29" fmla="*/ 1456395 h 2248683"/>
                <a:gd name="connsiteX30" fmla="*/ 1868732 w 2481888"/>
                <a:gd name="connsiteY30" fmla="*/ 1062695 h 2248683"/>
                <a:gd name="connsiteX31" fmla="*/ 1805232 w 2481888"/>
                <a:gd name="connsiteY31" fmla="*/ 707095 h 2248683"/>
                <a:gd name="connsiteX32" fmla="*/ 1805232 w 2481888"/>
                <a:gd name="connsiteY32" fmla="*/ 656295 h 2248683"/>
                <a:gd name="connsiteX33" fmla="*/ 1919532 w 2481888"/>
                <a:gd name="connsiteY33" fmla="*/ 910295 h 2248683"/>
                <a:gd name="connsiteX34" fmla="*/ 2033832 w 2481888"/>
                <a:gd name="connsiteY34" fmla="*/ 1215095 h 2248683"/>
                <a:gd name="connsiteX35" fmla="*/ 2046532 w 2481888"/>
                <a:gd name="connsiteY35" fmla="*/ 1303995 h 2248683"/>
                <a:gd name="connsiteX36" fmla="*/ 2071932 w 2481888"/>
                <a:gd name="connsiteY36" fmla="*/ 1342095 h 2248683"/>
                <a:gd name="connsiteX37" fmla="*/ 2211632 w 2481888"/>
                <a:gd name="connsiteY37" fmla="*/ 1291295 h 2248683"/>
                <a:gd name="connsiteX38" fmla="*/ 2389432 w 2481888"/>
                <a:gd name="connsiteY38" fmla="*/ 1240495 h 2248683"/>
                <a:gd name="connsiteX39" fmla="*/ 2478332 w 2481888"/>
                <a:gd name="connsiteY39" fmla="*/ 1189695 h 2248683"/>
                <a:gd name="connsiteX40" fmla="*/ 2465632 w 2481888"/>
                <a:gd name="connsiteY40" fmla="*/ 1164295 h 2248683"/>
                <a:gd name="connsiteX41" fmla="*/ 2338632 w 2481888"/>
                <a:gd name="connsiteY41" fmla="*/ 910295 h 2248683"/>
                <a:gd name="connsiteX42" fmla="*/ 2122732 w 2481888"/>
                <a:gd name="connsiteY42" fmla="*/ 478495 h 2248683"/>
                <a:gd name="connsiteX43" fmla="*/ 1970332 w 2481888"/>
                <a:gd name="connsiteY43" fmla="*/ 262595 h 2248683"/>
                <a:gd name="connsiteX44" fmla="*/ 1817932 w 2481888"/>
                <a:gd name="connsiteY44" fmla="*/ 122895 h 2248683"/>
                <a:gd name="connsiteX45" fmla="*/ 1690932 w 2481888"/>
                <a:gd name="connsiteY45" fmla="*/ 84795 h 2248683"/>
                <a:gd name="connsiteX46" fmla="*/ 1500432 w 2481888"/>
                <a:gd name="connsiteY46" fmla="*/ 33995 h 2248683"/>
                <a:gd name="connsiteX47" fmla="*/ 1462332 w 2481888"/>
                <a:gd name="connsiteY47" fmla="*/ 33995 h 2248683"/>
                <a:gd name="connsiteX48" fmla="*/ 1348032 w 2481888"/>
                <a:gd name="connsiteY48" fmla="*/ 300695 h 2248683"/>
                <a:gd name="connsiteX49" fmla="*/ 1284532 w 2481888"/>
                <a:gd name="connsiteY49" fmla="*/ 440395 h 2248683"/>
                <a:gd name="connsiteX50" fmla="*/ 1182932 w 2481888"/>
                <a:gd name="connsiteY50" fmla="*/ 148295 h 2248683"/>
                <a:gd name="connsiteX51" fmla="*/ 1081332 w 2481888"/>
                <a:gd name="connsiteY51" fmla="*/ 8595 h 2248683"/>
                <a:gd name="connsiteX0" fmla="*/ 1081332 w 2481888"/>
                <a:gd name="connsiteY0" fmla="*/ 8595 h 2278818"/>
                <a:gd name="connsiteX1" fmla="*/ 928932 w 2481888"/>
                <a:gd name="connsiteY1" fmla="*/ 21295 h 2278818"/>
                <a:gd name="connsiteX2" fmla="*/ 738432 w 2481888"/>
                <a:gd name="connsiteY2" fmla="*/ 72095 h 2278818"/>
                <a:gd name="connsiteX3" fmla="*/ 560632 w 2481888"/>
                <a:gd name="connsiteY3" fmla="*/ 135595 h 2278818"/>
                <a:gd name="connsiteX4" fmla="*/ 382832 w 2481888"/>
                <a:gd name="connsiteY4" fmla="*/ 389595 h 2278818"/>
                <a:gd name="connsiteX5" fmla="*/ 217732 w 2481888"/>
                <a:gd name="connsiteY5" fmla="*/ 745195 h 2278818"/>
                <a:gd name="connsiteX6" fmla="*/ 128832 w 2481888"/>
                <a:gd name="connsiteY6" fmla="*/ 961095 h 2278818"/>
                <a:gd name="connsiteX7" fmla="*/ 1832 w 2481888"/>
                <a:gd name="connsiteY7" fmla="*/ 1126195 h 2278818"/>
                <a:gd name="connsiteX8" fmla="*/ 78032 w 2481888"/>
                <a:gd name="connsiteY8" fmla="*/ 1151595 h 2278818"/>
                <a:gd name="connsiteX9" fmla="*/ 389182 w 2481888"/>
                <a:gd name="connsiteY9" fmla="*/ 1284945 h 2278818"/>
                <a:gd name="connsiteX10" fmla="*/ 433632 w 2481888"/>
                <a:gd name="connsiteY10" fmla="*/ 1176995 h 2278818"/>
                <a:gd name="connsiteX11" fmla="*/ 662232 w 2481888"/>
                <a:gd name="connsiteY11" fmla="*/ 707095 h 2278818"/>
                <a:gd name="connsiteX12" fmla="*/ 700332 w 2481888"/>
                <a:gd name="connsiteY12" fmla="*/ 592795 h 2278818"/>
                <a:gd name="connsiteX13" fmla="*/ 547932 w 2481888"/>
                <a:gd name="connsiteY13" fmla="*/ 1338467 h 2278818"/>
                <a:gd name="connsiteX14" fmla="*/ 515275 w 2481888"/>
                <a:gd name="connsiteY14" fmla="*/ 1686809 h 2278818"/>
                <a:gd name="connsiteX15" fmla="*/ 584218 w 2481888"/>
                <a:gd name="connsiteY15" fmla="*/ 1672295 h 2278818"/>
                <a:gd name="connsiteX16" fmla="*/ 985175 w 2481888"/>
                <a:gd name="connsiteY16" fmla="*/ 1797480 h 2278818"/>
                <a:gd name="connsiteX17" fmla="*/ 1106732 w 2481888"/>
                <a:gd name="connsiteY17" fmla="*/ 2243795 h 2278818"/>
                <a:gd name="connsiteX18" fmla="*/ 1182932 w 2481888"/>
                <a:gd name="connsiteY18" fmla="*/ 2243795 h 2278818"/>
                <a:gd name="connsiteX19" fmla="*/ 1182932 w 2481888"/>
                <a:gd name="connsiteY19" fmla="*/ 2192995 h 2278818"/>
                <a:gd name="connsiteX20" fmla="*/ 1221032 w 2481888"/>
                <a:gd name="connsiteY20" fmla="*/ 1977095 h 2278818"/>
                <a:gd name="connsiteX21" fmla="*/ 1259132 w 2481888"/>
                <a:gd name="connsiteY21" fmla="*/ 2142195 h 2278818"/>
                <a:gd name="connsiteX22" fmla="*/ 1271832 w 2481888"/>
                <a:gd name="connsiteY22" fmla="*/ 2243795 h 2278818"/>
                <a:gd name="connsiteX23" fmla="*/ 1309932 w 2481888"/>
                <a:gd name="connsiteY23" fmla="*/ 2231095 h 2278818"/>
                <a:gd name="connsiteX24" fmla="*/ 1500432 w 2481888"/>
                <a:gd name="connsiteY24" fmla="*/ 2231095 h 2278818"/>
                <a:gd name="connsiteX25" fmla="*/ 1754432 w 2481888"/>
                <a:gd name="connsiteY25" fmla="*/ 2205695 h 2278818"/>
                <a:gd name="connsiteX26" fmla="*/ 1919532 w 2481888"/>
                <a:gd name="connsiteY26" fmla="*/ 2180295 h 2278818"/>
                <a:gd name="connsiteX27" fmla="*/ 1919532 w 2481888"/>
                <a:gd name="connsiteY27" fmla="*/ 2154895 h 2278818"/>
                <a:gd name="connsiteX28" fmla="*/ 1906832 w 2481888"/>
                <a:gd name="connsiteY28" fmla="*/ 1824695 h 2278818"/>
                <a:gd name="connsiteX29" fmla="*/ 1881432 w 2481888"/>
                <a:gd name="connsiteY29" fmla="*/ 1456395 h 2278818"/>
                <a:gd name="connsiteX30" fmla="*/ 1868732 w 2481888"/>
                <a:gd name="connsiteY30" fmla="*/ 1062695 h 2278818"/>
                <a:gd name="connsiteX31" fmla="*/ 1805232 w 2481888"/>
                <a:gd name="connsiteY31" fmla="*/ 707095 h 2278818"/>
                <a:gd name="connsiteX32" fmla="*/ 1805232 w 2481888"/>
                <a:gd name="connsiteY32" fmla="*/ 656295 h 2278818"/>
                <a:gd name="connsiteX33" fmla="*/ 1919532 w 2481888"/>
                <a:gd name="connsiteY33" fmla="*/ 910295 h 2278818"/>
                <a:gd name="connsiteX34" fmla="*/ 2033832 w 2481888"/>
                <a:gd name="connsiteY34" fmla="*/ 1215095 h 2278818"/>
                <a:gd name="connsiteX35" fmla="*/ 2046532 w 2481888"/>
                <a:gd name="connsiteY35" fmla="*/ 1303995 h 2278818"/>
                <a:gd name="connsiteX36" fmla="*/ 2071932 w 2481888"/>
                <a:gd name="connsiteY36" fmla="*/ 1342095 h 2278818"/>
                <a:gd name="connsiteX37" fmla="*/ 2211632 w 2481888"/>
                <a:gd name="connsiteY37" fmla="*/ 1291295 h 2278818"/>
                <a:gd name="connsiteX38" fmla="*/ 2389432 w 2481888"/>
                <a:gd name="connsiteY38" fmla="*/ 1240495 h 2278818"/>
                <a:gd name="connsiteX39" fmla="*/ 2478332 w 2481888"/>
                <a:gd name="connsiteY39" fmla="*/ 1189695 h 2278818"/>
                <a:gd name="connsiteX40" fmla="*/ 2465632 w 2481888"/>
                <a:gd name="connsiteY40" fmla="*/ 1164295 h 2278818"/>
                <a:gd name="connsiteX41" fmla="*/ 2338632 w 2481888"/>
                <a:gd name="connsiteY41" fmla="*/ 910295 h 2278818"/>
                <a:gd name="connsiteX42" fmla="*/ 2122732 w 2481888"/>
                <a:gd name="connsiteY42" fmla="*/ 478495 h 2278818"/>
                <a:gd name="connsiteX43" fmla="*/ 1970332 w 2481888"/>
                <a:gd name="connsiteY43" fmla="*/ 262595 h 2278818"/>
                <a:gd name="connsiteX44" fmla="*/ 1817932 w 2481888"/>
                <a:gd name="connsiteY44" fmla="*/ 122895 h 2278818"/>
                <a:gd name="connsiteX45" fmla="*/ 1690932 w 2481888"/>
                <a:gd name="connsiteY45" fmla="*/ 84795 h 2278818"/>
                <a:gd name="connsiteX46" fmla="*/ 1500432 w 2481888"/>
                <a:gd name="connsiteY46" fmla="*/ 33995 h 2278818"/>
                <a:gd name="connsiteX47" fmla="*/ 1462332 w 2481888"/>
                <a:gd name="connsiteY47" fmla="*/ 33995 h 2278818"/>
                <a:gd name="connsiteX48" fmla="*/ 1348032 w 2481888"/>
                <a:gd name="connsiteY48" fmla="*/ 300695 h 2278818"/>
                <a:gd name="connsiteX49" fmla="*/ 1284532 w 2481888"/>
                <a:gd name="connsiteY49" fmla="*/ 440395 h 2278818"/>
                <a:gd name="connsiteX50" fmla="*/ 1182932 w 2481888"/>
                <a:gd name="connsiteY50" fmla="*/ 148295 h 2278818"/>
                <a:gd name="connsiteX51" fmla="*/ 1081332 w 2481888"/>
                <a:gd name="connsiteY51" fmla="*/ 8595 h 2278818"/>
                <a:gd name="connsiteX0" fmla="*/ 1081332 w 2481888"/>
                <a:gd name="connsiteY0" fmla="*/ 8595 h 2267418"/>
                <a:gd name="connsiteX1" fmla="*/ 928932 w 2481888"/>
                <a:gd name="connsiteY1" fmla="*/ 21295 h 2267418"/>
                <a:gd name="connsiteX2" fmla="*/ 738432 w 2481888"/>
                <a:gd name="connsiteY2" fmla="*/ 72095 h 2267418"/>
                <a:gd name="connsiteX3" fmla="*/ 560632 w 2481888"/>
                <a:gd name="connsiteY3" fmla="*/ 135595 h 2267418"/>
                <a:gd name="connsiteX4" fmla="*/ 382832 w 2481888"/>
                <a:gd name="connsiteY4" fmla="*/ 389595 h 2267418"/>
                <a:gd name="connsiteX5" fmla="*/ 217732 w 2481888"/>
                <a:gd name="connsiteY5" fmla="*/ 745195 h 2267418"/>
                <a:gd name="connsiteX6" fmla="*/ 128832 w 2481888"/>
                <a:gd name="connsiteY6" fmla="*/ 961095 h 2267418"/>
                <a:gd name="connsiteX7" fmla="*/ 1832 w 2481888"/>
                <a:gd name="connsiteY7" fmla="*/ 1126195 h 2267418"/>
                <a:gd name="connsiteX8" fmla="*/ 78032 w 2481888"/>
                <a:gd name="connsiteY8" fmla="*/ 1151595 h 2267418"/>
                <a:gd name="connsiteX9" fmla="*/ 389182 w 2481888"/>
                <a:gd name="connsiteY9" fmla="*/ 1284945 h 2267418"/>
                <a:gd name="connsiteX10" fmla="*/ 433632 w 2481888"/>
                <a:gd name="connsiteY10" fmla="*/ 1176995 h 2267418"/>
                <a:gd name="connsiteX11" fmla="*/ 662232 w 2481888"/>
                <a:gd name="connsiteY11" fmla="*/ 707095 h 2267418"/>
                <a:gd name="connsiteX12" fmla="*/ 700332 w 2481888"/>
                <a:gd name="connsiteY12" fmla="*/ 592795 h 2267418"/>
                <a:gd name="connsiteX13" fmla="*/ 547932 w 2481888"/>
                <a:gd name="connsiteY13" fmla="*/ 1338467 h 2267418"/>
                <a:gd name="connsiteX14" fmla="*/ 515275 w 2481888"/>
                <a:gd name="connsiteY14" fmla="*/ 1686809 h 2267418"/>
                <a:gd name="connsiteX15" fmla="*/ 584218 w 2481888"/>
                <a:gd name="connsiteY15" fmla="*/ 1672295 h 2267418"/>
                <a:gd name="connsiteX16" fmla="*/ 985175 w 2481888"/>
                <a:gd name="connsiteY16" fmla="*/ 1797480 h 2267418"/>
                <a:gd name="connsiteX17" fmla="*/ 1179304 w 2481888"/>
                <a:gd name="connsiteY17" fmla="*/ 1837395 h 2267418"/>
                <a:gd name="connsiteX18" fmla="*/ 1182932 w 2481888"/>
                <a:gd name="connsiteY18" fmla="*/ 2243795 h 2267418"/>
                <a:gd name="connsiteX19" fmla="*/ 1182932 w 2481888"/>
                <a:gd name="connsiteY19" fmla="*/ 2192995 h 2267418"/>
                <a:gd name="connsiteX20" fmla="*/ 1221032 w 2481888"/>
                <a:gd name="connsiteY20" fmla="*/ 1977095 h 2267418"/>
                <a:gd name="connsiteX21" fmla="*/ 1259132 w 2481888"/>
                <a:gd name="connsiteY21" fmla="*/ 2142195 h 2267418"/>
                <a:gd name="connsiteX22" fmla="*/ 1271832 w 2481888"/>
                <a:gd name="connsiteY22" fmla="*/ 2243795 h 2267418"/>
                <a:gd name="connsiteX23" fmla="*/ 1309932 w 2481888"/>
                <a:gd name="connsiteY23" fmla="*/ 2231095 h 2267418"/>
                <a:gd name="connsiteX24" fmla="*/ 1500432 w 2481888"/>
                <a:gd name="connsiteY24" fmla="*/ 2231095 h 2267418"/>
                <a:gd name="connsiteX25" fmla="*/ 1754432 w 2481888"/>
                <a:gd name="connsiteY25" fmla="*/ 2205695 h 2267418"/>
                <a:gd name="connsiteX26" fmla="*/ 1919532 w 2481888"/>
                <a:gd name="connsiteY26" fmla="*/ 2180295 h 2267418"/>
                <a:gd name="connsiteX27" fmla="*/ 1919532 w 2481888"/>
                <a:gd name="connsiteY27" fmla="*/ 2154895 h 2267418"/>
                <a:gd name="connsiteX28" fmla="*/ 1906832 w 2481888"/>
                <a:gd name="connsiteY28" fmla="*/ 1824695 h 2267418"/>
                <a:gd name="connsiteX29" fmla="*/ 1881432 w 2481888"/>
                <a:gd name="connsiteY29" fmla="*/ 1456395 h 2267418"/>
                <a:gd name="connsiteX30" fmla="*/ 1868732 w 2481888"/>
                <a:gd name="connsiteY30" fmla="*/ 1062695 h 2267418"/>
                <a:gd name="connsiteX31" fmla="*/ 1805232 w 2481888"/>
                <a:gd name="connsiteY31" fmla="*/ 707095 h 2267418"/>
                <a:gd name="connsiteX32" fmla="*/ 1805232 w 2481888"/>
                <a:gd name="connsiteY32" fmla="*/ 656295 h 2267418"/>
                <a:gd name="connsiteX33" fmla="*/ 1919532 w 2481888"/>
                <a:gd name="connsiteY33" fmla="*/ 910295 h 2267418"/>
                <a:gd name="connsiteX34" fmla="*/ 2033832 w 2481888"/>
                <a:gd name="connsiteY34" fmla="*/ 1215095 h 2267418"/>
                <a:gd name="connsiteX35" fmla="*/ 2046532 w 2481888"/>
                <a:gd name="connsiteY35" fmla="*/ 1303995 h 2267418"/>
                <a:gd name="connsiteX36" fmla="*/ 2071932 w 2481888"/>
                <a:gd name="connsiteY36" fmla="*/ 1342095 h 2267418"/>
                <a:gd name="connsiteX37" fmla="*/ 2211632 w 2481888"/>
                <a:gd name="connsiteY37" fmla="*/ 1291295 h 2267418"/>
                <a:gd name="connsiteX38" fmla="*/ 2389432 w 2481888"/>
                <a:gd name="connsiteY38" fmla="*/ 1240495 h 2267418"/>
                <a:gd name="connsiteX39" fmla="*/ 2478332 w 2481888"/>
                <a:gd name="connsiteY39" fmla="*/ 1189695 h 2267418"/>
                <a:gd name="connsiteX40" fmla="*/ 2465632 w 2481888"/>
                <a:gd name="connsiteY40" fmla="*/ 1164295 h 2267418"/>
                <a:gd name="connsiteX41" fmla="*/ 2338632 w 2481888"/>
                <a:gd name="connsiteY41" fmla="*/ 910295 h 2267418"/>
                <a:gd name="connsiteX42" fmla="*/ 2122732 w 2481888"/>
                <a:gd name="connsiteY42" fmla="*/ 478495 h 2267418"/>
                <a:gd name="connsiteX43" fmla="*/ 1970332 w 2481888"/>
                <a:gd name="connsiteY43" fmla="*/ 262595 h 2267418"/>
                <a:gd name="connsiteX44" fmla="*/ 1817932 w 2481888"/>
                <a:gd name="connsiteY44" fmla="*/ 122895 h 2267418"/>
                <a:gd name="connsiteX45" fmla="*/ 1690932 w 2481888"/>
                <a:gd name="connsiteY45" fmla="*/ 84795 h 2267418"/>
                <a:gd name="connsiteX46" fmla="*/ 1500432 w 2481888"/>
                <a:gd name="connsiteY46" fmla="*/ 33995 h 2267418"/>
                <a:gd name="connsiteX47" fmla="*/ 1462332 w 2481888"/>
                <a:gd name="connsiteY47" fmla="*/ 33995 h 2267418"/>
                <a:gd name="connsiteX48" fmla="*/ 1348032 w 2481888"/>
                <a:gd name="connsiteY48" fmla="*/ 300695 h 2267418"/>
                <a:gd name="connsiteX49" fmla="*/ 1284532 w 2481888"/>
                <a:gd name="connsiteY49" fmla="*/ 440395 h 2267418"/>
                <a:gd name="connsiteX50" fmla="*/ 1182932 w 2481888"/>
                <a:gd name="connsiteY50" fmla="*/ 148295 h 2267418"/>
                <a:gd name="connsiteX51" fmla="*/ 1081332 w 2481888"/>
                <a:gd name="connsiteY51" fmla="*/ 8595 h 2267418"/>
                <a:gd name="connsiteX0" fmla="*/ 1081332 w 2481888"/>
                <a:gd name="connsiteY0" fmla="*/ 8595 h 2248411"/>
                <a:gd name="connsiteX1" fmla="*/ 928932 w 2481888"/>
                <a:gd name="connsiteY1" fmla="*/ 21295 h 2248411"/>
                <a:gd name="connsiteX2" fmla="*/ 738432 w 2481888"/>
                <a:gd name="connsiteY2" fmla="*/ 72095 h 2248411"/>
                <a:gd name="connsiteX3" fmla="*/ 560632 w 2481888"/>
                <a:gd name="connsiteY3" fmla="*/ 135595 h 2248411"/>
                <a:gd name="connsiteX4" fmla="*/ 382832 w 2481888"/>
                <a:gd name="connsiteY4" fmla="*/ 389595 h 2248411"/>
                <a:gd name="connsiteX5" fmla="*/ 217732 w 2481888"/>
                <a:gd name="connsiteY5" fmla="*/ 745195 h 2248411"/>
                <a:gd name="connsiteX6" fmla="*/ 128832 w 2481888"/>
                <a:gd name="connsiteY6" fmla="*/ 961095 h 2248411"/>
                <a:gd name="connsiteX7" fmla="*/ 1832 w 2481888"/>
                <a:gd name="connsiteY7" fmla="*/ 1126195 h 2248411"/>
                <a:gd name="connsiteX8" fmla="*/ 78032 w 2481888"/>
                <a:gd name="connsiteY8" fmla="*/ 1151595 h 2248411"/>
                <a:gd name="connsiteX9" fmla="*/ 389182 w 2481888"/>
                <a:gd name="connsiteY9" fmla="*/ 1284945 h 2248411"/>
                <a:gd name="connsiteX10" fmla="*/ 433632 w 2481888"/>
                <a:gd name="connsiteY10" fmla="*/ 1176995 h 2248411"/>
                <a:gd name="connsiteX11" fmla="*/ 662232 w 2481888"/>
                <a:gd name="connsiteY11" fmla="*/ 707095 h 2248411"/>
                <a:gd name="connsiteX12" fmla="*/ 700332 w 2481888"/>
                <a:gd name="connsiteY12" fmla="*/ 592795 h 2248411"/>
                <a:gd name="connsiteX13" fmla="*/ 547932 w 2481888"/>
                <a:gd name="connsiteY13" fmla="*/ 1338467 h 2248411"/>
                <a:gd name="connsiteX14" fmla="*/ 515275 w 2481888"/>
                <a:gd name="connsiteY14" fmla="*/ 1686809 h 2248411"/>
                <a:gd name="connsiteX15" fmla="*/ 584218 w 2481888"/>
                <a:gd name="connsiteY15" fmla="*/ 1672295 h 2248411"/>
                <a:gd name="connsiteX16" fmla="*/ 985175 w 2481888"/>
                <a:gd name="connsiteY16" fmla="*/ 1797480 h 2248411"/>
                <a:gd name="connsiteX17" fmla="*/ 1179304 w 2481888"/>
                <a:gd name="connsiteY17" fmla="*/ 1837395 h 2248411"/>
                <a:gd name="connsiteX18" fmla="*/ 1182932 w 2481888"/>
                <a:gd name="connsiteY18" fmla="*/ 2243795 h 2248411"/>
                <a:gd name="connsiteX19" fmla="*/ 1255504 w 2481888"/>
                <a:gd name="connsiteY19" fmla="*/ 1815623 h 2248411"/>
                <a:gd name="connsiteX20" fmla="*/ 1221032 w 2481888"/>
                <a:gd name="connsiteY20" fmla="*/ 1977095 h 2248411"/>
                <a:gd name="connsiteX21" fmla="*/ 1259132 w 2481888"/>
                <a:gd name="connsiteY21" fmla="*/ 2142195 h 2248411"/>
                <a:gd name="connsiteX22" fmla="*/ 1271832 w 2481888"/>
                <a:gd name="connsiteY22" fmla="*/ 2243795 h 2248411"/>
                <a:gd name="connsiteX23" fmla="*/ 1309932 w 2481888"/>
                <a:gd name="connsiteY23" fmla="*/ 2231095 h 2248411"/>
                <a:gd name="connsiteX24" fmla="*/ 1500432 w 2481888"/>
                <a:gd name="connsiteY24" fmla="*/ 2231095 h 2248411"/>
                <a:gd name="connsiteX25" fmla="*/ 1754432 w 2481888"/>
                <a:gd name="connsiteY25" fmla="*/ 2205695 h 2248411"/>
                <a:gd name="connsiteX26" fmla="*/ 1919532 w 2481888"/>
                <a:gd name="connsiteY26" fmla="*/ 2180295 h 2248411"/>
                <a:gd name="connsiteX27" fmla="*/ 1919532 w 2481888"/>
                <a:gd name="connsiteY27" fmla="*/ 2154895 h 2248411"/>
                <a:gd name="connsiteX28" fmla="*/ 1906832 w 2481888"/>
                <a:gd name="connsiteY28" fmla="*/ 1824695 h 2248411"/>
                <a:gd name="connsiteX29" fmla="*/ 1881432 w 2481888"/>
                <a:gd name="connsiteY29" fmla="*/ 1456395 h 2248411"/>
                <a:gd name="connsiteX30" fmla="*/ 1868732 w 2481888"/>
                <a:gd name="connsiteY30" fmla="*/ 1062695 h 2248411"/>
                <a:gd name="connsiteX31" fmla="*/ 1805232 w 2481888"/>
                <a:gd name="connsiteY31" fmla="*/ 707095 h 2248411"/>
                <a:gd name="connsiteX32" fmla="*/ 1805232 w 2481888"/>
                <a:gd name="connsiteY32" fmla="*/ 656295 h 2248411"/>
                <a:gd name="connsiteX33" fmla="*/ 1919532 w 2481888"/>
                <a:gd name="connsiteY33" fmla="*/ 910295 h 2248411"/>
                <a:gd name="connsiteX34" fmla="*/ 2033832 w 2481888"/>
                <a:gd name="connsiteY34" fmla="*/ 1215095 h 2248411"/>
                <a:gd name="connsiteX35" fmla="*/ 2046532 w 2481888"/>
                <a:gd name="connsiteY35" fmla="*/ 1303995 h 2248411"/>
                <a:gd name="connsiteX36" fmla="*/ 2071932 w 2481888"/>
                <a:gd name="connsiteY36" fmla="*/ 1342095 h 2248411"/>
                <a:gd name="connsiteX37" fmla="*/ 2211632 w 2481888"/>
                <a:gd name="connsiteY37" fmla="*/ 1291295 h 2248411"/>
                <a:gd name="connsiteX38" fmla="*/ 2389432 w 2481888"/>
                <a:gd name="connsiteY38" fmla="*/ 1240495 h 2248411"/>
                <a:gd name="connsiteX39" fmla="*/ 2478332 w 2481888"/>
                <a:gd name="connsiteY39" fmla="*/ 1189695 h 2248411"/>
                <a:gd name="connsiteX40" fmla="*/ 2465632 w 2481888"/>
                <a:gd name="connsiteY40" fmla="*/ 1164295 h 2248411"/>
                <a:gd name="connsiteX41" fmla="*/ 2338632 w 2481888"/>
                <a:gd name="connsiteY41" fmla="*/ 910295 h 2248411"/>
                <a:gd name="connsiteX42" fmla="*/ 2122732 w 2481888"/>
                <a:gd name="connsiteY42" fmla="*/ 478495 h 2248411"/>
                <a:gd name="connsiteX43" fmla="*/ 1970332 w 2481888"/>
                <a:gd name="connsiteY43" fmla="*/ 262595 h 2248411"/>
                <a:gd name="connsiteX44" fmla="*/ 1817932 w 2481888"/>
                <a:gd name="connsiteY44" fmla="*/ 122895 h 2248411"/>
                <a:gd name="connsiteX45" fmla="*/ 1690932 w 2481888"/>
                <a:gd name="connsiteY45" fmla="*/ 84795 h 2248411"/>
                <a:gd name="connsiteX46" fmla="*/ 1500432 w 2481888"/>
                <a:gd name="connsiteY46" fmla="*/ 33995 h 2248411"/>
                <a:gd name="connsiteX47" fmla="*/ 1462332 w 2481888"/>
                <a:gd name="connsiteY47" fmla="*/ 33995 h 2248411"/>
                <a:gd name="connsiteX48" fmla="*/ 1348032 w 2481888"/>
                <a:gd name="connsiteY48" fmla="*/ 300695 h 2248411"/>
                <a:gd name="connsiteX49" fmla="*/ 1284532 w 2481888"/>
                <a:gd name="connsiteY49" fmla="*/ 440395 h 2248411"/>
                <a:gd name="connsiteX50" fmla="*/ 1182932 w 2481888"/>
                <a:gd name="connsiteY50" fmla="*/ 148295 h 2248411"/>
                <a:gd name="connsiteX51" fmla="*/ 1081332 w 2481888"/>
                <a:gd name="connsiteY51" fmla="*/ 8595 h 2248411"/>
                <a:gd name="connsiteX0" fmla="*/ 1081332 w 2481888"/>
                <a:gd name="connsiteY0" fmla="*/ 8595 h 2248411"/>
                <a:gd name="connsiteX1" fmla="*/ 928932 w 2481888"/>
                <a:gd name="connsiteY1" fmla="*/ 21295 h 2248411"/>
                <a:gd name="connsiteX2" fmla="*/ 738432 w 2481888"/>
                <a:gd name="connsiteY2" fmla="*/ 72095 h 2248411"/>
                <a:gd name="connsiteX3" fmla="*/ 560632 w 2481888"/>
                <a:gd name="connsiteY3" fmla="*/ 135595 h 2248411"/>
                <a:gd name="connsiteX4" fmla="*/ 382832 w 2481888"/>
                <a:gd name="connsiteY4" fmla="*/ 389595 h 2248411"/>
                <a:gd name="connsiteX5" fmla="*/ 217732 w 2481888"/>
                <a:gd name="connsiteY5" fmla="*/ 745195 h 2248411"/>
                <a:gd name="connsiteX6" fmla="*/ 128832 w 2481888"/>
                <a:gd name="connsiteY6" fmla="*/ 961095 h 2248411"/>
                <a:gd name="connsiteX7" fmla="*/ 1832 w 2481888"/>
                <a:gd name="connsiteY7" fmla="*/ 1126195 h 2248411"/>
                <a:gd name="connsiteX8" fmla="*/ 78032 w 2481888"/>
                <a:gd name="connsiteY8" fmla="*/ 1151595 h 2248411"/>
                <a:gd name="connsiteX9" fmla="*/ 389182 w 2481888"/>
                <a:gd name="connsiteY9" fmla="*/ 1284945 h 2248411"/>
                <a:gd name="connsiteX10" fmla="*/ 433632 w 2481888"/>
                <a:gd name="connsiteY10" fmla="*/ 1176995 h 2248411"/>
                <a:gd name="connsiteX11" fmla="*/ 662232 w 2481888"/>
                <a:gd name="connsiteY11" fmla="*/ 707095 h 2248411"/>
                <a:gd name="connsiteX12" fmla="*/ 700332 w 2481888"/>
                <a:gd name="connsiteY12" fmla="*/ 592795 h 2248411"/>
                <a:gd name="connsiteX13" fmla="*/ 547932 w 2481888"/>
                <a:gd name="connsiteY13" fmla="*/ 1338467 h 2248411"/>
                <a:gd name="connsiteX14" fmla="*/ 515275 w 2481888"/>
                <a:gd name="connsiteY14" fmla="*/ 1686809 h 2248411"/>
                <a:gd name="connsiteX15" fmla="*/ 584218 w 2481888"/>
                <a:gd name="connsiteY15" fmla="*/ 1672295 h 2248411"/>
                <a:gd name="connsiteX16" fmla="*/ 985175 w 2481888"/>
                <a:gd name="connsiteY16" fmla="*/ 1797480 h 2248411"/>
                <a:gd name="connsiteX17" fmla="*/ 1179304 w 2481888"/>
                <a:gd name="connsiteY17" fmla="*/ 1837395 h 2248411"/>
                <a:gd name="connsiteX18" fmla="*/ 1270018 w 2481888"/>
                <a:gd name="connsiteY18" fmla="*/ 1837395 h 2248411"/>
                <a:gd name="connsiteX19" fmla="*/ 1255504 w 2481888"/>
                <a:gd name="connsiteY19" fmla="*/ 1815623 h 2248411"/>
                <a:gd name="connsiteX20" fmla="*/ 1221032 w 2481888"/>
                <a:gd name="connsiteY20" fmla="*/ 1977095 h 2248411"/>
                <a:gd name="connsiteX21" fmla="*/ 1259132 w 2481888"/>
                <a:gd name="connsiteY21" fmla="*/ 2142195 h 2248411"/>
                <a:gd name="connsiteX22" fmla="*/ 1271832 w 2481888"/>
                <a:gd name="connsiteY22" fmla="*/ 2243795 h 2248411"/>
                <a:gd name="connsiteX23" fmla="*/ 1309932 w 2481888"/>
                <a:gd name="connsiteY23" fmla="*/ 2231095 h 2248411"/>
                <a:gd name="connsiteX24" fmla="*/ 1500432 w 2481888"/>
                <a:gd name="connsiteY24" fmla="*/ 2231095 h 2248411"/>
                <a:gd name="connsiteX25" fmla="*/ 1754432 w 2481888"/>
                <a:gd name="connsiteY25" fmla="*/ 2205695 h 2248411"/>
                <a:gd name="connsiteX26" fmla="*/ 1919532 w 2481888"/>
                <a:gd name="connsiteY26" fmla="*/ 2180295 h 2248411"/>
                <a:gd name="connsiteX27" fmla="*/ 1919532 w 2481888"/>
                <a:gd name="connsiteY27" fmla="*/ 2154895 h 2248411"/>
                <a:gd name="connsiteX28" fmla="*/ 1906832 w 2481888"/>
                <a:gd name="connsiteY28" fmla="*/ 1824695 h 2248411"/>
                <a:gd name="connsiteX29" fmla="*/ 1881432 w 2481888"/>
                <a:gd name="connsiteY29" fmla="*/ 1456395 h 2248411"/>
                <a:gd name="connsiteX30" fmla="*/ 1868732 w 2481888"/>
                <a:gd name="connsiteY30" fmla="*/ 1062695 h 2248411"/>
                <a:gd name="connsiteX31" fmla="*/ 1805232 w 2481888"/>
                <a:gd name="connsiteY31" fmla="*/ 707095 h 2248411"/>
                <a:gd name="connsiteX32" fmla="*/ 1805232 w 2481888"/>
                <a:gd name="connsiteY32" fmla="*/ 656295 h 2248411"/>
                <a:gd name="connsiteX33" fmla="*/ 1919532 w 2481888"/>
                <a:gd name="connsiteY33" fmla="*/ 910295 h 2248411"/>
                <a:gd name="connsiteX34" fmla="*/ 2033832 w 2481888"/>
                <a:gd name="connsiteY34" fmla="*/ 1215095 h 2248411"/>
                <a:gd name="connsiteX35" fmla="*/ 2046532 w 2481888"/>
                <a:gd name="connsiteY35" fmla="*/ 1303995 h 2248411"/>
                <a:gd name="connsiteX36" fmla="*/ 2071932 w 2481888"/>
                <a:gd name="connsiteY36" fmla="*/ 1342095 h 2248411"/>
                <a:gd name="connsiteX37" fmla="*/ 2211632 w 2481888"/>
                <a:gd name="connsiteY37" fmla="*/ 1291295 h 2248411"/>
                <a:gd name="connsiteX38" fmla="*/ 2389432 w 2481888"/>
                <a:gd name="connsiteY38" fmla="*/ 1240495 h 2248411"/>
                <a:gd name="connsiteX39" fmla="*/ 2478332 w 2481888"/>
                <a:gd name="connsiteY39" fmla="*/ 1189695 h 2248411"/>
                <a:gd name="connsiteX40" fmla="*/ 2465632 w 2481888"/>
                <a:gd name="connsiteY40" fmla="*/ 1164295 h 2248411"/>
                <a:gd name="connsiteX41" fmla="*/ 2338632 w 2481888"/>
                <a:gd name="connsiteY41" fmla="*/ 910295 h 2248411"/>
                <a:gd name="connsiteX42" fmla="*/ 2122732 w 2481888"/>
                <a:gd name="connsiteY42" fmla="*/ 478495 h 2248411"/>
                <a:gd name="connsiteX43" fmla="*/ 1970332 w 2481888"/>
                <a:gd name="connsiteY43" fmla="*/ 262595 h 2248411"/>
                <a:gd name="connsiteX44" fmla="*/ 1817932 w 2481888"/>
                <a:gd name="connsiteY44" fmla="*/ 122895 h 2248411"/>
                <a:gd name="connsiteX45" fmla="*/ 1690932 w 2481888"/>
                <a:gd name="connsiteY45" fmla="*/ 84795 h 2248411"/>
                <a:gd name="connsiteX46" fmla="*/ 1500432 w 2481888"/>
                <a:gd name="connsiteY46" fmla="*/ 33995 h 2248411"/>
                <a:gd name="connsiteX47" fmla="*/ 1462332 w 2481888"/>
                <a:gd name="connsiteY47" fmla="*/ 33995 h 2248411"/>
                <a:gd name="connsiteX48" fmla="*/ 1348032 w 2481888"/>
                <a:gd name="connsiteY48" fmla="*/ 300695 h 2248411"/>
                <a:gd name="connsiteX49" fmla="*/ 1284532 w 2481888"/>
                <a:gd name="connsiteY49" fmla="*/ 440395 h 2248411"/>
                <a:gd name="connsiteX50" fmla="*/ 1182932 w 2481888"/>
                <a:gd name="connsiteY50" fmla="*/ 148295 h 2248411"/>
                <a:gd name="connsiteX51" fmla="*/ 1081332 w 2481888"/>
                <a:gd name="connsiteY51" fmla="*/ 8595 h 2248411"/>
                <a:gd name="connsiteX0" fmla="*/ 1081332 w 2481888"/>
                <a:gd name="connsiteY0" fmla="*/ 8595 h 2248411"/>
                <a:gd name="connsiteX1" fmla="*/ 928932 w 2481888"/>
                <a:gd name="connsiteY1" fmla="*/ 21295 h 2248411"/>
                <a:gd name="connsiteX2" fmla="*/ 738432 w 2481888"/>
                <a:gd name="connsiteY2" fmla="*/ 72095 h 2248411"/>
                <a:gd name="connsiteX3" fmla="*/ 560632 w 2481888"/>
                <a:gd name="connsiteY3" fmla="*/ 135595 h 2248411"/>
                <a:gd name="connsiteX4" fmla="*/ 382832 w 2481888"/>
                <a:gd name="connsiteY4" fmla="*/ 389595 h 2248411"/>
                <a:gd name="connsiteX5" fmla="*/ 217732 w 2481888"/>
                <a:gd name="connsiteY5" fmla="*/ 745195 h 2248411"/>
                <a:gd name="connsiteX6" fmla="*/ 128832 w 2481888"/>
                <a:gd name="connsiteY6" fmla="*/ 961095 h 2248411"/>
                <a:gd name="connsiteX7" fmla="*/ 1832 w 2481888"/>
                <a:gd name="connsiteY7" fmla="*/ 1126195 h 2248411"/>
                <a:gd name="connsiteX8" fmla="*/ 78032 w 2481888"/>
                <a:gd name="connsiteY8" fmla="*/ 1151595 h 2248411"/>
                <a:gd name="connsiteX9" fmla="*/ 389182 w 2481888"/>
                <a:gd name="connsiteY9" fmla="*/ 1284945 h 2248411"/>
                <a:gd name="connsiteX10" fmla="*/ 433632 w 2481888"/>
                <a:gd name="connsiteY10" fmla="*/ 1176995 h 2248411"/>
                <a:gd name="connsiteX11" fmla="*/ 662232 w 2481888"/>
                <a:gd name="connsiteY11" fmla="*/ 707095 h 2248411"/>
                <a:gd name="connsiteX12" fmla="*/ 700332 w 2481888"/>
                <a:gd name="connsiteY12" fmla="*/ 592795 h 2248411"/>
                <a:gd name="connsiteX13" fmla="*/ 547932 w 2481888"/>
                <a:gd name="connsiteY13" fmla="*/ 1338467 h 2248411"/>
                <a:gd name="connsiteX14" fmla="*/ 515275 w 2481888"/>
                <a:gd name="connsiteY14" fmla="*/ 1686809 h 2248411"/>
                <a:gd name="connsiteX15" fmla="*/ 584218 w 2481888"/>
                <a:gd name="connsiteY15" fmla="*/ 1672295 h 2248411"/>
                <a:gd name="connsiteX16" fmla="*/ 985175 w 2481888"/>
                <a:gd name="connsiteY16" fmla="*/ 1797480 h 2248411"/>
                <a:gd name="connsiteX17" fmla="*/ 1179304 w 2481888"/>
                <a:gd name="connsiteY17" fmla="*/ 1837395 h 2248411"/>
                <a:gd name="connsiteX18" fmla="*/ 1270018 w 2481888"/>
                <a:gd name="connsiteY18" fmla="*/ 1837395 h 2248411"/>
                <a:gd name="connsiteX19" fmla="*/ 1255504 w 2481888"/>
                <a:gd name="connsiteY19" fmla="*/ 1815623 h 2248411"/>
                <a:gd name="connsiteX20" fmla="*/ 1221032 w 2481888"/>
                <a:gd name="connsiteY20" fmla="*/ 1977095 h 2248411"/>
                <a:gd name="connsiteX21" fmla="*/ 1363240 w 2481888"/>
                <a:gd name="connsiteY21" fmla="*/ 1851295 h 2248411"/>
                <a:gd name="connsiteX22" fmla="*/ 1259132 w 2481888"/>
                <a:gd name="connsiteY22" fmla="*/ 2142195 h 2248411"/>
                <a:gd name="connsiteX23" fmla="*/ 1271832 w 2481888"/>
                <a:gd name="connsiteY23" fmla="*/ 2243795 h 2248411"/>
                <a:gd name="connsiteX24" fmla="*/ 1309932 w 2481888"/>
                <a:gd name="connsiteY24" fmla="*/ 2231095 h 2248411"/>
                <a:gd name="connsiteX25" fmla="*/ 1500432 w 2481888"/>
                <a:gd name="connsiteY25" fmla="*/ 2231095 h 2248411"/>
                <a:gd name="connsiteX26" fmla="*/ 1754432 w 2481888"/>
                <a:gd name="connsiteY26" fmla="*/ 2205695 h 2248411"/>
                <a:gd name="connsiteX27" fmla="*/ 1919532 w 2481888"/>
                <a:gd name="connsiteY27" fmla="*/ 2180295 h 2248411"/>
                <a:gd name="connsiteX28" fmla="*/ 1919532 w 2481888"/>
                <a:gd name="connsiteY28" fmla="*/ 2154895 h 2248411"/>
                <a:gd name="connsiteX29" fmla="*/ 1906832 w 2481888"/>
                <a:gd name="connsiteY29" fmla="*/ 1824695 h 2248411"/>
                <a:gd name="connsiteX30" fmla="*/ 1881432 w 2481888"/>
                <a:gd name="connsiteY30" fmla="*/ 1456395 h 2248411"/>
                <a:gd name="connsiteX31" fmla="*/ 1868732 w 2481888"/>
                <a:gd name="connsiteY31" fmla="*/ 1062695 h 2248411"/>
                <a:gd name="connsiteX32" fmla="*/ 1805232 w 2481888"/>
                <a:gd name="connsiteY32" fmla="*/ 707095 h 2248411"/>
                <a:gd name="connsiteX33" fmla="*/ 1805232 w 2481888"/>
                <a:gd name="connsiteY33" fmla="*/ 656295 h 2248411"/>
                <a:gd name="connsiteX34" fmla="*/ 1919532 w 2481888"/>
                <a:gd name="connsiteY34" fmla="*/ 910295 h 2248411"/>
                <a:gd name="connsiteX35" fmla="*/ 2033832 w 2481888"/>
                <a:gd name="connsiteY35" fmla="*/ 1215095 h 2248411"/>
                <a:gd name="connsiteX36" fmla="*/ 2046532 w 2481888"/>
                <a:gd name="connsiteY36" fmla="*/ 1303995 h 2248411"/>
                <a:gd name="connsiteX37" fmla="*/ 2071932 w 2481888"/>
                <a:gd name="connsiteY37" fmla="*/ 1342095 h 2248411"/>
                <a:gd name="connsiteX38" fmla="*/ 2211632 w 2481888"/>
                <a:gd name="connsiteY38" fmla="*/ 1291295 h 2248411"/>
                <a:gd name="connsiteX39" fmla="*/ 2389432 w 2481888"/>
                <a:gd name="connsiteY39" fmla="*/ 1240495 h 2248411"/>
                <a:gd name="connsiteX40" fmla="*/ 2478332 w 2481888"/>
                <a:gd name="connsiteY40" fmla="*/ 1189695 h 2248411"/>
                <a:gd name="connsiteX41" fmla="*/ 2465632 w 2481888"/>
                <a:gd name="connsiteY41" fmla="*/ 1164295 h 2248411"/>
                <a:gd name="connsiteX42" fmla="*/ 2338632 w 2481888"/>
                <a:gd name="connsiteY42" fmla="*/ 910295 h 2248411"/>
                <a:gd name="connsiteX43" fmla="*/ 2122732 w 2481888"/>
                <a:gd name="connsiteY43" fmla="*/ 478495 h 2248411"/>
                <a:gd name="connsiteX44" fmla="*/ 1970332 w 2481888"/>
                <a:gd name="connsiteY44" fmla="*/ 262595 h 2248411"/>
                <a:gd name="connsiteX45" fmla="*/ 1817932 w 2481888"/>
                <a:gd name="connsiteY45" fmla="*/ 122895 h 2248411"/>
                <a:gd name="connsiteX46" fmla="*/ 1690932 w 2481888"/>
                <a:gd name="connsiteY46" fmla="*/ 84795 h 2248411"/>
                <a:gd name="connsiteX47" fmla="*/ 1500432 w 2481888"/>
                <a:gd name="connsiteY47" fmla="*/ 33995 h 2248411"/>
                <a:gd name="connsiteX48" fmla="*/ 1462332 w 2481888"/>
                <a:gd name="connsiteY48" fmla="*/ 33995 h 2248411"/>
                <a:gd name="connsiteX49" fmla="*/ 1348032 w 2481888"/>
                <a:gd name="connsiteY49" fmla="*/ 300695 h 2248411"/>
                <a:gd name="connsiteX50" fmla="*/ 1284532 w 2481888"/>
                <a:gd name="connsiteY50" fmla="*/ 440395 h 2248411"/>
                <a:gd name="connsiteX51" fmla="*/ 1182932 w 2481888"/>
                <a:gd name="connsiteY51" fmla="*/ 148295 h 2248411"/>
                <a:gd name="connsiteX52" fmla="*/ 1081332 w 2481888"/>
                <a:gd name="connsiteY52" fmla="*/ 8595 h 2248411"/>
                <a:gd name="connsiteX0" fmla="*/ 1081332 w 2481888"/>
                <a:gd name="connsiteY0" fmla="*/ 8595 h 2248411"/>
                <a:gd name="connsiteX1" fmla="*/ 928932 w 2481888"/>
                <a:gd name="connsiteY1" fmla="*/ 21295 h 2248411"/>
                <a:gd name="connsiteX2" fmla="*/ 738432 w 2481888"/>
                <a:gd name="connsiteY2" fmla="*/ 72095 h 2248411"/>
                <a:gd name="connsiteX3" fmla="*/ 560632 w 2481888"/>
                <a:gd name="connsiteY3" fmla="*/ 135595 h 2248411"/>
                <a:gd name="connsiteX4" fmla="*/ 382832 w 2481888"/>
                <a:gd name="connsiteY4" fmla="*/ 389595 h 2248411"/>
                <a:gd name="connsiteX5" fmla="*/ 217732 w 2481888"/>
                <a:gd name="connsiteY5" fmla="*/ 745195 h 2248411"/>
                <a:gd name="connsiteX6" fmla="*/ 128832 w 2481888"/>
                <a:gd name="connsiteY6" fmla="*/ 961095 h 2248411"/>
                <a:gd name="connsiteX7" fmla="*/ 1832 w 2481888"/>
                <a:gd name="connsiteY7" fmla="*/ 1126195 h 2248411"/>
                <a:gd name="connsiteX8" fmla="*/ 78032 w 2481888"/>
                <a:gd name="connsiteY8" fmla="*/ 1151595 h 2248411"/>
                <a:gd name="connsiteX9" fmla="*/ 389182 w 2481888"/>
                <a:gd name="connsiteY9" fmla="*/ 1284945 h 2248411"/>
                <a:gd name="connsiteX10" fmla="*/ 433632 w 2481888"/>
                <a:gd name="connsiteY10" fmla="*/ 1176995 h 2248411"/>
                <a:gd name="connsiteX11" fmla="*/ 662232 w 2481888"/>
                <a:gd name="connsiteY11" fmla="*/ 707095 h 2248411"/>
                <a:gd name="connsiteX12" fmla="*/ 700332 w 2481888"/>
                <a:gd name="connsiteY12" fmla="*/ 592795 h 2248411"/>
                <a:gd name="connsiteX13" fmla="*/ 547932 w 2481888"/>
                <a:gd name="connsiteY13" fmla="*/ 1338467 h 2248411"/>
                <a:gd name="connsiteX14" fmla="*/ 515275 w 2481888"/>
                <a:gd name="connsiteY14" fmla="*/ 1686809 h 2248411"/>
                <a:gd name="connsiteX15" fmla="*/ 584218 w 2481888"/>
                <a:gd name="connsiteY15" fmla="*/ 1672295 h 2248411"/>
                <a:gd name="connsiteX16" fmla="*/ 985175 w 2481888"/>
                <a:gd name="connsiteY16" fmla="*/ 1797480 h 2248411"/>
                <a:gd name="connsiteX17" fmla="*/ 1179304 w 2481888"/>
                <a:gd name="connsiteY17" fmla="*/ 1837395 h 2248411"/>
                <a:gd name="connsiteX18" fmla="*/ 1270018 w 2481888"/>
                <a:gd name="connsiteY18" fmla="*/ 1837395 h 2248411"/>
                <a:gd name="connsiteX19" fmla="*/ 1255504 w 2481888"/>
                <a:gd name="connsiteY19" fmla="*/ 1815623 h 2248411"/>
                <a:gd name="connsiteX20" fmla="*/ 1264575 w 2481888"/>
                <a:gd name="connsiteY20" fmla="*/ 1817438 h 2248411"/>
                <a:gd name="connsiteX21" fmla="*/ 1363240 w 2481888"/>
                <a:gd name="connsiteY21" fmla="*/ 1851295 h 2248411"/>
                <a:gd name="connsiteX22" fmla="*/ 1259132 w 2481888"/>
                <a:gd name="connsiteY22" fmla="*/ 2142195 h 2248411"/>
                <a:gd name="connsiteX23" fmla="*/ 1271832 w 2481888"/>
                <a:gd name="connsiteY23" fmla="*/ 2243795 h 2248411"/>
                <a:gd name="connsiteX24" fmla="*/ 1309932 w 2481888"/>
                <a:gd name="connsiteY24" fmla="*/ 2231095 h 2248411"/>
                <a:gd name="connsiteX25" fmla="*/ 1500432 w 2481888"/>
                <a:gd name="connsiteY25" fmla="*/ 2231095 h 2248411"/>
                <a:gd name="connsiteX26" fmla="*/ 1754432 w 2481888"/>
                <a:gd name="connsiteY26" fmla="*/ 2205695 h 2248411"/>
                <a:gd name="connsiteX27" fmla="*/ 1919532 w 2481888"/>
                <a:gd name="connsiteY27" fmla="*/ 2180295 h 2248411"/>
                <a:gd name="connsiteX28" fmla="*/ 1919532 w 2481888"/>
                <a:gd name="connsiteY28" fmla="*/ 2154895 h 2248411"/>
                <a:gd name="connsiteX29" fmla="*/ 1906832 w 2481888"/>
                <a:gd name="connsiteY29" fmla="*/ 1824695 h 2248411"/>
                <a:gd name="connsiteX30" fmla="*/ 1881432 w 2481888"/>
                <a:gd name="connsiteY30" fmla="*/ 1456395 h 2248411"/>
                <a:gd name="connsiteX31" fmla="*/ 1868732 w 2481888"/>
                <a:gd name="connsiteY31" fmla="*/ 1062695 h 2248411"/>
                <a:gd name="connsiteX32" fmla="*/ 1805232 w 2481888"/>
                <a:gd name="connsiteY32" fmla="*/ 707095 h 2248411"/>
                <a:gd name="connsiteX33" fmla="*/ 1805232 w 2481888"/>
                <a:gd name="connsiteY33" fmla="*/ 656295 h 2248411"/>
                <a:gd name="connsiteX34" fmla="*/ 1919532 w 2481888"/>
                <a:gd name="connsiteY34" fmla="*/ 910295 h 2248411"/>
                <a:gd name="connsiteX35" fmla="*/ 2033832 w 2481888"/>
                <a:gd name="connsiteY35" fmla="*/ 1215095 h 2248411"/>
                <a:gd name="connsiteX36" fmla="*/ 2046532 w 2481888"/>
                <a:gd name="connsiteY36" fmla="*/ 1303995 h 2248411"/>
                <a:gd name="connsiteX37" fmla="*/ 2071932 w 2481888"/>
                <a:gd name="connsiteY37" fmla="*/ 1342095 h 2248411"/>
                <a:gd name="connsiteX38" fmla="*/ 2211632 w 2481888"/>
                <a:gd name="connsiteY38" fmla="*/ 1291295 h 2248411"/>
                <a:gd name="connsiteX39" fmla="*/ 2389432 w 2481888"/>
                <a:gd name="connsiteY39" fmla="*/ 1240495 h 2248411"/>
                <a:gd name="connsiteX40" fmla="*/ 2478332 w 2481888"/>
                <a:gd name="connsiteY40" fmla="*/ 1189695 h 2248411"/>
                <a:gd name="connsiteX41" fmla="*/ 2465632 w 2481888"/>
                <a:gd name="connsiteY41" fmla="*/ 1164295 h 2248411"/>
                <a:gd name="connsiteX42" fmla="*/ 2338632 w 2481888"/>
                <a:gd name="connsiteY42" fmla="*/ 910295 h 2248411"/>
                <a:gd name="connsiteX43" fmla="*/ 2122732 w 2481888"/>
                <a:gd name="connsiteY43" fmla="*/ 478495 h 2248411"/>
                <a:gd name="connsiteX44" fmla="*/ 1970332 w 2481888"/>
                <a:gd name="connsiteY44" fmla="*/ 262595 h 2248411"/>
                <a:gd name="connsiteX45" fmla="*/ 1817932 w 2481888"/>
                <a:gd name="connsiteY45" fmla="*/ 122895 h 2248411"/>
                <a:gd name="connsiteX46" fmla="*/ 1690932 w 2481888"/>
                <a:gd name="connsiteY46" fmla="*/ 84795 h 2248411"/>
                <a:gd name="connsiteX47" fmla="*/ 1500432 w 2481888"/>
                <a:gd name="connsiteY47" fmla="*/ 33995 h 2248411"/>
                <a:gd name="connsiteX48" fmla="*/ 1462332 w 2481888"/>
                <a:gd name="connsiteY48" fmla="*/ 33995 h 2248411"/>
                <a:gd name="connsiteX49" fmla="*/ 1348032 w 2481888"/>
                <a:gd name="connsiteY49" fmla="*/ 300695 h 2248411"/>
                <a:gd name="connsiteX50" fmla="*/ 1284532 w 2481888"/>
                <a:gd name="connsiteY50" fmla="*/ 440395 h 2248411"/>
                <a:gd name="connsiteX51" fmla="*/ 1182932 w 2481888"/>
                <a:gd name="connsiteY51" fmla="*/ 148295 h 2248411"/>
                <a:gd name="connsiteX52" fmla="*/ 1081332 w 2481888"/>
                <a:gd name="connsiteY52" fmla="*/ 8595 h 2248411"/>
                <a:gd name="connsiteX0" fmla="*/ 1081332 w 2481888"/>
                <a:gd name="connsiteY0" fmla="*/ 8595 h 2266127"/>
                <a:gd name="connsiteX1" fmla="*/ 928932 w 2481888"/>
                <a:gd name="connsiteY1" fmla="*/ 21295 h 2266127"/>
                <a:gd name="connsiteX2" fmla="*/ 738432 w 2481888"/>
                <a:gd name="connsiteY2" fmla="*/ 72095 h 2266127"/>
                <a:gd name="connsiteX3" fmla="*/ 560632 w 2481888"/>
                <a:gd name="connsiteY3" fmla="*/ 135595 h 2266127"/>
                <a:gd name="connsiteX4" fmla="*/ 382832 w 2481888"/>
                <a:gd name="connsiteY4" fmla="*/ 389595 h 2266127"/>
                <a:gd name="connsiteX5" fmla="*/ 217732 w 2481888"/>
                <a:gd name="connsiteY5" fmla="*/ 745195 h 2266127"/>
                <a:gd name="connsiteX6" fmla="*/ 128832 w 2481888"/>
                <a:gd name="connsiteY6" fmla="*/ 961095 h 2266127"/>
                <a:gd name="connsiteX7" fmla="*/ 1832 w 2481888"/>
                <a:gd name="connsiteY7" fmla="*/ 1126195 h 2266127"/>
                <a:gd name="connsiteX8" fmla="*/ 78032 w 2481888"/>
                <a:gd name="connsiteY8" fmla="*/ 1151595 h 2266127"/>
                <a:gd name="connsiteX9" fmla="*/ 389182 w 2481888"/>
                <a:gd name="connsiteY9" fmla="*/ 1284945 h 2266127"/>
                <a:gd name="connsiteX10" fmla="*/ 433632 w 2481888"/>
                <a:gd name="connsiteY10" fmla="*/ 1176995 h 2266127"/>
                <a:gd name="connsiteX11" fmla="*/ 662232 w 2481888"/>
                <a:gd name="connsiteY11" fmla="*/ 707095 h 2266127"/>
                <a:gd name="connsiteX12" fmla="*/ 700332 w 2481888"/>
                <a:gd name="connsiteY12" fmla="*/ 592795 h 2266127"/>
                <a:gd name="connsiteX13" fmla="*/ 547932 w 2481888"/>
                <a:gd name="connsiteY13" fmla="*/ 1338467 h 2266127"/>
                <a:gd name="connsiteX14" fmla="*/ 515275 w 2481888"/>
                <a:gd name="connsiteY14" fmla="*/ 1686809 h 2266127"/>
                <a:gd name="connsiteX15" fmla="*/ 584218 w 2481888"/>
                <a:gd name="connsiteY15" fmla="*/ 1672295 h 2266127"/>
                <a:gd name="connsiteX16" fmla="*/ 985175 w 2481888"/>
                <a:gd name="connsiteY16" fmla="*/ 1797480 h 2266127"/>
                <a:gd name="connsiteX17" fmla="*/ 1179304 w 2481888"/>
                <a:gd name="connsiteY17" fmla="*/ 1837395 h 2266127"/>
                <a:gd name="connsiteX18" fmla="*/ 1270018 w 2481888"/>
                <a:gd name="connsiteY18" fmla="*/ 1837395 h 2266127"/>
                <a:gd name="connsiteX19" fmla="*/ 1255504 w 2481888"/>
                <a:gd name="connsiteY19" fmla="*/ 1815623 h 2266127"/>
                <a:gd name="connsiteX20" fmla="*/ 1264575 w 2481888"/>
                <a:gd name="connsiteY20" fmla="*/ 1817438 h 2266127"/>
                <a:gd name="connsiteX21" fmla="*/ 1363240 w 2481888"/>
                <a:gd name="connsiteY21" fmla="*/ 1851295 h 2266127"/>
                <a:gd name="connsiteX22" fmla="*/ 1389760 w 2481888"/>
                <a:gd name="connsiteY22" fmla="*/ 1895452 h 2266127"/>
                <a:gd name="connsiteX23" fmla="*/ 1271832 w 2481888"/>
                <a:gd name="connsiteY23" fmla="*/ 2243795 h 2266127"/>
                <a:gd name="connsiteX24" fmla="*/ 1309932 w 2481888"/>
                <a:gd name="connsiteY24" fmla="*/ 2231095 h 2266127"/>
                <a:gd name="connsiteX25" fmla="*/ 1500432 w 2481888"/>
                <a:gd name="connsiteY25" fmla="*/ 2231095 h 2266127"/>
                <a:gd name="connsiteX26" fmla="*/ 1754432 w 2481888"/>
                <a:gd name="connsiteY26" fmla="*/ 2205695 h 2266127"/>
                <a:gd name="connsiteX27" fmla="*/ 1919532 w 2481888"/>
                <a:gd name="connsiteY27" fmla="*/ 2180295 h 2266127"/>
                <a:gd name="connsiteX28" fmla="*/ 1919532 w 2481888"/>
                <a:gd name="connsiteY28" fmla="*/ 2154895 h 2266127"/>
                <a:gd name="connsiteX29" fmla="*/ 1906832 w 2481888"/>
                <a:gd name="connsiteY29" fmla="*/ 1824695 h 2266127"/>
                <a:gd name="connsiteX30" fmla="*/ 1881432 w 2481888"/>
                <a:gd name="connsiteY30" fmla="*/ 1456395 h 2266127"/>
                <a:gd name="connsiteX31" fmla="*/ 1868732 w 2481888"/>
                <a:gd name="connsiteY31" fmla="*/ 1062695 h 2266127"/>
                <a:gd name="connsiteX32" fmla="*/ 1805232 w 2481888"/>
                <a:gd name="connsiteY32" fmla="*/ 707095 h 2266127"/>
                <a:gd name="connsiteX33" fmla="*/ 1805232 w 2481888"/>
                <a:gd name="connsiteY33" fmla="*/ 656295 h 2266127"/>
                <a:gd name="connsiteX34" fmla="*/ 1919532 w 2481888"/>
                <a:gd name="connsiteY34" fmla="*/ 910295 h 2266127"/>
                <a:gd name="connsiteX35" fmla="*/ 2033832 w 2481888"/>
                <a:gd name="connsiteY35" fmla="*/ 1215095 h 2266127"/>
                <a:gd name="connsiteX36" fmla="*/ 2046532 w 2481888"/>
                <a:gd name="connsiteY36" fmla="*/ 1303995 h 2266127"/>
                <a:gd name="connsiteX37" fmla="*/ 2071932 w 2481888"/>
                <a:gd name="connsiteY37" fmla="*/ 1342095 h 2266127"/>
                <a:gd name="connsiteX38" fmla="*/ 2211632 w 2481888"/>
                <a:gd name="connsiteY38" fmla="*/ 1291295 h 2266127"/>
                <a:gd name="connsiteX39" fmla="*/ 2389432 w 2481888"/>
                <a:gd name="connsiteY39" fmla="*/ 1240495 h 2266127"/>
                <a:gd name="connsiteX40" fmla="*/ 2478332 w 2481888"/>
                <a:gd name="connsiteY40" fmla="*/ 1189695 h 2266127"/>
                <a:gd name="connsiteX41" fmla="*/ 2465632 w 2481888"/>
                <a:gd name="connsiteY41" fmla="*/ 1164295 h 2266127"/>
                <a:gd name="connsiteX42" fmla="*/ 2338632 w 2481888"/>
                <a:gd name="connsiteY42" fmla="*/ 910295 h 2266127"/>
                <a:gd name="connsiteX43" fmla="*/ 2122732 w 2481888"/>
                <a:gd name="connsiteY43" fmla="*/ 478495 h 2266127"/>
                <a:gd name="connsiteX44" fmla="*/ 1970332 w 2481888"/>
                <a:gd name="connsiteY44" fmla="*/ 262595 h 2266127"/>
                <a:gd name="connsiteX45" fmla="*/ 1817932 w 2481888"/>
                <a:gd name="connsiteY45" fmla="*/ 122895 h 2266127"/>
                <a:gd name="connsiteX46" fmla="*/ 1690932 w 2481888"/>
                <a:gd name="connsiteY46" fmla="*/ 84795 h 2266127"/>
                <a:gd name="connsiteX47" fmla="*/ 1500432 w 2481888"/>
                <a:gd name="connsiteY47" fmla="*/ 33995 h 2266127"/>
                <a:gd name="connsiteX48" fmla="*/ 1462332 w 2481888"/>
                <a:gd name="connsiteY48" fmla="*/ 33995 h 2266127"/>
                <a:gd name="connsiteX49" fmla="*/ 1348032 w 2481888"/>
                <a:gd name="connsiteY49" fmla="*/ 300695 h 2266127"/>
                <a:gd name="connsiteX50" fmla="*/ 1284532 w 2481888"/>
                <a:gd name="connsiteY50" fmla="*/ 440395 h 2266127"/>
                <a:gd name="connsiteX51" fmla="*/ 1182932 w 2481888"/>
                <a:gd name="connsiteY51" fmla="*/ 148295 h 2266127"/>
                <a:gd name="connsiteX52" fmla="*/ 1081332 w 2481888"/>
                <a:gd name="connsiteY52" fmla="*/ 8595 h 2266127"/>
                <a:gd name="connsiteX0" fmla="*/ 1081332 w 2481888"/>
                <a:gd name="connsiteY0" fmla="*/ 8595 h 2254269"/>
                <a:gd name="connsiteX1" fmla="*/ 928932 w 2481888"/>
                <a:gd name="connsiteY1" fmla="*/ 21295 h 2254269"/>
                <a:gd name="connsiteX2" fmla="*/ 738432 w 2481888"/>
                <a:gd name="connsiteY2" fmla="*/ 72095 h 2254269"/>
                <a:gd name="connsiteX3" fmla="*/ 560632 w 2481888"/>
                <a:gd name="connsiteY3" fmla="*/ 135595 h 2254269"/>
                <a:gd name="connsiteX4" fmla="*/ 382832 w 2481888"/>
                <a:gd name="connsiteY4" fmla="*/ 389595 h 2254269"/>
                <a:gd name="connsiteX5" fmla="*/ 217732 w 2481888"/>
                <a:gd name="connsiteY5" fmla="*/ 745195 h 2254269"/>
                <a:gd name="connsiteX6" fmla="*/ 128832 w 2481888"/>
                <a:gd name="connsiteY6" fmla="*/ 961095 h 2254269"/>
                <a:gd name="connsiteX7" fmla="*/ 1832 w 2481888"/>
                <a:gd name="connsiteY7" fmla="*/ 1126195 h 2254269"/>
                <a:gd name="connsiteX8" fmla="*/ 78032 w 2481888"/>
                <a:gd name="connsiteY8" fmla="*/ 1151595 h 2254269"/>
                <a:gd name="connsiteX9" fmla="*/ 389182 w 2481888"/>
                <a:gd name="connsiteY9" fmla="*/ 1284945 h 2254269"/>
                <a:gd name="connsiteX10" fmla="*/ 433632 w 2481888"/>
                <a:gd name="connsiteY10" fmla="*/ 1176995 h 2254269"/>
                <a:gd name="connsiteX11" fmla="*/ 662232 w 2481888"/>
                <a:gd name="connsiteY11" fmla="*/ 707095 h 2254269"/>
                <a:gd name="connsiteX12" fmla="*/ 700332 w 2481888"/>
                <a:gd name="connsiteY12" fmla="*/ 592795 h 2254269"/>
                <a:gd name="connsiteX13" fmla="*/ 547932 w 2481888"/>
                <a:gd name="connsiteY13" fmla="*/ 1338467 h 2254269"/>
                <a:gd name="connsiteX14" fmla="*/ 515275 w 2481888"/>
                <a:gd name="connsiteY14" fmla="*/ 1686809 h 2254269"/>
                <a:gd name="connsiteX15" fmla="*/ 584218 w 2481888"/>
                <a:gd name="connsiteY15" fmla="*/ 1672295 h 2254269"/>
                <a:gd name="connsiteX16" fmla="*/ 985175 w 2481888"/>
                <a:gd name="connsiteY16" fmla="*/ 1797480 h 2254269"/>
                <a:gd name="connsiteX17" fmla="*/ 1179304 w 2481888"/>
                <a:gd name="connsiteY17" fmla="*/ 1837395 h 2254269"/>
                <a:gd name="connsiteX18" fmla="*/ 1270018 w 2481888"/>
                <a:gd name="connsiteY18" fmla="*/ 1837395 h 2254269"/>
                <a:gd name="connsiteX19" fmla="*/ 1255504 w 2481888"/>
                <a:gd name="connsiteY19" fmla="*/ 1815623 h 2254269"/>
                <a:gd name="connsiteX20" fmla="*/ 1264575 w 2481888"/>
                <a:gd name="connsiteY20" fmla="*/ 1817438 h 2254269"/>
                <a:gd name="connsiteX21" fmla="*/ 1363240 w 2481888"/>
                <a:gd name="connsiteY21" fmla="*/ 1851295 h 2254269"/>
                <a:gd name="connsiteX22" fmla="*/ 1389760 w 2481888"/>
                <a:gd name="connsiteY22" fmla="*/ 1895452 h 2254269"/>
                <a:gd name="connsiteX23" fmla="*/ 1271832 w 2481888"/>
                <a:gd name="connsiteY23" fmla="*/ 2243795 h 2254269"/>
                <a:gd name="connsiteX24" fmla="*/ 1455075 w 2481888"/>
                <a:gd name="connsiteY24" fmla="*/ 1839209 h 2254269"/>
                <a:gd name="connsiteX25" fmla="*/ 1500432 w 2481888"/>
                <a:gd name="connsiteY25" fmla="*/ 2231095 h 2254269"/>
                <a:gd name="connsiteX26" fmla="*/ 1754432 w 2481888"/>
                <a:gd name="connsiteY26" fmla="*/ 2205695 h 2254269"/>
                <a:gd name="connsiteX27" fmla="*/ 1919532 w 2481888"/>
                <a:gd name="connsiteY27" fmla="*/ 2180295 h 2254269"/>
                <a:gd name="connsiteX28" fmla="*/ 1919532 w 2481888"/>
                <a:gd name="connsiteY28" fmla="*/ 2154895 h 2254269"/>
                <a:gd name="connsiteX29" fmla="*/ 1906832 w 2481888"/>
                <a:gd name="connsiteY29" fmla="*/ 1824695 h 2254269"/>
                <a:gd name="connsiteX30" fmla="*/ 1881432 w 2481888"/>
                <a:gd name="connsiteY30" fmla="*/ 1456395 h 2254269"/>
                <a:gd name="connsiteX31" fmla="*/ 1868732 w 2481888"/>
                <a:gd name="connsiteY31" fmla="*/ 1062695 h 2254269"/>
                <a:gd name="connsiteX32" fmla="*/ 1805232 w 2481888"/>
                <a:gd name="connsiteY32" fmla="*/ 707095 h 2254269"/>
                <a:gd name="connsiteX33" fmla="*/ 1805232 w 2481888"/>
                <a:gd name="connsiteY33" fmla="*/ 656295 h 2254269"/>
                <a:gd name="connsiteX34" fmla="*/ 1919532 w 2481888"/>
                <a:gd name="connsiteY34" fmla="*/ 910295 h 2254269"/>
                <a:gd name="connsiteX35" fmla="*/ 2033832 w 2481888"/>
                <a:gd name="connsiteY35" fmla="*/ 1215095 h 2254269"/>
                <a:gd name="connsiteX36" fmla="*/ 2046532 w 2481888"/>
                <a:gd name="connsiteY36" fmla="*/ 1303995 h 2254269"/>
                <a:gd name="connsiteX37" fmla="*/ 2071932 w 2481888"/>
                <a:gd name="connsiteY37" fmla="*/ 1342095 h 2254269"/>
                <a:gd name="connsiteX38" fmla="*/ 2211632 w 2481888"/>
                <a:gd name="connsiteY38" fmla="*/ 1291295 h 2254269"/>
                <a:gd name="connsiteX39" fmla="*/ 2389432 w 2481888"/>
                <a:gd name="connsiteY39" fmla="*/ 1240495 h 2254269"/>
                <a:gd name="connsiteX40" fmla="*/ 2478332 w 2481888"/>
                <a:gd name="connsiteY40" fmla="*/ 1189695 h 2254269"/>
                <a:gd name="connsiteX41" fmla="*/ 2465632 w 2481888"/>
                <a:gd name="connsiteY41" fmla="*/ 1164295 h 2254269"/>
                <a:gd name="connsiteX42" fmla="*/ 2338632 w 2481888"/>
                <a:gd name="connsiteY42" fmla="*/ 910295 h 2254269"/>
                <a:gd name="connsiteX43" fmla="*/ 2122732 w 2481888"/>
                <a:gd name="connsiteY43" fmla="*/ 478495 h 2254269"/>
                <a:gd name="connsiteX44" fmla="*/ 1970332 w 2481888"/>
                <a:gd name="connsiteY44" fmla="*/ 262595 h 2254269"/>
                <a:gd name="connsiteX45" fmla="*/ 1817932 w 2481888"/>
                <a:gd name="connsiteY45" fmla="*/ 122895 h 2254269"/>
                <a:gd name="connsiteX46" fmla="*/ 1690932 w 2481888"/>
                <a:gd name="connsiteY46" fmla="*/ 84795 h 2254269"/>
                <a:gd name="connsiteX47" fmla="*/ 1500432 w 2481888"/>
                <a:gd name="connsiteY47" fmla="*/ 33995 h 2254269"/>
                <a:gd name="connsiteX48" fmla="*/ 1462332 w 2481888"/>
                <a:gd name="connsiteY48" fmla="*/ 33995 h 2254269"/>
                <a:gd name="connsiteX49" fmla="*/ 1348032 w 2481888"/>
                <a:gd name="connsiteY49" fmla="*/ 300695 h 2254269"/>
                <a:gd name="connsiteX50" fmla="*/ 1284532 w 2481888"/>
                <a:gd name="connsiteY50" fmla="*/ 440395 h 2254269"/>
                <a:gd name="connsiteX51" fmla="*/ 1182932 w 2481888"/>
                <a:gd name="connsiteY51" fmla="*/ 148295 h 2254269"/>
                <a:gd name="connsiteX52" fmla="*/ 1081332 w 2481888"/>
                <a:gd name="connsiteY52" fmla="*/ 8595 h 2254269"/>
                <a:gd name="connsiteX0" fmla="*/ 1081332 w 2481888"/>
                <a:gd name="connsiteY0" fmla="*/ 8595 h 2254269"/>
                <a:gd name="connsiteX1" fmla="*/ 928932 w 2481888"/>
                <a:gd name="connsiteY1" fmla="*/ 21295 h 2254269"/>
                <a:gd name="connsiteX2" fmla="*/ 738432 w 2481888"/>
                <a:gd name="connsiteY2" fmla="*/ 72095 h 2254269"/>
                <a:gd name="connsiteX3" fmla="*/ 560632 w 2481888"/>
                <a:gd name="connsiteY3" fmla="*/ 135595 h 2254269"/>
                <a:gd name="connsiteX4" fmla="*/ 382832 w 2481888"/>
                <a:gd name="connsiteY4" fmla="*/ 389595 h 2254269"/>
                <a:gd name="connsiteX5" fmla="*/ 217732 w 2481888"/>
                <a:gd name="connsiteY5" fmla="*/ 745195 h 2254269"/>
                <a:gd name="connsiteX6" fmla="*/ 128832 w 2481888"/>
                <a:gd name="connsiteY6" fmla="*/ 961095 h 2254269"/>
                <a:gd name="connsiteX7" fmla="*/ 1832 w 2481888"/>
                <a:gd name="connsiteY7" fmla="*/ 1126195 h 2254269"/>
                <a:gd name="connsiteX8" fmla="*/ 78032 w 2481888"/>
                <a:gd name="connsiteY8" fmla="*/ 1151595 h 2254269"/>
                <a:gd name="connsiteX9" fmla="*/ 389182 w 2481888"/>
                <a:gd name="connsiteY9" fmla="*/ 1284945 h 2254269"/>
                <a:gd name="connsiteX10" fmla="*/ 433632 w 2481888"/>
                <a:gd name="connsiteY10" fmla="*/ 1176995 h 2254269"/>
                <a:gd name="connsiteX11" fmla="*/ 662232 w 2481888"/>
                <a:gd name="connsiteY11" fmla="*/ 707095 h 2254269"/>
                <a:gd name="connsiteX12" fmla="*/ 700332 w 2481888"/>
                <a:gd name="connsiteY12" fmla="*/ 592795 h 2254269"/>
                <a:gd name="connsiteX13" fmla="*/ 547932 w 2481888"/>
                <a:gd name="connsiteY13" fmla="*/ 1338467 h 2254269"/>
                <a:gd name="connsiteX14" fmla="*/ 515275 w 2481888"/>
                <a:gd name="connsiteY14" fmla="*/ 1686809 h 2254269"/>
                <a:gd name="connsiteX15" fmla="*/ 584218 w 2481888"/>
                <a:gd name="connsiteY15" fmla="*/ 1672295 h 2254269"/>
                <a:gd name="connsiteX16" fmla="*/ 985175 w 2481888"/>
                <a:gd name="connsiteY16" fmla="*/ 1797480 h 2254269"/>
                <a:gd name="connsiteX17" fmla="*/ 1179304 w 2481888"/>
                <a:gd name="connsiteY17" fmla="*/ 1837395 h 2254269"/>
                <a:gd name="connsiteX18" fmla="*/ 1270018 w 2481888"/>
                <a:gd name="connsiteY18" fmla="*/ 1837395 h 2254269"/>
                <a:gd name="connsiteX19" fmla="*/ 1255504 w 2481888"/>
                <a:gd name="connsiteY19" fmla="*/ 1815623 h 2254269"/>
                <a:gd name="connsiteX20" fmla="*/ 1264575 w 2481888"/>
                <a:gd name="connsiteY20" fmla="*/ 1817438 h 2254269"/>
                <a:gd name="connsiteX21" fmla="*/ 1363240 w 2481888"/>
                <a:gd name="connsiteY21" fmla="*/ 1851295 h 2254269"/>
                <a:gd name="connsiteX22" fmla="*/ 1389760 w 2481888"/>
                <a:gd name="connsiteY22" fmla="*/ 1895452 h 2254269"/>
                <a:gd name="connsiteX23" fmla="*/ 1373432 w 2481888"/>
                <a:gd name="connsiteY23" fmla="*/ 1880938 h 2254269"/>
                <a:gd name="connsiteX24" fmla="*/ 1455075 w 2481888"/>
                <a:gd name="connsiteY24" fmla="*/ 1839209 h 2254269"/>
                <a:gd name="connsiteX25" fmla="*/ 1500432 w 2481888"/>
                <a:gd name="connsiteY25" fmla="*/ 2231095 h 2254269"/>
                <a:gd name="connsiteX26" fmla="*/ 1754432 w 2481888"/>
                <a:gd name="connsiteY26" fmla="*/ 2205695 h 2254269"/>
                <a:gd name="connsiteX27" fmla="*/ 1919532 w 2481888"/>
                <a:gd name="connsiteY27" fmla="*/ 2180295 h 2254269"/>
                <a:gd name="connsiteX28" fmla="*/ 1919532 w 2481888"/>
                <a:gd name="connsiteY28" fmla="*/ 2154895 h 2254269"/>
                <a:gd name="connsiteX29" fmla="*/ 1906832 w 2481888"/>
                <a:gd name="connsiteY29" fmla="*/ 1824695 h 2254269"/>
                <a:gd name="connsiteX30" fmla="*/ 1881432 w 2481888"/>
                <a:gd name="connsiteY30" fmla="*/ 1456395 h 2254269"/>
                <a:gd name="connsiteX31" fmla="*/ 1868732 w 2481888"/>
                <a:gd name="connsiteY31" fmla="*/ 1062695 h 2254269"/>
                <a:gd name="connsiteX32" fmla="*/ 1805232 w 2481888"/>
                <a:gd name="connsiteY32" fmla="*/ 707095 h 2254269"/>
                <a:gd name="connsiteX33" fmla="*/ 1805232 w 2481888"/>
                <a:gd name="connsiteY33" fmla="*/ 656295 h 2254269"/>
                <a:gd name="connsiteX34" fmla="*/ 1919532 w 2481888"/>
                <a:gd name="connsiteY34" fmla="*/ 910295 h 2254269"/>
                <a:gd name="connsiteX35" fmla="*/ 2033832 w 2481888"/>
                <a:gd name="connsiteY35" fmla="*/ 1215095 h 2254269"/>
                <a:gd name="connsiteX36" fmla="*/ 2046532 w 2481888"/>
                <a:gd name="connsiteY36" fmla="*/ 1303995 h 2254269"/>
                <a:gd name="connsiteX37" fmla="*/ 2071932 w 2481888"/>
                <a:gd name="connsiteY37" fmla="*/ 1342095 h 2254269"/>
                <a:gd name="connsiteX38" fmla="*/ 2211632 w 2481888"/>
                <a:gd name="connsiteY38" fmla="*/ 1291295 h 2254269"/>
                <a:gd name="connsiteX39" fmla="*/ 2389432 w 2481888"/>
                <a:gd name="connsiteY39" fmla="*/ 1240495 h 2254269"/>
                <a:gd name="connsiteX40" fmla="*/ 2478332 w 2481888"/>
                <a:gd name="connsiteY40" fmla="*/ 1189695 h 2254269"/>
                <a:gd name="connsiteX41" fmla="*/ 2465632 w 2481888"/>
                <a:gd name="connsiteY41" fmla="*/ 1164295 h 2254269"/>
                <a:gd name="connsiteX42" fmla="*/ 2338632 w 2481888"/>
                <a:gd name="connsiteY42" fmla="*/ 910295 h 2254269"/>
                <a:gd name="connsiteX43" fmla="*/ 2122732 w 2481888"/>
                <a:gd name="connsiteY43" fmla="*/ 478495 h 2254269"/>
                <a:gd name="connsiteX44" fmla="*/ 1970332 w 2481888"/>
                <a:gd name="connsiteY44" fmla="*/ 262595 h 2254269"/>
                <a:gd name="connsiteX45" fmla="*/ 1817932 w 2481888"/>
                <a:gd name="connsiteY45" fmla="*/ 122895 h 2254269"/>
                <a:gd name="connsiteX46" fmla="*/ 1690932 w 2481888"/>
                <a:gd name="connsiteY46" fmla="*/ 84795 h 2254269"/>
                <a:gd name="connsiteX47" fmla="*/ 1500432 w 2481888"/>
                <a:gd name="connsiteY47" fmla="*/ 33995 h 2254269"/>
                <a:gd name="connsiteX48" fmla="*/ 1462332 w 2481888"/>
                <a:gd name="connsiteY48" fmla="*/ 33995 h 2254269"/>
                <a:gd name="connsiteX49" fmla="*/ 1348032 w 2481888"/>
                <a:gd name="connsiteY49" fmla="*/ 300695 h 2254269"/>
                <a:gd name="connsiteX50" fmla="*/ 1284532 w 2481888"/>
                <a:gd name="connsiteY50" fmla="*/ 440395 h 2254269"/>
                <a:gd name="connsiteX51" fmla="*/ 1182932 w 2481888"/>
                <a:gd name="connsiteY51" fmla="*/ 148295 h 2254269"/>
                <a:gd name="connsiteX52" fmla="*/ 1081332 w 2481888"/>
                <a:gd name="connsiteY52" fmla="*/ 8595 h 2254269"/>
                <a:gd name="connsiteX0" fmla="*/ 1081332 w 2481888"/>
                <a:gd name="connsiteY0" fmla="*/ 8595 h 2222859"/>
                <a:gd name="connsiteX1" fmla="*/ 928932 w 2481888"/>
                <a:gd name="connsiteY1" fmla="*/ 21295 h 2222859"/>
                <a:gd name="connsiteX2" fmla="*/ 738432 w 2481888"/>
                <a:gd name="connsiteY2" fmla="*/ 72095 h 2222859"/>
                <a:gd name="connsiteX3" fmla="*/ 560632 w 2481888"/>
                <a:gd name="connsiteY3" fmla="*/ 135595 h 2222859"/>
                <a:gd name="connsiteX4" fmla="*/ 382832 w 2481888"/>
                <a:gd name="connsiteY4" fmla="*/ 389595 h 2222859"/>
                <a:gd name="connsiteX5" fmla="*/ 217732 w 2481888"/>
                <a:gd name="connsiteY5" fmla="*/ 745195 h 2222859"/>
                <a:gd name="connsiteX6" fmla="*/ 128832 w 2481888"/>
                <a:gd name="connsiteY6" fmla="*/ 961095 h 2222859"/>
                <a:gd name="connsiteX7" fmla="*/ 1832 w 2481888"/>
                <a:gd name="connsiteY7" fmla="*/ 1126195 h 2222859"/>
                <a:gd name="connsiteX8" fmla="*/ 78032 w 2481888"/>
                <a:gd name="connsiteY8" fmla="*/ 1151595 h 2222859"/>
                <a:gd name="connsiteX9" fmla="*/ 389182 w 2481888"/>
                <a:gd name="connsiteY9" fmla="*/ 1284945 h 2222859"/>
                <a:gd name="connsiteX10" fmla="*/ 433632 w 2481888"/>
                <a:gd name="connsiteY10" fmla="*/ 1176995 h 2222859"/>
                <a:gd name="connsiteX11" fmla="*/ 662232 w 2481888"/>
                <a:gd name="connsiteY11" fmla="*/ 707095 h 2222859"/>
                <a:gd name="connsiteX12" fmla="*/ 700332 w 2481888"/>
                <a:gd name="connsiteY12" fmla="*/ 592795 h 2222859"/>
                <a:gd name="connsiteX13" fmla="*/ 547932 w 2481888"/>
                <a:gd name="connsiteY13" fmla="*/ 1338467 h 2222859"/>
                <a:gd name="connsiteX14" fmla="*/ 515275 w 2481888"/>
                <a:gd name="connsiteY14" fmla="*/ 1686809 h 2222859"/>
                <a:gd name="connsiteX15" fmla="*/ 584218 w 2481888"/>
                <a:gd name="connsiteY15" fmla="*/ 1672295 h 2222859"/>
                <a:gd name="connsiteX16" fmla="*/ 985175 w 2481888"/>
                <a:gd name="connsiteY16" fmla="*/ 1797480 h 2222859"/>
                <a:gd name="connsiteX17" fmla="*/ 1179304 w 2481888"/>
                <a:gd name="connsiteY17" fmla="*/ 1837395 h 2222859"/>
                <a:gd name="connsiteX18" fmla="*/ 1270018 w 2481888"/>
                <a:gd name="connsiteY18" fmla="*/ 1837395 h 2222859"/>
                <a:gd name="connsiteX19" fmla="*/ 1255504 w 2481888"/>
                <a:gd name="connsiteY19" fmla="*/ 1815623 h 2222859"/>
                <a:gd name="connsiteX20" fmla="*/ 1264575 w 2481888"/>
                <a:gd name="connsiteY20" fmla="*/ 1817438 h 2222859"/>
                <a:gd name="connsiteX21" fmla="*/ 1363240 w 2481888"/>
                <a:gd name="connsiteY21" fmla="*/ 1851295 h 2222859"/>
                <a:gd name="connsiteX22" fmla="*/ 1389760 w 2481888"/>
                <a:gd name="connsiteY22" fmla="*/ 1895452 h 2222859"/>
                <a:gd name="connsiteX23" fmla="*/ 1373432 w 2481888"/>
                <a:gd name="connsiteY23" fmla="*/ 1880938 h 2222859"/>
                <a:gd name="connsiteX24" fmla="*/ 1455075 w 2481888"/>
                <a:gd name="connsiteY24" fmla="*/ 1839209 h 2222859"/>
                <a:gd name="connsiteX25" fmla="*/ 1514947 w 2481888"/>
                <a:gd name="connsiteY25" fmla="*/ 1897266 h 2222859"/>
                <a:gd name="connsiteX26" fmla="*/ 1754432 w 2481888"/>
                <a:gd name="connsiteY26" fmla="*/ 2205695 h 2222859"/>
                <a:gd name="connsiteX27" fmla="*/ 1919532 w 2481888"/>
                <a:gd name="connsiteY27" fmla="*/ 2180295 h 2222859"/>
                <a:gd name="connsiteX28" fmla="*/ 1919532 w 2481888"/>
                <a:gd name="connsiteY28" fmla="*/ 2154895 h 2222859"/>
                <a:gd name="connsiteX29" fmla="*/ 1906832 w 2481888"/>
                <a:gd name="connsiteY29" fmla="*/ 1824695 h 2222859"/>
                <a:gd name="connsiteX30" fmla="*/ 1881432 w 2481888"/>
                <a:gd name="connsiteY30" fmla="*/ 1456395 h 2222859"/>
                <a:gd name="connsiteX31" fmla="*/ 1868732 w 2481888"/>
                <a:gd name="connsiteY31" fmla="*/ 1062695 h 2222859"/>
                <a:gd name="connsiteX32" fmla="*/ 1805232 w 2481888"/>
                <a:gd name="connsiteY32" fmla="*/ 707095 h 2222859"/>
                <a:gd name="connsiteX33" fmla="*/ 1805232 w 2481888"/>
                <a:gd name="connsiteY33" fmla="*/ 656295 h 2222859"/>
                <a:gd name="connsiteX34" fmla="*/ 1919532 w 2481888"/>
                <a:gd name="connsiteY34" fmla="*/ 910295 h 2222859"/>
                <a:gd name="connsiteX35" fmla="*/ 2033832 w 2481888"/>
                <a:gd name="connsiteY35" fmla="*/ 1215095 h 2222859"/>
                <a:gd name="connsiteX36" fmla="*/ 2046532 w 2481888"/>
                <a:gd name="connsiteY36" fmla="*/ 1303995 h 2222859"/>
                <a:gd name="connsiteX37" fmla="*/ 2071932 w 2481888"/>
                <a:gd name="connsiteY37" fmla="*/ 1342095 h 2222859"/>
                <a:gd name="connsiteX38" fmla="*/ 2211632 w 2481888"/>
                <a:gd name="connsiteY38" fmla="*/ 1291295 h 2222859"/>
                <a:gd name="connsiteX39" fmla="*/ 2389432 w 2481888"/>
                <a:gd name="connsiteY39" fmla="*/ 1240495 h 2222859"/>
                <a:gd name="connsiteX40" fmla="*/ 2478332 w 2481888"/>
                <a:gd name="connsiteY40" fmla="*/ 1189695 h 2222859"/>
                <a:gd name="connsiteX41" fmla="*/ 2465632 w 2481888"/>
                <a:gd name="connsiteY41" fmla="*/ 1164295 h 2222859"/>
                <a:gd name="connsiteX42" fmla="*/ 2338632 w 2481888"/>
                <a:gd name="connsiteY42" fmla="*/ 910295 h 2222859"/>
                <a:gd name="connsiteX43" fmla="*/ 2122732 w 2481888"/>
                <a:gd name="connsiteY43" fmla="*/ 478495 h 2222859"/>
                <a:gd name="connsiteX44" fmla="*/ 1970332 w 2481888"/>
                <a:gd name="connsiteY44" fmla="*/ 262595 h 2222859"/>
                <a:gd name="connsiteX45" fmla="*/ 1817932 w 2481888"/>
                <a:gd name="connsiteY45" fmla="*/ 122895 h 2222859"/>
                <a:gd name="connsiteX46" fmla="*/ 1690932 w 2481888"/>
                <a:gd name="connsiteY46" fmla="*/ 84795 h 2222859"/>
                <a:gd name="connsiteX47" fmla="*/ 1500432 w 2481888"/>
                <a:gd name="connsiteY47" fmla="*/ 33995 h 2222859"/>
                <a:gd name="connsiteX48" fmla="*/ 1462332 w 2481888"/>
                <a:gd name="connsiteY48" fmla="*/ 33995 h 2222859"/>
                <a:gd name="connsiteX49" fmla="*/ 1348032 w 2481888"/>
                <a:gd name="connsiteY49" fmla="*/ 300695 h 2222859"/>
                <a:gd name="connsiteX50" fmla="*/ 1284532 w 2481888"/>
                <a:gd name="connsiteY50" fmla="*/ 440395 h 2222859"/>
                <a:gd name="connsiteX51" fmla="*/ 1182932 w 2481888"/>
                <a:gd name="connsiteY51" fmla="*/ 148295 h 2222859"/>
                <a:gd name="connsiteX52" fmla="*/ 1081332 w 2481888"/>
                <a:gd name="connsiteY52" fmla="*/ 8595 h 2222859"/>
                <a:gd name="connsiteX0" fmla="*/ 1081332 w 2481888"/>
                <a:gd name="connsiteY0" fmla="*/ 8595 h 2222859"/>
                <a:gd name="connsiteX1" fmla="*/ 928932 w 2481888"/>
                <a:gd name="connsiteY1" fmla="*/ 21295 h 2222859"/>
                <a:gd name="connsiteX2" fmla="*/ 738432 w 2481888"/>
                <a:gd name="connsiteY2" fmla="*/ 72095 h 2222859"/>
                <a:gd name="connsiteX3" fmla="*/ 560632 w 2481888"/>
                <a:gd name="connsiteY3" fmla="*/ 135595 h 2222859"/>
                <a:gd name="connsiteX4" fmla="*/ 382832 w 2481888"/>
                <a:gd name="connsiteY4" fmla="*/ 389595 h 2222859"/>
                <a:gd name="connsiteX5" fmla="*/ 217732 w 2481888"/>
                <a:gd name="connsiteY5" fmla="*/ 745195 h 2222859"/>
                <a:gd name="connsiteX6" fmla="*/ 128832 w 2481888"/>
                <a:gd name="connsiteY6" fmla="*/ 961095 h 2222859"/>
                <a:gd name="connsiteX7" fmla="*/ 1832 w 2481888"/>
                <a:gd name="connsiteY7" fmla="*/ 1126195 h 2222859"/>
                <a:gd name="connsiteX8" fmla="*/ 78032 w 2481888"/>
                <a:gd name="connsiteY8" fmla="*/ 1151595 h 2222859"/>
                <a:gd name="connsiteX9" fmla="*/ 389182 w 2481888"/>
                <a:gd name="connsiteY9" fmla="*/ 1284945 h 2222859"/>
                <a:gd name="connsiteX10" fmla="*/ 433632 w 2481888"/>
                <a:gd name="connsiteY10" fmla="*/ 1176995 h 2222859"/>
                <a:gd name="connsiteX11" fmla="*/ 662232 w 2481888"/>
                <a:gd name="connsiteY11" fmla="*/ 707095 h 2222859"/>
                <a:gd name="connsiteX12" fmla="*/ 700332 w 2481888"/>
                <a:gd name="connsiteY12" fmla="*/ 592795 h 2222859"/>
                <a:gd name="connsiteX13" fmla="*/ 547932 w 2481888"/>
                <a:gd name="connsiteY13" fmla="*/ 1338467 h 2222859"/>
                <a:gd name="connsiteX14" fmla="*/ 515275 w 2481888"/>
                <a:gd name="connsiteY14" fmla="*/ 1686809 h 2222859"/>
                <a:gd name="connsiteX15" fmla="*/ 584218 w 2481888"/>
                <a:gd name="connsiteY15" fmla="*/ 1672295 h 2222859"/>
                <a:gd name="connsiteX16" fmla="*/ 985175 w 2481888"/>
                <a:gd name="connsiteY16" fmla="*/ 1797480 h 2222859"/>
                <a:gd name="connsiteX17" fmla="*/ 1179304 w 2481888"/>
                <a:gd name="connsiteY17" fmla="*/ 1837395 h 2222859"/>
                <a:gd name="connsiteX18" fmla="*/ 1270018 w 2481888"/>
                <a:gd name="connsiteY18" fmla="*/ 1837395 h 2222859"/>
                <a:gd name="connsiteX19" fmla="*/ 1255504 w 2481888"/>
                <a:gd name="connsiteY19" fmla="*/ 1815623 h 2222859"/>
                <a:gd name="connsiteX20" fmla="*/ 1305850 w 2481888"/>
                <a:gd name="connsiteY20" fmla="*/ 1842838 h 2222859"/>
                <a:gd name="connsiteX21" fmla="*/ 1363240 w 2481888"/>
                <a:gd name="connsiteY21" fmla="*/ 1851295 h 2222859"/>
                <a:gd name="connsiteX22" fmla="*/ 1389760 w 2481888"/>
                <a:gd name="connsiteY22" fmla="*/ 1895452 h 2222859"/>
                <a:gd name="connsiteX23" fmla="*/ 1373432 w 2481888"/>
                <a:gd name="connsiteY23" fmla="*/ 1880938 h 2222859"/>
                <a:gd name="connsiteX24" fmla="*/ 1455075 w 2481888"/>
                <a:gd name="connsiteY24" fmla="*/ 1839209 h 2222859"/>
                <a:gd name="connsiteX25" fmla="*/ 1514947 w 2481888"/>
                <a:gd name="connsiteY25" fmla="*/ 1897266 h 2222859"/>
                <a:gd name="connsiteX26" fmla="*/ 1754432 w 2481888"/>
                <a:gd name="connsiteY26" fmla="*/ 2205695 h 2222859"/>
                <a:gd name="connsiteX27" fmla="*/ 1919532 w 2481888"/>
                <a:gd name="connsiteY27" fmla="*/ 2180295 h 2222859"/>
                <a:gd name="connsiteX28" fmla="*/ 1919532 w 2481888"/>
                <a:gd name="connsiteY28" fmla="*/ 2154895 h 2222859"/>
                <a:gd name="connsiteX29" fmla="*/ 1906832 w 2481888"/>
                <a:gd name="connsiteY29" fmla="*/ 1824695 h 2222859"/>
                <a:gd name="connsiteX30" fmla="*/ 1881432 w 2481888"/>
                <a:gd name="connsiteY30" fmla="*/ 1456395 h 2222859"/>
                <a:gd name="connsiteX31" fmla="*/ 1868732 w 2481888"/>
                <a:gd name="connsiteY31" fmla="*/ 1062695 h 2222859"/>
                <a:gd name="connsiteX32" fmla="*/ 1805232 w 2481888"/>
                <a:gd name="connsiteY32" fmla="*/ 707095 h 2222859"/>
                <a:gd name="connsiteX33" fmla="*/ 1805232 w 2481888"/>
                <a:gd name="connsiteY33" fmla="*/ 656295 h 2222859"/>
                <a:gd name="connsiteX34" fmla="*/ 1919532 w 2481888"/>
                <a:gd name="connsiteY34" fmla="*/ 910295 h 2222859"/>
                <a:gd name="connsiteX35" fmla="*/ 2033832 w 2481888"/>
                <a:gd name="connsiteY35" fmla="*/ 1215095 h 2222859"/>
                <a:gd name="connsiteX36" fmla="*/ 2046532 w 2481888"/>
                <a:gd name="connsiteY36" fmla="*/ 1303995 h 2222859"/>
                <a:gd name="connsiteX37" fmla="*/ 2071932 w 2481888"/>
                <a:gd name="connsiteY37" fmla="*/ 1342095 h 2222859"/>
                <a:gd name="connsiteX38" fmla="*/ 2211632 w 2481888"/>
                <a:gd name="connsiteY38" fmla="*/ 1291295 h 2222859"/>
                <a:gd name="connsiteX39" fmla="*/ 2389432 w 2481888"/>
                <a:gd name="connsiteY39" fmla="*/ 1240495 h 2222859"/>
                <a:gd name="connsiteX40" fmla="*/ 2478332 w 2481888"/>
                <a:gd name="connsiteY40" fmla="*/ 1189695 h 2222859"/>
                <a:gd name="connsiteX41" fmla="*/ 2465632 w 2481888"/>
                <a:gd name="connsiteY41" fmla="*/ 1164295 h 2222859"/>
                <a:gd name="connsiteX42" fmla="*/ 2338632 w 2481888"/>
                <a:gd name="connsiteY42" fmla="*/ 910295 h 2222859"/>
                <a:gd name="connsiteX43" fmla="*/ 2122732 w 2481888"/>
                <a:gd name="connsiteY43" fmla="*/ 478495 h 2222859"/>
                <a:gd name="connsiteX44" fmla="*/ 1970332 w 2481888"/>
                <a:gd name="connsiteY44" fmla="*/ 262595 h 2222859"/>
                <a:gd name="connsiteX45" fmla="*/ 1817932 w 2481888"/>
                <a:gd name="connsiteY45" fmla="*/ 122895 h 2222859"/>
                <a:gd name="connsiteX46" fmla="*/ 1690932 w 2481888"/>
                <a:gd name="connsiteY46" fmla="*/ 84795 h 2222859"/>
                <a:gd name="connsiteX47" fmla="*/ 1500432 w 2481888"/>
                <a:gd name="connsiteY47" fmla="*/ 33995 h 2222859"/>
                <a:gd name="connsiteX48" fmla="*/ 1462332 w 2481888"/>
                <a:gd name="connsiteY48" fmla="*/ 33995 h 2222859"/>
                <a:gd name="connsiteX49" fmla="*/ 1348032 w 2481888"/>
                <a:gd name="connsiteY49" fmla="*/ 300695 h 2222859"/>
                <a:gd name="connsiteX50" fmla="*/ 1284532 w 2481888"/>
                <a:gd name="connsiteY50" fmla="*/ 440395 h 2222859"/>
                <a:gd name="connsiteX51" fmla="*/ 1182932 w 2481888"/>
                <a:gd name="connsiteY51" fmla="*/ 148295 h 2222859"/>
                <a:gd name="connsiteX52" fmla="*/ 1081332 w 2481888"/>
                <a:gd name="connsiteY52" fmla="*/ 8595 h 2222859"/>
                <a:gd name="connsiteX0" fmla="*/ 1081332 w 2481888"/>
                <a:gd name="connsiteY0" fmla="*/ 8595 h 2222859"/>
                <a:gd name="connsiteX1" fmla="*/ 928932 w 2481888"/>
                <a:gd name="connsiteY1" fmla="*/ 21295 h 2222859"/>
                <a:gd name="connsiteX2" fmla="*/ 738432 w 2481888"/>
                <a:gd name="connsiteY2" fmla="*/ 72095 h 2222859"/>
                <a:gd name="connsiteX3" fmla="*/ 560632 w 2481888"/>
                <a:gd name="connsiteY3" fmla="*/ 135595 h 2222859"/>
                <a:gd name="connsiteX4" fmla="*/ 382832 w 2481888"/>
                <a:gd name="connsiteY4" fmla="*/ 389595 h 2222859"/>
                <a:gd name="connsiteX5" fmla="*/ 217732 w 2481888"/>
                <a:gd name="connsiteY5" fmla="*/ 745195 h 2222859"/>
                <a:gd name="connsiteX6" fmla="*/ 128832 w 2481888"/>
                <a:gd name="connsiteY6" fmla="*/ 961095 h 2222859"/>
                <a:gd name="connsiteX7" fmla="*/ 1832 w 2481888"/>
                <a:gd name="connsiteY7" fmla="*/ 1126195 h 2222859"/>
                <a:gd name="connsiteX8" fmla="*/ 78032 w 2481888"/>
                <a:gd name="connsiteY8" fmla="*/ 1151595 h 2222859"/>
                <a:gd name="connsiteX9" fmla="*/ 389182 w 2481888"/>
                <a:gd name="connsiteY9" fmla="*/ 1284945 h 2222859"/>
                <a:gd name="connsiteX10" fmla="*/ 433632 w 2481888"/>
                <a:gd name="connsiteY10" fmla="*/ 1176995 h 2222859"/>
                <a:gd name="connsiteX11" fmla="*/ 662232 w 2481888"/>
                <a:gd name="connsiteY11" fmla="*/ 707095 h 2222859"/>
                <a:gd name="connsiteX12" fmla="*/ 700332 w 2481888"/>
                <a:gd name="connsiteY12" fmla="*/ 592795 h 2222859"/>
                <a:gd name="connsiteX13" fmla="*/ 547932 w 2481888"/>
                <a:gd name="connsiteY13" fmla="*/ 1338467 h 2222859"/>
                <a:gd name="connsiteX14" fmla="*/ 515275 w 2481888"/>
                <a:gd name="connsiteY14" fmla="*/ 1686809 h 2222859"/>
                <a:gd name="connsiteX15" fmla="*/ 584218 w 2481888"/>
                <a:gd name="connsiteY15" fmla="*/ 1672295 h 2222859"/>
                <a:gd name="connsiteX16" fmla="*/ 985175 w 2481888"/>
                <a:gd name="connsiteY16" fmla="*/ 1797480 h 2222859"/>
                <a:gd name="connsiteX17" fmla="*/ 1179304 w 2481888"/>
                <a:gd name="connsiteY17" fmla="*/ 1837395 h 2222859"/>
                <a:gd name="connsiteX18" fmla="*/ 1270018 w 2481888"/>
                <a:gd name="connsiteY18" fmla="*/ 1837395 h 2222859"/>
                <a:gd name="connsiteX19" fmla="*/ 1277729 w 2481888"/>
                <a:gd name="connsiteY19" fmla="*/ 1844198 h 2222859"/>
                <a:gd name="connsiteX20" fmla="*/ 1305850 w 2481888"/>
                <a:gd name="connsiteY20" fmla="*/ 1842838 h 2222859"/>
                <a:gd name="connsiteX21" fmla="*/ 1363240 w 2481888"/>
                <a:gd name="connsiteY21" fmla="*/ 1851295 h 2222859"/>
                <a:gd name="connsiteX22" fmla="*/ 1389760 w 2481888"/>
                <a:gd name="connsiteY22" fmla="*/ 1895452 h 2222859"/>
                <a:gd name="connsiteX23" fmla="*/ 1373432 w 2481888"/>
                <a:gd name="connsiteY23" fmla="*/ 1880938 h 2222859"/>
                <a:gd name="connsiteX24" fmla="*/ 1455075 w 2481888"/>
                <a:gd name="connsiteY24" fmla="*/ 1839209 h 2222859"/>
                <a:gd name="connsiteX25" fmla="*/ 1514947 w 2481888"/>
                <a:gd name="connsiteY25" fmla="*/ 1897266 h 2222859"/>
                <a:gd name="connsiteX26" fmla="*/ 1754432 w 2481888"/>
                <a:gd name="connsiteY26" fmla="*/ 2205695 h 2222859"/>
                <a:gd name="connsiteX27" fmla="*/ 1919532 w 2481888"/>
                <a:gd name="connsiteY27" fmla="*/ 2180295 h 2222859"/>
                <a:gd name="connsiteX28" fmla="*/ 1919532 w 2481888"/>
                <a:gd name="connsiteY28" fmla="*/ 2154895 h 2222859"/>
                <a:gd name="connsiteX29" fmla="*/ 1906832 w 2481888"/>
                <a:gd name="connsiteY29" fmla="*/ 1824695 h 2222859"/>
                <a:gd name="connsiteX30" fmla="*/ 1881432 w 2481888"/>
                <a:gd name="connsiteY30" fmla="*/ 1456395 h 2222859"/>
                <a:gd name="connsiteX31" fmla="*/ 1868732 w 2481888"/>
                <a:gd name="connsiteY31" fmla="*/ 1062695 h 2222859"/>
                <a:gd name="connsiteX32" fmla="*/ 1805232 w 2481888"/>
                <a:gd name="connsiteY32" fmla="*/ 707095 h 2222859"/>
                <a:gd name="connsiteX33" fmla="*/ 1805232 w 2481888"/>
                <a:gd name="connsiteY33" fmla="*/ 656295 h 2222859"/>
                <a:gd name="connsiteX34" fmla="*/ 1919532 w 2481888"/>
                <a:gd name="connsiteY34" fmla="*/ 910295 h 2222859"/>
                <a:gd name="connsiteX35" fmla="*/ 2033832 w 2481888"/>
                <a:gd name="connsiteY35" fmla="*/ 1215095 h 2222859"/>
                <a:gd name="connsiteX36" fmla="*/ 2046532 w 2481888"/>
                <a:gd name="connsiteY36" fmla="*/ 1303995 h 2222859"/>
                <a:gd name="connsiteX37" fmla="*/ 2071932 w 2481888"/>
                <a:gd name="connsiteY37" fmla="*/ 1342095 h 2222859"/>
                <a:gd name="connsiteX38" fmla="*/ 2211632 w 2481888"/>
                <a:gd name="connsiteY38" fmla="*/ 1291295 h 2222859"/>
                <a:gd name="connsiteX39" fmla="*/ 2389432 w 2481888"/>
                <a:gd name="connsiteY39" fmla="*/ 1240495 h 2222859"/>
                <a:gd name="connsiteX40" fmla="*/ 2478332 w 2481888"/>
                <a:gd name="connsiteY40" fmla="*/ 1189695 h 2222859"/>
                <a:gd name="connsiteX41" fmla="*/ 2465632 w 2481888"/>
                <a:gd name="connsiteY41" fmla="*/ 1164295 h 2222859"/>
                <a:gd name="connsiteX42" fmla="*/ 2338632 w 2481888"/>
                <a:gd name="connsiteY42" fmla="*/ 910295 h 2222859"/>
                <a:gd name="connsiteX43" fmla="*/ 2122732 w 2481888"/>
                <a:gd name="connsiteY43" fmla="*/ 478495 h 2222859"/>
                <a:gd name="connsiteX44" fmla="*/ 1970332 w 2481888"/>
                <a:gd name="connsiteY44" fmla="*/ 262595 h 2222859"/>
                <a:gd name="connsiteX45" fmla="*/ 1817932 w 2481888"/>
                <a:gd name="connsiteY45" fmla="*/ 122895 h 2222859"/>
                <a:gd name="connsiteX46" fmla="*/ 1690932 w 2481888"/>
                <a:gd name="connsiteY46" fmla="*/ 84795 h 2222859"/>
                <a:gd name="connsiteX47" fmla="*/ 1500432 w 2481888"/>
                <a:gd name="connsiteY47" fmla="*/ 33995 h 2222859"/>
                <a:gd name="connsiteX48" fmla="*/ 1462332 w 2481888"/>
                <a:gd name="connsiteY48" fmla="*/ 33995 h 2222859"/>
                <a:gd name="connsiteX49" fmla="*/ 1348032 w 2481888"/>
                <a:gd name="connsiteY49" fmla="*/ 300695 h 2222859"/>
                <a:gd name="connsiteX50" fmla="*/ 1284532 w 2481888"/>
                <a:gd name="connsiteY50" fmla="*/ 440395 h 2222859"/>
                <a:gd name="connsiteX51" fmla="*/ 1182932 w 2481888"/>
                <a:gd name="connsiteY51" fmla="*/ 148295 h 2222859"/>
                <a:gd name="connsiteX52" fmla="*/ 1081332 w 2481888"/>
                <a:gd name="connsiteY52" fmla="*/ 8595 h 2222859"/>
                <a:gd name="connsiteX0" fmla="*/ 1081332 w 2481888"/>
                <a:gd name="connsiteY0" fmla="*/ 8595 h 2222859"/>
                <a:gd name="connsiteX1" fmla="*/ 928932 w 2481888"/>
                <a:gd name="connsiteY1" fmla="*/ 21295 h 2222859"/>
                <a:gd name="connsiteX2" fmla="*/ 738432 w 2481888"/>
                <a:gd name="connsiteY2" fmla="*/ 72095 h 2222859"/>
                <a:gd name="connsiteX3" fmla="*/ 560632 w 2481888"/>
                <a:gd name="connsiteY3" fmla="*/ 135595 h 2222859"/>
                <a:gd name="connsiteX4" fmla="*/ 382832 w 2481888"/>
                <a:gd name="connsiteY4" fmla="*/ 389595 h 2222859"/>
                <a:gd name="connsiteX5" fmla="*/ 217732 w 2481888"/>
                <a:gd name="connsiteY5" fmla="*/ 745195 h 2222859"/>
                <a:gd name="connsiteX6" fmla="*/ 128832 w 2481888"/>
                <a:gd name="connsiteY6" fmla="*/ 961095 h 2222859"/>
                <a:gd name="connsiteX7" fmla="*/ 1832 w 2481888"/>
                <a:gd name="connsiteY7" fmla="*/ 1126195 h 2222859"/>
                <a:gd name="connsiteX8" fmla="*/ 78032 w 2481888"/>
                <a:gd name="connsiteY8" fmla="*/ 1151595 h 2222859"/>
                <a:gd name="connsiteX9" fmla="*/ 389182 w 2481888"/>
                <a:gd name="connsiteY9" fmla="*/ 1284945 h 2222859"/>
                <a:gd name="connsiteX10" fmla="*/ 433632 w 2481888"/>
                <a:gd name="connsiteY10" fmla="*/ 1176995 h 2222859"/>
                <a:gd name="connsiteX11" fmla="*/ 662232 w 2481888"/>
                <a:gd name="connsiteY11" fmla="*/ 707095 h 2222859"/>
                <a:gd name="connsiteX12" fmla="*/ 700332 w 2481888"/>
                <a:gd name="connsiteY12" fmla="*/ 592795 h 2222859"/>
                <a:gd name="connsiteX13" fmla="*/ 547932 w 2481888"/>
                <a:gd name="connsiteY13" fmla="*/ 1338467 h 2222859"/>
                <a:gd name="connsiteX14" fmla="*/ 515275 w 2481888"/>
                <a:gd name="connsiteY14" fmla="*/ 1686809 h 2222859"/>
                <a:gd name="connsiteX15" fmla="*/ 584218 w 2481888"/>
                <a:gd name="connsiteY15" fmla="*/ 1672295 h 2222859"/>
                <a:gd name="connsiteX16" fmla="*/ 985175 w 2481888"/>
                <a:gd name="connsiteY16" fmla="*/ 1797480 h 2222859"/>
                <a:gd name="connsiteX17" fmla="*/ 1179304 w 2481888"/>
                <a:gd name="connsiteY17" fmla="*/ 1837395 h 2222859"/>
                <a:gd name="connsiteX18" fmla="*/ 1270018 w 2481888"/>
                <a:gd name="connsiteY18" fmla="*/ 1837395 h 2222859"/>
                <a:gd name="connsiteX19" fmla="*/ 1277729 w 2481888"/>
                <a:gd name="connsiteY19" fmla="*/ 1844198 h 2222859"/>
                <a:gd name="connsiteX20" fmla="*/ 1305850 w 2481888"/>
                <a:gd name="connsiteY20" fmla="*/ 1842838 h 2222859"/>
                <a:gd name="connsiteX21" fmla="*/ 1363240 w 2481888"/>
                <a:gd name="connsiteY21" fmla="*/ 1851295 h 2222859"/>
                <a:gd name="connsiteX22" fmla="*/ 1389760 w 2481888"/>
                <a:gd name="connsiteY22" fmla="*/ 1895452 h 2222859"/>
                <a:gd name="connsiteX23" fmla="*/ 1376607 w 2481888"/>
                <a:gd name="connsiteY23" fmla="*/ 1846013 h 2222859"/>
                <a:gd name="connsiteX24" fmla="*/ 1455075 w 2481888"/>
                <a:gd name="connsiteY24" fmla="*/ 1839209 h 2222859"/>
                <a:gd name="connsiteX25" fmla="*/ 1514947 w 2481888"/>
                <a:gd name="connsiteY25" fmla="*/ 1897266 h 2222859"/>
                <a:gd name="connsiteX26" fmla="*/ 1754432 w 2481888"/>
                <a:gd name="connsiteY26" fmla="*/ 2205695 h 2222859"/>
                <a:gd name="connsiteX27" fmla="*/ 1919532 w 2481888"/>
                <a:gd name="connsiteY27" fmla="*/ 2180295 h 2222859"/>
                <a:gd name="connsiteX28" fmla="*/ 1919532 w 2481888"/>
                <a:gd name="connsiteY28" fmla="*/ 2154895 h 2222859"/>
                <a:gd name="connsiteX29" fmla="*/ 1906832 w 2481888"/>
                <a:gd name="connsiteY29" fmla="*/ 1824695 h 2222859"/>
                <a:gd name="connsiteX30" fmla="*/ 1881432 w 2481888"/>
                <a:gd name="connsiteY30" fmla="*/ 1456395 h 2222859"/>
                <a:gd name="connsiteX31" fmla="*/ 1868732 w 2481888"/>
                <a:gd name="connsiteY31" fmla="*/ 1062695 h 2222859"/>
                <a:gd name="connsiteX32" fmla="*/ 1805232 w 2481888"/>
                <a:gd name="connsiteY32" fmla="*/ 707095 h 2222859"/>
                <a:gd name="connsiteX33" fmla="*/ 1805232 w 2481888"/>
                <a:gd name="connsiteY33" fmla="*/ 656295 h 2222859"/>
                <a:gd name="connsiteX34" fmla="*/ 1919532 w 2481888"/>
                <a:gd name="connsiteY34" fmla="*/ 910295 h 2222859"/>
                <a:gd name="connsiteX35" fmla="*/ 2033832 w 2481888"/>
                <a:gd name="connsiteY35" fmla="*/ 1215095 h 2222859"/>
                <a:gd name="connsiteX36" fmla="*/ 2046532 w 2481888"/>
                <a:gd name="connsiteY36" fmla="*/ 1303995 h 2222859"/>
                <a:gd name="connsiteX37" fmla="*/ 2071932 w 2481888"/>
                <a:gd name="connsiteY37" fmla="*/ 1342095 h 2222859"/>
                <a:gd name="connsiteX38" fmla="*/ 2211632 w 2481888"/>
                <a:gd name="connsiteY38" fmla="*/ 1291295 h 2222859"/>
                <a:gd name="connsiteX39" fmla="*/ 2389432 w 2481888"/>
                <a:gd name="connsiteY39" fmla="*/ 1240495 h 2222859"/>
                <a:gd name="connsiteX40" fmla="*/ 2478332 w 2481888"/>
                <a:gd name="connsiteY40" fmla="*/ 1189695 h 2222859"/>
                <a:gd name="connsiteX41" fmla="*/ 2465632 w 2481888"/>
                <a:gd name="connsiteY41" fmla="*/ 1164295 h 2222859"/>
                <a:gd name="connsiteX42" fmla="*/ 2338632 w 2481888"/>
                <a:gd name="connsiteY42" fmla="*/ 910295 h 2222859"/>
                <a:gd name="connsiteX43" fmla="*/ 2122732 w 2481888"/>
                <a:gd name="connsiteY43" fmla="*/ 478495 h 2222859"/>
                <a:gd name="connsiteX44" fmla="*/ 1970332 w 2481888"/>
                <a:gd name="connsiteY44" fmla="*/ 262595 h 2222859"/>
                <a:gd name="connsiteX45" fmla="*/ 1817932 w 2481888"/>
                <a:gd name="connsiteY45" fmla="*/ 122895 h 2222859"/>
                <a:gd name="connsiteX46" fmla="*/ 1690932 w 2481888"/>
                <a:gd name="connsiteY46" fmla="*/ 84795 h 2222859"/>
                <a:gd name="connsiteX47" fmla="*/ 1500432 w 2481888"/>
                <a:gd name="connsiteY47" fmla="*/ 33995 h 2222859"/>
                <a:gd name="connsiteX48" fmla="*/ 1462332 w 2481888"/>
                <a:gd name="connsiteY48" fmla="*/ 33995 h 2222859"/>
                <a:gd name="connsiteX49" fmla="*/ 1348032 w 2481888"/>
                <a:gd name="connsiteY49" fmla="*/ 300695 h 2222859"/>
                <a:gd name="connsiteX50" fmla="*/ 1284532 w 2481888"/>
                <a:gd name="connsiteY50" fmla="*/ 440395 h 2222859"/>
                <a:gd name="connsiteX51" fmla="*/ 1182932 w 2481888"/>
                <a:gd name="connsiteY51" fmla="*/ 148295 h 2222859"/>
                <a:gd name="connsiteX52" fmla="*/ 1081332 w 2481888"/>
                <a:gd name="connsiteY52" fmla="*/ 8595 h 2222859"/>
                <a:gd name="connsiteX0" fmla="*/ 1081332 w 2481888"/>
                <a:gd name="connsiteY0" fmla="*/ 8595 h 2222859"/>
                <a:gd name="connsiteX1" fmla="*/ 928932 w 2481888"/>
                <a:gd name="connsiteY1" fmla="*/ 21295 h 2222859"/>
                <a:gd name="connsiteX2" fmla="*/ 738432 w 2481888"/>
                <a:gd name="connsiteY2" fmla="*/ 72095 h 2222859"/>
                <a:gd name="connsiteX3" fmla="*/ 560632 w 2481888"/>
                <a:gd name="connsiteY3" fmla="*/ 135595 h 2222859"/>
                <a:gd name="connsiteX4" fmla="*/ 382832 w 2481888"/>
                <a:gd name="connsiteY4" fmla="*/ 389595 h 2222859"/>
                <a:gd name="connsiteX5" fmla="*/ 217732 w 2481888"/>
                <a:gd name="connsiteY5" fmla="*/ 745195 h 2222859"/>
                <a:gd name="connsiteX6" fmla="*/ 128832 w 2481888"/>
                <a:gd name="connsiteY6" fmla="*/ 961095 h 2222859"/>
                <a:gd name="connsiteX7" fmla="*/ 1832 w 2481888"/>
                <a:gd name="connsiteY7" fmla="*/ 1126195 h 2222859"/>
                <a:gd name="connsiteX8" fmla="*/ 78032 w 2481888"/>
                <a:gd name="connsiteY8" fmla="*/ 1151595 h 2222859"/>
                <a:gd name="connsiteX9" fmla="*/ 389182 w 2481888"/>
                <a:gd name="connsiteY9" fmla="*/ 1284945 h 2222859"/>
                <a:gd name="connsiteX10" fmla="*/ 433632 w 2481888"/>
                <a:gd name="connsiteY10" fmla="*/ 1176995 h 2222859"/>
                <a:gd name="connsiteX11" fmla="*/ 662232 w 2481888"/>
                <a:gd name="connsiteY11" fmla="*/ 707095 h 2222859"/>
                <a:gd name="connsiteX12" fmla="*/ 700332 w 2481888"/>
                <a:gd name="connsiteY12" fmla="*/ 592795 h 2222859"/>
                <a:gd name="connsiteX13" fmla="*/ 547932 w 2481888"/>
                <a:gd name="connsiteY13" fmla="*/ 1338467 h 2222859"/>
                <a:gd name="connsiteX14" fmla="*/ 515275 w 2481888"/>
                <a:gd name="connsiteY14" fmla="*/ 1686809 h 2222859"/>
                <a:gd name="connsiteX15" fmla="*/ 584218 w 2481888"/>
                <a:gd name="connsiteY15" fmla="*/ 1672295 h 2222859"/>
                <a:gd name="connsiteX16" fmla="*/ 985175 w 2481888"/>
                <a:gd name="connsiteY16" fmla="*/ 1797480 h 2222859"/>
                <a:gd name="connsiteX17" fmla="*/ 1179304 w 2481888"/>
                <a:gd name="connsiteY17" fmla="*/ 1837395 h 2222859"/>
                <a:gd name="connsiteX18" fmla="*/ 1270018 w 2481888"/>
                <a:gd name="connsiteY18" fmla="*/ 1837395 h 2222859"/>
                <a:gd name="connsiteX19" fmla="*/ 1277729 w 2481888"/>
                <a:gd name="connsiteY19" fmla="*/ 1844198 h 2222859"/>
                <a:gd name="connsiteX20" fmla="*/ 1305850 w 2481888"/>
                <a:gd name="connsiteY20" fmla="*/ 1842838 h 2222859"/>
                <a:gd name="connsiteX21" fmla="*/ 1363240 w 2481888"/>
                <a:gd name="connsiteY21" fmla="*/ 1851295 h 2222859"/>
                <a:gd name="connsiteX22" fmla="*/ 1377060 w 2481888"/>
                <a:gd name="connsiteY22" fmla="*/ 1854177 h 2222859"/>
                <a:gd name="connsiteX23" fmla="*/ 1376607 w 2481888"/>
                <a:gd name="connsiteY23" fmla="*/ 1846013 h 2222859"/>
                <a:gd name="connsiteX24" fmla="*/ 1455075 w 2481888"/>
                <a:gd name="connsiteY24" fmla="*/ 1839209 h 2222859"/>
                <a:gd name="connsiteX25" fmla="*/ 1514947 w 2481888"/>
                <a:gd name="connsiteY25" fmla="*/ 1897266 h 2222859"/>
                <a:gd name="connsiteX26" fmla="*/ 1754432 w 2481888"/>
                <a:gd name="connsiteY26" fmla="*/ 2205695 h 2222859"/>
                <a:gd name="connsiteX27" fmla="*/ 1919532 w 2481888"/>
                <a:gd name="connsiteY27" fmla="*/ 2180295 h 2222859"/>
                <a:gd name="connsiteX28" fmla="*/ 1919532 w 2481888"/>
                <a:gd name="connsiteY28" fmla="*/ 2154895 h 2222859"/>
                <a:gd name="connsiteX29" fmla="*/ 1906832 w 2481888"/>
                <a:gd name="connsiteY29" fmla="*/ 1824695 h 2222859"/>
                <a:gd name="connsiteX30" fmla="*/ 1881432 w 2481888"/>
                <a:gd name="connsiteY30" fmla="*/ 1456395 h 2222859"/>
                <a:gd name="connsiteX31" fmla="*/ 1868732 w 2481888"/>
                <a:gd name="connsiteY31" fmla="*/ 1062695 h 2222859"/>
                <a:gd name="connsiteX32" fmla="*/ 1805232 w 2481888"/>
                <a:gd name="connsiteY32" fmla="*/ 707095 h 2222859"/>
                <a:gd name="connsiteX33" fmla="*/ 1805232 w 2481888"/>
                <a:gd name="connsiteY33" fmla="*/ 656295 h 2222859"/>
                <a:gd name="connsiteX34" fmla="*/ 1919532 w 2481888"/>
                <a:gd name="connsiteY34" fmla="*/ 910295 h 2222859"/>
                <a:gd name="connsiteX35" fmla="*/ 2033832 w 2481888"/>
                <a:gd name="connsiteY35" fmla="*/ 1215095 h 2222859"/>
                <a:gd name="connsiteX36" fmla="*/ 2046532 w 2481888"/>
                <a:gd name="connsiteY36" fmla="*/ 1303995 h 2222859"/>
                <a:gd name="connsiteX37" fmla="*/ 2071932 w 2481888"/>
                <a:gd name="connsiteY37" fmla="*/ 1342095 h 2222859"/>
                <a:gd name="connsiteX38" fmla="*/ 2211632 w 2481888"/>
                <a:gd name="connsiteY38" fmla="*/ 1291295 h 2222859"/>
                <a:gd name="connsiteX39" fmla="*/ 2389432 w 2481888"/>
                <a:gd name="connsiteY39" fmla="*/ 1240495 h 2222859"/>
                <a:gd name="connsiteX40" fmla="*/ 2478332 w 2481888"/>
                <a:gd name="connsiteY40" fmla="*/ 1189695 h 2222859"/>
                <a:gd name="connsiteX41" fmla="*/ 2465632 w 2481888"/>
                <a:gd name="connsiteY41" fmla="*/ 1164295 h 2222859"/>
                <a:gd name="connsiteX42" fmla="*/ 2338632 w 2481888"/>
                <a:gd name="connsiteY42" fmla="*/ 910295 h 2222859"/>
                <a:gd name="connsiteX43" fmla="*/ 2122732 w 2481888"/>
                <a:gd name="connsiteY43" fmla="*/ 478495 h 2222859"/>
                <a:gd name="connsiteX44" fmla="*/ 1970332 w 2481888"/>
                <a:gd name="connsiteY44" fmla="*/ 262595 h 2222859"/>
                <a:gd name="connsiteX45" fmla="*/ 1817932 w 2481888"/>
                <a:gd name="connsiteY45" fmla="*/ 122895 h 2222859"/>
                <a:gd name="connsiteX46" fmla="*/ 1690932 w 2481888"/>
                <a:gd name="connsiteY46" fmla="*/ 84795 h 2222859"/>
                <a:gd name="connsiteX47" fmla="*/ 1500432 w 2481888"/>
                <a:gd name="connsiteY47" fmla="*/ 33995 h 2222859"/>
                <a:gd name="connsiteX48" fmla="*/ 1462332 w 2481888"/>
                <a:gd name="connsiteY48" fmla="*/ 33995 h 2222859"/>
                <a:gd name="connsiteX49" fmla="*/ 1348032 w 2481888"/>
                <a:gd name="connsiteY49" fmla="*/ 300695 h 2222859"/>
                <a:gd name="connsiteX50" fmla="*/ 1284532 w 2481888"/>
                <a:gd name="connsiteY50" fmla="*/ 440395 h 2222859"/>
                <a:gd name="connsiteX51" fmla="*/ 1182932 w 2481888"/>
                <a:gd name="connsiteY51" fmla="*/ 148295 h 2222859"/>
                <a:gd name="connsiteX52" fmla="*/ 1081332 w 2481888"/>
                <a:gd name="connsiteY52" fmla="*/ 8595 h 2222859"/>
                <a:gd name="connsiteX0" fmla="*/ 1081332 w 2481888"/>
                <a:gd name="connsiteY0" fmla="*/ 8595 h 2222859"/>
                <a:gd name="connsiteX1" fmla="*/ 928932 w 2481888"/>
                <a:gd name="connsiteY1" fmla="*/ 21295 h 2222859"/>
                <a:gd name="connsiteX2" fmla="*/ 738432 w 2481888"/>
                <a:gd name="connsiteY2" fmla="*/ 72095 h 2222859"/>
                <a:gd name="connsiteX3" fmla="*/ 560632 w 2481888"/>
                <a:gd name="connsiteY3" fmla="*/ 135595 h 2222859"/>
                <a:gd name="connsiteX4" fmla="*/ 382832 w 2481888"/>
                <a:gd name="connsiteY4" fmla="*/ 389595 h 2222859"/>
                <a:gd name="connsiteX5" fmla="*/ 217732 w 2481888"/>
                <a:gd name="connsiteY5" fmla="*/ 745195 h 2222859"/>
                <a:gd name="connsiteX6" fmla="*/ 128832 w 2481888"/>
                <a:gd name="connsiteY6" fmla="*/ 961095 h 2222859"/>
                <a:gd name="connsiteX7" fmla="*/ 1832 w 2481888"/>
                <a:gd name="connsiteY7" fmla="*/ 1126195 h 2222859"/>
                <a:gd name="connsiteX8" fmla="*/ 78032 w 2481888"/>
                <a:gd name="connsiteY8" fmla="*/ 1151595 h 2222859"/>
                <a:gd name="connsiteX9" fmla="*/ 389182 w 2481888"/>
                <a:gd name="connsiteY9" fmla="*/ 1284945 h 2222859"/>
                <a:gd name="connsiteX10" fmla="*/ 433632 w 2481888"/>
                <a:gd name="connsiteY10" fmla="*/ 1176995 h 2222859"/>
                <a:gd name="connsiteX11" fmla="*/ 662232 w 2481888"/>
                <a:gd name="connsiteY11" fmla="*/ 707095 h 2222859"/>
                <a:gd name="connsiteX12" fmla="*/ 700332 w 2481888"/>
                <a:gd name="connsiteY12" fmla="*/ 592795 h 2222859"/>
                <a:gd name="connsiteX13" fmla="*/ 547932 w 2481888"/>
                <a:gd name="connsiteY13" fmla="*/ 1338467 h 2222859"/>
                <a:gd name="connsiteX14" fmla="*/ 515275 w 2481888"/>
                <a:gd name="connsiteY14" fmla="*/ 1686809 h 2222859"/>
                <a:gd name="connsiteX15" fmla="*/ 584218 w 2481888"/>
                <a:gd name="connsiteY15" fmla="*/ 1672295 h 2222859"/>
                <a:gd name="connsiteX16" fmla="*/ 985175 w 2481888"/>
                <a:gd name="connsiteY16" fmla="*/ 1797480 h 2222859"/>
                <a:gd name="connsiteX17" fmla="*/ 1179304 w 2481888"/>
                <a:gd name="connsiteY17" fmla="*/ 1837395 h 2222859"/>
                <a:gd name="connsiteX18" fmla="*/ 1270018 w 2481888"/>
                <a:gd name="connsiteY18" fmla="*/ 1837395 h 2222859"/>
                <a:gd name="connsiteX19" fmla="*/ 1277729 w 2481888"/>
                <a:gd name="connsiteY19" fmla="*/ 1844198 h 2222859"/>
                <a:gd name="connsiteX20" fmla="*/ 1305850 w 2481888"/>
                <a:gd name="connsiteY20" fmla="*/ 1842838 h 2222859"/>
                <a:gd name="connsiteX21" fmla="*/ 1363240 w 2481888"/>
                <a:gd name="connsiteY21" fmla="*/ 1851295 h 2222859"/>
                <a:gd name="connsiteX22" fmla="*/ 1377060 w 2481888"/>
                <a:gd name="connsiteY22" fmla="*/ 1838302 h 2222859"/>
                <a:gd name="connsiteX23" fmla="*/ 1376607 w 2481888"/>
                <a:gd name="connsiteY23" fmla="*/ 1846013 h 2222859"/>
                <a:gd name="connsiteX24" fmla="*/ 1455075 w 2481888"/>
                <a:gd name="connsiteY24" fmla="*/ 1839209 h 2222859"/>
                <a:gd name="connsiteX25" fmla="*/ 1514947 w 2481888"/>
                <a:gd name="connsiteY25" fmla="*/ 1897266 h 2222859"/>
                <a:gd name="connsiteX26" fmla="*/ 1754432 w 2481888"/>
                <a:gd name="connsiteY26" fmla="*/ 2205695 h 2222859"/>
                <a:gd name="connsiteX27" fmla="*/ 1919532 w 2481888"/>
                <a:gd name="connsiteY27" fmla="*/ 2180295 h 2222859"/>
                <a:gd name="connsiteX28" fmla="*/ 1919532 w 2481888"/>
                <a:gd name="connsiteY28" fmla="*/ 2154895 h 2222859"/>
                <a:gd name="connsiteX29" fmla="*/ 1906832 w 2481888"/>
                <a:gd name="connsiteY29" fmla="*/ 1824695 h 2222859"/>
                <a:gd name="connsiteX30" fmla="*/ 1881432 w 2481888"/>
                <a:gd name="connsiteY30" fmla="*/ 1456395 h 2222859"/>
                <a:gd name="connsiteX31" fmla="*/ 1868732 w 2481888"/>
                <a:gd name="connsiteY31" fmla="*/ 1062695 h 2222859"/>
                <a:gd name="connsiteX32" fmla="*/ 1805232 w 2481888"/>
                <a:gd name="connsiteY32" fmla="*/ 707095 h 2222859"/>
                <a:gd name="connsiteX33" fmla="*/ 1805232 w 2481888"/>
                <a:gd name="connsiteY33" fmla="*/ 656295 h 2222859"/>
                <a:gd name="connsiteX34" fmla="*/ 1919532 w 2481888"/>
                <a:gd name="connsiteY34" fmla="*/ 910295 h 2222859"/>
                <a:gd name="connsiteX35" fmla="*/ 2033832 w 2481888"/>
                <a:gd name="connsiteY35" fmla="*/ 1215095 h 2222859"/>
                <a:gd name="connsiteX36" fmla="*/ 2046532 w 2481888"/>
                <a:gd name="connsiteY36" fmla="*/ 1303995 h 2222859"/>
                <a:gd name="connsiteX37" fmla="*/ 2071932 w 2481888"/>
                <a:gd name="connsiteY37" fmla="*/ 1342095 h 2222859"/>
                <a:gd name="connsiteX38" fmla="*/ 2211632 w 2481888"/>
                <a:gd name="connsiteY38" fmla="*/ 1291295 h 2222859"/>
                <a:gd name="connsiteX39" fmla="*/ 2389432 w 2481888"/>
                <a:gd name="connsiteY39" fmla="*/ 1240495 h 2222859"/>
                <a:gd name="connsiteX40" fmla="*/ 2478332 w 2481888"/>
                <a:gd name="connsiteY40" fmla="*/ 1189695 h 2222859"/>
                <a:gd name="connsiteX41" fmla="*/ 2465632 w 2481888"/>
                <a:gd name="connsiteY41" fmla="*/ 1164295 h 2222859"/>
                <a:gd name="connsiteX42" fmla="*/ 2338632 w 2481888"/>
                <a:gd name="connsiteY42" fmla="*/ 910295 h 2222859"/>
                <a:gd name="connsiteX43" fmla="*/ 2122732 w 2481888"/>
                <a:gd name="connsiteY43" fmla="*/ 478495 h 2222859"/>
                <a:gd name="connsiteX44" fmla="*/ 1970332 w 2481888"/>
                <a:gd name="connsiteY44" fmla="*/ 262595 h 2222859"/>
                <a:gd name="connsiteX45" fmla="*/ 1817932 w 2481888"/>
                <a:gd name="connsiteY45" fmla="*/ 122895 h 2222859"/>
                <a:gd name="connsiteX46" fmla="*/ 1690932 w 2481888"/>
                <a:gd name="connsiteY46" fmla="*/ 84795 h 2222859"/>
                <a:gd name="connsiteX47" fmla="*/ 1500432 w 2481888"/>
                <a:gd name="connsiteY47" fmla="*/ 33995 h 2222859"/>
                <a:gd name="connsiteX48" fmla="*/ 1462332 w 2481888"/>
                <a:gd name="connsiteY48" fmla="*/ 33995 h 2222859"/>
                <a:gd name="connsiteX49" fmla="*/ 1348032 w 2481888"/>
                <a:gd name="connsiteY49" fmla="*/ 300695 h 2222859"/>
                <a:gd name="connsiteX50" fmla="*/ 1284532 w 2481888"/>
                <a:gd name="connsiteY50" fmla="*/ 440395 h 2222859"/>
                <a:gd name="connsiteX51" fmla="*/ 1182932 w 2481888"/>
                <a:gd name="connsiteY51" fmla="*/ 148295 h 2222859"/>
                <a:gd name="connsiteX52" fmla="*/ 1081332 w 2481888"/>
                <a:gd name="connsiteY52" fmla="*/ 8595 h 2222859"/>
                <a:gd name="connsiteX0" fmla="*/ 1081332 w 2481888"/>
                <a:gd name="connsiteY0" fmla="*/ 8595 h 2222859"/>
                <a:gd name="connsiteX1" fmla="*/ 928932 w 2481888"/>
                <a:gd name="connsiteY1" fmla="*/ 21295 h 2222859"/>
                <a:gd name="connsiteX2" fmla="*/ 738432 w 2481888"/>
                <a:gd name="connsiteY2" fmla="*/ 72095 h 2222859"/>
                <a:gd name="connsiteX3" fmla="*/ 560632 w 2481888"/>
                <a:gd name="connsiteY3" fmla="*/ 135595 h 2222859"/>
                <a:gd name="connsiteX4" fmla="*/ 382832 w 2481888"/>
                <a:gd name="connsiteY4" fmla="*/ 389595 h 2222859"/>
                <a:gd name="connsiteX5" fmla="*/ 217732 w 2481888"/>
                <a:gd name="connsiteY5" fmla="*/ 745195 h 2222859"/>
                <a:gd name="connsiteX6" fmla="*/ 128832 w 2481888"/>
                <a:gd name="connsiteY6" fmla="*/ 961095 h 2222859"/>
                <a:gd name="connsiteX7" fmla="*/ 1832 w 2481888"/>
                <a:gd name="connsiteY7" fmla="*/ 1126195 h 2222859"/>
                <a:gd name="connsiteX8" fmla="*/ 78032 w 2481888"/>
                <a:gd name="connsiteY8" fmla="*/ 1151595 h 2222859"/>
                <a:gd name="connsiteX9" fmla="*/ 389182 w 2481888"/>
                <a:gd name="connsiteY9" fmla="*/ 1284945 h 2222859"/>
                <a:gd name="connsiteX10" fmla="*/ 433632 w 2481888"/>
                <a:gd name="connsiteY10" fmla="*/ 1176995 h 2222859"/>
                <a:gd name="connsiteX11" fmla="*/ 662232 w 2481888"/>
                <a:gd name="connsiteY11" fmla="*/ 707095 h 2222859"/>
                <a:gd name="connsiteX12" fmla="*/ 700332 w 2481888"/>
                <a:gd name="connsiteY12" fmla="*/ 592795 h 2222859"/>
                <a:gd name="connsiteX13" fmla="*/ 547932 w 2481888"/>
                <a:gd name="connsiteY13" fmla="*/ 1338467 h 2222859"/>
                <a:gd name="connsiteX14" fmla="*/ 515275 w 2481888"/>
                <a:gd name="connsiteY14" fmla="*/ 1686809 h 2222859"/>
                <a:gd name="connsiteX15" fmla="*/ 584218 w 2481888"/>
                <a:gd name="connsiteY15" fmla="*/ 1672295 h 2222859"/>
                <a:gd name="connsiteX16" fmla="*/ 985175 w 2481888"/>
                <a:gd name="connsiteY16" fmla="*/ 1797480 h 2222859"/>
                <a:gd name="connsiteX17" fmla="*/ 1179304 w 2481888"/>
                <a:gd name="connsiteY17" fmla="*/ 1837395 h 2222859"/>
                <a:gd name="connsiteX18" fmla="*/ 1270018 w 2481888"/>
                <a:gd name="connsiteY18" fmla="*/ 1837395 h 2222859"/>
                <a:gd name="connsiteX19" fmla="*/ 1277729 w 2481888"/>
                <a:gd name="connsiteY19" fmla="*/ 1844198 h 2222859"/>
                <a:gd name="connsiteX20" fmla="*/ 1305850 w 2481888"/>
                <a:gd name="connsiteY20" fmla="*/ 1842838 h 2222859"/>
                <a:gd name="connsiteX21" fmla="*/ 1369590 w 2481888"/>
                <a:gd name="connsiteY21" fmla="*/ 1841770 h 2222859"/>
                <a:gd name="connsiteX22" fmla="*/ 1377060 w 2481888"/>
                <a:gd name="connsiteY22" fmla="*/ 1838302 h 2222859"/>
                <a:gd name="connsiteX23" fmla="*/ 1376607 w 2481888"/>
                <a:gd name="connsiteY23" fmla="*/ 1846013 h 2222859"/>
                <a:gd name="connsiteX24" fmla="*/ 1455075 w 2481888"/>
                <a:gd name="connsiteY24" fmla="*/ 1839209 h 2222859"/>
                <a:gd name="connsiteX25" fmla="*/ 1514947 w 2481888"/>
                <a:gd name="connsiteY25" fmla="*/ 1897266 h 2222859"/>
                <a:gd name="connsiteX26" fmla="*/ 1754432 w 2481888"/>
                <a:gd name="connsiteY26" fmla="*/ 2205695 h 2222859"/>
                <a:gd name="connsiteX27" fmla="*/ 1919532 w 2481888"/>
                <a:gd name="connsiteY27" fmla="*/ 2180295 h 2222859"/>
                <a:gd name="connsiteX28" fmla="*/ 1919532 w 2481888"/>
                <a:gd name="connsiteY28" fmla="*/ 2154895 h 2222859"/>
                <a:gd name="connsiteX29" fmla="*/ 1906832 w 2481888"/>
                <a:gd name="connsiteY29" fmla="*/ 1824695 h 2222859"/>
                <a:gd name="connsiteX30" fmla="*/ 1881432 w 2481888"/>
                <a:gd name="connsiteY30" fmla="*/ 1456395 h 2222859"/>
                <a:gd name="connsiteX31" fmla="*/ 1868732 w 2481888"/>
                <a:gd name="connsiteY31" fmla="*/ 1062695 h 2222859"/>
                <a:gd name="connsiteX32" fmla="*/ 1805232 w 2481888"/>
                <a:gd name="connsiteY32" fmla="*/ 707095 h 2222859"/>
                <a:gd name="connsiteX33" fmla="*/ 1805232 w 2481888"/>
                <a:gd name="connsiteY33" fmla="*/ 656295 h 2222859"/>
                <a:gd name="connsiteX34" fmla="*/ 1919532 w 2481888"/>
                <a:gd name="connsiteY34" fmla="*/ 910295 h 2222859"/>
                <a:gd name="connsiteX35" fmla="*/ 2033832 w 2481888"/>
                <a:gd name="connsiteY35" fmla="*/ 1215095 h 2222859"/>
                <a:gd name="connsiteX36" fmla="*/ 2046532 w 2481888"/>
                <a:gd name="connsiteY36" fmla="*/ 1303995 h 2222859"/>
                <a:gd name="connsiteX37" fmla="*/ 2071932 w 2481888"/>
                <a:gd name="connsiteY37" fmla="*/ 1342095 h 2222859"/>
                <a:gd name="connsiteX38" fmla="*/ 2211632 w 2481888"/>
                <a:gd name="connsiteY38" fmla="*/ 1291295 h 2222859"/>
                <a:gd name="connsiteX39" fmla="*/ 2389432 w 2481888"/>
                <a:gd name="connsiteY39" fmla="*/ 1240495 h 2222859"/>
                <a:gd name="connsiteX40" fmla="*/ 2478332 w 2481888"/>
                <a:gd name="connsiteY40" fmla="*/ 1189695 h 2222859"/>
                <a:gd name="connsiteX41" fmla="*/ 2465632 w 2481888"/>
                <a:gd name="connsiteY41" fmla="*/ 1164295 h 2222859"/>
                <a:gd name="connsiteX42" fmla="*/ 2338632 w 2481888"/>
                <a:gd name="connsiteY42" fmla="*/ 910295 h 2222859"/>
                <a:gd name="connsiteX43" fmla="*/ 2122732 w 2481888"/>
                <a:gd name="connsiteY43" fmla="*/ 478495 h 2222859"/>
                <a:gd name="connsiteX44" fmla="*/ 1970332 w 2481888"/>
                <a:gd name="connsiteY44" fmla="*/ 262595 h 2222859"/>
                <a:gd name="connsiteX45" fmla="*/ 1817932 w 2481888"/>
                <a:gd name="connsiteY45" fmla="*/ 122895 h 2222859"/>
                <a:gd name="connsiteX46" fmla="*/ 1690932 w 2481888"/>
                <a:gd name="connsiteY46" fmla="*/ 84795 h 2222859"/>
                <a:gd name="connsiteX47" fmla="*/ 1500432 w 2481888"/>
                <a:gd name="connsiteY47" fmla="*/ 33995 h 2222859"/>
                <a:gd name="connsiteX48" fmla="*/ 1462332 w 2481888"/>
                <a:gd name="connsiteY48" fmla="*/ 33995 h 2222859"/>
                <a:gd name="connsiteX49" fmla="*/ 1348032 w 2481888"/>
                <a:gd name="connsiteY49" fmla="*/ 300695 h 2222859"/>
                <a:gd name="connsiteX50" fmla="*/ 1284532 w 2481888"/>
                <a:gd name="connsiteY50" fmla="*/ 440395 h 2222859"/>
                <a:gd name="connsiteX51" fmla="*/ 1182932 w 2481888"/>
                <a:gd name="connsiteY51" fmla="*/ 148295 h 2222859"/>
                <a:gd name="connsiteX52" fmla="*/ 1081332 w 2481888"/>
                <a:gd name="connsiteY52" fmla="*/ 8595 h 2222859"/>
                <a:gd name="connsiteX0" fmla="*/ 1081332 w 2481888"/>
                <a:gd name="connsiteY0" fmla="*/ 8595 h 2222859"/>
                <a:gd name="connsiteX1" fmla="*/ 928932 w 2481888"/>
                <a:gd name="connsiteY1" fmla="*/ 21295 h 2222859"/>
                <a:gd name="connsiteX2" fmla="*/ 738432 w 2481888"/>
                <a:gd name="connsiteY2" fmla="*/ 72095 h 2222859"/>
                <a:gd name="connsiteX3" fmla="*/ 560632 w 2481888"/>
                <a:gd name="connsiteY3" fmla="*/ 135595 h 2222859"/>
                <a:gd name="connsiteX4" fmla="*/ 382832 w 2481888"/>
                <a:gd name="connsiteY4" fmla="*/ 389595 h 2222859"/>
                <a:gd name="connsiteX5" fmla="*/ 217732 w 2481888"/>
                <a:gd name="connsiteY5" fmla="*/ 745195 h 2222859"/>
                <a:gd name="connsiteX6" fmla="*/ 128832 w 2481888"/>
                <a:gd name="connsiteY6" fmla="*/ 961095 h 2222859"/>
                <a:gd name="connsiteX7" fmla="*/ 1832 w 2481888"/>
                <a:gd name="connsiteY7" fmla="*/ 1126195 h 2222859"/>
                <a:gd name="connsiteX8" fmla="*/ 78032 w 2481888"/>
                <a:gd name="connsiteY8" fmla="*/ 1151595 h 2222859"/>
                <a:gd name="connsiteX9" fmla="*/ 389182 w 2481888"/>
                <a:gd name="connsiteY9" fmla="*/ 1284945 h 2222859"/>
                <a:gd name="connsiteX10" fmla="*/ 433632 w 2481888"/>
                <a:gd name="connsiteY10" fmla="*/ 1176995 h 2222859"/>
                <a:gd name="connsiteX11" fmla="*/ 662232 w 2481888"/>
                <a:gd name="connsiteY11" fmla="*/ 707095 h 2222859"/>
                <a:gd name="connsiteX12" fmla="*/ 700332 w 2481888"/>
                <a:gd name="connsiteY12" fmla="*/ 592795 h 2222859"/>
                <a:gd name="connsiteX13" fmla="*/ 547932 w 2481888"/>
                <a:gd name="connsiteY13" fmla="*/ 1338467 h 2222859"/>
                <a:gd name="connsiteX14" fmla="*/ 515275 w 2481888"/>
                <a:gd name="connsiteY14" fmla="*/ 1686809 h 2222859"/>
                <a:gd name="connsiteX15" fmla="*/ 584218 w 2481888"/>
                <a:gd name="connsiteY15" fmla="*/ 1672295 h 2222859"/>
                <a:gd name="connsiteX16" fmla="*/ 985175 w 2481888"/>
                <a:gd name="connsiteY16" fmla="*/ 1797480 h 2222859"/>
                <a:gd name="connsiteX17" fmla="*/ 1179304 w 2481888"/>
                <a:gd name="connsiteY17" fmla="*/ 1837395 h 2222859"/>
                <a:gd name="connsiteX18" fmla="*/ 1270018 w 2481888"/>
                <a:gd name="connsiteY18" fmla="*/ 1837395 h 2222859"/>
                <a:gd name="connsiteX19" fmla="*/ 1277729 w 2481888"/>
                <a:gd name="connsiteY19" fmla="*/ 1844198 h 2222859"/>
                <a:gd name="connsiteX20" fmla="*/ 1305850 w 2481888"/>
                <a:gd name="connsiteY20" fmla="*/ 1842838 h 2222859"/>
                <a:gd name="connsiteX21" fmla="*/ 1369590 w 2481888"/>
                <a:gd name="connsiteY21" fmla="*/ 1841770 h 2222859"/>
                <a:gd name="connsiteX22" fmla="*/ 1377060 w 2481888"/>
                <a:gd name="connsiteY22" fmla="*/ 1838302 h 2222859"/>
                <a:gd name="connsiteX23" fmla="*/ 1376607 w 2481888"/>
                <a:gd name="connsiteY23" fmla="*/ 1846013 h 2222859"/>
                <a:gd name="connsiteX24" fmla="*/ 1455075 w 2481888"/>
                <a:gd name="connsiteY24" fmla="*/ 1839209 h 2222859"/>
                <a:gd name="connsiteX25" fmla="*/ 1514947 w 2481888"/>
                <a:gd name="connsiteY25" fmla="*/ 1897266 h 2222859"/>
                <a:gd name="connsiteX26" fmla="*/ 1754432 w 2481888"/>
                <a:gd name="connsiteY26" fmla="*/ 2205695 h 2222859"/>
                <a:gd name="connsiteX27" fmla="*/ 1919532 w 2481888"/>
                <a:gd name="connsiteY27" fmla="*/ 2180295 h 2222859"/>
                <a:gd name="connsiteX28" fmla="*/ 1919532 w 2481888"/>
                <a:gd name="connsiteY28" fmla="*/ 2154895 h 2222859"/>
                <a:gd name="connsiteX29" fmla="*/ 1906832 w 2481888"/>
                <a:gd name="connsiteY29" fmla="*/ 1824695 h 2222859"/>
                <a:gd name="connsiteX30" fmla="*/ 1881432 w 2481888"/>
                <a:gd name="connsiteY30" fmla="*/ 1456395 h 2222859"/>
                <a:gd name="connsiteX31" fmla="*/ 1868732 w 2481888"/>
                <a:gd name="connsiteY31" fmla="*/ 1062695 h 2222859"/>
                <a:gd name="connsiteX32" fmla="*/ 1805232 w 2481888"/>
                <a:gd name="connsiteY32" fmla="*/ 707095 h 2222859"/>
                <a:gd name="connsiteX33" fmla="*/ 1805232 w 2481888"/>
                <a:gd name="connsiteY33" fmla="*/ 656295 h 2222859"/>
                <a:gd name="connsiteX34" fmla="*/ 1919532 w 2481888"/>
                <a:gd name="connsiteY34" fmla="*/ 910295 h 2222859"/>
                <a:gd name="connsiteX35" fmla="*/ 2033832 w 2481888"/>
                <a:gd name="connsiteY35" fmla="*/ 1215095 h 2222859"/>
                <a:gd name="connsiteX36" fmla="*/ 2046532 w 2481888"/>
                <a:gd name="connsiteY36" fmla="*/ 1303995 h 2222859"/>
                <a:gd name="connsiteX37" fmla="*/ 2071932 w 2481888"/>
                <a:gd name="connsiteY37" fmla="*/ 1342095 h 2222859"/>
                <a:gd name="connsiteX38" fmla="*/ 2211632 w 2481888"/>
                <a:gd name="connsiteY38" fmla="*/ 1291295 h 2222859"/>
                <a:gd name="connsiteX39" fmla="*/ 2389432 w 2481888"/>
                <a:gd name="connsiteY39" fmla="*/ 1240495 h 2222859"/>
                <a:gd name="connsiteX40" fmla="*/ 2478332 w 2481888"/>
                <a:gd name="connsiteY40" fmla="*/ 1189695 h 2222859"/>
                <a:gd name="connsiteX41" fmla="*/ 2465632 w 2481888"/>
                <a:gd name="connsiteY41" fmla="*/ 1164295 h 2222859"/>
                <a:gd name="connsiteX42" fmla="*/ 2338632 w 2481888"/>
                <a:gd name="connsiteY42" fmla="*/ 910295 h 2222859"/>
                <a:gd name="connsiteX43" fmla="*/ 2122732 w 2481888"/>
                <a:gd name="connsiteY43" fmla="*/ 478495 h 2222859"/>
                <a:gd name="connsiteX44" fmla="*/ 1970332 w 2481888"/>
                <a:gd name="connsiteY44" fmla="*/ 262595 h 2222859"/>
                <a:gd name="connsiteX45" fmla="*/ 1817932 w 2481888"/>
                <a:gd name="connsiteY45" fmla="*/ 122895 h 2222859"/>
                <a:gd name="connsiteX46" fmla="*/ 1690932 w 2481888"/>
                <a:gd name="connsiteY46" fmla="*/ 84795 h 2222859"/>
                <a:gd name="connsiteX47" fmla="*/ 1500432 w 2481888"/>
                <a:gd name="connsiteY47" fmla="*/ 33995 h 2222859"/>
                <a:gd name="connsiteX48" fmla="*/ 1462332 w 2481888"/>
                <a:gd name="connsiteY48" fmla="*/ 33995 h 2222859"/>
                <a:gd name="connsiteX49" fmla="*/ 1348032 w 2481888"/>
                <a:gd name="connsiteY49" fmla="*/ 300695 h 2222859"/>
                <a:gd name="connsiteX50" fmla="*/ 1284532 w 2481888"/>
                <a:gd name="connsiteY50" fmla="*/ 440395 h 2222859"/>
                <a:gd name="connsiteX51" fmla="*/ 1182932 w 2481888"/>
                <a:gd name="connsiteY51" fmla="*/ 148295 h 2222859"/>
                <a:gd name="connsiteX52" fmla="*/ 1081332 w 2481888"/>
                <a:gd name="connsiteY52" fmla="*/ 8595 h 2222859"/>
                <a:gd name="connsiteX0" fmla="*/ 1081332 w 2481888"/>
                <a:gd name="connsiteY0" fmla="*/ 8595 h 2222859"/>
                <a:gd name="connsiteX1" fmla="*/ 928932 w 2481888"/>
                <a:gd name="connsiteY1" fmla="*/ 21295 h 2222859"/>
                <a:gd name="connsiteX2" fmla="*/ 738432 w 2481888"/>
                <a:gd name="connsiteY2" fmla="*/ 72095 h 2222859"/>
                <a:gd name="connsiteX3" fmla="*/ 560632 w 2481888"/>
                <a:gd name="connsiteY3" fmla="*/ 135595 h 2222859"/>
                <a:gd name="connsiteX4" fmla="*/ 382832 w 2481888"/>
                <a:gd name="connsiteY4" fmla="*/ 389595 h 2222859"/>
                <a:gd name="connsiteX5" fmla="*/ 217732 w 2481888"/>
                <a:gd name="connsiteY5" fmla="*/ 745195 h 2222859"/>
                <a:gd name="connsiteX6" fmla="*/ 128832 w 2481888"/>
                <a:gd name="connsiteY6" fmla="*/ 961095 h 2222859"/>
                <a:gd name="connsiteX7" fmla="*/ 1832 w 2481888"/>
                <a:gd name="connsiteY7" fmla="*/ 1126195 h 2222859"/>
                <a:gd name="connsiteX8" fmla="*/ 78032 w 2481888"/>
                <a:gd name="connsiteY8" fmla="*/ 1151595 h 2222859"/>
                <a:gd name="connsiteX9" fmla="*/ 389182 w 2481888"/>
                <a:gd name="connsiteY9" fmla="*/ 1284945 h 2222859"/>
                <a:gd name="connsiteX10" fmla="*/ 433632 w 2481888"/>
                <a:gd name="connsiteY10" fmla="*/ 1176995 h 2222859"/>
                <a:gd name="connsiteX11" fmla="*/ 662232 w 2481888"/>
                <a:gd name="connsiteY11" fmla="*/ 707095 h 2222859"/>
                <a:gd name="connsiteX12" fmla="*/ 700332 w 2481888"/>
                <a:gd name="connsiteY12" fmla="*/ 592795 h 2222859"/>
                <a:gd name="connsiteX13" fmla="*/ 547932 w 2481888"/>
                <a:gd name="connsiteY13" fmla="*/ 1338467 h 2222859"/>
                <a:gd name="connsiteX14" fmla="*/ 531150 w 2481888"/>
                <a:gd name="connsiteY14" fmla="*/ 1620134 h 2222859"/>
                <a:gd name="connsiteX15" fmla="*/ 584218 w 2481888"/>
                <a:gd name="connsiteY15" fmla="*/ 1672295 h 2222859"/>
                <a:gd name="connsiteX16" fmla="*/ 985175 w 2481888"/>
                <a:gd name="connsiteY16" fmla="*/ 1797480 h 2222859"/>
                <a:gd name="connsiteX17" fmla="*/ 1179304 w 2481888"/>
                <a:gd name="connsiteY17" fmla="*/ 1837395 h 2222859"/>
                <a:gd name="connsiteX18" fmla="*/ 1270018 w 2481888"/>
                <a:gd name="connsiteY18" fmla="*/ 1837395 h 2222859"/>
                <a:gd name="connsiteX19" fmla="*/ 1277729 w 2481888"/>
                <a:gd name="connsiteY19" fmla="*/ 1844198 h 2222859"/>
                <a:gd name="connsiteX20" fmla="*/ 1305850 w 2481888"/>
                <a:gd name="connsiteY20" fmla="*/ 1842838 h 2222859"/>
                <a:gd name="connsiteX21" fmla="*/ 1369590 w 2481888"/>
                <a:gd name="connsiteY21" fmla="*/ 1841770 h 2222859"/>
                <a:gd name="connsiteX22" fmla="*/ 1377060 w 2481888"/>
                <a:gd name="connsiteY22" fmla="*/ 1838302 h 2222859"/>
                <a:gd name="connsiteX23" fmla="*/ 1376607 w 2481888"/>
                <a:gd name="connsiteY23" fmla="*/ 1846013 h 2222859"/>
                <a:gd name="connsiteX24" fmla="*/ 1455075 w 2481888"/>
                <a:gd name="connsiteY24" fmla="*/ 1839209 h 2222859"/>
                <a:gd name="connsiteX25" fmla="*/ 1514947 w 2481888"/>
                <a:gd name="connsiteY25" fmla="*/ 1897266 h 2222859"/>
                <a:gd name="connsiteX26" fmla="*/ 1754432 w 2481888"/>
                <a:gd name="connsiteY26" fmla="*/ 2205695 h 2222859"/>
                <a:gd name="connsiteX27" fmla="*/ 1919532 w 2481888"/>
                <a:gd name="connsiteY27" fmla="*/ 2180295 h 2222859"/>
                <a:gd name="connsiteX28" fmla="*/ 1919532 w 2481888"/>
                <a:gd name="connsiteY28" fmla="*/ 2154895 h 2222859"/>
                <a:gd name="connsiteX29" fmla="*/ 1906832 w 2481888"/>
                <a:gd name="connsiteY29" fmla="*/ 1824695 h 2222859"/>
                <a:gd name="connsiteX30" fmla="*/ 1881432 w 2481888"/>
                <a:gd name="connsiteY30" fmla="*/ 1456395 h 2222859"/>
                <a:gd name="connsiteX31" fmla="*/ 1868732 w 2481888"/>
                <a:gd name="connsiteY31" fmla="*/ 1062695 h 2222859"/>
                <a:gd name="connsiteX32" fmla="*/ 1805232 w 2481888"/>
                <a:gd name="connsiteY32" fmla="*/ 707095 h 2222859"/>
                <a:gd name="connsiteX33" fmla="*/ 1805232 w 2481888"/>
                <a:gd name="connsiteY33" fmla="*/ 656295 h 2222859"/>
                <a:gd name="connsiteX34" fmla="*/ 1919532 w 2481888"/>
                <a:gd name="connsiteY34" fmla="*/ 910295 h 2222859"/>
                <a:gd name="connsiteX35" fmla="*/ 2033832 w 2481888"/>
                <a:gd name="connsiteY35" fmla="*/ 1215095 h 2222859"/>
                <a:gd name="connsiteX36" fmla="*/ 2046532 w 2481888"/>
                <a:gd name="connsiteY36" fmla="*/ 1303995 h 2222859"/>
                <a:gd name="connsiteX37" fmla="*/ 2071932 w 2481888"/>
                <a:gd name="connsiteY37" fmla="*/ 1342095 h 2222859"/>
                <a:gd name="connsiteX38" fmla="*/ 2211632 w 2481888"/>
                <a:gd name="connsiteY38" fmla="*/ 1291295 h 2222859"/>
                <a:gd name="connsiteX39" fmla="*/ 2389432 w 2481888"/>
                <a:gd name="connsiteY39" fmla="*/ 1240495 h 2222859"/>
                <a:gd name="connsiteX40" fmla="*/ 2478332 w 2481888"/>
                <a:gd name="connsiteY40" fmla="*/ 1189695 h 2222859"/>
                <a:gd name="connsiteX41" fmla="*/ 2465632 w 2481888"/>
                <a:gd name="connsiteY41" fmla="*/ 1164295 h 2222859"/>
                <a:gd name="connsiteX42" fmla="*/ 2338632 w 2481888"/>
                <a:gd name="connsiteY42" fmla="*/ 910295 h 2222859"/>
                <a:gd name="connsiteX43" fmla="*/ 2122732 w 2481888"/>
                <a:gd name="connsiteY43" fmla="*/ 478495 h 2222859"/>
                <a:gd name="connsiteX44" fmla="*/ 1970332 w 2481888"/>
                <a:gd name="connsiteY44" fmla="*/ 262595 h 2222859"/>
                <a:gd name="connsiteX45" fmla="*/ 1817932 w 2481888"/>
                <a:gd name="connsiteY45" fmla="*/ 122895 h 2222859"/>
                <a:gd name="connsiteX46" fmla="*/ 1690932 w 2481888"/>
                <a:gd name="connsiteY46" fmla="*/ 84795 h 2222859"/>
                <a:gd name="connsiteX47" fmla="*/ 1500432 w 2481888"/>
                <a:gd name="connsiteY47" fmla="*/ 33995 h 2222859"/>
                <a:gd name="connsiteX48" fmla="*/ 1462332 w 2481888"/>
                <a:gd name="connsiteY48" fmla="*/ 33995 h 2222859"/>
                <a:gd name="connsiteX49" fmla="*/ 1348032 w 2481888"/>
                <a:gd name="connsiteY49" fmla="*/ 300695 h 2222859"/>
                <a:gd name="connsiteX50" fmla="*/ 1284532 w 2481888"/>
                <a:gd name="connsiteY50" fmla="*/ 440395 h 2222859"/>
                <a:gd name="connsiteX51" fmla="*/ 1182932 w 2481888"/>
                <a:gd name="connsiteY51" fmla="*/ 148295 h 2222859"/>
                <a:gd name="connsiteX52" fmla="*/ 1081332 w 2481888"/>
                <a:gd name="connsiteY52" fmla="*/ 8595 h 2222859"/>
                <a:gd name="connsiteX0" fmla="*/ 1081332 w 2481888"/>
                <a:gd name="connsiteY0" fmla="*/ 8595 h 2235831"/>
                <a:gd name="connsiteX1" fmla="*/ 928932 w 2481888"/>
                <a:gd name="connsiteY1" fmla="*/ 21295 h 2235831"/>
                <a:gd name="connsiteX2" fmla="*/ 738432 w 2481888"/>
                <a:gd name="connsiteY2" fmla="*/ 72095 h 2235831"/>
                <a:gd name="connsiteX3" fmla="*/ 560632 w 2481888"/>
                <a:gd name="connsiteY3" fmla="*/ 135595 h 2235831"/>
                <a:gd name="connsiteX4" fmla="*/ 382832 w 2481888"/>
                <a:gd name="connsiteY4" fmla="*/ 389595 h 2235831"/>
                <a:gd name="connsiteX5" fmla="*/ 217732 w 2481888"/>
                <a:gd name="connsiteY5" fmla="*/ 745195 h 2235831"/>
                <a:gd name="connsiteX6" fmla="*/ 128832 w 2481888"/>
                <a:gd name="connsiteY6" fmla="*/ 961095 h 2235831"/>
                <a:gd name="connsiteX7" fmla="*/ 1832 w 2481888"/>
                <a:gd name="connsiteY7" fmla="*/ 1126195 h 2235831"/>
                <a:gd name="connsiteX8" fmla="*/ 78032 w 2481888"/>
                <a:gd name="connsiteY8" fmla="*/ 1151595 h 2235831"/>
                <a:gd name="connsiteX9" fmla="*/ 389182 w 2481888"/>
                <a:gd name="connsiteY9" fmla="*/ 1284945 h 2235831"/>
                <a:gd name="connsiteX10" fmla="*/ 433632 w 2481888"/>
                <a:gd name="connsiteY10" fmla="*/ 1176995 h 2235831"/>
                <a:gd name="connsiteX11" fmla="*/ 662232 w 2481888"/>
                <a:gd name="connsiteY11" fmla="*/ 707095 h 2235831"/>
                <a:gd name="connsiteX12" fmla="*/ 700332 w 2481888"/>
                <a:gd name="connsiteY12" fmla="*/ 592795 h 2235831"/>
                <a:gd name="connsiteX13" fmla="*/ 547932 w 2481888"/>
                <a:gd name="connsiteY13" fmla="*/ 1338467 h 2235831"/>
                <a:gd name="connsiteX14" fmla="*/ 531150 w 2481888"/>
                <a:gd name="connsiteY14" fmla="*/ 1620134 h 2235831"/>
                <a:gd name="connsiteX15" fmla="*/ 584218 w 2481888"/>
                <a:gd name="connsiteY15" fmla="*/ 1672295 h 2235831"/>
                <a:gd name="connsiteX16" fmla="*/ 985175 w 2481888"/>
                <a:gd name="connsiteY16" fmla="*/ 1797480 h 2235831"/>
                <a:gd name="connsiteX17" fmla="*/ 1179304 w 2481888"/>
                <a:gd name="connsiteY17" fmla="*/ 1837395 h 2235831"/>
                <a:gd name="connsiteX18" fmla="*/ 1270018 w 2481888"/>
                <a:gd name="connsiteY18" fmla="*/ 1837395 h 2235831"/>
                <a:gd name="connsiteX19" fmla="*/ 1277729 w 2481888"/>
                <a:gd name="connsiteY19" fmla="*/ 1844198 h 2235831"/>
                <a:gd name="connsiteX20" fmla="*/ 1305850 w 2481888"/>
                <a:gd name="connsiteY20" fmla="*/ 1842838 h 2235831"/>
                <a:gd name="connsiteX21" fmla="*/ 1369590 w 2481888"/>
                <a:gd name="connsiteY21" fmla="*/ 1841770 h 2235831"/>
                <a:gd name="connsiteX22" fmla="*/ 1377060 w 2481888"/>
                <a:gd name="connsiteY22" fmla="*/ 1838302 h 2235831"/>
                <a:gd name="connsiteX23" fmla="*/ 1376607 w 2481888"/>
                <a:gd name="connsiteY23" fmla="*/ 1846013 h 2235831"/>
                <a:gd name="connsiteX24" fmla="*/ 1455075 w 2481888"/>
                <a:gd name="connsiteY24" fmla="*/ 1839209 h 2235831"/>
                <a:gd name="connsiteX25" fmla="*/ 1514947 w 2481888"/>
                <a:gd name="connsiteY25" fmla="*/ 1897266 h 2235831"/>
                <a:gd name="connsiteX26" fmla="*/ 1754432 w 2481888"/>
                <a:gd name="connsiteY26" fmla="*/ 2205695 h 2235831"/>
                <a:gd name="connsiteX27" fmla="*/ 1919532 w 2481888"/>
                <a:gd name="connsiteY27" fmla="*/ 2180295 h 2235831"/>
                <a:gd name="connsiteX28" fmla="*/ 1846507 w 2481888"/>
                <a:gd name="connsiteY28" fmla="*/ 1818345 h 2235831"/>
                <a:gd name="connsiteX29" fmla="*/ 1906832 w 2481888"/>
                <a:gd name="connsiteY29" fmla="*/ 1824695 h 2235831"/>
                <a:gd name="connsiteX30" fmla="*/ 1881432 w 2481888"/>
                <a:gd name="connsiteY30" fmla="*/ 1456395 h 2235831"/>
                <a:gd name="connsiteX31" fmla="*/ 1868732 w 2481888"/>
                <a:gd name="connsiteY31" fmla="*/ 1062695 h 2235831"/>
                <a:gd name="connsiteX32" fmla="*/ 1805232 w 2481888"/>
                <a:gd name="connsiteY32" fmla="*/ 707095 h 2235831"/>
                <a:gd name="connsiteX33" fmla="*/ 1805232 w 2481888"/>
                <a:gd name="connsiteY33" fmla="*/ 656295 h 2235831"/>
                <a:gd name="connsiteX34" fmla="*/ 1919532 w 2481888"/>
                <a:gd name="connsiteY34" fmla="*/ 910295 h 2235831"/>
                <a:gd name="connsiteX35" fmla="*/ 2033832 w 2481888"/>
                <a:gd name="connsiteY35" fmla="*/ 1215095 h 2235831"/>
                <a:gd name="connsiteX36" fmla="*/ 2046532 w 2481888"/>
                <a:gd name="connsiteY36" fmla="*/ 1303995 h 2235831"/>
                <a:gd name="connsiteX37" fmla="*/ 2071932 w 2481888"/>
                <a:gd name="connsiteY37" fmla="*/ 1342095 h 2235831"/>
                <a:gd name="connsiteX38" fmla="*/ 2211632 w 2481888"/>
                <a:gd name="connsiteY38" fmla="*/ 1291295 h 2235831"/>
                <a:gd name="connsiteX39" fmla="*/ 2389432 w 2481888"/>
                <a:gd name="connsiteY39" fmla="*/ 1240495 h 2235831"/>
                <a:gd name="connsiteX40" fmla="*/ 2478332 w 2481888"/>
                <a:gd name="connsiteY40" fmla="*/ 1189695 h 2235831"/>
                <a:gd name="connsiteX41" fmla="*/ 2465632 w 2481888"/>
                <a:gd name="connsiteY41" fmla="*/ 1164295 h 2235831"/>
                <a:gd name="connsiteX42" fmla="*/ 2338632 w 2481888"/>
                <a:gd name="connsiteY42" fmla="*/ 910295 h 2235831"/>
                <a:gd name="connsiteX43" fmla="*/ 2122732 w 2481888"/>
                <a:gd name="connsiteY43" fmla="*/ 478495 h 2235831"/>
                <a:gd name="connsiteX44" fmla="*/ 1970332 w 2481888"/>
                <a:gd name="connsiteY44" fmla="*/ 262595 h 2235831"/>
                <a:gd name="connsiteX45" fmla="*/ 1817932 w 2481888"/>
                <a:gd name="connsiteY45" fmla="*/ 122895 h 2235831"/>
                <a:gd name="connsiteX46" fmla="*/ 1690932 w 2481888"/>
                <a:gd name="connsiteY46" fmla="*/ 84795 h 2235831"/>
                <a:gd name="connsiteX47" fmla="*/ 1500432 w 2481888"/>
                <a:gd name="connsiteY47" fmla="*/ 33995 h 2235831"/>
                <a:gd name="connsiteX48" fmla="*/ 1462332 w 2481888"/>
                <a:gd name="connsiteY48" fmla="*/ 33995 h 2235831"/>
                <a:gd name="connsiteX49" fmla="*/ 1348032 w 2481888"/>
                <a:gd name="connsiteY49" fmla="*/ 300695 h 2235831"/>
                <a:gd name="connsiteX50" fmla="*/ 1284532 w 2481888"/>
                <a:gd name="connsiteY50" fmla="*/ 440395 h 2235831"/>
                <a:gd name="connsiteX51" fmla="*/ 1182932 w 2481888"/>
                <a:gd name="connsiteY51" fmla="*/ 148295 h 2235831"/>
                <a:gd name="connsiteX52" fmla="*/ 1081332 w 2481888"/>
                <a:gd name="connsiteY52" fmla="*/ 8595 h 2235831"/>
                <a:gd name="connsiteX0" fmla="*/ 1081332 w 2481888"/>
                <a:gd name="connsiteY0" fmla="*/ 8595 h 2235831"/>
                <a:gd name="connsiteX1" fmla="*/ 928932 w 2481888"/>
                <a:gd name="connsiteY1" fmla="*/ 21295 h 2235831"/>
                <a:gd name="connsiteX2" fmla="*/ 738432 w 2481888"/>
                <a:gd name="connsiteY2" fmla="*/ 72095 h 2235831"/>
                <a:gd name="connsiteX3" fmla="*/ 560632 w 2481888"/>
                <a:gd name="connsiteY3" fmla="*/ 135595 h 2235831"/>
                <a:gd name="connsiteX4" fmla="*/ 382832 w 2481888"/>
                <a:gd name="connsiteY4" fmla="*/ 389595 h 2235831"/>
                <a:gd name="connsiteX5" fmla="*/ 217732 w 2481888"/>
                <a:gd name="connsiteY5" fmla="*/ 745195 h 2235831"/>
                <a:gd name="connsiteX6" fmla="*/ 128832 w 2481888"/>
                <a:gd name="connsiteY6" fmla="*/ 961095 h 2235831"/>
                <a:gd name="connsiteX7" fmla="*/ 1832 w 2481888"/>
                <a:gd name="connsiteY7" fmla="*/ 1126195 h 2235831"/>
                <a:gd name="connsiteX8" fmla="*/ 78032 w 2481888"/>
                <a:gd name="connsiteY8" fmla="*/ 1151595 h 2235831"/>
                <a:gd name="connsiteX9" fmla="*/ 389182 w 2481888"/>
                <a:gd name="connsiteY9" fmla="*/ 1284945 h 2235831"/>
                <a:gd name="connsiteX10" fmla="*/ 433632 w 2481888"/>
                <a:gd name="connsiteY10" fmla="*/ 1176995 h 2235831"/>
                <a:gd name="connsiteX11" fmla="*/ 662232 w 2481888"/>
                <a:gd name="connsiteY11" fmla="*/ 707095 h 2235831"/>
                <a:gd name="connsiteX12" fmla="*/ 700332 w 2481888"/>
                <a:gd name="connsiteY12" fmla="*/ 592795 h 2235831"/>
                <a:gd name="connsiteX13" fmla="*/ 547932 w 2481888"/>
                <a:gd name="connsiteY13" fmla="*/ 1338467 h 2235831"/>
                <a:gd name="connsiteX14" fmla="*/ 531150 w 2481888"/>
                <a:gd name="connsiteY14" fmla="*/ 1620134 h 2235831"/>
                <a:gd name="connsiteX15" fmla="*/ 584218 w 2481888"/>
                <a:gd name="connsiteY15" fmla="*/ 1672295 h 2235831"/>
                <a:gd name="connsiteX16" fmla="*/ 985175 w 2481888"/>
                <a:gd name="connsiteY16" fmla="*/ 1797480 h 2235831"/>
                <a:gd name="connsiteX17" fmla="*/ 1179304 w 2481888"/>
                <a:gd name="connsiteY17" fmla="*/ 1837395 h 2235831"/>
                <a:gd name="connsiteX18" fmla="*/ 1270018 w 2481888"/>
                <a:gd name="connsiteY18" fmla="*/ 1837395 h 2235831"/>
                <a:gd name="connsiteX19" fmla="*/ 1277729 w 2481888"/>
                <a:gd name="connsiteY19" fmla="*/ 1844198 h 2235831"/>
                <a:gd name="connsiteX20" fmla="*/ 1305850 w 2481888"/>
                <a:gd name="connsiteY20" fmla="*/ 1842838 h 2235831"/>
                <a:gd name="connsiteX21" fmla="*/ 1369590 w 2481888"/>
                <a:gd name="connsiteY21" fmla="*/ 1841770 h 2235831"/>
                <a:gd name="connsiteX22" fmla="*/ 1377060 w 2481888"/>
                <a:gd name="connsiteY22" fmla="*/ 1838302 h 2235831"/>
                <a:gd name="connsiteX23" fmla="*/ 1376607 w 2481888"/>
                <a:gd name="connsiteY23" fmla="*/ 1846013 h 2235831"/>
                <a:gd name="connsiteX24" fmla="*/ 1455075 w 2481888"/>
                <a:gd name="connsiteY24" fmla="*/ 1839209 h 2235831"/>
                <a:gd name="connsiteX25" fmla="*/ 1514947 w 2481888"/>
                <a:gd name="connsiteY25" fmla="*/ 1897266 h 2235831"/>
                <a:gd name="connsiteX26" fmla="*/ 1754432 w 2481888"/>
                <a:gd name="connsiteY26" fmla="*/ 2205695 h 2235831"/>
                <a:gd name="connsiteX27" fmla="*/ 1919532 w 2481888"/>
                <a:gd name="connsiteY27" fmla="*/ 2180295 h 2235831"/>
                <a:gd name="connsiteX28" fmla="*/ 1846507 w 2481888"/>
                <a:gd name="connsiteY28" fmla="*/ 1818345 h 2235831"/>
                <a:gd name="connsiteX29" fmla="*/ 1878257 w 2481888"/>
                <a:gd name="connsiteY29" fmla="*/ 1688170 h 2235831"/>
                <a:gd name="connsiteX30" fmla="*/ 1881432 w 2481888"/>
                <a:gd name="connsiteY30" fmla="*/ 1456395 h 2235831"/>
                <a:gd name="connsiteX31" fmla="*/ 1868732 w 2481888"/>
                <a:gd name="connsiteY31" fmla="*/ 1062695 h 2235831"/>
                <a:gd name="connsiteX32" fmla="*/ 1805232 w 2481888"/>
                <a:gd name="connsiteY32" fmla="*/ 707095 h 2235831"/>
                <a:gd name="connsiteX33" fmla="*/ 1805232 w 2481888"/>
                <a:gd name="connsiteY33" fmla="*/ 656295 h 2235831"/>
                <a:gd name="connsiteX34" fmla="*/ 1919532 w 2481888"/>
                <a:gd name="connsiteY34" fmla="*/ 910295 h 2235831"/>
                <a:gd name="connsiteX35" fmla="*/ 2033832 w 2481888"/>
                <a:gd name="connsiteY35" fmla="*/ 1215095 h 2235831"/>
                <a:gd name="connsiteX36" fmla="*/ 2046532 w 2481888"/>
                <a:gd name="connsiteY36" fmla="*/ 1303995 h 2235831"/>
                <a:gd name="connsiteX37" fmla="*/ 2071932 w 2481888"/>
                <a:gd name="connsiteY37" fmla="*/ 1342095 h 2235831"/>
                <a:gd name="connsiteX38" fmla="*/ 2211632 w 2481888"/>
                <a:gd name="connsiteY38" fmla="*/ 1291295 h 2235831"/>
                <a:gd name="connsiteX39" fmla="*/ 2389432 w 2481888"/>
                <a:gd name="connsiteY39" fmla="*/ 1240495 h 2235831"/>
                <a:gd name="connsiteX40" fmla="*/ 2478332 w 2481888"/>
                <a:gd name="connsiteY40" fmla="*/ 1189695 h 2235831"/>
                <a:gd name="connsiteX41" fmla="*/ 2465632 w 2481888"/>
                <a:gd name="connsiteY41" fmla="*/ 1164295 h 2235831"/>
                <a:gd name="connsiteX42" fmla="*/ 2338632 w 2481888"/>
                <a:gd name="connsiteY42" fmla="*/ 910295 h 2235831"/>
                <a:gd name="connsiteX43" fmla="*/ 2122732 w 2481888"/>
                <a:gd name="connsiteY43" fmla="*/ 478495 h 2235831"/>
                <a:gd name="connsiteX44" fmla="*/ 1970332 w 2481888"/>
                <a:gd name="connsiteY44" fmla="*/ 262595 h 2235831"/>
                <a:gd name="connsiteX45" fmla="*/ 1817932 w 2481888"/>
                <a:gd name="connsiteY45" fmla="*/ 122895 h 2235831"/>
                <a:gd name="connsiteX46" fmla="*/ 1690932 w 2481888"/>
                <a:gd name="connsiteY46" fmla="*/ 84795 h 2235831"/>
                <a:gd name="connsiteX47" fmla="*/ 1500432 w 2481888"/>
                <a:gd name="connsiteY47" fmla="*/ 33995 h 2235831"/>
                <a:gd name="connsiteX48" fmla="*/ 1462332 w 2481888"/>
                <a:gd name="connsiteY48" fmla="*/ 33995 h 2235831"/>
                <a:gd name="connsiteX49" fmla="*/ 1348032 w 2481888"/>
                <a:gd name="connsiteY49" fmla="*/ 300695 h 2235831"/>
                <a:gd name="connsiteX50" fmla="*/ 1284532 w 2481888"/>
                <a:gd name="connsiteY50" fmla="*/ 440395 h 2235831"/>
                <a:gd name="connsiteX51" fmla="*/ 1182932 w 2481888"/>
                <a:gd name="connsiteY51" fmla="*/ 148295 h 2235831"/>
                <a:gd name="connsiteX52" fmla="*/ 1081332 w 2481888"/>
                <a:gd name="connsiteY52" fmla="*/ 8595 h 2235831"/>
                <a:gd name="connsiteX0" fmla="*/ 1081332 w 2481888"/>
                <a:gd name="connsiteY0" fmla="*/ 8595 h 2205745"/>
                <a:gd name="connsiteX1" fmla="*/ 928932 w 2481888"/>
                <a:gd name="connsiteY1" fmla="*/ 21295 h 2205745"/>
                <a:gd name="connsiteX2" fmla="*/ 738432 w 2481888"/>
                <a:gd name="connsiteY2" fmla="*/ 72095 h 2205745"/>
                <a:gd name="connsiteX3" fmla="*/ 560632 w 2481888"/>
                <a:gd name="connsiteY3" fmla="*/ 135595 h 2205745"/>
                <a:gd name="connsiteX4" fmla="*/ 382832 w 2481888"/>
                <a:gd name="connsiteY4" fmla="*/ 389595 h 2205745"/>
                <a:gd name="connsiteX5" fmla="*/ 217732 w 2481888"/>
                <a:gd name="connsiteY5" fmla="*/ 745195 h 2205745"/>
                <a:gd name="connsiteX6" fmla="*/ 128832 w 2481888"/>
                <a:gd name="connsiteY6" fmla="*/ 961095 h 2205745"/>
                <a:gd name="connsiteX7" fmla="*/ 1832 w 2481888"/>
                <a:gd name="connsiteY7" fmla="*/ 1126195 h 2205745"/>
                <a:gd name="connsiteX8" fmla="*/ 78032 w 2481888"/>
                <a:gd name="connsiteY8" fmla="*/ 1151595 h 2205745"/>
                <a:gd name="connsiteX9" fmla="*/ 389182 w 2481888"/>
                <a:gd name="connsiteY9" fmla="*/ 1284945 h 2205745"/>
                <a:gd name="connsiteX10" fmla="*/ 433632 w 2481888"/>
                <a:gd name="connsiteY10" fmla="*/ 1176995 h 2205745"/>
                <a:gd name="connsiteX11" fmla="*/ 662232 w 2481888"/>
                <a:gd name="connsiteY11" fmla="*/ 707095 h 2205745"/>
                <a:gd name="connsiteX12" fmla="*/ 700332 w 2481888"/>
                <a:gd name="connsiteY12" fmla="*/ 592795 h 2205745"/>
                <a:gd name="connsiteX13" fmla="*/ 547932 w 2481888"/>
                <a:gd name="connsiteY13" fmla="*/ 1338467 h 2205745"/>
                <a:gd name="connsiteX14" fmla="*/ 531150 w 2481888"/>
                <a:gd name="connsiteY14" fmla="*/ 1620134 h 2205745"/>
                <a:gd name="connsiteX15" fmla="*/ 584218 w 2481888"/>
                <a:gd name="connsiteY15" fmla="*/ 1672295 h 2205745"/>
                <a:gd name="connsiteX16" fmla="*/ 985175 w 2481888"/>
                <a:gd name="connsiteY16" fmla="*/ 1797480 h 2205745"/>
                <a:gd name="connsiteX17" fmla="*/ 1179304 w 2481888"/>
                <a:gd name="connsiteY17" fmla="*/ 1837395 h 2205745"/>
                <a:gd name="connsiteX18" fmla="*/ 1270018 w 2481888"/>
                <a:gd name="connsiteY18" fmla="*/ 1837395 h 2205745"/>
                <a:gd name="connsiteX19" fmla="*/ 1277729 w 2481888"/>
                <a:gd name="connsiteY19" fmla="*/ 1844198 h 2205745"/>
                <a:gd name="connsiteX20" fmla="*/ 1305850 w 2481888"/>
                <a:gd name="connsiteY20" fmla="*/ 1842838 h 2205745"/>
                <a:gd name="connsiteX21" fmla="*/ 1369590 w 2481888"/>
                <a:gd name="connsiteY21" fmla="*/ 1841770 h 2205745"/>
                <a:gd name="connsiteX22" fmla="*/ 1377060 w 2481888"/>
                <a:gd name="connsiteY22" fmla="*/ 1838302 h 2205745"/>
                <a:gd name="connsiteX23" fmla="*/ 1376607 w 2481888"/>
                <a:gd name="connsiteY23" fmla="*/ 1846013 h 2205745"/>
                <a:gd name="connsiteX24" fmla="*/ 1455075 w 2481888"/>
                <a:gd name="connsiteY24" fmla="*/ 1839209 h 2205745"/>
                <a:gd name="connsiteX25" fmla="*/ 1514947 w 2481888"/>
                <a:gd name="connsiteY25" fmla="*/ 1897266 h 2205745"/>
                <a:gd name="connsiteX26" fmla="*/ 1754432 w 2481888"/>
                <a:gd name="connsiteY26" fmla="*/ 2205695 h 2205745"/>
                <a:gd name="connsiteX27" fmla="*/ 1776657 w 2481888"/>
                <a:gd name="connsiteY27" fmla="*/ 1872320 h 2205745"/>
                <a:gd name="connsiteX28" fmla="*/ 1846507 w 2481888"/>
                <a:gd name="connsiteY28" fmla="*/ 1818345 h 2205745"/>
                <a:gd name="connsiteX29" fmla="*/ 1878257 w 2481888"/>
                <a:gd name="connsiteY29" fmla="*/ 1688170 h 2205745"/>
                <a:gd name="connsiteX30" fmla="*/ 1881432 w 2481888"/>
                <a:gd name="connsiteY30" fmla="*/ 1456395 h 2205745"/>
                <a:gd name="connsiteX31" fmla="*/ 1868732 w 2481888"/>
                <a:gd name="connsiteY31" fmla="*/ 1062695 h 2205745"/>
                <a:gd name="connsiteX32" fmla="*/ 1805232 w 2481888"/>
                <a:gd name="connsiteY32" fmla="*/ 707095 h 2205745"/>
                <a:gd name="connsiteX33" fmla="*/ 1805232 w 2481888"/>
                <a:gd name="connsiteY33" fmla="*/ 656295 h 2205745"/>
                <a:gd name="connsiteX34" fmla="*/ 1919532 w 2481888"/>
                <a:gd name="connsiteY34" fmla="*/ 910295 h 2205745"/>
                <a:gd name="connsiteX35" fmla="*/ 2033832 w 2481888"/>
                <a:gd name="connsiteY35" fmla="*/ 1215095 h 2205745"/>
                <a:gd name="connsiteX36" fmla="*/ 2046532 w 2481888"/>
                <a:gd name="connsiteY36" fmla="*/ 1303995 h 2205745"/>
                <a:gd name="connsiteX37" fmla="*/ 2071932 w 2481888"/>
                <a:gd name="connsiteY37" fmla="*/ 1342095 h 2205745"/>
                <a:gd name="connsiteX38" fmla="*/ 2211632 w 2481888"/>
                <a:gd name="connsiteY38" fmla="*/ 1291295 h 2205745"/>
                <a:gd name="connsiteX39" fmla="*/ 2389432 w 2481888"/>
                <a:gd name="connsiteY39" fmla="*/ 1240495 h 2205745"/>
                <a:gd name="connsiteX40" fmla="*/ 2478332 w 2481888"/>
                <a:gd name="connsiteY40" fmla="*/ 1189695 h 2205745"/>
                <a:gd name="connsiteX41" fmla="*/ 2465632 w 2481888"/>
                <a:gd name="connsiteY41" fmla="*/ 1164295 h 2205745"/>
                <a:gd name="connsiteX42" fmla="*/ 2338632 w 2481888"/>
                <a:gd name="connsiteY42" fmla="*/ 910295 h 2205745"/>
                <a:gd name="connsiteX43" fmla="*/ 2122732 w 2481888"/>
                <a:gd name="connsiteY43" fmla="*/ 478495 h 2205745"/>
                <a:gd name="connsiteX44" fmla="*/ 1970332 w 2481888"/>
                <a:gd name="connsiteY44" fmla="*/ 262595 h 2205745"/>
                <a:gd name="connsiteX45" fmla="*/ 1817932 w 2481888"/>
                <a:gd name="connsiteY45" fmla="*/ 122895 h 2205745"/>
                <a:gd name="connsiteX46" fmla="*/ 1690932 w 2481888"/>
                <a:gd name="connsiteY46" fmla="*/ 84795 h 2205745"/>
                <a:gd name="connsiteX47" fmla="*/ 1500432 w 2481888"/>
                <a:gd name="connsiteY47" fmla="*/ 33995 h 2205745"/>
                <a:gd name="connsiteX48" fmla="*/ 1462332 w 2481888"/>
                <a:gd name="connsiteY48" fmla="*/ 33995 h 2205745"/>
                <a:gd name="connsiteX49" fmla="*/ 1348032 w 2481888"/>
                <a:gd name="connsiteY49" fmla="*/ 300695 h 2205745"/>
                <a:gd name="connsiteX50" fmla="*/ 1284532 w 2481888"/>
                <a:gd name="connsiteY50" fmla="*/ 440395 h 2205745"/>
                <a:gd name="connsiteX51" fmla="*/ 1182932 w 2481888"/>
                <a:gd name="connsiteY51" fmla="*/ 148295 h 2205745"/>
                <a:gd name="connsiteX52" fmla="*/ 1081332 w 2481888"/>
                <a:gd name="connsiteY52" fmla="*/ 8595 h 2205745"/>
                <a:gd name="connsiteX0" fmla="*/ 1081332 w 2481888"/>
                <a:gd name="connsiteY0" fmla="*/ 8595 h 1897415"/>
                <a:gd name="connsiteX1" fmla="*/ 928932 w 2481888"/>
                <a:gd name="connsiteY1" fmla="*/ 21295 h 1897415"/>
                <a:gd name="connsiteX2" fmla="*/ 738432 w 2481888"/>
                <a:gd name="connsiteY2" fmla="*/ 72095 h 1897415"/>
                <a:gd name="connsiteX3" fmla="*/ 560632 w 2481888"/>
                <a:gd name="connsiteY3" fmla="*/ 135595 h 1897415"/>
                <a:gd name="connsiteX4" fmla="*/ 382832 w 2481888"/>
                <a:gd name="connsiteY4" fmla="*/ 389595 h 1897415"/>
                <a:gd name="connsiteX5" fmla="*/ 217732 w 2481888"/>
                <a:gd name="connsiteY5" fmla="*/ 745195 h 1897415"/>
                <a:gd name="connsiteX6" fmla="*/ 128832 w 2481888"/>
                <a:gd name="connsiteY6" fmla="*/ 961095 h 1897415"/>
                <a:gd name="connsiteX7" fmla="*/ 1832 w 2481888"/>
                <a:gd name="connsiteY7" fmla="*/ 1126195 h 1897415"/>
                <a:gd name="connsiteX8" fmla="*/ 78032 w 2481888"/>
                <a:gd name="connsiteY8" fmla="*/ 1151595 h 1897415"/>
                <a:gd name="connsiteX9" fmla="*/ 389182 w 2481888"/>
                <a:gd name="connsiteY9" fmla="*/ 1284945 h 1897415"/>
                <a:gd name="connsiteX10" fmla="*/ 433632 w 2481888"/>
                <a:gd name="connsiteY10" fmla="*/ 1176995 h 1897415"/>
                <a:gd name="connsiteX11" fmla="*/ 662232 w 2481888"/>
                <a:gd name="connsiteY11" fmla="*/ 707095 h 1897415"/>
                <a:gd name="connsiteX12" fmla="*/ 700332 w 2481888"/>
                <a:gd name="connsiteY12" fmla="*/ 592795 h 1897415"/>
                <a:gd name="connsiteX13" fmla="*/ 547932 w 2481888"/>
                <a:gd name="connsiteY13" fmla="*/ 1338467 h 1897415"/>
                <a:gd name="connsiteX14" fmla="*/ 531150 w 2481888"/>
                <a:gd name="connsiteY14" fmla="*/ 1620134 h 1897415"/>
                <a:gd name="connsiteX15" fmla="*/ 584218 w 2481888"/>
                <a:gd name="connsiteY15" fmla="*/ 1672295 h 1897415"/>
                <a:gd name="connsiteX16" fmla="*/ 985175 w 2481888"/>
                <a:gd name="connsiteY16" fmla="*/ 1797480 h 1897415"/>
                <a:gd name="connsiteX17" fmla="*/ 1179304 w 2481888"/>
                <a:gd name="connsiteY17" fmla="*/ 1837395 h 1897415"/>
                <a:gd name="connsiteX18" fmla="*/ 1270018 w 2481888"/>
                <a:gd name="connsiteY18" fmla="*/ 1837395 h 1897415"/>
                <a:gd name="connsiteX19" fmla="*/ 1277729 w 2481888"/>
                <a:gd name="connsiteY19" fmla="*/ 1844198 h 1897415"/>
                <a:gd name="connsiteX20" fmla="*/ 1305850 w 2481888"/>
                <a:gd name="connsiteY20" fmla="*/ 1842838 h 1897415"/>
                <a:gd name="connsiteX21" fmla="*/ 1369590 w 2481888"/>
                <a:gd name="connsiteY21" fmla="*/ 1841770 h 1897415"/>
                <a:gd name="connsiteX22" fmla="*/ 1377060 w 2481888"/>
                <a:gd name="connsiteY22" fmla="*/ 1838302 h 1897415"/>
                <a:gd name="connsiteX23" fmla="*/ 1376607 w 2481888"/>
                <a:gd name="connsiteY23" fmla="*/ 1846013 h 1897415"/>
                <a:gd name="connsiteX24" fmla="*/ 1455075 w 2481888"/>
                <a:gd name="connsiteY24" fmla="*/ 1839209 h 1897415"/>
                <a:gd name="connsiteX25" fmla="*/ 1514947 w 2481888"/>
                <a:gd name="connsiteY25" fmla="*/ 1897266 h 1897415"/>
                <a:gd name="connsiteX26" fmla="*/ 1627432 w 2481888"/>
                <a:gd name="connsiteY26" fmla="*/ 1856445 h 1897415"/>
                <a:gd name="connsiteX27" fmla="*/ 1776657 w 2481888"/>
                <a:gd name="connsiteY27" fmla="*/ 1872320 h 1897415"/>
                <a:gd name="connsiteX28" fmla="*/ 1846507 w 2481888"/>
                <a:gd name="connsiteY28" fmla="*/ 1818345 h 1897415"/>
                <a:gd name="connsiteX29" fmla="*/ 1878257 w 2481888"/>
                <a:gd name="connsiteY29" fmla="*/ 1688170 h 1897415"/>
                <a:gd name="connsiteX30" fmla="*/ 1881432 w 2481888"/>
                <a:gd name="connsiteY30" fmla="*/ 1456395 h 1897415"/>
                <a:gd name="connsiteX31" fmla="*/ 1868732 w 2481888"/>
                <a:gd name="connsiteY31" fmla="*/ 1062695 h 1897415"/>
                <a:gd name="connsiteX32" fmla="*/ 1805232 w 2481888"/>
                <a:gd name="connsiteY32" fmla="*/ 707095 h 1897415"/>
                <a:gd name="connsiteX33" fmla="*/ 1805232 w 2481888"/>
                <a:gd name="connsiteY33" fmla="*/ 656295 h 1897415"/>
                <a:gd name="connsiteX34" fmla="*/ 1919532 w 2481888"/>
                <a:gd name="connsiteY34" fmla="*/ 910295 h 1897415"/>
                <a:gd name="connsiteX35" fmla="*/ 2033832 w 2481888"/>
                <a:gd name="connsiteY35" fmla="*/ 1215095 h 1897415"/>
                <a:gd name="connsiteX36" fmla="*/ 2046532 w 2481888"/>
                <a:gd name="connsiteY36" fmla="*/ 1303995 h 1897415"/>
                <a:gd name="connsiteX37" fmla="*/ 2071932 w 2481888"/>
                <a:gd name="connsiteY37" fmla="*/ 1342095 h 1897415"/>
                <a:gd name="connsiteX38" fmla="*/ 2211632 w 2481888"/>
                <a:gd name="connsiteY38" fmla="*/ 1291295 h 1897415"/>
                <a:gd name="connsiteX39" fmla="*/ 2389432 w 2481888"/>
                <a:gd name="connsiteY39" fmla="*/ 1240495 h 1897415"/>
                <a:gd name="connsiteX40" fmla="*/ 2478332 w 2481888"/>
                <a:gd name="connsiteY40" fmla="*/ 1189695 h 1897415"/>
                <a:gd name="connsiteX41" fmla="*/ 2465632 w 2481888"/>
                <a:gd name="connsiteY41" fmla="*/ 1164295 h 1897415"/>
                <a:gd name="connsiteX42" fmla="*/ 2338632 w 2481888"/>
                <a:gd name="connsiteY42" fmla="*/ 910295 h 1897415"/>
                <a:gd name="connsiteX43" fmla="*/ 2122732 w 2481888"/>
                <a:gd name="connsiteY43" fmla="*/ 478495 h 1897415"/>
                <a:gd name="connsiteX44" fmla="*/ 1970332 w 2481888"/>
                <a:gd name="connsiteY44" fmla="*/ 262595 h 1897415"/>
                <a:gd name="connsiteX45" fmla="*/ 1817932 w 2481888"/>
                <a:gd name="connsiteY45" fmla="*/ 122895 h 1897415"/>
                <a:gd name="connsiteX46" fmla="*/ 1690932 w 2481888"/>
                <a:gd name="connsiteY46" fmla="*/ 84795 h 1897415"/>
                <a:gd name="connsiteX47" fmla="*/ 1500432 w 2481888"/>
                <a:gd name="connsiteY47" fmla="*/ 33995 h 1897415"/>
                <a:gd name="connsiteX48" fmla="*/ 1462332 w 2481888"/>
                <a:gd name="connsiteY48" fmla="*/ 33995 h 1897415"/>
                <a:gd name="connsiteX49" fmla="*/ 1348032 w 2481888"/>
                <a:gd name="connsiteY49" fmla="*/ 300695 h 1897415"/>
                <a:gd name="connsiteX50" fmla="*/ 1284532 w 2481888"/>
                <a:gd name="connsiteY50" fmla="*/ 440395 h 1897415"/>
                <a:gd name="connsiteX51" fmla="*/ 1182932 w 2481888"/>
                <a:gd name="connsiteY51" fmla="*/ 148295 h 1897415"/>
                <a:gd name="connsiteX52" fmla="*/ 1081332 w 2481888"/>
                <a:gd name="connsiteY52" fmla="*/ 8595 h 1897415"/>
                <a:gd name="connsiteX0" fmla="*/ 1081332 w 2481888"/>
                <a:gd name="connsiteY0" fmla="*/ 8595 h 1873583"/>
                <a:gd name="connsiteX1" fmla="*/ 928932 w 2481888"/>
                <a:gd name="connsiteY1" fmla="*/ 21295 h 1873583"/>
                <a:gd name="connsiteX2" fmla="*/ 738432 w 2481888"/>
                <a:gd name="connsiteY2" fmla="*/ 72095 h 1873583"/>
                <a:gd name="connsiteX3" fmla="*/ 560632 w 2481888"/>
                <a:gd name="connsiteY3" fmla="*/ 135595 h 1873583"/>
                <a:gd name="connsiteX4" fmla="*/ 382832 w 2481888"/>
                <a:gd name="connsiteY4" fmla="*/ 389595 h 1873583"/>
                <a:gd name="connsiteX5" fmla="*/ 217732 w 2481888"/>
                <a:gd name="connsiteY5" fmla="*/ 745195 h 1873583"/>
                <a:gd name="connsiteX6" fmla="*/ 128832 w 2481888"/>
                <a:gd name="connsiteY6" fmla="*/ 961095 h 1873583"/>
                <a:gd name="connsiteX7" fmla="*/ 1832 w 2481888"/>
                <a:gd name="connsiteY7" fmla="*/ 1126195 h 1873583"/>
                <a:gd name="connsiteX8" fmla="*/ 78032 w 2481888"/>
                <a:gd name="connsiteY8" fmla="*/ 1151595 h 1873583"/>
                <a:gd name="connsiteX9" fmla="*/ 389182 w 2481888"/>
                <a:gd name="connsiteY9" fmla="*/ 1284945 h 1873583"/>
                <a:gd name="connsiteX10" fmla="*/ 433632 w 2481888"/>
                <a:gd name="connsiteY10" fmla="*/ 1176995 h 1873583"/>
                <a:gd name="connsiteX11" fmla="*/ 662232 w 2481888"/>
                <a:gd name="connsiteY11" fmla="*/ 707095 h 1873583"/>
                <a:gd name="connsiteX12" fmla="*/ 700332 w 2481888"/>
                <a:gd name="connsiteY12" fmla="*/ 592795 h 1873583"/>
                <a:gd name="connsiteX13" fmla="*/ 547932 w 2481888"/>
                <a:gd name="connsiteY13" fmla="*/ 1338467 h 1873583"/>
                <a:gd name="connsiteX14" fmla="*/ 531150 w 2481888"/>
                <a:gd name="connsiteY14" fmla="*/ 1620134 h 1873583"/>
                <a:gd name="connsiteX15" fmla="*/ 584218 w 2481888"/>
                <a:gd name="connsiteY15" fmla="*/ 1672295 h 1873583"/>
                <a:gd name="connsiteX16" fmla="*/ 985175 w 2481888"/>
                <a:gd name="connsiteY16" fmla="*/ 1797480 h 1873583"/>
                <a:gd name="connsiteX17" fmla="*/ 1179304 w 2481888"/>
                <a:gd name="connsiteY17" fmla="*/ 1837395 h 1873583"/>
                <a:gd name="connsiteX18" fmla="*/ 1270018 w 2481888"/>
                <a:gd name="connsiteY18" fmla="*/ 1837395 h 1873583"/>
                <a:gd name="connsiteX19" fmla="*/ 1277729 w 2481888"/>
                <a:gd name="connsiteY19" fmla="*/ 1844198 h 1873583"/>
                <a:gd name="connsiteX20" fmla="*/ 1305850 w 2481888"/>
                <a:gd name="connsiteY20" fmla="*/ 1842838 h 1873583"/>
                <a:gd name="connsiteX21" fmla="*/ 1369590 w 2481888"/>
                <a:gd name="connsiteY21" fmla="*/ 1841770 h 1873583"/>
                <a:gd name="connsiteX22" fmla="*/ 1377060 w 2481888"/>
                <a:gd name="connsiteY22" fmla="*/ 1838302 h 1873583"/>
                <a:gd name="connsiteX23" fmla="*/ 1376607 w 2481888"/>
                <a:gd name="connsiteY23" fmla="*/ 1846013 h 1873583"/>
                <a:gd name="connsiteX24" fmla="*/ 1455075 w 2481888"/>
                <a:gd name="connsiteY24" fmla="*/ 1839209 h 1873583"/>
                <a:gd name="connsiteX25" fmla="*/ 1518122 w 2481888"/>
                <a:gd name="connsiteY25" fmla="*/ 1855991 h 1873583"/>
                <a:gd name="connsiteX26" fmla="*/ 1627432 w 2481888"/>
                <a:gd name="connsiteY26" fmla="*/ 1856445 h 1873583"/>
                <a:gd name="connsiteX27" fmla="*/ 1776657 w 2481888"/>
                <a:gd name="connsiteY27" fmla="*/ 1872320 h 1873583"/>
                <a:gd name="connsiteX28" fmla="*/ 1846507 w 2481888"/>
                <a:gd name="connsiteY28" fmla="*/ 1818345 h 1873583"/>
                <a:gd name="connsiteX29" fmla="*/ 1878257 w 2481888"/>
                <a:gd name="connsiteY29" fmla="*/ 1688170 h 1873583"/>
                <a:gd name="connsiteX30" fmla="*/ 1881432 w 2481888"/>
                <a:gd name="connsiteY30" fmla="*/ 1456395 h 1873583"/>
                <a:gd name="connsiteX31" fmla="*/ 1868732 w 2481888"/>
                <a:gd name="connsiteY31" fmla="*/ 1062695 h 1873583"/>
                <a:gd name="connsiteX32" fmla="*/ 1805232 w 2481888"/>
                <a:gd name="connsiteY32" fmla="*/ 707095 h 1873583"/>
                <a:gd name="connsiteX33" fmla="*/ 1805232 w 2481888"/>
                <a:gd name="connsiteY33" fmla="*/ 656295 h 1873583"/>
                <a:gd name="connsiteX34" fmla="*/ 1919532 w 2481888"/>
                <a:gd name="connsiteY34" fmla="*/ 910295 h 1873583"/>
                <a:gd name="connsiteX35" fmla="*/ 2033832 w 2481888"/>
                <a:gd name="connsiteY35" fmla="*/ 1215095 h 1873583"/>
                <a:gd name="connsiteX36" fmla="*/ 2046532 w 2481888"/>
                <a:gd name="connsiteY36" fmla="*/ 1303995 h 1873583"/>
                <a:gd name="connsiteX37" fmla="*/ 2071932 w 2481888"/>
                <a:gd name="connsiteY37" fmla="*/ 1342095 h 1873583"/>
                <a:gd name="connsiteX38" fmla="*/ 2211632 w 2481888"/>
                <a:gd name="connsiteY38" fmla="*/ 1291295 h 1873583"/>
                <a:gd name="connsiteX39" fmla="*/ 2389432 w 2481888"/>
                <a:gd name="connsiteY39" fmla="*/ 1240495 h 1873583"/>
                <a:gd name="connsiteX40" fmla="*/ 2478332 w 2481888"/>
                <a:gd name="connsiteY40" fmla="*/ 1189695 h 1873583"/>
                <a:gd name="connsiteX41" fmla="*/ 2465632 w 2481888"/>
                <a:gd name="connsiteY41" fmla="*/ 1164295 h 1873583"/>
                <a:gd name="connsiteX42" fmla="*/ 2338632 w 2481888"/>
                <a:gd name="connsiteY42" fmla="*/ 910295 h 1873583"/>
                <a:gd name="connsiteX43" fmla="*/ 2122732 w 2481888"/>
                <a:gd name="connsiteY43" fmla="*/ 478495 h 1873583"/>
                <a:gd name="connsiteX44" fmla="*/ 1970332 w 2481888"/>
                <a:gd name="connsiteY44" fmla="*/ 262595 h 1873583"/>
                <a:gd name="connsiteX45" fmla="*/ 1817932 w 2481888"/>
                <a:gd name="connsiteY45" fmla="*/ 122895 h 1873583"/>
                <a:gd name="connsiteX46" fmla="*/ 1690932 w 2481888"/>
                <a:gd name="connsiteY46" fmla="*/ 84795 h 1873583"/>
                <a:gd name="connsiteX47" fmla="*/ 1500432 w 2481888"/>
                <a:gd name="connsiteY47" fmla="*/ 33995 h 1873583"/>
                <a:gd name="connsiteX48" fmla="*/ 1462332 w 2481888"/>
                <a:gd name="connsiteY48" fmla="*/ 33995 h 1873583"/>
                <a:gd name="connsiteX49" fmla="*/ 1348032 w 2481888"/>
                <a:gd name="connsiteY49" fmla="*/ 300695 h 1873583"/>
                <a:gd name="connsiteX50" fmla="*/ 1284532 w 2481888"/>
                <a:gd name="connsiteY50" fmla="*/ 440395 h 1873583"/>
                <a:gd name="connsiteX51" fmla="*/ 1182932 w 2481888"/>
                <a:gd name="connsiteY51" fmla="*/ 148295 h 1873583"/>
                <a:gd name="connsiteX52" fmla="*/ 1081332 w 2481888"/>
                <a:gd name="connsiteY52" fmla="*/ 8595 h 1873583"/>
                <a:gd name="connsiteX0" fmla="*/ 1081332 w 2481888"/>
                <a:gd name="connsiteY0" fmla="*/ 8595 h 1873583"/>
                <a:gd name="connsiteX1" fmla="*/ 928932 w 2481888"/>
                <a:gd name="connsiteY1" fmla="*/ 21295 h 1873583"/>
                <a:gd name="connsiteX2" fmla="*/ 738432 w 2481888"/>
                <a:gd name="connsiteY2" fmla="*/ 72095 h 1873583"/>
                <a:gd name="connsiteX3" fmla="*/ 560632 w 2481888"/>
                <a:gd name="connsiteY3" fmla="*/ 135595 h 1873583"/>
                <a:gd name="connsiteX4" fmla="*/ 382832 w 2481888"/>
                <a:gd name="connsiteY4" fmla="*/ 389595 h 1873583"/>
                <a:gd name="connsiteX5" fmla="*/ 217732 w 2481888"/>
                <a:gd name="connsiteY5" fmla="*/ 745195 h 1873583"/>
                <a:gd name="connsiteX6" fmla="*/ 128832 w 2481888"/>
                <a:gd name="connsiteY6" fmla="*/ 961095 h 1873583"/>
                <a:gd name="connsiteX7" fmla="*/ 1832 w 2481888"/>
                <a:gd name="connsiteY7" fmla="*/ 1126195 h 1873583"/>
                <a:gd name="connsiteX8" fmla="*/ 78032 w 2481888"/>
                <a:gd name="connsiteY8" fmla="*/ 1151595 h 1873583"/>
                <a:gd name="connsiteX9" fmla="*/ 389182 w 2481888"/>
                <a:gd name="connsiteY9" fmla="*/ 1284945 h 1873583"/>
                <a:gd name="connsiteX10" fmla="*/ 433632 w 2481888"/>
                <a:gd name="connsiteY10" fmla="*/ 1176995 h 1873583"/>
                <a:gd name="connsiteX11" fmla="*/ 662232 w 2481888"/>
                <a:gd name="connsiteY11" fmla="*/ 707095 h 1873583"/>
                <a:gd name="connsiteX12" fmla="*/ 700332 w 2481888"/>
                <a:gd name="connsiteY12" fmla="*/ 592795 h 1873583"/>
                <a:gd name="connsiteX13" fmla="*/ 547932 w 2481888"/>
                <a:gd name="connsiteY13" fmla="*/ 1338467 h 1873583"/>
                <a:gd name="connsiteX14" fmla="*/ 531150 w 2481888"/>
                <a:gd name="connsiteY14" fmla="*/ 1620134 h 1873583"/>
                <a:gd name="connsiteX15" fmla="*/ 584218 w 2481888"/>
                <a:gd name="connsiteY15" fmla="*/ 1672295 h 1873583"/>
                <a:gd name="connsiteX16" fmla="*/ 985175 w 2481888"/>
                <a:gd name="connsiteY16" fmla="*/ 1797480 h 1873583"/>
                <a:gd name="connsiteX17" fmla="*/ 1179304 w 2481888"/>
                <a:gd name="connsiteY17" fmla="*/ 1837395 h 1873583"/>
                <a:gd name="connsiteX18" fmla="*/ 1270018 w 2481888"/>
                <a:gd name="connsiteY18" fmla="*/ 1837395 h 1873583"/>
                <a:gd name="connsiteX19" fmla="*/ 1277729 w 2481888"/>
                <a:gd name="connsiteY19" fmla="*/ 1844198 h 1873583"/>
                <a:gd name="connsiteX20" fmla="*/ 1305850 w 2481888"/>
                <a:gd name="connsiteY20" fmla="*/ 1842838 h 1873583"/>
                <a:gd name="connsiteX21" fmla="*/ 1369590 w 2481888"/>
                <a:gd name="connsiteY21" fmla="*/ 1841770 h 1873583"/>
                <a:gd name="connsiteX22" fmla="*/ 1377060 w 2481888"/>
                <a:gd name="connsiteY22" fmla="*/ 1838302 h 1873583"/>
                <a:gd name="connsiteX23" fmla="*/ 1376607 w 2481888"/>
                <a:gd name="connsiteY23" fmla="*/ 1846013 h 1873583"/>
                <a:gd name="connsiteX24" fmla="*/ 1455075 w 2481888"/>
                <a:gd name="connsiteY24" fmla="*/ 1867784 h 1873583"/>
                <a:gd name="connsiteX25" fmla="*/ 1518122 w 2481888"/>
                <a:gd name="connsiteY25" fmla="*/ 1855991 h 1873583"/>
                <a:gd name="connsiteX26" fmla="*/ 1627432 w 2481888"/>
                <a:gd name="connsiteY26" fmla="*/ 1856445 h 1873583"/>
                <a:gd name="connsiteX27" fmla="*/ 1776657 w 2481888"/>
                <a:gd name="connsiteY27" fmla="*/ 1872320 h 1873583"/>
                <a:gd name="connsiteX28" fmla="*/ 1846507 w 2481888"/>
                <a:gd name="connsiteY28" fmla="*/ 1818345 h 1873583"/>
                <a:gd name="connsiteX29" fmla="*/ 1878257 w 2481888"/>
                <a:gd name="connsiteY29" fmla="*/ 1688170 h 1873583"/>
                <a:gd name="connsiteX30" fmla="*/ 1881432 w 2481888"/>
                <a:gd name="connsiteY30" fmla="*/ 1456395 h 1873583"/>
                <a:gd name="connsiteX31" fmla="*/ 1868732 w 2481888"/>
                <a:gd name="connsiteY31" fmla="*/ 1062695 h 1873583"/>
                <a:gd name="connsiteX32" fmla="*/ 1805232 w 2481888"/>
                <a:gd name="connsiteY32" fmla="*/ 707095 h 1873583"/>
                <a:gd name="connsiteX33" fmla="*/ 1805232 w 2481888"/>
                <a:gd name="connsiteY33" fmla="*/ 656295 h 1873583"/>
                <a:gd name="connsiteX34" fmla="*/ 1919532 w 2481888"/>
                <a:gd name="connsiteY34" fmla="*/ 910295 h 1873583"/>
                <a:gd name="connsiteX35" fmla="*/ 2033832 w 2481888"/>
                <a:gd name="connsiteY35" fmla="*/ 1215095 h 1873583"/>
                <a:gd name="connsiteX36" fmla="*/ 2046532 w 2481888"/>
                <a:gd name="connsiteY36" fmla="*/ 1303995 h 1873583"/>
                <a:gd name="connsiteX37" fmla="*/ 2071932 w 2481888"/>
                <a:gd name="connsiteY37" fmla="*/ 1342095 h 1873583"/>
                <a:gd name="connsiteX38" fmla="*/ 2211632 w 2481888"/>
                <a:gd name="connsiteY38" fmla="*/ 1291295 h 1873583"/>
                <a:gd name="connsiteX39" fmla="*/ 2389432 w 2481888"/>
                <a:gd name="connsiteY39" fmla="*/ 1240495 h 1873583"/>
                <a:gd name="connsiteX40" fmla="*/ 2478332 w 2481888"/>
                <a:gd name="connsiteY40" fmla="*/ 1189695 h 1873583"/>
                <a:gd name="connsiteX41" fmla="*/ 2465632 w 2481888"/>
                <a:gd name="connsiteY41" fmla="*/ 1164295 h 1873583"/>
                <a:gd name="connsiteX42" fmla="*/ 2338632 w 2481888"/>
                <a:gd name="connsiteY42" fmla="*/ 910295 h 1873583"/>
                <a:gd name="connsiteX43" fmla="*/ 2122732 w 2481888"/>
                <a:gd name="connsiteY43" fmla="*/ 478495 h 1873583"/>
                <a:gd name="connsiteX44" fmla="*/ 1970332 w 2481888"/>
                <a:gd name="connsiteY44" fmla="*/ 262595 h 1873583"/>
                <a:gd name="connsiteX45" fmla="*/ 1817932 w 2481888"/>
                <a:gd name="connsiteY45" fmla="*/ 122895 h 1873583"/>
                <a:gd name="connsiteX46" fmla="*/ 1690932 w 2481888"/>
                <a:gd name="connsiteY46" fmla="*/ 84795 h 1873583"/>
                <a:gd name="connsiteX47" fmla="*/ 1500432 w 2481888"/>
                <a:gd name="connsiteY47" fmla="*/ 33995 h 1873583"/>
                <a:gd name="connsiteX48" fmla="*/ 1462332 w 2481888"/>
                <a:gd name="connsiteY48" fmla="*/ 33995 h 1873583"/>
                <a:gd name="connsiteX49" fmla="*/ 1348032 w 2481888"/>
                <a:gd name="connsiteY49" fmla="*/ 300695 h 1873583"/>
                <a:gd name="connsiteX50" fmla="*/ 1284532 w 2481888"/>
                <a:gd name="connsiteY50" fmla="*/ 440395 h 1873583"/>
                <a:gd name="connsiteX51" fmla="*/ 1182932 w 2481888"/>
                <a:gd name="connsiteY51" fmla="*/ 148295 h 1873583"/>
                <a:gd name="connsiteX52" fmla="*/ 1081332 w 2481888"/>
                <a:gd name="connsiteY52" fmla="*/ 8595 h 1873583"/>
                <a:gd name="connsiteX0" fmla="*/ 1081332 w 2481888"/>
                <a:gd name="connsiteY0" fmla="*/ 8595 h 1867947"/>
                <a:gd name="connsiteX1" fmla="*/ 928932 w 2481888"/>
                <a:gd name="connsiteY1" fmla="*/ 21295 h 1867947"/>
                <a:gd name="connsiteX2" fmla="*/ 738432 w 2481888"/>
                <a:gd name="connsiteY2" fmla="*/ 72095 h 1867947"/>
                <a:gd name="connsiteX3" fmla="*/ 560632 w 2481888"/>
                <a:gd name="connsiteY3" fmla="*/ 135595 h 1867947"/>
                <a:gd name="connsiteX4" fmla="*/ 382832 w 2481888"/>
                <a:gd name="connsiteY4" fmla="*/ 389595 h 1867947"/>
                <a:gd name="connsiteX5" fmla="*/ 217732 w 2481888"/>
                <a:gd name="connsiteY5" fmla="*/ 745195 h 1867947"/>
                <a:gd name="connsiteX6" fmla="*/ 128832 w 2481888"/>
                <a:gd name="connsiteY6" fmla="*/ 961095 h 1867947"/>
                <a:gd name="connsiteX7" fmla="*/ 1832 w 2481888"/>
                <a:gd name="connsiteY7" fmla="*/ 1126195 h 1867947"/>
                <a:gd name="connsiteX8" fmla="*/ 78032 w 2481888"/>
                <a:gd name="connsiteY8" fmla="*/ 1151595 h 1867947"/>
                <a:gd name="connsiteX9" fmla="*/ 389182 w 2481888"/>
                <a:gd name="connsiteY9" fmla="*/ 1284945 h 1867947"/>
                <a:gd name="connsiteX10" fmla="*/ 433632 w 2481888"/>
                <a:gd name="connsiteY10" fmla="*/ 1176995 h 1867947"/>
                <a:gd name="connsiteX11" fmla="*/ 662232 w 2481888"/>
                <a:gd name="connsiteY11" fmla="*/ 707095 h 1867947"/>
                <a:gd name="connsiteX12" fmla="*/ 700332 w 2481888"/>
                <a:gd name="connsiteY12" fmla="*/ 592795 h 1867947"/>
                <a:gd name="connsiteX13" fmla="*/ 547932 w 2481888"/>
                <a:gd name="connsiteY13" fmla="*/ 1338467 h 1867947"/>
                <a:gd name="connsiteX14" fmla="*/ 531150 w 2481888"/>
                <a:gd name="connsiteY14" fmla="*/ 1620134 h 1867947"/>
                <a:gd name="connsiteX15" fmla="*/ 584218 w 2481888"/>
                <a:gd name="connsiteY15" fmla="*/ 1672295 h 1867947"/>
                <a:gd name="connsiteX16" fmla="*/ 985175 w 2481888"/>
                <a:gd name="connsiteY16" fmla="*/ 1797480 h 1867947"/>
                <a:gd name="connsiteX17" fmla="*/ 1179304 w 2481888"/>
                <a:gd name="connsiteY17" fmla="*/ 1837395 h 1867947"/>
                <a:gd name="connsiteX18" fmla="*/ 1270018 w 2481888"/>
                <a:gd name="connsiteY18" fmla="*/ 1837395 h 1867947"/>
                <a:gd name="connsiteX19" fmla="*/ 1277729 w 2481888"/>
                <a:gd name="connsiteY19" fmla="*/ 1844198 h 1867947"/>
                <a:gd name="connsiteX20" fmla="*/ 1305850 w 2481888"/>
                <a:gd name="connsiteY20" fmla="*/ 1842838 h 1867947"/>
                <a:gd name="connsiteX21" fmla="*/ 1369590 w 2481888"/>
                <a:gd name="connsiteY21" fmla="*/ 1841770 h 1867947"/>
                <a:gd name="connsiteX22" fmla="*/ 1377060 w 2481888"/>
                <a:gd name="connsiteY22" fmla="*/ 1838302 h 1867947"/>
                <a:gd name="connsiteX23" fmla="*/ 1376607 w 2481888"/>
                <a:gd name="connsiteY23" fmla="*/ 1846013 h 1867947"/>
                <a:gd name="connsiteX24" fmla="*/ 1455075 w 2481888"/>
                <a:gd name="connsiteY24" fmla="*/ 1867784 h 1867947"/>
                <a:gd name="connsiteX25" fmla="*/ 1518122 w 2481888"/>
                <a:gd name="connsiteY25" fmla="*/ 1855991 h 1867947"/>
                <a:gd name="connsiteX26" fmla="*/ 1627432 w 2481888"/>
                <a:gd name="connsiteY26" fmla="*/ 1856445 h 1867947"/>
                <a:gd name="connsiteX27" fmla="*/ 1763957 w 2481888"/>
                <a:gd name="connsiteY27" fmla="*/ 1840570 h 1867947"/>
                <a:gd name="connsiteX28" fmla="*/ 1846507 w 2481888"/>
                <a:gd name="connsiteY28" fmla="*/ 1818345 h 1867947"/>
                <a:gd name="connsiteX29" fmla="*/ 1878257 w 2481888"/>
                <a:gd name="connsiteY29" fmla="*/ 1688170 h 1867947"/>
                <a:gd name="connsiteX30" fmla="*/ 1881432 w 2481888"/>
                <a:gd name="connsiteY30" fmla="*/ 1456395 h 1867947"/>
                <a:gd name="connsiteX31" fmla="*/ 1868732 w 2481888"/>
                <a:gd name="connsiteY31" fmla="*/ 1062695 h 1867947"/>
                <a:gd name="connsiteX32" fmla="*/ 1805232 w 2481888"/>
                <a:gd name="connsiteY32" fmla="*/ 707095 h 1867947"/>
                <a:gd name="connsiteX33" fmla="*/ 1805232 w 2481888"/>
                <a:gd name="connsiteY33" fmla="*/ 656295 h 1867947"/>
                <a:gd name="connsiteX34" fmla="*/ 1919532 w 2481888"/>
                <a:gd name="connsiteY34" fmla="*/ 910295 h 1867947"/>
                <a:gd name="connsiteX35" fmla="*/ 2033832 w 2481888"/>
                <a:gd name="connsiteY35" fmla="*/ 1215095 h 1867947"/>
                <a:gd name="connsiteX36" fmla="*/ 2046532 w 2481888"/>
                <a:gd name="connsiteY36" fmla="*/ 1303995 h 1867947"/>
                <a:gd name="connsiteX37" fmla="*/ 2071932 w 2481888"/>
                <a:gd name="connsiteY37" fmla="*/ 1342095 h 1867947"/>
                <a:gd name="connsiteX38" fmla="*/ 2211632 w 2481888"/>
                <a:gd name="connsiteY38" fmla="*/ 1291295 h 1867947"/>
                <a:gd name="connsiteX39" fmla="*/ 2389432 w 2481888"/>
                <a:gd name="connsiteY39" fmla="*/ 1240495 h 1867947"/>
                <a:gd name="connsiteX40" fmla="*/ 2478332 w 2481888"/>
                <a:gd name="connsiteY40" fmla="*/ 1189695 h 1867947"/>
                <a:gd name="connsiteX41" fmla="*/ 2465632 w 2481888"/>
                <a:gd name="connsiteY41" fmla="*/ 1164295 h 1867947"/>
                <a:gd name="connsiteX42" fmla="*/ 2338632 w 2481888"/>
                <a:gd name="connsiteY42" fmla="*/ 910295 h 1867947"/>
                <a:gd name="connsiteX43" fmla="*/ 2122732 w 2481888"/>
                <a:gd name="connsiteY43" fmla="*/ 478495 h 1867947"/>
                <a:gd name="connsiteX44" fmla="*/ 1970332 w 2481888"/>
                <a:gd name="connsiteY44" fmla="*/ 262595 h 1867947"/>
                <a:gd name="connsiteX45" fmla="*/ 1817932 w 2481888"/>
                <a:gd name="connsiteY45" fmla="*/ 122895 h 1867947"/>
                <a:gd name="connsiteX46" fmla="*/ 1690932 w 2481888"/>
                <a:gd name="connsiteY46" fmla="*/ 84795 h 1867947"/>
                <a:gd name="connsiteX47" fmla="*/ 1500432 w 2481888"/>
                <a:gd name="connsiteY47" fmla="*/ 33995 h 1867947"/>
                <a:gd name="connsiteX48" fmla="*/ 1462332 w 2481888"/>
                <a:gd name="connsiteY48" fmla="*/ 33995 h 1867947"/>
                <a:gd name="connsiteX49" fmla="*/ 1348032 w 2481888"/>
                <a:gd name="connsiteY49" fmla="*/ 300695 h 1867947"/>
                <a:gd name="connsiteX50" fmla="*/ 1284532 w 2481888"/>
                <a:gd name="connsiteY50" fmla="*/ 440395 h 1867947"/>
                <a:gd name="connsiteX51" fmla="*/ 1182932 w 2481888"/>
                <a:gd name="connsiteY51" fmla="*/ 148295 h 1867947"/>
                <a:gd name="connsiteX52" fmla="*/ 1081332 w 2481888"/>
                <a:gd name="connsiteY52" fmla="*/ 8595 h 1867947"/>
                <a:gd name="connsiteX0" fmla="*/ 1044112 w 2444668"/>
                <a:gd name="connsiteY0" fmla="*/ 8595 h 1867947"/>
                <a:gd name="connsiteX1" fmla="*/ 891712 w 2444668"/>
                <a:gd name="connsiteY1" fmla="*/ 21295 h 1867947"/>
                <a:gd name="connsiteX2" fmla="*/ 701212 w 2444668"/>
                <a:gd name="connsiteY2" fmla="*/ 72095 h 1867947"/>
                <a:gd name="connsiteX3" fmla="*/ 523412 w 2444668"/>
                <a:gd name="connsiteY3" fmla="*/ 135595 h 1867947"/>
                <a:gd name="connsiteX4" fmla="*/ 345612 w 2444668"/>
                <a:gd name="connsiteY4" fmla="*/ 389595 h 1867947"/>
                <a:gd name="connsiteX5" fmla="*/ 180512 w 2444668"/>
                <a:gd name="connsiteY5" fmla="*/ 745195 h 1867947"/>
                <a:gd name="connsiteX6" fmla="*/ 91612 w 2444668"/>
                <a:gd name="connsiteY6" fmla="*/ 961095 h 1867947"/>
                <a:gd name="connsiteX7" fmla="*/ 9062 w 2444668"/>
                <a:gd name="connsiteY7" fmla="*/ 1123020 h 1867947"/>
                <a:gd name="connsiteX8" fmla="*/ 40812 w 2444668"/>
                <a:gd name="connsiteY8" fmla="*/ 1151595 h 1867947"/>
                <a:gd name="connsiteX9" fmla="*/ 351962 w 2444668"/>
                <a:gd name="connsiteY9" fmla="*/ 1284945 h 1867947"/>
                <a:gd name="connsiteX10" fmla="*/ 396412 w 2444668"/>
                <a:gd name="connsiteY10" fmla="*/ 1176995 h 1867947"/>
                <a:gd name="connsiteX11" fmla="*/ 625012 w 2444668"/>
                <a:gd name="connsiteY11" fmla="*/ 707095 h 1867947"/>
                <a:gd name="connsiteX12" fmla="*/ 663112 w 2444668"/>
                <a:gd name="connsiteY12" fmla="*/ 592795 h 1867947"/>
                <a:gd name="connsiteX13" fmla="*/ 510712 w 2444668"/>
                <a:gd name="connsiteY13" fmla="*/ 1338467 h 1867947"/>
                <a:gd name="connsiteX14" fmla="*/ 493930 w 2444668"/>
                <a:gd name="connsiteY14" fmla="*/ 1620134 h 1867947"/>
                <a:gd name="connsiteX15" fmla="*/ 546998 w 2444668"/>
                <a:gd name="connsiteY15" fmla="*/ 1672295 h 1867947"/>
                <a:gd name="connsiteX16" fmla="*/ 947955 w 2444668"/>
                <a:gd name="connsiteY16" fmla="*/ 1797480 h 1867947"/>
                <a:gd name="connsiteX17" fmla="*/ 1142084 w 2444668"/>
                <a:gd name="connsiteY17" fmla="*/ 1837395 h 1867947"/>
                <a:gd name="connsiteX18" fmla="*/ 1232798 w 2444668"/>
                <a:gd name="connsiteY18" fmla="*/ 1837395 h 1867947"/>
                <a:gd name="connsiteX19" fmla="*/ 1240509 w 2444668"/>
                <a:gd name="connsiteY19" fmla="*/ 1844198 h 1867947"/>
                <a:gd name="connsiteX20" fmla="*/ 1268630 w 2444668"/>
                <a:gd name="connsiteY20" fmla="*/ 1842838 h 1867947"/>
                <a:gd name="connsiteX21" fmla="*/ 1332370 w 2444668"/>
                <a:gd name="connsiteY21" fmla="*/ 1841770 h 1867947"/>
                <a:gd name="connsiteX22" fmla="*/ 1339840 w 2444668"/>
                <a:gd name="connsiteY22" fmla="*/ 1838302 h 1867947"/>
                <a:gd name="connsiteX23" fmla="*/ 1339387 w 2444668"/>
                <a:gd name="connsiteY23" fmla="*/ 1846013 h 1867947"/>
                <a:gd name="connsiteX24" fmla="*/ 1417855 w 2444668"/>
                <a:gd name="connsiteY24" fmla="*/ 1867784 h 1867947"/>
                <a:gd name="connsiteX25" fmla="*/ 1480902 w 2444668"/>
                <a:gd name="connsiteY25" fmla="*/ 1855991 h 1867947"/>
                <a:gd name="connsiteX26" fmla="*/ 1590212 w 2444668"/>
                <a:gd name="connsiteY26" fmla="*/ 1856445 h 1867947"/>
                <a:gd name="connsiteX27" fmla="*/ 1726737 w 2444668"/>
                <a:gd name="connsiteY27" fmla="*/ 1840570 h 1867947"/>
                <a:gd name="connsiteX28" fmla="*/ 1809287 w 2444668"/>
                <a:gd name="connsiteY28" fmla="*/ 1818345 h 1867947"/>
                <a:gd name="connsiteX29" fmla="*/ 1841037 w 2444668"/>
                <a:gd name="connsiteY29" fmla="*/ 1688170 h 1867947"/>
                <a:gd name="connsiteX30" fmla="*/ 1844212 w 2444668"/>
                <a:gd name="connsiteY30" fmla="*/ 1456395 h 1867947"/>
                <a:gd name="connsiteX31" fmla="*/ 1831512 w 2444668"/>
                <a:gd name="connsiteY31" fmla="*/ 1062695 h 1867947"/>
                <a:gd name="connsiteX32" fmla="*/ 1768012 w 2444668"/>
                <a:gd name="connsiteY32" fmla="*/ 707095 h 1867947"/>
                <a:gd name="connsiteX33" fmla="*/ 1768012 w 2444668"/>
                <a:gd name="connsiteY33" fmla="*/ 656295 h 1867947"/>
                <a:gd name="connsiteX34" fmla="*/ 1882312 w 2444668"/>
                <a:gd name="connsiteY34" fmla="*/ 910295 h 1867947"/>
                <a:gd name="connsiteX35" fmla="*/ 1996612 w 2444668"/>
                <a:gd name="connsiteY35" fmla="*/ 1215095 h 1867947"/>
                <a:gd name="connsiteX36" fmla="*/ 2009312 w 2444668"/>
                <a:gd name="connsiteY36" fmla="*/ 1303995 h 1867947"/>
                <a:gd name="connsiteX37" fmla="*/ 2034712 w 2444668"/>
                <a:gd name="connsiteY37" fmla="*/ 1342095 h 1867947"/>
                <a:gd name="connsiteX38" fmla="*/ 2174412 w 2444668"/>
                <a:gd name="connsiteY38" fmla="*/ 1291295 h 1867947"/>
                <a:gd name="connsiteX39" fmla="*/ 2352212 w 2444668"/>
                <a:gd name="connsiteY39" fmla="*/ 1240495 h 1867947"/>
                <a:gd name="connsiteX40" fmla="*/ 2441112 w 2444668"/>
                <a:gd name="connsiteY40" fmla="*/ 1189695 h 1867947"/>
                <a:gd name="connsiteX41" fmla="*/ 2428412 w 2444668"/>
                <a:gd name="connsiteY41" fmla="*/ 1164295 h 1867947"/>
                <a:gd name="connsiteX42" fmla="*/ 2301412 w 2444668"/>
                <a:gd name="connsiteY42" fmla="*/ 910295 h 1867947"/>
                <a:gd name="connsiteX43" fmla="*/ 2085512 w 2444668"/>
                <a:gd name="connsiteY43" fmla="*/ 478495 h 1867947"/>
                <a:gd name="connsiteX44" fmla="*/ 1933112 w 2444668"/>
                <a:gd name="connsiteY44" fmla="*/ 262595 h 1867947"/>
                <a:gd name="connsiteX45" fmla="*/ 1780712 w 2444668"/>
                <a:gd name="connsiteY45" fmla="*/ 122895 h 1867947"/>
                <a:gd name="connsiteX46" fmla="*/ 1653712 w 2444668"/>
                <a:gd name="connsiteY46" fmla="*/ 84795 h 1867947"/>
                <a:gd name="connsiteX47" fmla="*/ 1463212 w 2444668"/>
                <a:gd name="connsiteY47" fmla="*/ 33995 h 1867947"/>
                <a:gd name="connsiteX48" fmla="*/ 1425112 w 2444668"/>
                <a:gd name="connsiteY48" fmla="*/ 33995 h 1867947"/>
                <a:gd name="connsiteX49" fmla="*/ 1310812 w 2444668"/>
                <a:gd name="connsiteY49" fmla="*/ 300695 h 1867947"/>
                <a:gd name="connsiteX50" fmla="*/ 1247312 w 2444668"/>
                <a:gd name="connsiteY50" fmla="*/ 440395 h 1867947"/>
                <a:gd name="connsiteX51" fmla="*/ 1145712 w 2444668"/>
                <a:gd name="connsiteY51" fmla="*/ 148295 h 1867947"/>
                <a:gd name="connsiteX52" fmla="*/ 1044112 w 2444668"/>
                <a:gd name="connsiteY52" fmla="*/ 8595 h 1867947"/>
                <a:gd name="connsiteX0" fmla="*/ 1042316 w 2442872"/>
                <a:gd name="connsiteY0" fmla="*/ 8595 h 1867947"/>
                <a:gd name="connsiteX1" fmla="*/ 889916 w 2442872"/>
                <a:gd name="connsiteY1" fmla="*/ 21295 h 1867947"/>
                <a:gd name="connsiteX2" fmla="*/ 699416 w 2442872"/>
                <a:gd name="connsiteY2" fmla="*/ 72095 h 1867947"/>
                <a:gd name="connsiteX3" fmla="*/ 521616 w 2442872"/>
                <a:gd name="connsiteY3" fmla="*/ 135595 h 1867947"/>
                <a:gd name="connsiteX4" fmla="*/ 343816 w 2442872"/>
                <a:gd name="connsiteY4" fmla="*/ 389595 h 1867947"/>
                <a:gd name="connsiteX5" fmla="*/ 178716 w 2442872"/>
                <a:gd name="connsiteY5" fmla="*/ 745195 h 1867947"/>
                <a:gd name="connsiteX6" fmla="*/ 89816 w 2442872"/>
                <a:gd name="connsiteY6" fmla="*/ 961095 h 1867947"/>
                <a:gd name="connsiteX7" fmla="*/ 7266 w 2442872"/>
                <a:gd name="connsiteY7" fmla="*/ 1123020 h 1867947"/>
                <a:gd name="connsiteX8" fmla="*/ 39016 w 2442872"/>
                <a:gd name="connsiteY8" fmla="*/ 1151595 h 1867947"/>
                <a:gd name="connsiteX9" fmla="*/ 315241 w 2442872"/>
                <a:gd name="connsiteY9" fmla="*/ 1269070 h 1867947"/>
                <a:gd name="connsiteX10" fmla="*/ 394616 w 2442872"/>
                <a:gd name="connsiteY10" fmla="*/ 1176995 h 1867947"/>
                <a:gd name="connsiteX11" fmla="*/ 623216 w 2442872"/>
                <a:gd name="connsiteY11" fmla="*/ 707095 h 1867947"/>
                <a:gd name="connsiteX12" fmla="*/ 661316 w 2442872"/>
                <a:gd name="connsiteY12" fmla="*/ 592795 h 1867947"/>
                <a:gd name="connsiteX13" fmla="*/ 508916 w 2442872"/>
                <a:gd name="connsiteY13" fmla="*/ 1338467 h 1867947"/>
                <a:gd name="connsiteX14" fmla="*/ 492134 w 2442872"/>
                <a:gd name="connsiteY14" fmla="*/ 1620134 h 1867947"/>
                <a:gd name="connsiteX15" fmla="*/ 545202 w 2442872"/>
                <a:gd name="connsiteY15" fmla="*/ 1672295 h 1867947"/>
                <a:gd name="connsiteX16" fmla="*/ 946159 w 2442872"/>
                <a:gd name="connsiteY16" fmla="*/ 1797480 h 1867947"/>
                <a:gd name="connsiteX17" fmla="*/ 1140288 w 2442872"/>
                <a:gd name="connsiteY17" fmla="*/ 1837395 h 1867947"/>
                <a:gd name="connsiteX18" fmla="*/ 1231002 w 2442872"/>
                <a:gd name="connsiteY18" fmla="*/ 1837395 h 1867947"/>
                <a:gd name="connsiteX19" fmla="*/ 1238713 w 2442872"/>
                <a:gd name="connsiteY19" fmla="*/ 1844198 h 1867947"/>
                <a:gd name="connsiteX20" fmla="*/ 1266834 w 2442872"/>
                <a:gd name="connsiteY20" fmla="*/ 1842838 h 1867947"/>
                <a:gd name="connsiteX21" fmla="*/ 1330574 w 2442872"/>
                <a:gd name="connsiteY21" fmla="*/ 1841770 h 1867947"/>
                <a:gd name="connsiteX22" fmla="*/ 1338044 w 2442872"/>
                <a:gd name="connsiteY22" fmla="*/ 1838302 h 1867947"/>
                <a:gd name="connsiteX23" fmla="*/ 1337591 w 2442872"/>
                <a:gd name="connsiteY23" fmla="*/ 1846013 h 1867947"/>
                <a:gd name="connsiteX24" fmla="*/ 1416059 w 2442872"/>
                <a:gd name="connsiteY24" fmla="*/ 1867784 h 1867947"/>
                <a:gd name="connsiteX25" fmla="*/ 1479106 w 2442872"/>
                <a:gd name="connsiteY25" fmla="*/ 1855991 h 1867947"/>
                <a:gd name="connsiteX26" fmla="*/ 1588416 w 2442872"/>
                <a:gd name="connsiteY26" fmla="*/ 1856445 h 1867947"/>
                <a:gd name="connsiteX27" fmla="*/ 1724941 w 2442872"/>
                <a:gd name="connsiteY27" fmla="*/ 1840570 h 1867947"/>
                <a:gd name="connsiteX28" fmla="*/ 1807491 w 2442872"/>
                <a:gd name="connsiteY28" fmla="*/ 1818345 h 1867947"/>
                <a:gd name="connsiteX29" fmla="*/ 1839241 w 2442872"/>
                <a:gd name="connsiteY29" fmla="*/ 1688170 h 1867947"/>
                <a:gd name="connsiteX30" fmla="*/ 1842416 w 2442872"/>
                <a:gd name="connsiteY30" fmla="*/ 1456395 h 1867947"/>
                <a:gd name="connsiteX31" fmla="*/ 1829716 w 2442872"/>
                <a:gd name="connsiteY31" fmla="*/ 1062695 h 1867947"/>
                <a:gd name="connsiteX32" fmla="*/ 1766216 w 2442872"/>
                <a:gd name="connsiteY32" fmla="*/ 707095 h 1867947"/>
                <a:gd name="connsiteX33" fmla="*/ 1766216 w 2442872"/>
                <a:gd name="connsiteY33" fmla="*/ 656295 h 1867947"/>
                <a:gd name="connsiteX34" fmla="*/ 1880516 w 2442872"/>
                <a:gd name="connsiteY34" fmla="*/ 910295 h 1867947"/>
                <a:gd name="connsiteX35" fmla="*/ 1994816 w 2442872"/>
                <a:gd name="connsiteY35" fmla="*/ 1215095 h 1867947"/>
                <a:gd name="connsiteX36" fmla="*/ 2007516 w 2442872"/>
                <a:gd name="connsiteY36" fmla="*/ 1303995 h 1867947"/>
                <a:gd name="connsiteX37" fmla="*/ 2032916 w 2442872"/>
                <a:gd name="connsiteY37" fmla="*/ 1342095 h 1867947"/>
                <a:gd name="connsiteX38" fmla="*/ 2172616 w 2442872"/>
                <a:gd name="connsiteY38" fmla="*/ 1291295 h 1867947"/>
                <a:gd name="connsiteX39" fmla="*/ 2350416 w 2442872"/>
                <a:gd name="connsiteY39" fmla="*/ 1240495 h 1867947"/>
                <a:gd name="connsiteX40" fmla="*/ 2439316 w 2442872"/>
                <a:gd name="connsiteY40" fmla="*/ 1189695 h 1867947"/>
                <a:gd name="connsiteX41" fmla="*/ 2426616 w 2442872"/>
                <a:gd name="connsiteY41" fmla="*/ 1164295 h 1867947"/>
                <a:gd name="connsiteX42" fmla="*/ 2299616 w 2442872"/>
                <a:gd name="connsiteY42" fmla="*/ 910295 h 1867947"/>
                <a:gd name="connsiteX43" fmla="*/ 2083716 w 2442872"/>
                <a:gd name="connsiteY43" fmla="*/ 478495 h 1867947"/>
                <a:gd name="connsiteX44" fmla="*/ 1931316 w 2442872"/>
                <a:gd name="connsiteY44" fmla="*/ 262595 h 1867947"/>
                <a:gd name="connsiteX45" fmla="*/ 1778916 w 2442872"/>
                <a:gd name="connsiteY45" fmla="*/ 122895 h 1867947"/>
                <a:gd name="connsiteX46" fmla="*/ 1651916 w 2442872"/>
                <a:gd name="connsiteY46" fmla="*/ 84795 h 1867947"/>
                <a:gd name="connsiteX47" fmla="*/ 1461416 w 2442872"/>
                <a:gd name="connsiteY47" fmla="*/ 33995 h 1867947"/>
                <a:gd name="connsiteX48" fmla="*/ 1423316 w 2442872"/>
                <a:gd name="connsiteY48" fmla="*/ 33995 h 1867947"/>
                <a:gd name="connsiteX49" fmla="*/ 1309016 w 2442872"/>
                <a:gd name="connsiteY49" fmla="*/ 300695 h 1867947"/>
                <a:gd name="connsiteX50" fmla="*/ 1245516 w 2442872"/>
                <a:gd name="connsiteY50" fmla="*/ 440395 h 1867947"/>
                <a:gd name="connsiteX51" fmla="*/ 1143916 w 2442872"/>
                <a:gd name="connsiteY51" fmla="*/ 148295 h 1867947"/>
                <a:gd name="connsiteX52" fmla="*/ 1042316 w 2442872"/>
                <a:gd name="connsiteY52" fmla="*/ 8595 h 1867947"/>
                <a:gd name="connsiteX0" fmla="*/ 1042316 w 2442872"/>
                <a:gd name="connsiteY0" fmla="*/ 8595 h 1867947"/>
                <a:gd name="connsiteX1" fmla="*/ 889916 w 2442872"/>
                <a:gd name="connsiteY1" fmla="*/ 21295 h 1867947"/>
                <a:gd name="connsiteX2" fmla="*/ 699416 w 2442872"/>
                <a:gd name="connsiteY2" fmla="*/ 72095 h 1867947"/>
                <a:gd name="connsiteX3" fmla="*/ 521616 w 2442872"/>
                <a:gd name="connsiteY3" fmla="*/ 135595 h 1867947"/>
                <a:gd name="connsiteX4" fmla="*/ 343816 w 2442872"/>
                <a:gd name="connsiteY4" fmla="*/ 389595 h 1867947"/>
                <a:gd name="connsiteX5" fmla="*/ 178716 w 2442872"/>
                <a:gd name="connsiteY5" fmla="*/ 745195 h 1867947"/>
                <a:gd name="connsiteX6" fmla="*/ 89816 w 2442872"/>
                <a:gd name="connsiteY6" fmla="*/ 961095 h 1867947"/>
                <a:gd name="connsiteX7" fmla="*/ 7266 w 2442872"/>
                <a:gd name="connsiteY7" fmla="*/ 1123020 h 1867947"/>
                <a:gd name="connsiteX8" fmla="*/ 39016 w 2442872"/>
                <a:gd name="connsiteY8" fmla="*/ 1151595 h 1867947"/>
                <a:gd name="connsiteX9" fmla="*/ 315241 w 2442872"/>
                <a:gd name="connsiteY9" fmla="*/ 1269070 h 1867947"/>
                <a:gd name="connsiteX10" fmla="*/ 394616 w 2442872"/>
                <a:gd name="connsiteY10" fmla="*/ 1176995 h 1867947"/>
                <a:gd name="connsiteX11" fmla="*/ 623216 w 2442872"/>
                <a:gd name="connsiteY11" fmla="*/ 707095 h 1867947"/>
                <a:gd name="connsiteX12" fmla="*/ 661316 w 2442872"/>
                <a:gd name="connsiteY12" fmla="*/ 592795 h 1867947"/>
                <a:gd name="connsiteX13" fmla="*/ 508916 w 2442872"/>
                <a:gd name="connsiteY13" fmla="*/ 1338467 h 1867947"/>
                <a:gd name="connsiteX14" fmla="*/ 492134 w 2442872"/>
                <a:gd name="connsiteY14" fmla="*/ 1620134 h 1867947"/>
                <a:gd name="connsiteX15" fmla="*/ 545202 w 2442872"/>
                <a:gd name="connsiteY15" fmla="*/ 1672295 h 1867947"/>
                <a:gd name="connsiteX16" fmla="*/ 946159 w 2442872"/>
                <a:gd name="connsiteY16" fmla="*/ 1797480 h 1867947"/>
                <a:gd name="connsiteX17" fmla="*/ 1140288 w 2442872"/>
                <a:gd name="connsiteY17" fmla="*/ 1837395 h 1867947"/>
                <a:gd name="connsiteX18" fmla="*/ 1231002 w 2442872"/>
                <a:gd name="connsiteY18" fmla="*/ 1837395 h 1867947"/>
                <a:gd name="connsiteX19" fmla="*/ 1238713 w 2442872"/>
                <a:gd name="connsiteY19" fmla="*/ 1844198 h 1867947"/>
                <a:gd name="connsiteX20" fmla="*/ 1266834 w 2442872"/>
                <a:gd name="connsiteY20" fmla="*/ 1842838 h 1867947"/>
                <a:gd name="connsiteX21" fmla="*/ 1330574 w 2442872"/>
                <a:gd name="connsiteY21" fmla="*/ 1841770 h 1867947"/>
                <a:gd name="connsiteX22" fmla="*/ 1338044 w 2442872"/>
                <a:gd name="connsiteY22" fmla="*/ 1838302 h 1867947"/>
                <a:gd name="connsiteX23" fmla="*/ 1337591 w 2442872"/>
                <a:gd name="connsiteY23" fmla="*/ 1846013 h 1867947"/>
                <a:gd name="connsiteX24" fmla="*/ 1416059 w 2442872"/>
                <a:gd name="connsiteY24" fmla="*/ 1867784 h 1867947"/>
                <a:gd name="connsiteX25" fmla="*/ 1479106 w 2442872"/>
                <a:gd name="connsiteY25" fmla="*/ 1855991 h 1867947"/>
                <a:gd name="connsiteX26" fmla="*/ 1588416 w 2442872"/>
                <a:gd name="connsiteY26" fmla="*/ 1856445 h 1867947"/>
                <a:gd name="connsiteX27" fmla="*/ 1724941 w 2442872"/>
                <a:gd name="connsiteY27" fmla="*/ 1840570 h 1867947"/>
                <a:gd name="connsiteX28" fmla="*/ 1807491 w 2442872"/>
                <a:gd name="connsiteY28" fmla="*/ 1818345 h 1867947"/>
                <a:gd name="connsiteX29" fmla="*/ 1839241 w 2442872"/>
                <a:gd name="connsiteY29" fmla="*/ 1688170 h 1867947"/>
                <a:gd name="connsiteX30" fmla="*/ 1842416 w 2442872"/>
                <a:gd name="connsiteY30" fmla="*/ 1456395 h 1867947"/>
                <a:gd name="connsiteX31" fmla="*/ 1829716 w 2442872"/>
                <a:gd name="connsiteY31" fmla="*/ 1062695 h 1867947"/>
                <a:gd name="connsiteX32" fmla="*/ 1766216 w 2442872"/>
                <a:gd name="connsiteY32" fmla="*/ 707095 h 1867947"/>
                <a:gd name="connsiteX33" fmla="*/ 1766216 w 2442872"/>
                <a:gd name="connsiteY33" fmla="*/ 656295 h 1867947"/>
                <a:gd name="connsiteX34" fmla="*/ 1880516 w 2442872"/>
                <a:gd name="connsiteY34" fmla="*/ 910295 h 1867947"/>
                <a:gd name="connsiteX35" fmla="*/ 1994816 w 2442872"/>
                <a:gd name="connsiteY35" fmla="*/ 1215095 h 1867947"/>
                <a:gd name="connsiteX36" fmla="*/ 2045616 w 2442872"/>
                <a:gd name="connsiteY36" fmla="*/ 1291295 h 1867947"/>
                <a:gd name="connsiteX37" fmla="*/ 2032916 w 2442872"/>
                <a:gd name="connsiteY37" fmla="*/ 1342095 h 1867947"/>
                <a:gd name="connsiteX38" fmla="*/ 2172616 w 2442872"/>
                <a:gd name="connsiteY38" fmla="*/ 1291295 h 1867947"/>
                <a:gd name="connsiteX39" fmla="*/ 2350416 w 2442872"/>
                <a:gd name="connsiteY39" fmla="*/ 1240495 h 1867947"/>
                <a:gd name="connsiteX40" fmla="*/ 2439316 w 2442872"/>
                <a:gd name="connsiteY40" fmla="*/ 1189695 h 1867947"/>
                <a:gd name="connsiteX41" fmla="*/ 2426616 w 2442872"/>
                <a:gd name="connsiteY41" fmla="*/ 1164295 h 1867947"/>
                <a:gd name="connsiteX42" fmla="*/ 2299616 w 2442872"/>
                <a:gd name="connsiteY42" fmla="*/ 910295 h 1867947"/>
                <a:gd name="connsiteX43" fmla="*/ 2083716 w 2442872"/>
                <a:gd name="connsiteY43" fmla="*/ 478495 h 1867947"/>
                <a:gd name="connsiteX44" fmla="*/ 1931316 w 2442872"/>
                <a:gd name="connsiteY44" fmla="*/ 262595 h 1867947"/>
                <a:gd name="connsiteX45" fmla="*/ 1778916 w 2442872"/>
                <a:gd name="connsiteY45" fmla="*/ 122895 h 1867947"/>
                <a:gd name="connsiteX46" fmla="*/ 1651916 w 2442872"/>
                <a:gd name="connsiteY46" fmla="*/ 84795 h 1867947"/>
                <a:gd name="connsiteX47" fmla="*/ 1461416 w 2442872"/>
                <a:gd name="connsiteY47" fmla="*/ 33995 h 1867947"/>
                <a:gd name="connsiteX48" fmla="*/ 1423316 w 2442872"/>
                <a:gd name="connsiteY48" fmla="*/ 33995 h 1867947"/>
                <a:gd name="connsiteX49" fmla="*/ 1309016 w 2442872"/>
                <a:gd name="connsiteY49" fmla="*/ 300695 h 1867947"/>
                <a:gd name="connsiteX50" fmla="*/ 1245516 w 2442872"/>
                <a:gd name="connsiteY50" fmla="*/ 440395 h 1867947"/>
                <a:gd name="connsiteX51" fmla="*/ 1143916 w 2442872"/>
                <a:gd name="connsiteY51" fmla="*/ 148295 h 1867947"/>
                <a:gd name="connsiteX52" fmla="*/ 1042316 w 2442872"/>
                <a:gd name="connsiteY52" fmla="*/ 8595 h 1867947"/>
                <a:gd name="connsiteX0" fmla="*/ 1042316 w 2442872"/>
                <a:gd name="connsiteY0" fmla="*/ 8595 h 1867947"/>
                <a:gd name="connsiteX1" fmla="*/ 889916 w 2442872"/>
                <a:gd name="connsiteY1" fmla="*/ 21295 h 1867947"/>
                <a:gd name="connsiteX2" fmla="*/ 699416 w 2442872"/>
                <a:gd name="connsiteY2" fmla="*/ 72095 h 1867947"/>
                <a:gd name="connsiteX3" fmla="*/ 521616 w 2442872"/>
                <a:gd name="connsiteY3" fmla="*/ 135595 h 1867947"/>
                <a:gd name="connsiteX4" fmla="*/ 343816 w 2442872"/>
                <a:gd name="connsiteY4" fmla="*/ 389595 h 1867947"/>
                <a:gd name="connsiteX5" fmla="*/ 178716 w 2442872"/>
                <a:gd name="connsiteY5" fmla="*/ 745195 h 1867947"/>
                <a:gd name="connsiteX6" fmla="*/ 89816 w 2442872"/>
                <a:gd name="connsiteY6" fmla="*/ 961095 h 1867947"/>
                <a:gd name="connsiteX7" fmla="*/ 7266 w 2442872"/>
                <a:gd name="connsiteY7" fmla="*/ 1123020 h 1867947"/>
                <a:gd name="connsiteX8" fmla="*/ 39016 w 2442872"/>
                <a:gd name="connsiteY8" fmla="*/ 1151595 h 1867947"/>
                <a:gd name="connsiteX9" fmla="*/ 315241 w 2442872"/>
                <a:gd name="connsiteY9" fmla="*/ 1269070 h 1867947"/>
                <a:gd name="connsiteX10" fmla="*/ 394616 w 2442872"/>
                <a:gd name="connsiteY10" fmla="*/ 1176995 h 1867947"/>
                <a:gd name="connsiteX11" fmla="*/ 623216 w 2442872"/>
                <a:gd name="connsiteY11" fmla="*/ 707095 h 1867947"/>
                <a:gd name="connsiteX12" fmla="*/ 661316 w 2442872"/>
                <a:gd name="connsiteY12" fmla="*/ 592795 h 1867947"/>
                <a:gd name="connsiteX13" fmla="*/ 508916 w 2442872"/>
                <a:gd name="connsiteY13" fmla="*/ 1338467 h 1867947"/>
                <a:gd name="connsiteX14" fmla="*/ 492134 w 2442872"/>
                <a:gd name="connsiteY14" fmla="*/ 1620134 h 1867947"/>
                <a:gd name="connsiteX15" fmla="*/ 545202 w 2442872"/>
                <a:gd name="connsiteY15" fmla="*/ 1672295 h 1867947"/>
                <a:gd name="connsiteX16" fmla="*/ 946159 w 2442872"/>
                <a:gd name="connsiteY16" fmla="*/ 1797480 h 1867947"/>
                <a:gd name="connsiteX17" fmla="*/ 1140288 w 2442872"/>
                <a:gd name="connsiteY17" fmla="*/ 1837395 h 1867947"/>
                <a:gd name="connsiteX18" fmla="*/ 1231002 w 2442872"/>
                <a:gd name="connsiteY18" fmla="*/ 1837395 h 1867947"/>
                <a:gd name="connsiteX19" fmla="*/ 1238713 w 2442872"/>
                <a:gd name="connsiteY19" fmla="*/ 1844198 h 1867947"/>
                <a:gd name="connsiteX20" fmla="*/ 1266834 w 2442872"/>
                <a:gd name="connsiteY20" fmla="*/ 1842838 h 1867947"/>
                <a:gd name="connsiteX21" fmla="*/ 1330574 w 2442872"/>
                <a:gd name="connsiteY21" fmla="*/ 1841770 h 1867947"/>
                <a:gd name="connsiteX22" fmla="*/ 1338044 w 2442872"/>
                <a:gd name="connsiteY22" fmla="*/ 1838302 h 1867947"/>
                <a:gd name="connsiteX23" fmla="*/ 1337591 w 2442872"/>
                <a:gd name="connsiteY23" fmla="*/ 1846013 h 1867947"/>
                <a:gd name="connsiteX24" fmla="*/ 1416059 w 2442872"/>
                <a:gd name="connsiteY24" fmla="*/ 1867784 h 1867947"/>
                <a:gd name="connsiteX25" fmla="*/ 1479106 w 2442872"/>
                <a:gd name="connsiteY25" fmla="*/ 1855991 h 1867947"/>
                <a:gd name="connsiteX26" fmla="*/ 1588416 w 2442872"/>
                <a:gd name="connsiteY26" fmla="*/ 1856445 h 1867947"/>
                <a:gd name="connsiteX27" fmla="*/ 1724941 w 2442872"/>
                <a:gd name="connsiteY27" fmla="*/ 1840570 h 1867947"/>
                <a:gd name="connsiteX28" fmla="*/ 1807491 w 2442872"/>
                <a:gd name="connsiteY28" fmla="*/ 1818345 h 1867947"/>
                <a:gd name="connsiteX29" fmla="*/ 1839241 w 2442872"/>
                <a:gd name="connsiteY29" fmla="*/ 1688170 h 1867947"/>
                <a:gd name="connsiteX30" fmla="*/ 1842416 w 2442872"/>
                <a:gd name="connsiteY30" fmla="*/ 1456395 h 1867947"/>
                <a:gd name="connsiteX31" fmla="*/ 1829716 w 2442872"/>
                <a:gd name="connsiteY31" fmla="*/ 1062695 h 1867947"/>
                <a:gd name="connsiteX32" fmla="*/ 1766216 w 2442872"/>
                <a:gd name="connsiteY32" fmla="*/ 707095 h 1867947"/>
                <a:gd name="connsiteX33" fmla="*/ 1766216 w 2442872"/>
                <a:gd name="connsiteY33" fmla="*/ 656295 h 1867947"/>
                <a:gd name="connsiteX34" fmla="*/ 1880516 w 2442872"/>
                <a:gd name="connsiteY34" fmla="*/ 910295 h 1867947"/>
                <a:gd name="connsiteX35" fmla="*/ 1994816 w 2442872"/>
                <a:gd name="connsiteY35" fmla="*/ 1215095 h 1867947"/>
                <a:gd name="connsiteX36" fmla="*/ 2045616 w 2442872"/>
                <a:gd name="connsiteY36" fmla="*/ 1291295 h 1867947"/>
                <a:gd name="connsiteX37" fmla="*/ 2074191 w 2442872"/>
                <a:gd name="connsiteY37" fmla="*/ 1323045 h 1867947"/>
                <a:gd name="connsiteX38" fmla="*/ 2172616 w 2442872"/>
                <a:gd name="connsiteY38" fmla="*/ 1291295 h 1867947"/>
                <a:gd name="connsiteX39" fmla="*/ 2350416 w 2442872"/>
                <a:gd name="connsiteY39" fmla="*/ 1240495 h 1867947"/>
                <a:gd name="connsiteX40" fmla="*/ 2439316 w 2442872"/>
                <a:gd name="connsiteY40" fmla="*/ 1189695 h 1867947"/>
                <a:gd name="connsiteX41" fmla="*/ 2426616 w 2442872"/>
                <a:gd name="connsiteY41" fmla="*/ 1164295 h 1867947"/>
                <a:gd name="connsiteX42" fmla="*/ 2299616 w 2442872"/>
                <a:gd name="connsiteY42" fmla="*/ 910295 h 1867947"/>
                <a:gd name="connsiteX43" fmla="*/ 2083716 w 2442872"/>
                <a:gd name="connsiteY43" fmla="*/ 478495 h 1867947"/>
                <a:gd name="connsiteX44" fmla="*/ 1931316 w 2442872"/>
                <a:gd name="connsiteY44" fmla="*/ 262595 h 1867947"/>
                <a:gd name="connsiteX45" fmla="*/ 1778916 w 2442872"/>
                <a:gd name="connsiteY45" fmla="*/ 122895 h 1867947"/>
                <a:gd name="connsiteX46" fmla="*/ 1651916 w 2442872"/>
                <a:gd name="connsiteY46" fmla="*/ 84795 h 1867947"/>
                <a:gd name="connsiteX47" fmla="*/ 1461416 w 2442872"/>
                <a:gd name="connsiteY47" fmla="*/ 33995 h 1867947"/>
                <a:gd name="connsiteX48" fmla="*/ 1423316 w 2442872"/>
                <a:gd name="connsiteY48" fmla="*/ 33995 h 1867947"/>
                <a:gd name="connsiteX49" fmla="*/ 1309016 w 2442872"/>
                <a:gd name="connsiteY49" fmla="*/ 300695 h 1867947"/>
                <a:gd name="connsiteX50" fmla="*/ 1245516 w 2442872"/>
                <a:gd name="connsiteY50" fmla="*/ 440395 h 1867947"/>
                <a:gd name="connsiteX51" fmla="*/ 1143916 w 2442872"/>
                <a:gd name="connsiteY51" fmla="*/ 148295 h 1867947"/>
                <a:gd name="connsiteX52" fmla="*/ 1042316 w 2442872"/>
                <a:gd name="connsiteY52" fmla="*/ 8595 h 1867947"/>
                <a:gd name="connsiteX0" fmla="*/ 1042316 w 2426616"/>
                <a:gd name="connsiteY0" fmla="*/ 8595 h 1867947"/>
                <a:gd name="connsiteX1" fmla="*/ 889916 w 2426616"/>
                <a:gd name="connsiteY1" fmla="*/ 21295 h 1867947"/>
                <a:gd name="connsiteX2" fmla="*/ 699416 w 2426616"/>
                <a:gd name="connsiteY2" fmla="*/ 72095 h 1867947"/>
                <a:gd name="connsiteX3" fmla="*/ 521616 w 2426616"/>
                <a:gd name="connsiteY3" fmla="*/ 135595 h 1867947"/>
                <a:gd name="connsiteX4" fmla="*/ 343816 w 2426616"/>
                <a:gd name="connsiteY4" fmla="*/ 389595 h 1867947"/>
                <a:gd name="connsiteX5" fmla="*/ 178716 w 2426616"/>
                <a:gd name="connsiteY5" fmla="*/ 745195 h 1867947"/>
                <a:gd name="connsiteX6" fmla="*/ 89816 w 2426616"/>
                <a:gd name="connsiteY6" fmla="*/ 961095 h 1867947"/>
                <a:gd name="connsiteX7" fmla="*/ 7266 w 2426616"/>
                <a:gd name="connsiteY7" fmla="*/ 1123020 h 1867947"/>
                <a:gd name="connsiteX8" fmla="*/ 39016 w 2426616"/>
                <a:gd name="connsiteY8" fmla="*/ 1151595 h 1867947"/>
                <a:gd name="connsiteX9" fmla="*/ 315241 w 2426616"/>
                <a:gd name="connsiteY9" fmla="*/ 1269070 h 1867947"/>
                <a:gd name="connsiteX10" fmla="*/ 394616 w 2426616"/>
                <a:gd name="connsiteY10" fmla="*/ 1176995 h 1867947"/>
                <a:gd name="connsiteX11" fmla="*/ 623216 w 2426616"/>
                <a:gd name="connsiteY11" fmla="*/ 707095 h 1867947"/>
                <a:gd name="connsiteX12" fmla="*/ 661316 w 2426616"/>
                <a:gd name="connsiteY12" fmla="*/ 592795 h 1867947"/>
                <a:gd name="connsiteX13" fmla="*/ 508916 w 2426616"/>
                <a:gd name="connsiteY13" fmla="*/ 1338467 h 1867947"/>
                <a:gd name="connsiteX14" fmla="*/ 492134 w 2426616"/>
                <a:gd name="connsiteY14" fmla="*/ 1620134 h 1867947"/>
                <a:gd name="connsiteX15" fmla="*/ 545202 w 2426616"/>
                <a:gd name="connsiteY15" fmla="*/ 1672295 h 1867947"/>
                <a:gd name="connsiteX16" fmla="*/ 946159 w 2426616"/>
                <a:gd name="connsiteY16" fmla="*/ 1797480 h 1867947"/>
                <a:gd name="connsiteX17" fmla="*/ 1140288 w 2426616"/>
                <a:gd name="connsiteY17" fmla="*/ 1837395 h 1867947"/>
                <a:gd name="connsiteX18" fmla="*/ 1231002 w 2426616"/>
                <a:gd name="connsiteY18" fmla="*/ 1837395 h 1867947"/>
                <a:gd name="connsiteX19" fmla="*/ 1238713 w 2426616"/>
                <a:gd name="connsiteY19" fmla="*/ 1844198 h 1867947"/>
                <a:gd name="connsiteX20" fmla="*/ 1266834 w 2426616"/>
                <a:gd name="connsiteY20" fmla="*/ 1842838 h 1867947"/>
                <a:gd name="connsiteX21" fmla="*/ 1330574 w 2426616"/>
                <a:gd name="connsiteY21" fmla="*/ 1841770 h 1867947"/>
                <a:gd name="connsiteX22" fmla="*/ 1338044 w 2426616"/>
                <a:gd name="connsiteY22" fmla="*/ 1838302 h 1867947"/>
                <a:gd name="connsiteX23" fmla="*/ 1337591 w 2426616"/>
                <a:gd name="connsiteY23" fmla="*/ 1846013 h 1867947"/>
                <a:gd name="connsiteX24" fmla="*/ 1416059 w 2426616"/>
                <a:gd name="connsiteY24" fmla="*/ 1867784 h 1867947"/>
                <a:gd name="connsiteX25" fmla="*/ 1479106 w 2426616"/>
                <a:gd name="connsiteY25" fmla="*/ 1855991 h 1867947"/>
                <a:gd name="connsiteX26" fmla="*/ 1588416 w 2426616"/>
                <a:gd name="connsiteY26" fmla="*/ 1856445 h 1867947"/>
                <a:gd name="connsiteX27" fmla="*/ 1724941 w 2426616"/>
                <a:gd name="connsiteY27" fmla="*/ 1840570 h 1867947"/>
                <a:gd name="connsiteX28" fmla="*/ 1807491 w 2426616"/>
                <a:gd name="connsiteY28" fmla="*/ 1818345 h 1867947"/>
                <a:gd name="connsiteX29" fmla="*/ 1839241 w 2426616"/>
                <a:gd name="connsiteY29" fmla="*/ 1688170 h 1867947"/>
                <a:gd name="connsiteX30" fmla="*/ 1842416 w 2426616"/>
                <a:gd name="connsiteY30" fmla="*/ 1456395 h 1867947"/>
                <a:gd name="connsiteX31" fmla="*/ 1829716 w 2426616"/>
                <a:gd name="connsiteY31" fmla="*/ 1062695 h 1867947"/>
                <a:gd name="connsiteX32" fmla="*/ 1766216 w 2426616"/>
                <a:gd name="connsiteY32" fmla="*/ 707095 h 1867947"/>
                <a:gd name="connsiteX33" fmla="*/ 1766216 w 2426616"/>
                <a:gd name="connsiteY33" fmla="*/ 656295 h 1867947"/>
                <a:gd name="connsiteX34" fmla="*/ 1880516 w 2426616"/>
                <a:gd name="connsiteY34" fmla="*/ 910295 h 1867947"/>
                <a:gd name="connsiteX35" fmla="*/ 1994816 w 2426616"/>
                <a:gd name="connsiteY35" fmla="*/ 1215095 h 1867947"/>
                <a:gd name="connsiteX36" fmla="*/ 2045616 w 2426616"/>
                <a:gd name="connsiteY36" fmla="*/ 1291295 h 1867947"/>
                <a:gd name="connsiteX37" fmla="*/ 2074191 w 2426616"/>
                <a:gd name="connsiteY37" fmla="*/ 1323045 h 1867947"/>
                <a:gd name="connsiteX38" fmla="*/ 2172616 w 2426616"/>
                <a:gd name="connsiteY38" fmla="*/ 1291295 h 1867947"/>
                <a:gd name="connsiteX39" fmla="*/ 2350416 w 2426616"/>
                <a:gd name="connsiteY39" fmla="*/ 1240495 h 1867947"/>
                <a:gd name="connsiteX40" fmla="*/ 2410741 w 2426616"/>
                <a:gd name="connsiteY40" fmla="*/ 1205570 h 1867947"/>
                <a:gd name="connsiteX41" fmla="*/ 2426616 w 2426616"/>
                <a:gd name="connsiteY41" fmla="*/ 1164295 h 1867947"/>
                <a:gd name="connsiteX42" fmla="*/ 2299616 w 2426616"/>
                <a:gd name="connsiteY42" fmla="*/ 910295 h 1867947"/>
                <a:gd name="connsiteX43" fmla="*/ 2083716 w 2426616"/>
                <a:gd name="connsiteY43" fmla="*/ 478495 h 1867947"/>
                <a:gd name="connsiteX44" fmla="*/ 1931316 w 2426616"/>
                <a:gd name="connsiteY44" fmla="*/ 262595 h 1867947"/>
                <a:gd name="connsiteX45" fmla="*/ 1778916 w 2426616"/>
                <a:gd name="connsiteY45" fmla="*/ 122895 h 1867947"/>
                <a:gd name="connsiteX46" fmla="*/ 1651916 w 2426616"/>
                <a:gd name="connsiteY46" fmla="*/ 84795 h 1867947"/>
                <a:gd name="connsiteX47" fmla="*/ 1461416 w 2426616"/>
                <a:gd name="connsiteY47" fmla="*/ 33995 h 1867947"/>
                <a:gd name="connsiteX48" fmla="*/ 1423316 w 2426616"/>
                <a:gd name="connsiteY48" fmla="*/ 33995 h 1867947"/>
                <a:gd name="connsiteX49" fmla="*/ 1309016 w 2426616"/>
                <a:gd name="connsiteY49" fmla="*/ 300695 h 1867947"/>
                <a:gd name="connsiteX50" fmla="*/ 1245516 w 2426616"/>
                <a:gd name="connsiteY50" fmla="*/ 440395 h 1867947"/>
                <a:gd name="connsiteX51" fmla="*/ 1143916 w 2426616"/>
                <a:gd name="connsiteY51" fmla="*/ 148295 h 1867947"/>
                <a:gd name="connsiteX52" fmla="*/ 1042316 w 2426616"/>
                <a:gd name="connsiteY52" fmla="*/ 8595 h 1867947"/>
                <a:gd name="connsiteX0" fmla="*/ 1042316 w 2426616"/>
                <a:gd name="connsiteY0" fmla="*/ 8595 h 1857769"/>
                <a:gd name="connsiteX1" fmla="*/ 889916 w 2426616"/>
                <a:gd name="connsiteY1" fmla="*/ 21295 h 1857769"/>
                <a:gd name="connsiteX2" fmla="*/ 699416 w 2426616"/>
                <a:gd name="connsiteY2" fmla="*/ 72095 h 1857769"/>
                <a:gd name="connsiteX3" fmla="*/ 521616 w 2426616"/>
                <a:gd name="connsiteY3" fmla="*/ 135595 h 1857769"/>
                <a:gd name="connsiteX4" fmla="*/ 343816 w 2426616"/>
                <a:gd name="connsiteY4" fmla="*/ 389595 h 1857769"/>
                <a:gd name="connsiteX5" fmla="*/ 178716 w 2426616"/>
                <a:gd name="connsiteY5" fmla="*/ 745195 h 1857769"/>
                <a:gd name="connsiteX6" fmla="*/ 89816 w 2426616"/>
                <a:gd name="connsiteY6" fmla="*/ 961095 h 1857769"/>
                <a:gd name="connsiteX7" fmla="*/ 7266 w 2426616"/>
                <a:gd name="connsiteY7" fmla="*/ 1123020 h 1857769"/>
                <a:gd name="connsiteX8" fmla="*/ 39016 w 2426616"/>
                <a:gd name="connsiteY8" fmla="*/ 1151595 h 1857769"/>
                <a:gd name="connsiteX9" fmla="*/ 315241 w 2426616"/>
                <a:gd name="connsiteY9" fmla="*/ 1269070 h 1857769"/>
                <a:gd name="connsiteX10" fmla="*/ 394616 w 2426616"/>
                <a:gd name="connsiteY10" fmla="*/ 1176995 h 1857769"/>
                <a:gd name="connsiteX11" fmla="*/ 623216 w 2426616"/>
                <a:gd name="connsiteY11" fmla="*/ 707095 h 1857769"/>
                <a:gd name="connsiteX12" fmla="*/ 661316 w 2426616"/>
                <a:gd name="connsiteY12" fmla="*/ 592795 h 1857769"/>
                <a:gd name="connsiteX13" fmla="*/ 508916 w 2426616"/>
                <a:gd name="connsiteY13" fmla="*/ 1338467 h 1857769"/>
                <a:gd name="connsiteX14" fmla="*/ 492134 w 2426616"/>
                <a:gd name="connsiteY14" fmla="*/ 1620134 h 1857769"/>
                <a:gd name="connsiteX15" fmla="*/ 545202 w 2426616"/>
                <a:gd name="connsiteY15" fmla="*/ 1672295 h 1857769"/>
                <a:gd name="connsiteX16" fmla="*/ 946159 w 2426616"/>
                <a:gd name="connsiteY16" fmla="*/ 1797480 h 1857769"/>
                <a:gd name="connsiteX17" fmla="*/ 1140288 w 2426616"/>
                <a:gd name="connsiteY17" fmla="*/ 1837395 h 1857769"/>
                <a:gd name="connsiteX18" fmla="*/ 1231002 w 2426616"/>
                <a:gd name="connsiteY18" fmla="*/ 1837395 h 1857769"/>
                <a:gd name="connsiteX19" fmla="*/ 1238713 w 2426616"/>
                <a:gd name="connsiteY19" fmla="*/ 1844198 h 1857769"/>
                <a:gd name="connsiteX20" fmla="*/ 1266834 w 2426616"/>
                <a:gd name="connsiteY20" fmla="*/ 1842838 h 1857769"/>
                <a:gd name="connsiteX21" fmla="*/ 1330574 w 2426616"/>
                <a:gd name="connsiteY21" fmla="*/ 1841770 h 1857769"/>
                <a:gd name="connsiteX22" fmla="*/ 1338044 w 2426616"/>
                <a:gd name="connsiteY22" fmla="*/ 1838302 h 1857769"/>
                <a:gd name="connsiteX23" fmla="*/ 1337591 w 2426616"/>
                <a:gd name="connsiteY23" fmla="*/ 1846013 h 1857769"/>
                <a:gd name="connsiteX24" fmla="*/ 1409709 w 2426616"/>
                <a:gd name="connsiteY24" fmla="*/ 1848734 h 1857769"/>
                <a:gd name="connsiteX25" fmla="*/ 1479106 w 2426616"/>
                <a:gd name="connsiteY25" fmla="*/ 1855991 h 1857769"/>
                <a:gd name="connsiteX26" fmla="*/ 1588416 w 2426616"/>
                <a:gd name="connsiteY26" fmla="*/ 1856445 h 1857769"/>
                <a:gd name="connsiteX27" fmla="*/ 1724941 w 2426616"/>
                <a:gd name="connsiteY27" fmla="*/ 1840570 h 1857769"/>
                <a:gd name="connsiteX28" fmla="*/ 1807491 w 2426616"/>
                <a:gd name="connsiteY28" fmla="*/ 1818345 h 1857769"/>
                <a:gd name="connsiteX29" fmla="*/ 1839241 w 2426616"/>
                <a:gd name="connsiteY29" fmla="*/ 1688170 h 1857769"/>
                <a:gd name="connsiteX30" fmla="*/ 1842416 w 2426616"/>
                <a:gd name="connsiteY30" fmla="*/ 1456395 h 1857769"/>
                <a:gd name="connsiteX31" fmla="*/ 1829716 w 2426616"/>
                <a:gd name="connsiteY31" fmla="*/ 1062695 h 1857769"/>
                <a:gd name="connsiteX32" fmla="*/ 1766216 w 2426616"/>
                <a:gd name="connsiteY32" fmla="*/ 707095 h 1857769"/>
                <a:gd name="connsiteX33" fmla="*/ 1766216 w 2426616"/>
                <a:gd name="connsiteY33" fmla="*/ 656295 h 1857769"/>
                <a:gd name="connsiteX34" fmla="*/ 1880516 w 2426616"/>
                <a:gd name="connsiteY34" fmla="*/ 910295 h 1857769"/>
                <a:gd name="connsiteX35" fmla="*/ 1994816 w 2426616"/>
                <a:gd name="connsiteY35" fmla="*/ 1215095 h 1857769"/>
                <a:gd name="connsiteX36" fmla="*/ 2045616 w 2426616"/>
                <a:gd name="connsiteY36" fmla="*/ 1291295 h 1857769"/>
                <a:gd name="connsiteX37" fmla="*/ 2074191 w 2426616"/>
                <a:gd name="connsiteY37" fmla="*/ 1323045 h 1857769"/>
                <a:gd name="connsiteX38" fmla="*/ 2172616 w 2426616"/>
                <a:gd name="connsiteY38" fmla="*/ 1291295 h 1857769"/>
                <a:gd name="connsiteX39" fmla="*/ 2350416 w 2426616"/>
                <a:gd name="connsiteY39" fmla="*/ 1240495 h 1857769"/>
                <a:gd name="connsiteX40" fmla="*/ 2410741 w 2426616"/>
                <a:gd name="connsiteY40" fmla="*/ 1205570 h 1857769"/>
                <a:gd name="connsiteX41" fmla="*/ 2426616 w 2426616"/>
                <a:gd name="connsiteY41" fmla="*/ 1164295 h 1857769"/>
                <a:gd name="connsiteX42" fmla="*/ 2299616 w 2426616"/>
                <a:gd name="connsiteY42" fmla="*/ 910295 h 1857769"/>
                <a:gd name="connsiteX43" fmla="*/ 2083716 w 2426616"/>
                <a:gd name="connsiteY43" fmla="*/ 478495 h 1857769"/>
                <a:gd name="connsiteX44" fmla="*/ 1931316 w 2426616"/>
                <a:gd name="connsiteY44" fmla="*/ 262595 h 1857769"/>
                <a:gd name="connsiteX45" fmla="*/ 1778916 w 2426616"/>
                <a:gd name="connsiteY45" fmla="*/ 122895 h 1857769"/>
                <a:gd name="connsiteX46" fmla="*/ 1651916 w 2426616"/>
                <a:gd name="connsiteY46" fmla="*/ 84795 h 1857769"/>
                <a:gd name="connsiteX47" fmla="*/ 1461416 w 2426616"/>
                <a:gd name="connsiteY47" fmla="*/ 33995 h 1857769"/>
                <a:gd name="connsiteX48" fmla="*/ 1423316 w 2426616"/>
                <a:gd name="connsiteY48" fmla="*/ 33995 h 1857769"/>
                <a:gd name="connsiteX49" fmla="*/ 1309016 w 2426616"/>
                <a:gd name="connsiteY49" fmla="*/ 300695 h 1857769"/>
                <a:gd name="connsiteX50" fmla="*/ 1245516 w 2426616"/>
                <a:gd name="connsiteY50" fmla="*/ 440395 h 1857769"/>
                <a:gd name="connsiteX51" fmla="*/ 1143916 w 2426616"/>
                <a:gd name="connsiteY51" fmla="*/ 148295 h 1857769"/>
                <a:gd name="connsiteX52" fmla="*/ 1042316 w 2426616"/>
                <a:gd name="connsiteY52" fmla="*/ 8595 h 1857769"/>
                <a:gd name="connsiteX0" fmla="*/ 1042316 w 2426616"/>
                <a:gd name="connsiteY0" fmla="*/ 8595 h 1857769"/>
                <a:gd name="connsiteX1" fmla="*/ 889916 w 2426616"/>
                <a:gd name="connsiteY1" fmla="*/ 21295 h 1857769"/>
                <a:gd name="connsiteX2" fmla="*/ 699416 w 2426616"/>
                <a:gd name="connsiteY2" fmla="*/ 72095 h 1857769"/>
                <a:gd name="connsiteX3" fmla="*/ 521616 w 2426616"/>
                <a:gd name="connsiteY3" fmla="*/ 135595 h 1857769"/>
                <a:gd name="connsiteX4" fmla="*/ 343816 w 2426616"/>
                <a:gd name="connsiteY4" fmla="*/ 389595 h 1857769"/>
                <a:gd name="connsiteX5" fmla="*/ 178716 w 2426616"/>
                <a:gd name="connsiteY5" fmla="*/ 745195 h 1857769"/>
                <a:gd name="connsiteX6" fmla="*/ 89816 w 2426616"/>
                <a:gd name="connsiteY6" fmla="*/ 961095 h 1857769"/>
                <a:gd name="connsiteX7" fmla="*/ 7266 w 2426616"/>
                <a:gd name="connsiteY7" fmla="*/ 1123020 h 1857769"/>
                <a:gd name="connsiteX8" fmla="*/ 39016 w 2426616"/>
                <a:gd name="connsiteY8" fmla="*/ 1151595 h 1857769"/>
                <a:gd name="connsiteX9" fmla="*/ 315241 w 2426616"/>
                <a:gd name="connsiteY9" fmla="*/ 1269070 h 1857769"/>
                <a:gd name="connsiteX10" fmla="*/ 394616 w 2426616"/>
                <a:gd name="connsiteY10" fmla="*/ 1176995 h 1857769"/>
                <a:gd name="connsiteX11" fmla="*/ 623216 w 2426616"/>
                <a:gd name="connsiteY11" fmla="*/ 707095 h 1857769"/>
                <a:gd name="connsiteX12" fmla="*/ 661316 w 2426616"/>
                <a:gd name="connsiteY12" fmla="*/ 592795 h 1857769"/>
                <a:gd name="connsiteX13" fmla="*/ 508916 w 2426616"/>
                <a:gd name="connsiteY13" fmla="*/ 1338467 h 1857769"/>
                <a:gd name="connsiteX14" fmla="*/ 492134 w 2426616"/>
                <a:gd name="connsiteY14" fmla="*/ 1620134 h 1857769"/>
                <a:gd name="connsiteX15" fmla="*/ 564252 w 2426616"/>
                <a:gd name="connsiteY15" fmla="*/ 1724682 h 1857769"/>
                <a:gd name="connsiteX16" fmla="*/ 946159 w 2426616"/>
                <a:gd name="connsiteY16" fmla="*/ 1797480 h 1857769"/>
                <a:gd name="connsiteX17" fmla="*/ 1140288 w 2426616"/>
                <a:gd name="connsiteY17" fmla="*/ 1837395 h 1857769"/>
                <a:gd name="connsiteX18" fmla="*/ 1231002 w 2426616"/>
                <a:gd name="connsiteY18" fmla="*/ 1837395 h 1857769"/>
                <a:gd name="connsiteX19" fmla="*/ 1238713 w 2426616"/>
                <a:gd name="connsiteY19" fmla="*/ 1844198 h 1857769"/>
                <a:gd name="connsiteX20" fmla="*/ 1266834 w 2426616"/>
                <a:gd name="connsiteY20" fmla="*/ 1842838 h 1857769"/>
                <a:gd name="connsiteX21" fmla="*/ 1330574 w 2426616"/>
                <a:gd name="connsiteY21" fmla="*/ 1841770 h 1857769"/>
                <a:gd name="connsiteX22" fmla="*/ 1338044 w 2426616"/>
                <a:gd name="connsiteY22" fmla="*/ 1838302 h 1857769"/>
                <a:gd name="connsiteX23" fmla="*/ 1337591 w 2426616"/>
                <a:gd name="connsiteY23" fmla="*/ 1846013 h 1857769"/>
                <a:gd name="connsiteX24" fmla="*/ 1409709 w 2426616"/>
                <a:gd name="connsiteY24" fmla="*/ 1848734 h 1857769"/>
                <a:gd name="connsiteX25" fmla="*/ 1479106 w 2426616"/>
                <a:gd name="connsiteY25" fmla="*/ 1855991 h 1857769"/>
                <a:gd name="connsiteX26" fmla="*/ 1588416 w 2426616"/>
                <a:gd name="connsiteY26" fmla="*/ 1856445 h 1857769"/>
                <a:gd name="connsiteX27" fmla="*/ 1724941 w 2426616"/>
                <a:gd name="connsiteY27" fmla="*/ 1840570 h 1857769"/>
                <a:gd name="connsiteX28" fmla="*/ 1807491 w 2426616"/>
                <a:gd name="connsiteY28" fmla="*/ 1818345 h 1857769"/>
                <a:gd name="connsiteX29" fmla="*/ 1839241 w 2426616"/>
                <a:gd name="connsiteY29" fmla="*/ 1688170 h 1857769"/>
                <a:gd name="connsiteX30" fmla="*/ 1842416 w 2426616"/>
                <a:gd name="connsiteY30" fmla="*/ 1456395 h 1857769"/>
                <a:gd name="connsiteX31" fmla="*/ 1829716 w 2426616"/>
                <a:gd name="connsiteY31" fmla="*/ 1062695 h 1857769"/>
                <a:gd name="connsiteX32" fmla="*/ 1766216 w 2426616"/>
                <a:gd name="connsiteY32" fmla="*/ 707095 h 1857769"/>
                <a:gd name="connsiteX33" fmla="*/ 1766216 w 2426616"/>
                <a:gd name="connsiteY33" fmla="*/ 656295 h 1857769"/>
                <a:gd name="connsiteX34" fmla="*/ 1880516 w 2426616"/>
                <a:gd name="connsiteY34" fmla="*/ 910295 h 1857769"/>
                <a:gd name="connsiteX35" fmla="*/ 1994816 w 2426616"/>
                <a:gd name="connsiteY35" fmla="*/ 1215095 h 1857769"/>
                <a:gd name="connsiteX36" fmla="*/ 2045616 w 2426616"/>
                <a:gd name="connsiteY36" fmla="*/ 1291295 h 1857769"/>
                <a:gd name="connsiteX37" fmla="*/ 2074191 w 2426616"/>
                <a:gd name="connsiteY37" fmla="*/ 1323045 h 1857769"/>
                <a:gd name="connsiteX38" fmla="*/ 2172616 w 2426616"/>
                <a:gd name="connsiteY38" fmla="*/ 1291295 h 1857769"/>
                <a:gd name="connsiteX39" fmla="*/ 2350416 w 2426616"/>
                <a:gd name="connsiteY39" fmla="*/ 1240495 h 1857769"/>
                <a:gd name="connsiteX40" fmla="*/ 2410741 w 2426616"/>
                <a:gd name="connsiteY40" fmla="*/ 1205570 h 1857769"/>
                <a:gd name="connsiteX41" fmla="*/ 2426616 w 2426616"/>
                <a:gd name="connsiteY41" fmla="*/ 1164295 h 1857769"/>
                <a:gd name="connsiteX42" fmla="*/ 2299616 w 2426616"/>
                <a:gd name="connsiteY42" fmla="*/ 910295 h 1857769"/>
                <a:gd name="connsiteX43" fmla="*/ 2083716 w 2426616"/>
                <a:gd name="connsiteY43" fmla="*/ 478495 h 1857769"/>
                <a:gd name="connsiteX44" fmla="*/ 1931316 w 2426616"/>
                <a:gd name="connsiteY44" fmla="*/ 262595 h 1857769"/>
                <a:gd name="connsiteX45" fmla="*/ 1778916 w 2426616"/>
                <a:gd name="connsiteY45" fmla="*/ 122895 h 1857769"/>
                <a:gd name="connsiteX46" fmla="*/ 1651916 w 2426616"/>
                <a:gd name="connsiteY46" fmla="*/ 84795 h 1857769"/>
                <a:gd name="connsiteX47" fmla="*/ 1461416 w 2426616"/>
                <a:gd name="connsiteY47" fmla="*/ 33995 h 1857769"/>
                <a:gd name="connsiteX48" fmla="*/ 1423316 w 2426616"/>
                <a:gd name="connsiteY48" fmla="*/ 33995 h 1857769"/>
                <a:gd name="connsiteX49" fmla="*/ 1309016 w 2426616"/>
                <a:gd name="connsiteY49" fmla="*/ 300695 h 1857769"/>
                <a:gd name="connsiteX50" fmla="*/ 1245516 w 2426616"/>
                <a:gd name="connsiteY50" fmla="*/ 440395 h 1857769"/>
                <a:gd name="connsiteX51" fmla="*/ 1143916 w 2426616"/>
                <a:gd name="connsiteY51" fmla="*/ 148295 h 1857769"/>
                <a:gd name="connsiteX52" fmla="*/ 1042316 w 2426616"/>
                <a:gd name="connsiteY52" fmla="*/ 8595 h 1857769"/>
                <a:gd name="connsiteX0" fmla="*/ 1042316 w 2426616"/>
                <a:gd name="connsiteY0" fmla="*/ 8595 h 1857769"/>
                <a:gd name="connsiteX1" fmla="*/ 889916 w 2426616"/>
                <a:gd name="connsiteY1" fmla="*/ 21295 h 1857769"/>
                <a:gd name="connsiteX2" fmla="*/ 699416 w 2426616"/>
                <a:gd name="connsiteY2" fmla="*/ 72095 h 1857769"/>
                <a:gd name="connsiteX3" fmla="*/ 521616 w 2426616"/>
                <a:gd name="connsiteY3" fmla="*/ 135595 h 1857769"/>
                <a:gd name="connsiteX4" fmla="*/ 343816 w 2426616"/>
                <a:gd name="connsiteY4" fmla="*/ 389595 h 1857769"/>
                <a:gd name="connsiteX5" fmla="*/ 178716 w 2426616"/>
                <a:gd name="connsiteY5" fmla="*/ 745195 h 1857769"/>
                <a:gd name="connsiteX6" fmla="*/ 89816 w 2426616"/>
                <a:gd name="connsiteY6" fmla="*/ 961095 h 1857769"/>
                <a:gd name="connsiteX7" fmla="*/ 7266 w 2426616"/>
                <a:gd name="connsiteY7" fmla="*/ 1123020 h 1857769"/>
                <a:gd name="connsiteX8" fmla="*/ 39016 w 2426616"/>
                <a:gd name="connsiteY8" fmla="*/ 1151595 h 1857769"/>
                <a:gd name="connsiteX9" fmla="*/ 315241 w 2426616"/>
                <a:gd name="connsiteY9" fmla="*/ 1269070 h 1857769"/>
                <a:gd name="connsiteX10" fmla="*/ 394616 w 2426616"/>
                <a:gd name="connsiteY10" fmla="*/ 1176995 h 1857769"/>
                <a:gd name="connsiteX11" fmla="*/ 623216 w 2426616"/>
                <a:gd name="connsiteY11" fmla="*/ 707095 h 1857769"/>
                <a:gd name="connsiteX12" fmla="*/ 661316 w 2426616"/>
                <a:gd name="connsiteY12" fmla="*/ 592795 h 1857769"/>
                <a:gd name="connsiteX13" fmla="*/ 508916 w 2426616"/>
                <a:gd name="connsiteY13" fmla="*/ 1338467 h 1857769"/>
                <a:gd name="connsiteX14" fmla="*/ 492134 w 2426616"/>
                <a:gd name="connsiteY14" fmla="*/ 1620134 h 1857769"/>
                <a:gd name="connsiteX15" fmla="*/ 564252 w 2426616"/>
                <a:gd name="connsiteY15" fmla="*/ 1724682 h 1857769"/>
                <a:gd name="connsiteX16" fmla="*/ 950921 w 2426616"/>
                <a:gd name="connsiteY16" fmla="*/ 1816530 h 1857769"/>
                <a:gd name="connsiteX17" fmla="*/ 1140288 w 2426616"/>
                <a:gd name="connsiteY17" fmla="*/ 1837395 h 1857769"/>
                <a:gd name="connsiteX18" fmla="*/ 1231002 w 2426616"/>
                <a:gd name="connsiteY18" fmla="*/ 1837395 h 1857769"/>
                <a:gd name="connsiteX19" fmla="*/ 1238713 w 2426616"/>
                <a:gd name="connsiteY19" fmla="*/ 1844198 h 1857769"/>
                <a:gd name="connsiteX20" fmla="*/ 1266834 w 2426616"/>
                <a:gd name="connsiteY20" fmla="*/ 1842838 h 1857769"/>
                <a:gd name="connsiteX21" fmla="*/ 1330574 w 2426616"/>
                <a:gd name="connsiteY21" fmla="*/ 1841770 h 1857769"/>
                <a:gd name="connsiteX22" fmla="*/ 1338044 w 2426616"/>
                <a:gd name="connsiteY22" fmla="*/ 1838302 h 1857769"/>
                <a:gd name="connsiteX23" fmla="*/ 1337591 w 2426616"/>
                <a:gd name="connsiteY23" fmla="*/ 1846013 h 1857769"/>
                <a:gd name="connsiteX24" fmla="*/ 1409709 w 2426616"/>
                <a:gd name="connsiteY24" fmla="*/ 1848734 h 1857769"/>
                <a:gd name="connsiteX25" fmla="*/ 1479106 w 2426616"/>
                <a:gd name="connsiteY25" fmla="*/ 1855991 h 1857769"/>
                <a:gd name="connsiteX26" fmla="*/ 1588416 w 2426616"/>
                <a:gd name="connsiteY26" fmla="*/ 1856445 h 1857769"/>
                <a:gd name="connsiteX27" fmla="*/ 1724941 w 2426616"/>
                <a:gd name="connsiteY27" fmla="*/ 1840570 h 1857769"/>
                <a:gd name="connsiteX28" fmla="*/ 1807491 w 2426616"/>
                <a:gd name="connsiteY28" fmla="*/ 1818345 h 1857769"/>
                <a:gd name="connsiteX29" fmla="*/ 1839241 w 2426616"/>
                <a:gd name="connsiteY29" fmla="*/ 1688170 h 1857769"/>
                <a:gd name="connsiteX30" fmla="*/ 1842416 w 2426616"/>
                <a:gd name="connsiteY30" fmla="*/ 1456395 h 1857769"/>
                <a:gd name="connsiteX31" fmla="*/ 1829716 w 2426616"/>
                <a:gd name="connsiteY31" fmla="*/ 1062695 h 1857769"/>
                <a:gd name="connsiteX32" fmla="*/ 1766216 w 2426616"/>
                <a:gd name="connsiteY32" fmla="*/ 707095 h 1857769"/>
                <a:gd name="connsiteX33" fmla="*/ 1766216 w 2426616"/>
                <a:gd name="connsiteY33" fmla="*/ 656295 h 1857769"/>
                <a:gd name="connsiteX34" fmla="*/ 1880516 w 2426616"/>
                <a:gd name="connsiteY34" fmla="*/ 910295 h 1857769"/>
                <a:gd name="connsiteX35" fmla="*/ 1994816 w 2426616"/>
                <a:gd name="connsiteY35" fmla="*/ 1215095 h 1857769"/>
                <a:gd name="connsiteX36" fmla="*/ 2045616 w 2426616"/>
                <a:gd name="connsiteY36" fmla="*/ 1291295 h 1857769"/>
                <a:gd name="connsiteX37" fmla="*/ 2074191 w 2426616"/>
                <a:gd name="connsiteY37" fmla="*/ 1323045 h 1857769"/>
                <a:gd name="connsiteX38" fmla="*/ 2172616 w 2426616"/>
                <a:gd name="connsiteY38" fmla="*/ 1291295 h 1857769"/>
                <a:gd name="connsiteX39" fmla="*/ 2350416 w 2426616"/>
                <a:gd name="connsiteY39" fmla="*/ 1240495 h 1857769"/>
                <a:gd name="connsiteX40" fmla="*/ 2410741 w 2426616"/>
                <a:gd name="connsiteY40" fmla="*/ 1205570 h 1857769"/>
                <a:gd name="connsiteX41" fmla="*/ 2426616 w 2426616"/>
                <a:gd name="connsiteY41" fmla="*/ 1164295 h 1857769"/>
                <a:gd name="connsiteX42" fmla="*/ 2299616 w 2426616"/>
                <a:gd name="connsiteY42" fmla="*/ 910295 h 1857769"/>
                <a:gd name="connsiteX43" fmla="*/ 2083716 w 2426616"/>
                <a:gd name="connsiteY43" fmla="*/ 478495 h 1857769"/>
                <a:gd name="connsiteX44" fmla="*/ 1931316 w 2426616"/>
                <a:gd name="connsiteY44" fmla="*/ 262595 h 1857769"/>
                <a:gd name="connsiteX45" fmla="*/ 1778916 w 2426616"/>
                <a:gd name="connsiteY45" fmla="*/ 122895 h 1857769"/>
                <a:gd name="connsiteX46" fmla="*/ 1651916 w 2426616"/>
                <a:gd name="connsiteY46" fmla="*/ 84795 h 1857769"/>
                <a:gd name="connsiteX47" fmla="*/ 1461416 w 2426616"/>
                <a:gd name="connsiteY47" fmla="*/ 33995 h 1857769"/>
                <a:gd name="connsiteX48" fmla="*/ 1423316 w 2426616"/>
                <a:gd name="connsiteY48" fmla="*/ 33995 h 1857769"/>
                <a:gd name="connsiteX49" fmla="*/ 1309016 w 2426616"/>
                <a:gd name="connsiteY49" fmla="*/ 300695 h 1857769"/>
                <a:gd name="connsiteX50" fmla="*/ 1245516 w 2426616"/>
                <a:gd name="connsiteY50" fmla="*/ 440395 h 1857769"/>
                <a:gd name="connsiteX51" fmla="*/ 1143916 w 2426616"/>
                <a:gd name="connsiteY51" fmla="*/ 148295 h 1857769"/>
                <a:gd name="connsiteX52" fmla="*/ 1042316 w 2426616"/>
                <a:gd name="connsiteY52" fmla="*/ 8595 h 1857769"/>
                <a:gd name="connsiteX0" fmla="*/ 1042316 w 2426616"/>
                <a:gd name="connsiteY0" fmla="*/ 8595 h 1859877"/>
                <a:gd name="connsiteX1" fmla="*/ 889916 w 2426616"/>
                <a:gd name="connsiteY1" fmla="*/ 21295 h 1859877"/>
                <a:gd name="connsiteX2" fmla="*/ 699416 w 2426616"/>
                <a:gd name="connsiteY2" fmla="*/ 72095 h 1859877"/>
                <a:gd name="connsiteX3" fmla="*/ 521616 w 2426616"/>
                <a:gd name="connsiteY3" fmla="*/ 135595 h 1859877"/>
                <a:gd name="connsiteX4" fmla="*/ 343816 w 2426616"/>
                <a:gd name="connsiteY4" fmla="*/ 389595 h 1859877"/>
                <a:gd name="connsiteX5" fmla="*/ 178716 w 2426616"/>
                <a:gd name="connsiteY5" fmla="*/ 745195 h 1859877"/>
                <a:gd name="connsiteX6" fmla="*/ 89816 w 2426616"/>
                <a:gd name="connsiteY6" fmla="*/ 961095 h 1859877"/>
                <a:gd name="connsiteX7" fmla="*/ 7266 w 2426616"/>
                <a:gd name="connsiteY7" fmla="*/ 1123020 h 1859877"/>
                <a:gd name="connsiteX8" fmla="*/ 39016 w 2426616"/>
                <a:gd name="connsiteY8" fmla="*/ 1151595 h 1859877"/>
                <a:gd name="connsiteX9" fmla="*/ 315241 w 2426616"/>
                <a:gd name="connsiteY9" fmla="*/ 1269070 h 1859877"/>
                <a:gd name="connsiteX10" fmla="*/ 394616 w 2426616"/>
                <a:gd name="connsiteY10" fmla="*/ 1176995 h 1859877"/>
                <a:gd name="connsiteX11" fmla="*/ 623216 w 2426616"/>
                <a:gd name="connsiteY11" fmla="*/ 707095 h 1859877"/>
                <a:gd name="connsiteX12" fmla="*/ 661316 w 2426616"/>
                <a:gd name="connsiteY12" fmla="*/ 592795 h 1859877"/>
                <a:gd name="connsiteX13" fmla="*/ 508916 w 2426616"/>
                <a:gd name="connsiteY13" fmla="*/ 1338467 h 1859877"/>
                <a:gd name="connsiteX14" fmla="*/ 492134 w 2426616"/>
                <a:gd name="connsiteY14" fmla="*/ 1620134 h 1859877"/>
                <a:gd name="connsiteX15" fmla="*/ 564252 w 2426616"/>
                <a:gd name="connsiteY15" fmla="*/ 1724682 h 1859877"/>
                <a:gd name="connsiteX16" fmla="*/ 950921 w 2426616"/>
                <a:gd name="connsiteY16" fmla="*/ 1816530 h 1859877"/>
                <a:gd name="connsiteX17" fmla="*/ 1140288 w 2426616"/>
                <a:gd name="connsiteY17" fmla="*/ 1837395 h 1859877"/>
                <a:gd name="connsiteX18" fmla="*/ 1231002 w 2426616"/>
                <a:gd name="connsiteY18" fmla="*/ 1837395 h 1859877"/>
                <a:gd name="connsiteX19" fmla="*/ 1238713 w 2426616"/>
                <a:gd name="connsiteY19" fmla="*/ 1844198 h 1859877"/>
                <a:gd name="connsiteX20" fmla="*/ 1266834 w 2426616"/>
                <a:gd name="connsiteY20" fmla="*/ 1842838 h 1859877"/>
                <a:gd name="connsiteX21" fmla="*/ 1330574 w 2426616"/>
                <a:gd name="connsiteY21" fmla="*/ 1841770 h 1859877"/>
                <a:gd name="connsiteX22" fmla="*/ 1338044 w 2426616"/>
                <a:gd name="connsiteY22" fmla="*/ 1838302 h 1859877"/>
                <a:gd name="connsiteX23" fmla="*/ 1337591 w 2426616"/>
                <a:gd name="connsiteY23" fmla="*/ 1846013 h 1859877"/>
                <a:gd name="connsiteX24" fmla="*/ 1409709 w 2426616"/>
                <a:gd name="connsiteY24" fmla="*/ 1848734 h 1859877"/>
                <a:gd name="connsiteX25" fmla="*/ 1479106 w 2426616"/>
                <a:gd name="connsiteY25" fmla="*/ 1855991 h 1859877"/>
                <a:gd name="connsiteX26" fmla="*/ 1588416 w 2426616"/>
                <a:gd name="connsiteY26" fmla="*/ 1856445 h 1859877"/>
                <a:gd name="connsiteX27" fmla="*/ 1715416 w 2426616"/>
                <a:gd name="connsiteY27" fmla="*/ 1811995 h 1859877"/>
                <a:gd name="connsiteX28" fmla="*/ 1807491 w 2426616"/>
                <a:gd name="connsiteY28" fmla="*/ 1818345 h 1859877"/>
                <a:gd name="connsiteX29" fmla="*/ 1839241 w 2426616"/>
                <a:gd name="connsiteY29" fmla="*/ 1688170 h 1859877"/>
                <a:gd name="connsiteX30" fmla="*/ 1842416 w 2426616"/>
                <a:gd name="connsiteY30" fmla="*/ 1456395 h 1859877"/>
                <a:gd name="connsiteX31" fmla="*/ 1829716 w 2426616"/>
                <a:gd name="connsiteY31" fmla="*/ 1062695 h 1859877"/>
                <a:gd name="connsiteX32" fmla="*/ 1766216 w 2426616"/>
                <a:gd name="connsiteY32" fmla="*/ 707095 h 1859877"/>
                <a:gd name="connsiteX33" fmla="*/ 1766216 w 2426616"/>
                <a:gd name="connsiteY33" fmla="*/ 656295 h 1859877"/>
                <a:gd name="connsiteX34" fmla="*/ 1880516 w 2426616"/>
                <a:gd name="connsiteY34" fmla="*/ 910295 h 1859877"/>
                <a:gd name="connsiteX35" fmla="*/ 1994816 w 2426616"/>
                <a:gd name="connsiteY35" fmla="*/ 1215095 h 1859877"/>
                <a:gd name="connsiteX36" fmla="*/ 2045616 w 2426616"/>
                <a:gd name="connsiteY36" fmla="*/ 1291295 h 1859877"/>
                <a:gd name="connsiteX37" fmla="*/ 2074191 w 2426616"/>
                <a:gd name="connsiteY37" fmla="*/ 1323045 h 1859877"/>
                <a:gd name="connsiteX38" fmla="*/ 2172616 w 2426616"/>
                <a:gd name="connsiteY38" fmla="*/ 1291295 h 1859877"/>
                <a:gd name="connsiteX39" fmla="*/ 2350416 w 2426616"/>
                <a:gd name="connsiteY39" fmla="*/ 1240495 h 1859877"/>
                <a:gd name="connsiteX40" fmla="*/ 2410741 w 2426616"/>
                <a:gd name="connsiteY40" fmla="*/ 1205570 h 1859877"/>
                <a:gd name="connsiteX41" fmla="*/ 2426616 w 2426616"/>
                <a:gd name="connsiteY41" fmla="*/ 1164295 h 1859877"/>
                <a:gd name="connsiteX42" fmla="*/ 2299616 w 2426616"/>
                <a:gd name="connsiteY42" fmla="*/ 910295 h 1859877"/>
                <a:gd name="connsiteX43" fmla="*/ 2083716 w 2426616"/>
                <a:gd name="connsiteY43" fmla="*/ 478495 h 1859877"/>
                <a:gd name="connsiteX44" fmla="*/ 1931316 w 2426616"/>
                <a:gd name="connsiteY44" fmla="*/ 262595 h 1859877"/>
                <a:gd name="connsiteX45" fmla="*/ 1778916 w 2426616"/>
                <a:gd name="connsiteY45" fmla="*/ 122895 h 1859877"/>
                <a:gd name="connsiteX46" fmla="*/ 1651916 w 2426616"/>
                <a:gd name="connsiteY46" fmla="*/ 84795 h 1859877"/>
                <a:gd name="connsiteX47" fmla="*/ 1461416 w 2426616"/>
                <a:gd name="connsiteY47" fmla="*/ 33995 h 1859877"/>
                <a:gd name="connsiteX48" fmla="*/ 1423316 w 2426616"/>
                <a:gd name="connsiteY48" fmla="*/ 33995 h 1859877"/>
                <a:gd name="connsiteX49" fmla="*/ 1309016 w 2426616"/>
                <a:gd name="connsiteY49" fmla="*/ 300695 h 1859877"/>
                <a:gd name="connsiteX50" fmla="*/ 1245516 w 2426616"/>
                <a:gd name="connsiteY50" fmla="*/ 440395 h 1859877"/>
                <a:gd name="connsiteX51" fmla="*/ 1143916 w 2426616"/>
                <a:gd name="connsiteY51" fmla="*/ 148295 h 1859877"/>
                <a:gd name="connsiteX52" fmla="*/ 1042316 w 2426616"/>
                <a:gd name="connsiteY52" fmla="*/ 8595 h 1859877"/>
                <a:gd name="connsiteX0" fmla="*/ 1042316 w 2426616"/>
                <a:gd name="connsiteY0" fmla="*/ 8595 h 1856778"/>
                <a:gd name="connsiteX1" fmla="*/ 889916 w 2426616"/>
                <a:gd name="connsiteY1" fmla="*/ 21295 h 1856778"/>
                <a:gd name="connsiteX2" fmla="*/ 699416 w 2426616"/>
                <a:gd name="connsiteY2" fmla="*/ 72095 h 1856778"/>
                <a:gd name="connsiteX3" fmla="*/ 521616 w 2426616"/>
                <a:gd name="connsiteY3" fmla="*/ 135595 h 1856778"/>
                <a:gd name="connsiteX4" fmla="*/ 343816 w 2426616"/>
                <a:gd name="connsiteY4" fmla="*/ 389595 h 1856778"/>
                <a:gd name="connsiteX5" fmla="*/ 178716 w 2426616"/>
                <a:gd name="connsiteY5" fmla="*/ 745195 h 1856778"/>
                <a:gd name="connsiteX6" fmla="*/ 89816 w 2426616"/>
                <a:gd name="connsiteY6" fmla="*/ 961095 h 1856778"/>
                <a:gd name="connsiteX7" fmla="*/ 7266 w 2426616"/>
                <a:gd name="connsiteY7" fmla="*/ 1123020 h 1856778"/>
                <a:gd name="connsiteX8" fmla="*/ 39016 w 2426616"/>
                <a:gd name="connsiteY8" fmla="*/ 1151595 h 1856778"/>
                <a:gd name="connsiteX9" fmla="*/ 315241 w 2426616"/>
                <a:gd name="connsiteY9" fmla="*/ 1269070 h 1856778"/>
                <a:gd name="connsiteX10" fmla="*/ 394616 w 2426616"/>
                <a:gd name="connsiteY10" fmla="*/ 1176995 h 1856778"/>
                <a:gd name="connsiteX11" fmla="*/ 623216 w 2426616"/>
                <a:gd name="connsiteY11" fmla="*/ 707095 h 1856778"/>
                <a:gd name="connsiteX12" fmla="*/ 661316 w 2426616"/>
                <a:gd name="connsiteY12" fmla="*/ 592795 h 1856778"/>
                <a:gd name="connsiteX13" fmla="*/ 508916 w 2426616"/>
                <a:gd name="connsiteY13" fmla="*/ 1338467 h 1856778"/>
                <a:gd name="connsiteX14" fmla="*/ 492134 w 2426616"/>
                <a:gd name="connsiteY14" fmla="*/ 1620134 h 1856778"/>
                <a:gd name="connsiteX15" fmla="*/ 564252 w 2426616"/>
                <a:gd name="connsiteY15" fmla="*/ 1724682 h 1856778"/>
                <a:gd name="connsiteX16" fmla="*/ 950921 w 2426616"/>
                <a:gd name="connsiteY16" fmla="*/ 1816530 h 1856778"/>
                <a:gd name="connsiteX17" fmla="*/ 1140288 w 2426616"/>
                <a:gd name="connsiteY17" fmla="*/ 1837395 h 1856778"/>
                <a:gd name="connsiteX18" fmla="*/ 1231002 w 2426616"/>
                <a:gd name="connsiteY18" fmla="*/ 1837395 h 1856778"/>
                <a:gd name="connsiteX19" fmla="*/ 1238713 w 2426616"/>
                <a:gd name="connsiteY19" fmla="*/ 1844198 h 1856778"/>
                <a:gd name="connsiteX20" fmla="*/ 1266834 w 2426616"/>
                <a:gd name="connsiteY20" fmla="*/ 1842838 h 1856778"/>
                <a:gd name="connsiteX21" fmla="*/ 1330574 w 2426616"/>
                <a:gd name="connsiteY21" fmla="*/ 1841770 h 1856778"/>
                <a:gd name="connsiteX22" fmla="*/ 1338044 w 2426616"/>
                <a:gd name="connsiteY22" fmla="*/ 1838302 h 1856778"/>
                <a:gd name="connsiteX23" fmla="*/ 1337591 w 2426616"/>
                <a:gd name="connsiteY23" fmla="*/ 1846013 h 1856778"/>
                <a:gd name="connsiteX24" fmla="*/ 1409709 w 2426616"/>
                <a:gd name="connsiteY24" fmla="*/ 1848734 h 1856778"/>
                <a:gd name="connsiteX25" fmla="*/ 1479106 w 2426616"/>
                <a:gd name="connsiteY25" fmla="*/ 1855991 h 1856778"/>
                <a:gd name="connsiteX26" fmla="*/ 1588416 w 2426616"/>
                <a:gd name="connsiteY26" fmla="*/ 1827870 h 1856778"/>
                <a:gd name="connsiteX27" fmla="*/ 1715416 w 2426616"/>
                <a:gd name="connsiteY27" fmla="*/ 1811995 h 1856778"/>
                <a:gd name="connsiteX28" fmla="*/ 1807491 w 2426616"/>
                <a:gd name="connsiteY28" fmla="*/ 1818345 h 1856778"/>
                <a:gd name="connsiteX29" fmla="*/ 1839241 w 2426616"/>
                <a:gd name="connsiteY29" fmla="*/ 1688170 h 1856778"/>
                <a:gd name="connsiteX30" fmla="*/ 1842416 w 2426616"/>
                <a:gd name="connsiteY30" fmla="*/ 1456395 h 1856778"/>
                <a:gd name="connsiteX31" fmla="*/ 1829716 w 2426616"/>
                <a:gd name="connsiteY31" fmla="*/ 1062695 h 1856778"/>
                <a:gd name="connsiteX32" fmla="*/ 1766216 w 2426616"/>
                <a:gd name="connsiteY32" fmla="*/ 707095 h 1856778"/>
                <a:gd name="connsiteX33" fmla="*/ 1766216 w 2426616"/>
                <a:gd name="connsiteY33" fmla="*/ 656295 h 1856778"/>
                <a:gd name="connsiteX34" fmla="*/ 1880516 w 2426616"/>
                <a:gd name="connsiteY34" fmla="*/ 910295 h 1856778"/>
                <a:gd name="connsiteX35" fmla="*/ 1994816 w 2426616"/>
                <a:gd name="connsiteY35" fmla="*/ 1215095 h 1856778"/>
                <a:gd name="connsiteX36" fmla="*/ 2045616 w 2426616"/>
                <a:gd name="connsiteY36" fmla="*/ 1291295 h 1856778"/>
                <a:gd name="connsiteX37" fmla="*/ 2074191 w 2426616"/>
                <a:gd name="connsiteY37" fmla="*/ 1323045 h 1856778"/>
                <a:gd name="connsiteX38" fmla="*/ 2172616 w 2426616"/>
                <a:gd name="connsiteY38" fmla="*/ 1291295 h 1856778"/>
                <a:gd name="connsiteX39" fmla="*/ 2350416 w 2426616"/>
                <a:gd name="connsiteY39" fmla="*/ 1240495 h 1856778"/>
                <a:gd name="connsiteX40" fmla="*/ 2410741 w 2426616"/>
                <a:gd name="connsiteY40" fmla="*/ 1205570 h 1856778"/>
                <a:gd name="connsiteX41" fmla="*/ 2426616 w 2426616"/>
                <a:gd name="connsiteY41" fmla="*/ 1164295 h 1856778"/>
                <a:gd name="connsiteX42" fmla="*/ 2299616 w 2426616"/>
                <a:gd name="connsiteY42" fmla="*/ 910295 h 1856778"/>
                <a:gd name="connsiteX43" fmla="*/ 2083716 w 2426616"/>
                <a:gd name="connsiteY43" fmla="*/ 478495 h 1856778"/>
                <a:gd name="connsiteX44" fmla="*/ 1931316 w 2426616"/>
                <a:gd name="connsiteY44" fmla="*/ 262595 h 1856778"/>
                <a:gd name="connsiteX45" fmla="*/ 1778916 w 2426616"/>
                <a:gd name="connsiteY45" fmla="*/ 122895 h 1856778"/>
                <a:gd name="connsiteX46" fmla="*/ 1651916 w 2426616"/>
                <a:gd name="connsiteY46" fmla="*/ 84795 h 1856778"/>
                <a:gd name="connsiteX47" fmla="*/ 1461416 w 2426616"/>
                <a:gd name="connsiteY47" fmla="*/ 33995 h 1856778"/>
                <a:gd name="connsiteX48" fmla="*/ 1423316 w 2426616"/>
                <a:gd name="connsiteY48" fmla="*/ 33995 h 1856778"/>
                <a:gd name="connsiteX49" fmla="*/ 1309016 w 2426616"/>
                <a:gd name="connsiteY49" fmla="*/ 300695 h 1856778"/>
                <a:gd name="connsiteX50" fmla="*/ 1245516 w 2426616"/>
                <a:gd name="connsiteY50" fmla="*/ 440395 h 1856778"/>
                <a:gd name="connsiteX51" fmla="*/ 1143916 w 2426616"/>
                <a:gd name="connsiteY51" fmla="*/ 148295 h 1856778"/>
                <a:gd name="connsiteX52" fmla="*/ 1042316 w 2426616"/>
                <a:gd name="connsiteY52" fmla="*/ 8595 h 1856778"/>
                <a:gd name="connsiteX0" fmla="*/ 1042316 w 2426616"/>
                <a:gd name="connsiteY0" fmla="*/ 8595 h 1853023"/>
                <a:gd name="connsiteX1" fmla="*/ 889916 w 2426616"/>
                <a:gd name="connsiteY1" fmla="*/ 21295 h 1853023"/>
                <a:gd name="connsiteX2" fmla="*/ 699416 w 2426616"/>
                <a:gd name="connsiteY2" fmla="*/ 72095 h 1853023"/>
                <a:gd name="connsiteX3" fmla="*/ 521616 w 2426616"/>
                <a:gd name="connsiteY3" fmla="*/ 135595 h 1853023"/>
                <a:gd name="connsiteX4" fmla="*/ 343816 w 2426616"/>
                <a:gd name="connsiteY4" fmla="*/ 389595 h 1853023"/>
                <a:gd name="connsiteX5" fmla="*/ 178716 w 2426616"/>
                <a:gd name="connsiteY5" fmla="*/ 745195 h 1853023"/>
                <a:gd name="connsiteX6" fmla="*/ 89816 w 2426616"/>
                <a:gd name="connsiteY6" fmla="*/ 961095 h 1853023"/>
                <a:gd name="connsiteX7" fmla="*/ 7266 w 2426616"/>
                <a:gd name="connsiteY7" fmla="*/ 1123020 h 1853023"/>
                <a:gd name="connsiteX8" fmla="*/ 39016 w 2426616"/>
                <a:gd name="connsiteY8" fmla="*/ 1151595 h 1853023"/>
                <a:gd name="connsiteX9" fmla="*/ 315241 w 2426616"/>
                <a:gd name="connsiteY9" fmla="*/ 1269070 h 1853023"/>
                <a:gd name="connsiteX10" fmla="*/ 394616 w 2426616"/>
                <a:gd name="connsiteY10" fmla="*/ 1176995 h 1853023"/>
                <a:gd name="connsiteX11" fmla="*/ 623216 w 2426616"/>
                <a:gd name="connsiteY11" fmla="*/ 707095 h 1853023"/>
                <a:gd name="connsiteX12" fmla="*/ 661316 w 2426616"/>
                <a:gd name="connsiteY12" fmla="*/ 592795 h 1853023"/>
                <a:gd name="connsiteX13" fmla="*/ 508916 w 2426616"/>
                <a:gd name="connsiteY13" fmla="*/ 1338467 h 1853023"/>
                <a:gd name="connsiteX14" fmla="*/ 492134 w 2426616"/>
                <a:gd name="connsiteY14" fmla="*/ 1620134 h 1853023"/>
                <a:gd name="connsiteX15" fmla="*/ 564252 w 2426616"/>
                <a:gd name="connsiteY15" fmla="*/ 1724682 h 1853023"/>
                <a:gd name="connsiteX16" fmla="*/ 950921 w 2426616"/>
                <a:gd name="connsiteY16" fmla="*/ 1816530 h 1853023"/>
                <a:gd name="connsiteX17" fmla="*/ 1140288 w 2426616"/>
                <a:gd name="connsiteY17" fmla="*/ 1837395 h 1853023"/>
                <a:gd name="connsiteX18" fmla="*/ 1231002 w 2426616"/>
                <a:gd name="connsiteY18" fmla="*/ 1837395 h 1853023"/>
                <a:gd name="connsiteX19" fmla="*/ 1238713 w 2426616"/>
                <a:gd name="connsiteY19" fmla="*/ 1844198 h 1853023"/>
                <a:gd name="connsiteX20" fmla="*/ 1266834 w 2426616"/>
                <a:gd name="connsiteY20" fmla="*/ 1842838 h 1853023"/>
                <a:gd name="connsiteX21" fmla="*/ 1330574 w 2426616"/>
                <a:gd name="connsiteY21" fmla="*/ 1841770 h 1853023"/>
                <a:gd name="connsiteX22" fmla="*/ 1338044 w 2426616"/>
                <a:gd name="connsiteY22" fmla="*/ 1838302 h 1853023"/>
                <a:gd name="connsiteX23" fmla="*/ 1337591 w 2426616"/>
                <a:gd name="connsiteY23" fmla="*/ 1846013 h 1853023"/>
                <a:gd name="connsiteX24" fmla="*/ 1409709 w 2426616"/>
                <a:gd name="connsiteY24" fmla="*/ 1848734 h 1853023"/>
                <a:gd name="connsiteX25" fmla="*/ 1479106 w 2426616"/>
                <a:gd name="connsiteY25" fmla="*/ 1836941 h 1853023"/>
                <a:gd name="connsiteX26" fmla="*/ 1588416 w 2426616"/>
                <a:gd name="connsiteY26" fmla="*/ 1827870 h 1853023"/>
                <a:gd name="connsiteX27" fmla="*/ 1715416 w 2426616"/>
                <a:gd name="connsiteY27" fmla="*/ 1811995 h 1853023"/>
                <a:gd name="connsiteX28" fmla="*/ 1807491 w 2426616"/>
                <a:gd name="connsiteY28" fmla="*/ 1818345 h 1853023"/>
                <a:gd name="connsiteX29" fmla="*/ 1839241 w 2426616"/>
                <a:gd name="connsiteY29" fmla="*/ 1688170 h 1853023"/>
                <a:gd name="connsiteX30" fmla="*/ 1842416 w 2426616"/>
                <a:gd name="connsiteY30" fmla="*/ 1456395 h 1853023"/>
                <a:gd name="connsiteX31" fmla="*/ 1829716 w 2426616"/>
                <a:gd name="connsiteY31" fmla="*/ 1062695 h 1853023"/>
                <a:gd name="connsiteX32" fmla="*/ 1766216 w 2426616"/>
                <a:gd name="connsiteY32" fmla="*/ 707095 h 1853023"/>
                <a:gd name="connsiteX33" fmla="*/ 1766216 w 2426616"/>
                <a:gd name="connsiteY33" fmla="*/ 656295 h 1853023"/>
                <a:gd name="connsiteX34" fmla="*/ 1880516 w 2426616"/>
                <a:gd name="connsiteY34" fmla="*/ 910295 h 1853023"/>
                <a:gd name="connsiteX35" fmla="*/ 1994816 w 2426616"/>
                <a:gd name="connsiteY35" fmla="*/ 1215095 h 1853023"/>
                <a:gd name="connsiteX36" fmla="*/ 2045616 w 2426616"/>
                <a:gd name="connsiteY36" fmla="*/ 1291295 h 1853023"/>
                <a:gd name="connsiteX37" fmla="*/ 2074191 w 2426616"/>
                <a:gd name="connsiteY37" fmla="*/ 1323045 h 1853023"/>
                <a:gd name="connsiteX38" fmla="*/ 2172616 w 2426616"/>
                <a:gd name="connsiteY38" fmla="*/ 1291295 h 1853023"/>
                <a:gd name="connsiteX39" fmla="*/ 2350416 w 2426616"/>
                <a:gd name="connsiteY39" fmla="*/ 1240495 h 1853023"/>
                <a:gd name="connsiteX40" fmla="*/ 2410741 w 2426616"/>
                <a:gd name="connsiteY40" fmla="*/ 1205570 h 1853023"/>
                <a:gd name="connsiteX41" fmla="*/ 2426616 w 2426616"/>
                <a:gd name="connsiteY41" fmla="*/ 1164295 h 1853023"/>
                <a:gd name="connsiteX42" fmla="*/ 2299616 w 2426616"/>
                <a:gd name="connsiteY42" fmla="*/ 910295 h 1853023"/>
                <a:gd name="connsiteX43" fmla="*/ 2083716 w 2426616"/>
                <a:gd name="connsiteY43" fmla="*/ 478495 h 1853023"/>
                <a:gd name="connsiteX44" fmla="*/ 1931316 w 2426616"/>
                <a:gd name="connsiteY44" fmla="*/ 262595 h 1853023"/>
                <a:gd name="connsiteX45" fmla="*/ 1778916 w 2426616"/>
                <a:gd name="connsiteY45" fmla="*/ 122895 h 1853023"/>
                <a:gd name="connsiteX46" fmla="*/ 1651916 w 2426616"/>
                <a:gd name="connsiteY46" fmla="*/ 84795 h 1853023"/>
                <a:gd name="connsiteX47" fmla="*/ 1461416 w 2426616"/>
                <a:gd name="connsiteY47" fmla="*/ 33995 h 1853023"/>
                <a:gd name="connsiteX48" fmla="*/ 1423316 w 2426616"/>
                <a:gd name="connsiteY48" fmla="*/ 33995 h 1853023"/>
                <a:gd name="connsiteX49" fmla="*/ 1309016 w 2426616"/>
                <a:gd name="connsiteY49" fmla="*/ 300695 h 1853023"/>
                <a:gd name="connsiteX50" fmla="*/ 1245516 w 2426616"/>
                <a:gd name="connsiteY50" fmla="*/ 440395 h 1853023"/>
                <a:gd name="connsiteX51" fmla="*/ 1143916 w 2426616"/>
                <a:gd name="connsiteY51" fmla="*/ 148295 h 1853023"/>
                <a:gd name="connsiteX52" fmla="*/ 1042316 w 2426616"/>
                <a:gd name="connsiteY52" fmla="*/ 8595 h 1853023"/>
                <a:gd name="connsiteX0" fmla="*/ 1042316 w 2426616"/>
                <a:gd name="connsiteY0" fmla="*/ 8595 h 1853023"/>
                <a:gd name="connsiteX1" fmla="*/ 889916 w 2426616"/>
                <a:gd name="connsiteY1" fmla="*/ 21295 h 1853023"/>
                <a:gd name="connsiteX2" fmla="*/ 699416 w 2426616"/>
                <a:gd name="connsiteY2" fmla="*/ 72095 h 1853023"/>
                <a:gd name="connsiteX3" fmla="*/ 521616 w 2426616"/>
                <a:gd name="connsiteY3" fmla="*/ 135595 h 1853023"/>
                <a:gd name="connsiteX4" fmla="*/ 343816 w 2426616"/>
                <a:gd name="connsiteY4" fmla="*/ 389595 h 1853023"/>
                <a:gd name="connsiteX5" fmla="*/ 178716 w 2426616"/>
                <a:gd name="connsiteY5" fmla="*/ 745195 h 1853023"/>
                <a:gd name="connsiteX6" fmla="*/ 89816 w 2426616"/>
                <a:gd name="connsiteY6" fmla="*/ 961095 h 1853023"/>
                <a:gd name="connsiteX7" fmla="*/ 7266 w 2426616"/>
                <a:gd name="connsiteY7" fmla="*/ 1123020 h 1853023"/>
                <a:gd name="connsiteX8" fmla="*/ 39016 w 2426616"/>
                <a:gd name="connsiteY8" fmla="*/ 1151595 h 1853023"/>
                <a:gd name="connsiteX9" fmla="*/ 315241 w 2426616"/>
                <a:gd name="connsiteY9" fmla="*/ 1269070 h 1853023"/>
                <a:gd name="connsiteX10" fmla="*/ 394616 w 2426616"/>
                <a:gd name="connsiteY10" fmla="*/ 1176995 h 1853023"/>
                <a:gd name="connsiteX11" fmla="*/ 623216 w 2426616"/>
                <a:gd name="connsiteY11" fmla="*/ 707095 h 1853023"/>
                <a:gd name="connsiteX12" fmla="*/ 661316 w 2426616"/>
                <a:gd name="connsiteY12" fmla="*/ 592795 h 1853023"/>
                <a:gd name="connsiteX13" fmla="*/ 508916 w 2426616"/>
                <a:gd name="connsiteY13" fmla="*/ 1338467 h 1853023"/>
                <a:gd name="connsiteX14" fmla="*/ 492134 w 2426616"/>
                <a:gd name="connsiteY14" fmla="*/ 1620134 h 1853023"/>
                <a:gd name="connsiteX15" fmla="*/ 564252 w 2426616"/>
                <a:gd name="connsiteY15" fmla="*/ 1724682 h 1853023"/>
                <a:gd name="connsiteX16" fmla="*/ 950921 w 2426616"/>
                <a:gd name="connsiteY16" fmla="*/ 1816530 h 1853023"/>
                <a:gd name="connsiteX17" fmla="*/ 1140288 w 2426616"/>
                <a:gd name="connsiteY17" fmla="*/ 1837395 h 1853023"/>
                <a:gd name="connsiteX18" fmla="*/ 1231002 w 2426616"/>
                <a:gd name="connsiteY18" fmla="*/ 1837395 h 1853023"/>
                <a:gd name="connsiteX19" fmla="*/ 1238713 w 2426616"/>
                <a:gd name="connsiteY19" fmla="*/ 1844198 h 1853023"/>
                <a:gd name="connsiteX20" fmla="*/ 1266834 w 2426616"/>
                <a:gd name="connsiteY20" fmla="*/ 1842838 h 1853023"/>
                <a:gd name="connsiteX21" fmla="*/ 1330574 w 2426616"/>
                <a:gd name="connsiteY21" fmla="*/ 1841770 h 1853023"/>
                <a:gd name="connsiteX22" fmla="*/ 1338044 w 2426616"/>
                <a:gd name="connsiteY22" fmla="*/ 1838302 h 1853023"/>
                <a:gd name="connsiteX23" fmla="*/ 1337591 w 2426616"/>
                <a:gd name="connsiteY23" fmla="*/ 1846013 h 1853023"/>
                <a:gd name="connsiteX24" fmla="*/ 1409709 w 2426616"/>
                <a:gd name="connsiteY24" fmla="*/ 1848734 h 1853023"/>
                <a:gd name="connsiteX25" fmla="*/ 1479106 w 2426616"/>
                <a:gd name="connsiteY25" fmla="*/ 1836941 h 1853023"/>
                <a:gd name="connsiteX26" fmla="*/ 1588416 w 2426616"/>
                <a:gd name="connsiteY26" fmla="*/ 1827870 h 1853023"/>
                <a:gd name="connsiteX27" fmla="*/ 1715416 w 2426616"/>
                <a:gd name="connsiteY27" fmla="*/ 1811995 h 1853023"/>
                <a:gd name="connsiteX28" fmla="*/ 1788441 w 2426616"/>
                <a:gd name="connsiteY28" fmla="*/ 1794533 h 1853023"/>
                <a:gd name="connsiteX29" fmla="*/ 1839241 w 2426616"/>
                <a:gd name="connsiteY29" fmla="*/ 1688170 h 1853023"/>
                <a:gd name="connsiteX30" fmla="*/ 1842416 w 2426616"/>
                <a:gd name="connsiteY30" fmla="*/ 1456395 h 1853023"/>
                <a:gd name="connsiteX31" fmla="*/ 1829716 w 2426616"/>
                <a:gd name="connsiteY31" fmla="*/ 1062695 h 1853023"/>
                <a:gd name="connsiteX32" fmla="*/ 1766216 w 2426616"/>
                <a:gd name="connsiteY32" fmla="*/ 707095 h 1853023"/>
                <a:gd name="connsiteX33" fmla="*/ 1766216 w 2426616"/>
                <a:gd name="connsiteY33" fmla="*/ 656295 h 1853023"/>
                <a:gd name="connsiteX34" fmla="*/ 1880516 w 2426616"/>
                <a:gd name="connsiteY34" fmla="*/ 910295 h 1853023"/>
                <a:gd name="connsiteX35" fmla="*/ 1994816 w 2426616"/>
                <a:gd name="connsiteY35" fmla="*/ 1215095 h 1853023"/>
                <a:gd name="connsiteX36" fmla="*/ 2045616 w 2426616"/>
                <a:gd name="connsiteY36" fmla="*/ 1291295 h 1853023"/>
                <a:gd name="connsiteX37" fmla="*/ 2074191 w 2426616"/>
                <a:gd name="connsiteY37" fmla="*/ 1323045 h 1853023"/>
                <a:gd name="connsiteX38" fmla="*/ 2172616 w 2426616"/>
                <a:gd name="connsiteY38" fmla="*/ 1291295 h 1853023"/>
                <a:gd name="connsiteX39" fmla="*/ 2350416 w 2426616"/>
                <a:gd name="connsiteY39" fmla="*/ 1240495 h 1853023"/>
                <a:gd name="connsiteX40" fmla="*/ 2410741 w 2426616"/>
                <a:gd name="connsiteY40" fmla="*/ 1205570 h 1853023"/>
                <a:gd name="connsiteX41" fmla="*/ 2426616 w 2426616"/>
                <a:gd name="connsiteY41" fmla="*/ 1164295 h 1853023"/>
                <a:gd name="connsiteX42" fmla="*/ 2299616 w 2426616"/>
                <a:gd name="connsiteY42" fmla="*/ 910295 h 1853023"/>
                <a:gd name="connsiteX43" fmla="*/ 2083716 w 2426616"/>
                <a:gd name="connsiteY43" fmla="*/ 478495 h 1853023"/>
                <a:gd name="connsiteX44" fmla="*/ 1931316 w 2426616"/>
                <a:gd name="connsiteY44" fmla="*/ 262595 h 1853023"/>
                <a:gd name="connsiteX45" fmla="*/ 1778916 w 2426616"/>
                <a:gd name="connsiteY45" fmla="*/ 122895 h 1853023"/>
                <a:gd name="connsiteX46" fmla="*/ 1651916 w 2426616"/>
                <a:gd name="connsiteY46" fmla="*/ 84795 h 1853023"/>
                <a:gd name="connsiteX47" fmla="*/ 1461416 w 2426616"/>
                <a:gd name="connsiteY47" fmla="*/ 33995 h 1853023"/>
                <a:gd name="connsiteX48" fmla="*/ 1423316 w 2426616"/>
                <a:gd name="connsiteY48" fmla="*/ 33995 h 1853023"/>
                <a:gd name="connsiteX49" fmla="*/ 1309016 w 2426616"/>
                <a:gd name="connsiteY49" fmla="*/ 300695 h 1853023"/>
                <a:gd name="connsiteX50" fmla="*/ 1245516 w 2426616"/>
                <a:gd name="connsiteY50" fmla="*/ 440395 h 1853023"/>
                <a:gd name="connsiteX51" fmla="*/ 1143916 w 2426616"/>
                <a:gd name="connsiteY51" fmla="*/ 148295 h 1853023"/>
                <a:gd name="connsiteX52" fmla="*/ 1042316 w 2426616"/>
                <a:gd name="connsiteY52" fmla="*/ 8595 h 1853023"/>
                <a:gd name="connsiteX0" fmla="*/ 1023526 w 2407826"/>
                <a:gd name="connsiteY0" fmla="*/ 8595 h 1853023"/>
                <a:gd name="connsiteX1" fmla="*/ 871126 w 2407826"/>
                <a:gd name="connsiteY1" fmla="*/ 21295 h 1853023"/>
                <a:gd name="connsiteX2" fmla="*/ 680626 w 2407826"/>
                <a:gd name="connsiteY2" fmla="*/ 72095 h 1853023"/>
                <a:gd name="connsiteX3" fmla="*/ 502826 w 2407826"/>
                <a:gd name="connsiteY3" fmla="*/ 135595 h 1853023"/>
                <a:gd name="connsiteX4" fmla="*/ 325026 w 2407826"/>
                <a:gd name="connsiteY4" fmla="*/ 389595 h 1853023"/>
                <a:gd name="connsiteX5" fmla="*/ 159926 w 2407826"/>
                <a:gd name="connsiteY5" fmla="*/ 745195 h 1853023"/>
                <a:gd name="connsiteX6" fmla="*/ 71026 w 2407826"/>
                <a:gd name="connsiteY6" fmla="*/ 961095 h 1853023"/>
                <a:gd name="connsiteX7" fmla="*/ 26576 w 2407826"/>
                <a:gd name="connsiteY7" fmla="*/ 1127782 h 1853023"/>
                <a:gd name="connsiteX8" fmla="*/ 20226 w 2407826"/>
                <a:gd name="connsiteY8" fmla="*/ 1151595 h 1853023"/>
                <a:gd name="connsiteX9" fmla="*/ 296451 w 2407826"/>
                <a:gd name="connsiteY9" fmla="*/ 1269070 h 1853023"/>
                <a:gd name="connsiteX10" fmla="*/ 375826 w 2407826"/>
                <a:gd name="connsiteY10" fmla="*/ 1176995 h 1853023"/>
                <a:gd name="connsiteX11" fmla="*/ 604426 w 2407826"/>
                <a:gd name="connsiteY11" fmla="*/ 707095 h 1853023"/>
                <a:gd name="connsiteX12" fmla="*/ 642526 w 2407826"/>
                <a:gd name="connsiteY12" fmla="*/ 592795 h 1853023"/>
                <a:gd name="connsiteX13" fmla="*/ 490126 w 2407826"/>
                <a:gd name="connsiteY13" fmla="*/ 1338467 h 1853023"/>
                <a:gd name="connsiteX14" fmla="*/ 473344 w 2407826"/>
                <a:gd name="connsiteY14" fmla="*/ 1620134 h 1853023"/>
                <a:gd name="connsiteX15" fmla="*/ 545462 w 2407826"/>
                <a:gd name="connsiteY15" fmla="*/ 1724682 h 1853023"/>
                <a:gd name="connsiteX16" fmla="*/ 932131 w 2407826"/>
                <a:gd name="connsiteY16" fmla="*/ 1816530 h 1853023"/>
                <a:gd name="connsiteX17" fmla="*/ 1121498 w 2407826"/>
                <a:gd name="connsiteY17" fmla="*/ 1837395 h 1853023"/>
                <a:gd name="connsiteX18" fmla="*/ 1212212 w 2407826"/>
                <a:gd name="connsiteY18" fmla="*/ 1837395 h 1853023"/>
                <a:gd name="connsiteX19" fmla="*/ 1219923 w 2407826"/>
                <a:gd name="connsiteY19" fmla="*/ 1844198 h 1853023"/>
                <a:gd name="connsiteX20" fmla="*/ 1248044 w 2407826"/>
                <a:gd name="connsiteY20" fmla="*/ 1842838 h 1853023"/>
                <a:gd name="connsiteX21" fmla="*/ 1311784 w 2407826"/>
                <a:gd name="connsiteY21" fmla="*/ 1841770 h 1853023"/>
                <a:gd name="connsiteX22" fmla="*/ 1319254 w 2407826"/>
                <a:gd name="connsiteY22" fmla="*/ 1838302 h 1853023"/>
                <a:gd name="connsiteX23" fmla="*/ 1318801 w 2407826"/>
                <a:gd name="connsiteY23" fmla="*/ 1846013 h 1853023"/>
                <a:gd name="connsiteX24" fmla="*/ 1390919 w 2407826"/>
                <a:gd name="connsiteY24" fmla="*/ 1848734 h 1853023"/>
                <a:gd name="connsiteX25" fmla="*/ 1460316 w 2407826"/>
                <a:gd name="connsiteY25" fmla="*/ 1836941 h 1853023"/>
                <a:gd name="connsiteX26" fmla="*/ 1569626 w 2407826"/>
                <a:gd name="connsiteY26" fmla="*/ 1827870 h 1853023"/>
                <a:gd name="connsiteX27" fmla="*/ 1696626 w 2407826"/>
                <a:gd name="connsiteY27" fmla="*/ 1811995 h 1853023"/>
                <a:gd name="connsiteX28" fmla="*/ 1769651 w 2407826"/>
                <a:gd name="connsiteY28" fmla="*/ 1794533 h 1853023"/>
                <a:gd name="connsiteX29" fmla="*/ 1820451 w 2407826"/>
                <a:gd name="connsiteY29" fmla="*/ 1688170 h 1853023"/>
                <a:gd name="connsiteX30" fmla="*/ 1823626 w 2407826"/>
                <a:gd name="connsiteY30" fmla="*/ 1456395 h 1853023"/>
                <a:gd name="connsiteX31" fmla="*/ 1810926 w 2407826"/>
                <a:gd name="connsiteY31" fmla="*/ 1062695 h 1853023"/>
                <a:gd name="connsiteX32" fmla="*/ 1747426 w 2407826"/>
                <a:gd name="connsiteY32" fmla="*/ 707095 h 1853023"/>
                <a:gd name="connsiteX33" fmla="*/ 1747426 w 2407826"/>
                <a:gd name="connsiteY33" fmla="*/ 656295 h 1853023"/>
                <a:gd name="connsiteX34" fmla="*/ 1861726 w 2407826"/>
                <a:gd name="connsiteY34" fmla="*/ 910295 h 1853023"/>
                <a:gd name="connsiteX35" fmla="*/ 1976026 w 2407826"/>
                <a:gd name="connsiteY35" fmla="*/ 1215095 h 1853023"/>
                <a:gd name="connsiteX36" fmla="*/ 2026826 w 2407826"/>
                <a:gd name="connsiteY36" fmla="*/ 1291295 h 1853023"/>
                <a:gd name="connsiteX37" fmla="*/ 2055401 w 2407826"/>
                <a:gd name="connsiteY37" fmla="*/ 1323045 h 1853023"/>
                <a:gd name="connsiteX38" fmla="*/ 2153826 w 2407826"/>
                <a:gd name="connsiteY38" fmla="*/ 1291295 h 1853023"/>
                <a:gd name="connsiteX39" fmla="*/ 2331626 w 2407826"/>
                <a:gd name="connsiteY39" fmla="*/ 1240495 h 1853023"/>
                <a:gd name="connsiteX40" fmla="*/ 2391951 w 2407826"/>
                <a:gd name="connsiteY40" fmla="*/ 1205570 h 1853023"/>
                <a:gd name="connsiteX41" fmla="*/ 2407826 w 2407826"/>
                <a:gd name="connsiteY41" fmla="*/ 1164295 h 1853023"/>
                <a:gd name="connsiteX42" fmla="*/ 2280826 w 2407826"/>
                <a:gd name="connsiteY42" fmla="*/ 910295 h 1853023"/>
                <a:gd name="connsiteX43" fmla="*/ 2064926 w 2407826"/>
                <a:gd name="connsiteY43" fmla="*/ 478495 h 1853023"/>
                <a:gd name="connsiteX44" fmla="*/ 1912526 w 2407826"/>
                <a:gd name="connsiteY44" fmla="*/ 262595 h 1853023"/>
                <a:gd name="connsiteX45" fmla="*/ 1760126 w 2407826"/>
                <a:gd name="connsiteY45" fmla="*/ 122895 h 1853023"/>
                <a:gd name="connsiteX46" fmla="*/ 1633126 w 2407826"/>
                <a:gd name="connsiteY46" fmla="*/ 84795 h 1853023"/>
                <a:gd name="connsiteX47" fmla="*/ 1442626 w 2407826"/>
                <a:gd name="connsiteY47" fmla="*/ 33995 h 1853023"/>
                <a:gd name="connsiteX48" fmla="*/ 1404526 w 2407826"/>
                <a:gd name="connsiteY48" fmla="*/ 33995 h 1853023"/>
                <a:gd name="connsiteX49" fmla="*/ 1290226 w 2407826"/>
                <a:gd name="connsiteY49" fmla="*/ 300695 h 1853023"/>
                <a:gd name="connsiteX50" fmla="*/ 1226726 w 2407826"/>
                <a:gd name="connsiteY50" fmla="*/ 440395 h 1853023"/>
                <a:gd name="connsiteX51" fmla="*/ 1125126 w 2407826"/>
                <a:gd name="connsiteY51" fmla="*/ 148295 h 1853023"/>
                <a:gd name="connsiteX52" fmla="*/ 1023526 w 2407826"/>
                <a:gd name="connsiteY52" fmla="*/ 8595 h 1853023"/>
                <a:gd name="connsiteX0" fmla="*/ 1009805 w 2394105"/>
                <a:gd name="connsiteY0" fmla="*/ 8595 h 1853023"/>
                <a:gd name="connsiteX1" fmla="*/ 857405 w 2394105"/>
                <a:gd name="connsiteY1" fmla="*/ 21295 h 1853023"/>
                <a:gd name="connsiteX2" fmla="*/ 666905 w 2394105"/>
                <a:gd name="connsiteY2" fmla="*/ 72095 h 1853023"/>
                <a:gd name="connsiteX3" fmla="*/ 489105 w 2394105"/>
                <a:gd name="connsiteY3" fmla="*/ 135595 h 1853023"/>
                <a:gd name="connsiteX4" fmla="*/ 311305 w 2394105"/>
                <a:gd name="connsiteY4" fmla="*/ 389595 h 1853023"/>
                <a:gd name="connsiteX5" fmla="*/ 146205 w 2394105"/>
                <a:gd name="connsiteY5" fmla="*/ 745195 h 1853023"/>
                <a:gd name="connsiteX6" fmla="*/ 57305 w 2394105"/>
                <a:gd name="connsiteY6" fmla="*/ 961095 h 1853023"/>
                <a:gd name="connsiteX7" fmla="*/ 12855 w 2394105"/>
                <a:gd name="connsiteY7" fmla="*/ 1127782 h 1853023"/>
                <a:gd name="connsiteX8" fmla="*/ 25555 w 2394105"/>
                <a:gd name="connsiteY8" fmla="*/ 1161120 h 1853023"/>
                <a:gd name="connsiteX9" fmla="*/ 282730 w 2394105"/>
                <a:gd name="connsiteY9" fmla="*/ 1269070 h 1853023"/>
                <a:gd name="connsiteX10" fmla="*/ 362105 w 2394105"/>
                <a:gd name="connsiteY10" fmla="*/ 1176995 h 1853023"/>
                <a:gd name="connsiteX11" fmla="*/ 590705 w 2394105"/>
                <a:gd name="connsiteY11" fmla="*/ 707095 h 1853023"/>
                <a:gd name="connsiteX12" fmla="*/ 628805 w 2394105"/>
                <a:gd name="connsiteY12" fmla="*/ 592795 h 1853023"/>
                <a:gd name="connsiteX13" fmla="*/ 476405 w 2394105"/>
                <a:gd name="connsiteY13" fmla="*/ 1338467 h 1853023"/>
                <a:gd name="connsiteX14" fmla="*/ 459623 w 2394105"/>
                <a:gd name="connsiteY14" fmla="*/ 1620134 h 1853023"/>
                <a:gd name="connsiteX15" fmla="*/ 531741 w 2394105"/>
                <a:gd name="connsiteY15" fmla="*/ 1724682 h 1853023"/>
                <a:gd name="connsiteX16" fmla="*/ 918410 w 2394105"/>
                <a:gd name="connsiteY16" fmla="*/ 1816530 h 1853023"/>
                <a:gd name="connsiteX17" fmla="*/ 1107777 w 2394105"/>
                <a:gd name="connsiteY17" fmla="*/ 1837395 h 1853023"/>
                <a:gd name="connsiteX18" fmla="*/ 1198491 w 2394105"/>
                <a:gd name="connsiteY18" fmla="*/ 1837395 h 1853023"/>
                <a:gd name="connsiteX19" fmla="*/ 1206202 w 2394105"/>
                <a:gd name="connsiteY19" fmla="*/ 1844198 h 1853023"/>
                <a:gd name="connsiteX20" fmla="*/ 1234323 w 2394105"/>
                <a:gd name="connsiteY20" fmla="*/ 1842838 h 1853023"/>
                <a:gd name="connsiteX21" fmla="*/ 1298063 w 2394105"/>
                <a:gd name="connsiteY21" fmla="*/ 1841770 h 1853023"/>
                <a:gd name="connsiteX22" fmla="*/ 1305533 w 2394105"/>
                <a:gd name="connsiteY22" fmla="*/ 1838302 h 1853023"/>
                <a:gd name="connsiteX23" fmla="*/ 1305080 w 2394105"/>
                <a:gd name="connsiteY23" fmla="*/ 1846013 h 1853023"/>
                <a:gd name="connsiteX24" fmla="*/ 1377198 w 2394105"/>
                <a:gd name="connsiteY24" fmla="*/ 1848734 h 1853023"/>
                <a:gd name="connsiteX25" fmla="*/ 1446595 w 2394105"/>
                <a:gd name="connsiteY25" fmla="*/ 1836941 h 1853023"/>
                <a:gd name="connsiteX26" fmla="*/ 1555905 w 2394105"/>
                <a:gd name="connsiteY26" fmla="*/ 1827870 h 1853023"/>
                <a:gd name="connsiteX27" fmla="*/ 1682905 w 2394105"/>
                <a:gd name="connsiteY27" fmla="*/ 1811995 h 1853023"/>
                <a:gd name="connsiteX28" fmla="*/ 1755930 w 2394105"/>
                <a:gd name="connsiteY28" fmla="*/ 1794533 h 1853023"/>
                <a:gd name="connsiteX29" fmla="*/ 1806730 w 2394105"/>
                <a:gd name="connsiteY29" fmla="*/ 1688170 h 1853023"/>
                <a:gd name="connsiteX30" fmla="*/ 1809905 w 2394105"/>
                <a:gd name="connsiteY30" fmla="*/ 1456395 h 1853023"/>
                <a:gd name="connsiteX31" fmla="*/ 1797205 w 2394105"/>
                <a:gd name="connsiteY31" fmla="*/ 1062695 h 1853023"/>
                <a:gd name="connsiteX32" fmla="*/ 1733705 w 2394105"/>
                <a:gd name="connsiteY32" fmla="*/ 707095 h 1853023"/>
                <a:gd name="connsiteX33" fmla="*/ 1733705 w 2394105"/>
                <a:gd name="connsiteY33" fmla="*/ 656295 h 1853023"/>
                <a:gd name="connsiteX34" fmla="*/ 1848005 w 2394105"/>
                <a:gd name="connsiteY34" fmla="*/ 910295 h 1853023"/>
                <a:gd name="connsiteX35" fmla="*/ 1962305 w 2394105"/>
                <a:gd name="connsiteY35" fmla="*/ 1215095 h 1853023"/>
                <a:gd name="connsiteX36" fmla="*/ 2013105 w 2394105"/>
                <a:gd name="connsiteY36" fmla="*/ 1291295 h 1853023"/>
                <a:gd name="connsiteX37" fmla="*/ 2041680 w 2394105"/>
                <a:gd name="connsiteY37" fmla="*/ 1323045 h 1853023"/>
                <a:gd name="connsiteX38" fmla="*/ 2140105 w 2394105"/>
                <a:gd name="connsiteY38" fmla="*/ 1291295 h 1853023"/>
                <a:gd name="connsiteX39" fmla="*/ 2317905 w 2394105"/>
                <a:gd name="connsiteY39" fmla="*/ 1240495 h 1853023"/>
                <a:gd name="connsiteX40" fmla="*/ 2378230 w 2394105"/>
                <a:gd name="connsiteY40" fmla="*/ 1205570 h 1853023"/>
                <a:gd name="connsiteX41" fmla="*/ 2394105 w 2394105"/>
                <a:gd name="connsiteY41" fmla="*/ 1164295 h 1853023"/>
                <a:gd name="connsiteX42" fmla="*/ 2267105 w 2394105"/>
                <a:gd name="connsiteY42" fmla="*/ 910295 h 1853023"/>
                <a:gd name="connsiteX43" fmla="*/ 2051205 w 2394105"/>
                <a:gd name="connsiteY43" fmla="*/ 478495 h 1853023"/>
                <a:gd name="connsiteX44" fmla="*/ 1898805 w 2394105"/>
                <a:gd name="connsiteY44" fmla="*/ 262595 h 1853023"/>
                <a:gd name="connsiteX45" fmla="*/ 1746405 w 2394105"/>
                <a:gd name="connsiteY45" fmla="*/ 122895 h 1853023"/>
                <a:gd name="connsiteX46" fmla="*/ 1619405 w 2394105"/>
                <a:gd name="connsiteY46" fmla="*/ 84795 h 1853023"/>
                <a:gd name="connsiteX47" fmla="*/ 1428905 w 2394105"/>
                <a:gd name="connsiteY47" fmla="*/ 33995 h 1853023"/>
                <a:gd name="connsiteX48" fmla="*/ 1390805 w 2394105"/>
                <a:gd name="connsiteY48" fmla="*/ 33995 h 1853023"/>
                <a:gd name="connsiteX49" fmla="*/ 1276505 w 2394105"/>
                <a:gd name="connsiteY49" fmla="*/ 300695 h 1853023"/>
                <a:gd name="connsiteX50" fmla="*/ 1213005 w 2394105"/>
                <a:gd name="connsiteY50" fmla="*/ 440395 h 1853023"/>
                <a:gd name="connsiteX51" fmla="*/ 1111405 w 2394105"/>
                <a:gd name="connsiteY51" fmla="*/ 148295 h 1853023"/>
                <a:gd name="connsiteX52" fmla="*/ 1009805 w 2394105"/>
                <a:gd name="connsiteY52" fmla="*/ 8595 h 1853023"/>
                <a:gd name="connsiteX0" fmla="*/ 1007843 w 2392143"/>
                <a:gd name="connsiteY0" fmla="*/ 8595 h 1853023"/>
                <a:gd name="connsiteX1" fmla="*/ 855443 w 2392143"/>
                <a:gd name="connsiteY1" fmla="*/ 21295 h 1853023"/>
                <a:gd name="connsiteX2" fmla="*/ 664943 w 2392143"/>
                <a:gd name="connsiteY2" fmla="*/ 72095 h 1853023"/>
                <a:gd name="connsiteX3" fmla="*/ 487143 w 2392143"/>
                <a:gd name="connsiteY3" fmla="*/ 135595 h 1853023"/>
                <a:gd name="connsiteX4" fmla="*/ 309343 w 2392143"/>
                <a:gd name="connsiteY4" fmla="*/ 389595 h 1853023"/>
                <a:gd name="connsiteX5" fmla="*/ 144243 w 2392143"/>
                <a:gd name="connsiteY5" fmla="*/ 745195 h 1853023"/>
                <a:gd name="connsiteX6" fmla="*/ 55343 w 2392143"/>
                <a:gd name="connsiteY6" fmla="*/ 961095 h 1853023"/>
                <a:gd name="connsiteX7" fmla="*/ 10893 w 2392143"/>
                <a:gd name="connsiteY7" fmla="*/ 1127782 h 1853023"/>
                <a:gd name="connsiteX8" fmla="*/ 23593 w 2392143"/>
                <a:gd name="connsiteY8" fmla="*/ 1161120 h 1853023"/>
                <a:gd name="connsiteX9" fmla="*/ 252193 w 2392143"/>
                <a:gd name="connsiteY9" fmla="*/ 1264308 h 1853023"/>
                <a:gd name="connsiteX10" fmla="*/ 360143 w 2392143"/>
                <a:gd name="connsiteY10" fmla="*/ 1176995 h 1853023"/>
                <a:gd name="connsiteX11" fmla="*/ 588743 w 2392143"/>
                <a:gd name="connsiteY11" fmla="*/ 707095 h 1853023"/>
                <a:gd name="connsiteX12" fmla="*/ 626843 w 2392143"/>
                <a:gd name="connsiteY12" fmla="*/ 592795 h 1853023"/>
                <a:gd name="connsiteX13" fmla="*/ 474443 w 2392143"/>
                <a:gd name="connsiteY13" fmla="*/ 1338467 h 1853023"/>
                <a:gd name="connsiteX14" fmla="*/ 457661 w 2392143"/>
                <a:gd name="connsiteY14" fmla="*/ 1620134 h 1853023"/>
                <a:gd name="connsiteX15" fmla="*/ 529779 w 2392143"/>
                <a:gd name="connsiteY15" fmla="*/ 1724682 h 1853023"/>
                <a:gd name="connsiteX16" fmla="*/ 916448 w 2392143"/>
                <a:gd name="connsiteY16" fmla="*/ 1816530 h 1853023"/>
                <a:gd name="connsiteX17" fmla="*/ 1105815 w 2392143"/>
                <a:gd name="connsiteY17" fmla="*/ 1837395 h 1853023"/>
                <a:gd name="connsiteX18" fmla="*/ 1196529 w 2392143"/>
                <a:gd name="connsiteY18" fmla="*/ 1837395 h 1853023"/>
                <a:gd name="connsiteX19" fmla="*/ 1204240 w 2392143"/>
                <a:gd name="connsiteY19" fmla="*/ 1844198 h 1853023"/>
                <a:gd name="connsiteX20" fmla="*/ 1232361 w 2392143"/>
                <a:gd name="connsiteY20" fmla="*/ 1842838 h 1853023"/>
                <a:gd name="connsiteX21" fmla="*/ 1296101 w 2392143"/>
                <a:gd name="connsiteY21" fmla="*/ 1841770 h 1853023"/>
                <a:gd name="connsiteX22" fmla="*/ 1303571 w 2392143"/>
                <a:gd name="connsiteY22" fmla="*/ 1838302 h 1853023"/>
                <a:gd name="connsiteX23" fmla="*/ 1303118 w 2392143"/>
                <a:gd name="connsiteY23" fmla="*/ 1846013 h 1853023"/>
                <a:gd name="connsiteX24" fmla="*/ 1375236 w 2392143"/>
                <a:gd name="connsiteY24" fmla="*/ 1848734 h 1853023"/>
                <a:gd name="connsiteX25" fmla="*/ 1444633 w 2392143"/>
                <a:gd name="connsiteY25" fmla="*/ 1836941 h 1853023"/>
                <a:gd name="connsiteX26" fmla="*/ 1553943 w 2392143"/>
                <a:gd name="connsiteY26" fmla="*/ 1827870 h 1853023"/>
                <a:gd name="connsiteX27" fmla="*/ 1680943 w 2392143"/>
                <a:gd name="connsiteY27" fmla="*/ 1811995 h 1853023"/>
                <a:gd name="connsiteX28" fmla="*/ 1753968 w 2392143"/>
                <a:gd name="connsiteY28" fmla="*/ 1794533 h 1853023"/>
                <a:gd name="connsiteX29" fmla="*/ 1804768 w 2392143"/>
                <a:gd name="connsiteY29" fmla="*/ 1688170 h 1853023"/>
                <a:gd name="connsiteX30" fmla="*/ 1807943 w 2392143"/>
                <a:gd name="connsiteY30" fmla="*/ 1456395 h 1853023"/>
                <a:gd name="connsiteX31" fmla="*/ 1795243 w 2392143"/>
                <a:gd name="connsiteY31" fmla="*/ 1062695 h 1853023"/>
                <a:gd name="connsiteX32" fmla="*/ 1731743 w 2392143"/>
                <a:gd name="connsiteY32" fmla="*/ 707095 h 1853023"/>
                <a:gd name="connsiteX33" fmla="*/ 1731743 w 2392143"/>
                <a:gd name="connsiteY33" fmla="*/ 656295 h 1853023"/>
                <a:gd name="connsiteX34" fmla="*/ 1846043 w 2392143"/>
                <a:gd name="connsiteY34" fmla="*/ 910295 h 1853023"/>
                <a:gd name="connsiteX35" fmla="*/ 1960343 w 2392143"/>
                <a:gd name="connsiteY35" fmla="*/ 1215095 h 1853023"/>
                <a:gd name="connsiteX36" fmla="*/ 2011143 w 2392143"/>
                <a:gd name="connsiteY36" fmla="*/ 1291295 h 1853023"/>
                <a:gd name="connsiteX37" fmla="*/ 2039718 w 2392143"/>
                <a:gd name="connsiteY37" fmla="*/ 1323045 h 1853023"/>
                <a:gd name="connsiteX38" fmla="*/ 2138143 w 2392143"/>
                <a:gd name="connsiteY38" fmla="*/ 1291295 h 1853023"/>
                <a:gd name="connsiteX39" fmla="*/ 2315943 w 2392143"/>
                <a:gd name="connsiteY39" fmla="*/ 1240495 h 1853023"/>
                <a:gd name="connsiteX40" fmla="*/ 2376268 w 2392143"/>
                <a:gd name="connsiteY40" fmla="*/ 1205570 h 1853023"/>
                <a:gd name="connsiteX41" fmla="*/ 2392143 w 2392143"/>
                <a:gd name="connsiteY41" fmla="*/ 1164295 h 1853023"/>
                <a:gd name="connsiteX42" fmla="*/ 2265143 w 2392143"/>
                <a:gd name="connsiteY42" fmla="*/ 910295 h 1853023"/>
                <a:gd name="connsiteX43" fmla="*/ 2049243 w 2392143"/>
                <a:gd name="connsiteY43" fmla="*/ 478495 h 1853023"/>
                <a:gd name="connsiteX44" fmla="*/ 1896843 w 2392143"/>
                <a:gd name="connsiteY44" fmla="*/ 262595 h 1853023"/>
                <a:gd name="connsiteX45" fmla="*/ 1744443 w 2392143"/>
                <a:gd name="connsiteY45" fmla="*/ 122895 h 1853023"/>
                <a:gd name="connsiteX46" fmla="*/ 1617443 w 2392143"/>
                <a:gd name="connsiteY46" fmla="*/ 84795 h 1853023"/>
                <a:gd name="connsiteX47" fmla="*/ 1426943 w 2392143"/>
                <a:gd name="connsiteY47" fmla="*/ 33995 h 1853023"/>
                <a:gd name="connsiteX48" fmla="*/ 1388843 w 2392143"/>
                <a:gd name="connsiteY48" fmla="*/ 33995 h 1853023"/>
                <a:gd name="connsiteX49" fmla="*/ 1274543 w 2392143"/>
                <a:gd name="connsiteY49" fmla="*/ 300695 h 1853023"/>
                <a:gd name="connsiteX50" fmla="*/ 1211043 w 2392143"/>
                <a:gd name="connsiteY50" fmla="*/ 440395 h 1853023"/>
                <a:gd name="connsiteX51" fmla="*/ 1109443 w 2392143"/>
                <a:gd name="connsiteY51" fmla="*/ 148295 h 1853023"/>
                <a:gd name="connsiteX52" fmla="*/ 1007843 w 2392143"/>
                <a:gd name="connsiteY52" fmla="*/ 8595 h 1853023"/>
                <a:gd name="connsiteX0" fmla="*/ 1007843 w 2392143"/>
                <a:gd name="connsiteY0" fmla="*/ 8595 h 1853023"/>
                <a:gd name="connsiteX1" fmla="*/ 855443 w 2392143"/>
                <a:gd name="connsiteY1" fmla="*/ 21295 h 1853023"/>
                <a:gd name="connsiteX2" fmla="*/ 664943 w 2392143"/>
                <a:gd name="connsiteY2" fmla="*/ 72095 h 1853023"/>
                <a:gd name="connsiteX3" fmla="*/ 487143 w 2392143"/>
                <a:gd name="connsiteY3" fmla="*/ 135595 h 1853023"/>
                <a:gd name="connsiteX4" fmla="*/ 309343 w 2392143"/>
                <a:gd name="connsiteY4" fmla="*/ 389595 h 1853023"/>
                <a:gd name="connsiteX5" fmla="*/ 144243 w 2392143"/>
                <a:gd name="connsiteY5" fmla="*/ 745195 h 1853023"/>
                <a:gd name="connsiteX6" fmla="*/ 55343 w 2392143"/>
                <a:gd name="connsiteY6" fmla="*/ 961095 h 1853023"/>
                <a:gd name="connsiteX7" fmla="*/ 10893 w 2392143"/>
                <a:gd name="connsiteY7" fmla="*/ 1127782 h 1853023"/>
                <a:gd name="connsiteX8" fmla="*/ 23593 w 2392143"/>
                <a:gd name="connsiteY8" fmla="*/ 1161120 h 1853023"/>
                <a:gd name="connsiteX9" fmla="*/ 252193 w 2392143"/>
                <a:gd name="connsiteY9" fmla="*/ 1264308 h 1853023"/>
                <a:gd name="connsiteX10" fmla="*/ 360143 w 2392143"/>
                <a:gd name="connsiteY10" fmla="*/ 1176995 h 1853023"/>
                <a:gd name="connsiteX11" fmla="*/ 588743 w 2392143"/>
                <a:gd name="connsiteY11" fmla="*/ 707095 h 1853023"/>
                <a:gd name="connsiteX12" fmla="*/ 626843 w 2392143"/>
                <a:gd name="connsiteY12" fmla="*/ 592795 h 1853023"/>
                <a:gd name="connsiteX13" fmla="*/ 474443 w 2392143"/>
                <a:gd name="connsiteY13" fmla="*/ 1338467 h 1853023"/>
                <a:gd name="connsiteX14" fmla="*/ 457661 w 2392143"/>
                <a:gd name="connsiteY14" fmla="*/ 1620134 h 1853023"/>
                <a:gd name="connsiteX15" fmla="*/ 529779 w 2392143"/>
                <a:gd name="connsiteY15" fmla="*/ 1724682 h 1853023"/>
                <a:gd name="connsiteX16" fmla="*/ 916448 w 2392143"/>
                <a:gd name="connsiteY16" fmla="*/ 1816530 h 1853023"/>
                <a:gd name="connsiteX17" fmla="*/ 1105815 w 2392143"/>
                <a:gd name="connsiteY17" fmla="*/ 1837395 h 1853023"/>
                <a:gd name="connsiteX18" fmla="*/ 1196529 w 2392143"/>
                <a:gd name="connsiteY18" fmla="*/ 1837395 h 1853023"/>
                <a:gd name="connsiteX19" fmla="*/ 1204240 w 2392143"/>
                <a:gd name="connsiteY19" fmla="*/ 1844198 h 1853023"/>
                <a:gd name="connsiteX20" fmla="*/ 1232361 w 2392143"/>
                <a:gd name="connsiteY20" fmla="*/ 1842838 h 1853023"/>
                <a:gd name="connsiteX21" fmla="*/ 1296101 w 2392143"/>
                <a:gd name="connsiteY21" fmla="*/ 1841770 h 1853023"/>
                <a:gd name="connsiteX22" fmla="*/ 1303571 w 2392143"/>
                <a:gd name="connsiteY22" fmla="*/ 1838302 h 1853023"/>
                <a:gd name="connsiteX23" fmla="*/ 1303118 w 2392143"/>
                <a:gd name="connsiteY23" fmla="*/ 1846013 h 1853023"/>
                <a:gd name="connsiteX24" fmla="*/ 1375236 w 2392143"/>
                <a:gd name="connsiteY24" fmla="*/ 1848734 h 1853023"/>
                <a:gd name="connsiteX25" fmla="*/ 1444633 w 2392143"/>
                <a:gd name="connsiteY25" fmla="*/ 1836941 h 1853023"/>
                <a:gd name="connsiteX26" fmla="*/ 1553943 w 2392143"/>
                <a:gd name="connsiteY26" fmla="*/ 1827870 h 1853023"/>
                <a:gd name="connsiteX27" fmla="*/ 1680943 w 2392143"/>
                <a:gd name="connsiteY27" fmla="*/ 1811995 h 1853023"/>
                <a:gd name="connsiteX28" fmla="*/ 1753968 w 2392143"/>
                <a:gd name="connsiteY28" fmla="*/ 1794533 h 1853023"/>
                <a:gd name="connsiteX29" fmla="*/ 1804768 w 2392143"/>
                <a:gd name="connsiteY29" fmla="*/ 1688170 h 1853023"/>
                <a:gd name="connsiteX30" fmla="*/ 1807943 w 2392143"/>
                <a:gd name="connsiteY30" fmla="*/ 1456395 h 1853023"/>
                <a:gd name="connsiteX31" fmla="*/ 1795243 w 2392143"/>
                <a:gd name="connsiteY31" fmla="*/ 1062695 h 1853023"/>
                <a:gd name="connsiteX32" fmla="*/ 1731743 w 2392143"/>
                <a:gd name="connsiteY32" fmla="*/ 707095 h 1853023"/>
                <a:gd name="connsiteX33" fmla="*/ 1731743 w 2392143"/>
                <a:gd name="connsiteY33" fmla="*/ 656295 h 1853023"/>
                <a:gd name="connsiteX34" fmla="*/ 1846043 w 2392143"/>
                <a:gd name="connsiteY34" fmla="*/ 910295 h 1853023"/>
                <a:gd name="connsiteX35" fmla="*/ 1960343 w 2392143"/>
                <a:gd name="connsiteY35" fmla="*/ 1215095 h 1853023"/>
                <a:gd name="connsiteX36" fmla="*/ 2058768 w 2392143"/>
                <a:gd name="connsiteY36" fmla="*/ 1277008 h 1853023"/>
                <a:gd name="connsiteX37" fmla="*/ 2039718 w 2392143"/>
                <a:gd name="connsiteY37" fmla="*/ 1323045 h 1853023"/>
                <a:gd name="connsiteX38" fmla="*/ 2138143 w 2392143"/>
                <a:gd name="connsiteY38" fmla="*/ 1291295 h 1853023"/>
                <a:gd name="connsiteX39" fmla="*/ 2315943 w 2392143"/>
                <a:gd name="connsiteY39" fmla="*/ 1240495 h 1853023"/>
                <a:gd name="connsiteX40" fmla="*/ 2376268 w 2392143"/>
                <a:gd name="connsiteY40" fmla="*/ 1205570 h 1853023"/>
                <a:gd name="connsiteX41" fmla="*/ 2392143 w 2392143"/>
                <a:gd name="connsiteY41" fmla="*/ 1164295 h 1853023"/>
                <a:gd name="connsiteX42" fmla="*/ 2265143 w 2392143"/>
                <a:gd name="connsiteY42" fmla="*/ 910295 h 1853023"/>
                <a:gd name="connsiteX43" fmla="*/ 2049243 w 2392143"/>
                <a:gd name="connsiteY43" fmla="*/ 478495 h 1853023"/>
                <a:gd name="connsiteX44" fmla="*/ 1896843 w 2392143"/>
                <a:gd name="connsiteY44" fmla="*/ 262595 h 1853023"/>
                <a:gd name="connsiteX45" fmla="*/ 1744443 w 2392143"/>
                <a:gd name="connsiteY45" fmla="*/ 122895 h 1853023"/>
                <a:gd name="connsiteX46" fmla="*/ 1617443 w 2392143"/>
                <a:gd name="connsiteY46" fmla="*/ 84795 h 1853023"/>
                <a:gd name="connsiteX47" fmla="*/ 1426943 w 2392143"/>
                <a:gd name="connsiteY47" fmla="*/ 33995 h 1853023"/>
                <a:gd name="connsiteX48" fmla="*/ 1388843 w 2392143"/>
                <a:gd name="connsiteY48" fmla="*/ 33995 h 1853023"/>
                <a:gd name="connsiteX49" fmla="*/ 1274543 w 2392143"/>
                <a:gd name="connsiteY49" fmla="*/ 300695 h 1853023"/>
                <a:gd name="connsiteX50" fmla="*/ 1211043 w 2392143"/>
                <a:gd name="connsiteY50" fmla="*/ 440395 h 1853023"/>
                <a:gd name="connsiteX51" fmla="*/ 1109443 w 2392143"/>
                <a:gd name="connsiteY51" fmla="*/ 148295 h 1853023"/>
                <a:gd name="connsiteX52" fmla="*/ 1007843 w 2392143"/>
                <a:gd name="connsiteY52" fmla="*/ 8595 h 1853023"/>
                <a:gd name="connsiteX0" fmla="*/ 1007843 w 2392143"/>
                <a:gd name="connsiteY0" fmla="*/ 8595 h 1853023"/>
                <a:gd name="connsiteX1" fmla="*/ 855443 w 2392143"/>
                <a:gd name="connsiteY1" fmla="*/ 21295 h 1853023"/>
                <a:gd name="connsiteX2" fmla="*/ 664943 w 2392143"/>
                <a:gd name="connsiteY2" fmla="*/ 72095 h 1853023"/>
                <a:gd name="connsiteX3" fmla="*/ 487143 w 2392143"/>
                <a:gd name="connsiteY3" fmla="*/ 135595 h 1853023"/>
                <a:gd name="connsiteX4" fmla="*/ 309343 w 2392143"/>
                <a:gd name="connsiteY4" fmla="*/ 389595 h 1853023"/>
                <a:gd name="connsiteX5" fmla="*/ 144243 w 2392143"/>
                <a:gd name="connsiteY5" fmla="*/ 745195 h 1853023"/>
                <a:gd name="connsiteX6" fmla="*/ 55343 w 2392143"/>
                <a:gd name="connsiteY6" fmla="*/ 961095 h 1853023"/>
                <a:gd name="connsiteX7" fmla="*/ 10893 w 2392143"/>
                <a:gd name="connsiteY7" fmla="*/ 1127782 h 1853023"/>
                <a:gd name="connsiteX8" fmla="*/ 23593 w 2392143"/>
                <a:gd name="connsiteY8" fmla="*/ 1161120 h 1853023"/>
                <a:gd name="connsiteX9" fmla="*/ 252193 w 2392143"/>
                <a:gd name="connsiteY9" fmla="*/ 1264308 h 1853023"/>
                <a:gd name="connsiteX10" fmla="*/ 360143 w 2392143"/>
                <a:gd name="connsiteY10" fmla="*/ 1176995 h 1853023"/>
                <a:gd name="connsiteX11" fmla="*/ 588743 w 2392143"/>
                <a:gd name="connsiteY11" fmla="*/ 707095 h 1853023"/>
                <a:gd name="connsiteX12" fmla="*/ 626843 w 2392143"/>
                <a:gd name="connsiteY12" fmla="*/ 592795 h 1853023"/>
                <a:gd name="connsiteX13" fmla="*/ 474443 w 2392143"/>
                <a:gd name="connsiteY13" fmla="*/ 1338467 h 1853023"/>
                <a:gd name="connsiteX14" fmla="*/ 457661 w 2392143"/>
                <a:gd name="connsiteY14" fmla="*/ 1620134 h 1853023"/>
                <a:gd name="connsiteX15" fmla="*/ 529779 w 2392143"/>
                <a:gd name="connsiteY15" fmla="*/ 1724682 h 1853023"/>
                <a:gd name="connsiteX16" fmla="*/ 916448 w 2392143"/>
                <a:gd name="connsiteY16" fmla="*/ 1816530 h 1853023"/>
                <a:gd name="connsiteX17" fmla="*/ 1105815 w 2392143"/>
                <a:gd name="connsiteY17" fmla="*/ 1837395 h 1853023"/>
                <a:gd name="connsiteX18" fmla="*/ 1196529 w 2392143"/>
                <a:gd name="connsiteY18" fmla="*/ 1837395 h 1853023"/>
                <a:gd name="connsiteX19" fmla="*/ 1204240 w 2392143"/>
                <a:gd name="connsiteY19" fmla="*/ 1844198 h 1853023"/>
                <a:gd name="connsiteX20" fmla="*/ 1232361 w 2392143"/>
                <a:gd name="connsiteY20" fmla="*/ 1842838 h 1853023"/>
                <a:gd name="connsiteX21" fmla="*/ 1296101 w 2392143"/>
                <a:gd name="connsiteY21" fmla="*/ 1841770 h 1853023"/>
                <a:gd name="connsiteX22" fmla="*/ 1303571 w 2392143"/>
                <a:gd name="connsiteY22" fmla="*/ 1838302 h 1853023"/>
                <a:gd name="connsiteX23" fmla="*/ 1303118 w 2392143"/>
                <a:gd name="connsiteY23" fmla="*/ 1846013 h 1853023"/>
                <a:gd name="connsiteX24" fmla="*/ 1375236 w 2392143"/>
                <a:gd name="connsiteY24" fmla="*/ 1848734 h 1853023"/>
                <a:gd name="connsiteX25" fmla="*/ 1444633 w 2392143"/>
                <a:gd name="connsiteY25" fmla="*/ 1836941 h 1853023"/>
                <a:gd name="connsiteX26" fmla="*/ 1553943 w 2392143"/>
                <a:gd name="connsiteY26" fmla="*/ 1827870 h 1853023"/>
                <a:gd name="connsiteX27" fmla="*/ 1680943 w 2392143"/>
                <a:gd name="connsiteY27" fmla="*/ 1811995 h 1853023"/>
                <a:gd name="connsiteX28" fmla="*/ 1753968 w 2392143"/>
                <a:gd name="connsiteY28" fmla="*/ 1794533 h 1853023"/>
                <a:gd name="connsiteX29" fmla="*/ 1804768 w 2392143"/>
                <a:gd name="connsiteY29" fmla="*/ 1688170 h 1853023"/>
                <a:gd name="connsiteX30" fmla="*/ 1807943 w 2392143"/>
                <a:gd name="connsiteY30" fmla="*/ 1456395 h 1853023"/>
                <a:gd name="connsiteX31" fmla="*/ 1795243 w 2392143"/>
                <a:gd name="connsiteY31" fmla="*/ 1062695 h 1853023"/>
                <a:gd name="connsiteX32" fmla="*/ 1731743 w 2392143"/>
                <a:gd name="connsiteY32" fmla="*/ 707095 h 1853023"/>
                <a:gd name="connsiteX33" fmla="*/ 1731743 w 2392143"/>
                <a:gd name="connsiteY33" fmla="*/ 656295 h 1853023"/>
                <a:gd name="connsiteX34" fmla="*/ 1846043 w 2392143"/>
                <a:gd name="connsiteY34" fmla="*/ 910295 h 1853023"/>
                <a:gd name="connsiteX35" fmla="*/ 1960343 w 2392143"/>
                <a:gd name="connsiteY35" fmla="*/ 1215095 h 1853023"/>
                <a:gd name="connsiteX36" fmla="*/ 2058768 w 2392143"/>
                <a:gd name="connsiteY36" fmla="*/ 1277008 h 1853023"/>
                <a:gd name="connsiteX37" fmla="*/ 2092105 w 2392143"/>
                <a:gd name="connsiteY37" fmla="*/ 1280183 h 1853023"/>
                <a:gd name="connsiteX38" fmla="*/ 2138143 w 2392143"/>
                <a:gd name="connsiteY38" fmla="*/ 1291295 h 1853023"/>
                <a:gd name="connsiteX39" fmla="*/ 2315943 w 2392143"/>
                <a:gd name="connsiteY39" fmla="*/ 1240495 h 1853023"/>
                <a:gd name="connsiteX40" fmla="*/ 2376268 w 2392143"/>
                <a:gd name="connsiteY40" fmla="*/ 1205570 h 1853023"/>
                <a:gd name="connsiteX41" fmla="*/ 2392143 w 2392143"/>
                <a:gd name="connsiteY41" fmla="*/ 1164295 h 1853023"/>
                <a:gd name="connsiteX42" fmla="*/ 2265143 w 2392143"/>
                <a:gd name="connsiteY42" fmla="*/ 910295 h 1853023"/>
                <a:gd name="connsiteX43" fmla="*/ 2049243 w 2392143"/>
                <a:gd name="connsiteY43" fmla="*/ 478495 h 1853023"/>
                <a:gd name="connsiteX44" fmla="*/ 1896843 w 2392143"/>
                <a:gd name="connsiteY44" fmla="*/ 262595 h 1853023"/>
                <a:gd name="connsiteX45" fmla="*/ 1744443 w 2392143"/>
                <a:gd name="connsiteY45" fmla="*/ 122895 h 1853023"/>
                <a:gd name="connsiteX46" fmla="*/ 1617443 w 2392143"/>
                <a:gd name="connsiteY46" fmla="*/ 84795 h 1853023"/>
                <a:gd name="connsiteX47" fmla="*/ 1426943 w 2392143"/>
                <a:gd name="connsiteY47" fmla="*/ 33995 h 1853023"/>
                <a:gd name="connsiteX48" fmla="*/ 1388843 w 2392143"/>
                <a:gd name="connsiteY48" fmla="*/ 33995 h 1853023"/>
                <a:gd name="connsiteX49" fmla="*/ 1274543 w 2392143"/>
                <a:gd name="connsiteY49" fmla="*/ 300695 h 1853023"/>
                <a:gd name="connsiteX50" fmla="*/ 1211043 w 2392143"/>
                <a:gd name="connsiteY50" fmla="*/ 440395 h 1853023"/>
                <a:gd name="connsiteX51" fmla="*/ 1109443 w 2392143"/>
                <a:gd name="connsiteY51" fmla="*/ 148295 h 1853023"/>
                <a:gd name="connsiteX52" fmla="*/ 1007843 w 2392143"/>
                <a:gd name="connsiteY52" fmla="*/ 8595 h 1853023"/>
                <a:gd name="connsiteX0" fmla="*/ 1007843 w 2392143"/>
                <a:gd name="connsiteY0" fmla="*/ 8595 h 1853023"/>
                <a:gd name="connsiteX1" fmla="*/ 855443 w 2392143"/>
                <a:gd name="connsiteY1" fmla="*/ 21295 h 1853023"/>
                <a:gd name="connsiteX2" fmla="*/ 664943 w 2392143"/>
                <a:gd name="connsiteY2" fmla="*/ 72095 h 1853023"/>
                <a:gd name="connsiteX3" fmla="*/ 487143 w 2392143"/>
                <a:gd name="connsiteY3" fmla="*/ 135595 h 1853023"/>
                <a:gd name="connsiteX4" fmla="*/ 309343 w 2392143"/>
                <a:gd name="connsiteY4" fmla="*/ 389595 h 1853023"/>
                <a:gd name="connsiteX5" fmla="*/ 144243 w 2392143"/>
                <a:gd name="connsiteY5" fmla="*/ 745195 h 1853023"/>
                <a:gd name="connsiteX6" fmla="*/ 55343 w 2392143"/>
                <a:gd name="connsiteY6" fmla="*/ 961095 h 1853023"/>
                <a:gd name="connsiteX7" fmla="*/ 10893 w 2392143"/>
                <a:gd name="connsiteY7" fmla="*/ 1127782 h 1853023"/>
                <a:gd name="connsiteX8" fmla="*/ 23593 w 2392143"/>
                <a:gd name="connsiteY8" fmla="*/ 1161120 h 1853023"/>
                <a:gd name="connsiteX9" fmla="*/ 252193 w 2392143"/>
                <a:gd name="connsiteY9" fmla="*/ 1264308 h 1853023"/>
                <a:gd name="connsiteX10" fmla="*/ 360143 w 2392143"/>
                <a:gd name="connsiteY10" fmla="*/ 1176995 h 1853023"/>
                <a:gd name="connsiteX11" fmla="*/ 588743 w 2392143"/>
                <a:gd name="connsiteY11" fmla="*/ 707095 h 1853023"/>
                <a:gd name="connsiteX12" fmla="*/ 626843 w 2392143"/>
                <a:gd name="connsiteY12" fmla="*/ 592795 h 1853023"/>
                <a:gd name="connsiteX13" fmla="*/ 474443 w 2392143"/>
                <a:gd name="connsiteY13" fmla="*/ 1338467 h 1853023"/>
                <a:gd name="connsiteX14" fmla="*/ 457661 w 2392143"/>
                <a:gd name="connsiteY14" fmla="*/ 1620134 h 1853023"/>
                <a:gd name="connsiteX15" fmla="*/ 529779 w 2392143"/>
                <a:gd name="connsiteY15" fmla="*/ 1724682 h 1853023"/>
                <a:gd name="connsiteX16" fmla="*/ 916448 w 2392143"/>
                <a:gd name="connsiteY16" fmla="*/ 1816530 h 1853023"/>
                <a:gd name="connsiteX17" fmla="*/ 1105815 w 2392143"/>
                <a:gd name="connsiteY17" fmla="*/ 1837395 h 1853023"/>
                <a:gd name="connsiteX18" fmla="*/ 1196529 w 2392143"/>
                <a:gd name="connsiteY18" fmla="*/ 1837395 h 1853023"/>
                <a:gd name="connsiteX19" fmla="*/ 1204240 w 2392143"/>
                <a:gd name="connsiteY19" fmla="*/ 1844198 h 1853023"/>
                <a:gd name="connsiteX20" fmla="*/ 1232361 w 2392143"/>
                <a:gd name="connsiteY20" fmla="*/ 1842838 h 1853023"/>
                <a:gd name="connsiteX21" fmla="*/ 1296101 w 2392143"/>
                <a:gd name="connsiteY21" fmla="*/ 1841770 h 1853023"/>
                <a:gd name="connsiteX22" fmla="*/ 1303571 w 2392143"/>
                <a:gd name="connsiteY22" fmla="*/ 1838302 h 1853023"/>
                <a:gd name="connsiteX23" fmla="*/ 1303118 w 2392143"/>
                <a:gd name="connsiteY23" fmla="*/ 1846013 h 1853023"/>
                <a:gd name="connsiteX24" fmla="*/ 1375236 w 2392143"/>
                <a:gd name="connsiteY24" fmla="*/ 1848734 h 1853023"/>
                <a:gd name="connsiteX25" fmla="*/ 1444633 w 2392143"/>
                <a:gd name="connsiteY25" fmla="*/ 1836941 h 1853023"/>
                <a:gd name="connsiteX26" fmla="*/ 1553943 w 2392143"/>
                <a:gd name="connsiteY26" fmla="*/ 1827870 h 1853023"/>
                <a:gd name="connsiteX27" fmla="*/ 1680943 w 2392143"/>
                <a:gd name="connsiteY27" fmla="*/ 1811995 h 1853023"/>
                <a:gd name="connsiteX28" fmla="*/ 1753968 w 2392143"/>
                <a:gd name="connsiteY28" fmla="*/ 1794533 h 1853023"/>
                <a:gd name="connsiteX29" fmla="*/ 1804768 w 2392143"/>
                <a:gd name="connsiteY29" fmla="*/ 1688170 h 1853023"/>
                <a:gd name="connsiteX30" fmla="*/ 1807943 w 2392143"/>
                <a:gd name="connsiteY30" fmla="*/ 1456395 h 1853023"/>
                <a:gd name="connsiteX31" fmla="*/ 1795243 w 2392143"/>
                <a:gd name="connsiteY31" fmla="*/ 1062695 h 1853023"/>
                <a:gd name="connsiteX32" fmla="*/ 1731743 w 2392143"/>
                <a:gd name="connsiteY32" fmla="*/ 707095 h 1853023"/>
                <a:gd name="connsiteX33" fmla="*/ 1731743 w 2392143"/>
                <a:gd name="connsiteY33" fmla="*/ 656295 h 1853023"/>
                <a:gd name="connsiteX34" fmla="*/ 1846043 w 2392143"/>
                <a:gd name="connsiteY34" fmla="*/ 910295 h 1853023"/>
                <a:gd name="connsiteX35" fmla="*/ 1960343 w 2392143"/>
                <a:gd name="connsiteY35" fmla="*/ 1215095 h 1853023"/>
                <a:gd name="connsiteX36" fmla="*/ 2058768 w 2392143"/>
                <a:gd name="connsiteY36" fmla="*/ 1277008 h 1853023"/>
                <a:gd name="connsiteX37" fmla="*/ 2092105 w 2392143"/>
                <a:gd name="connsiteY37" fmla="*/ 1280183 h 1853023"/>
                <a:gd name="connsiteX38" fmla="*/ 2138143 w 2392143"/>
                <a:gd name="connsiteY38" fmla="*/ 1291295 h 1853023"/>
                <a:gd name="connsiteX39" fmla="*/ 2315943 w 2392143"/>
                <a:gd name="connsiteY39" fmla="*/ 1240495 h 1853023"/>
                <a:gd name="connsiteX40" fmla="*/ 2338168 w 2392143"/>
                <a:gd name="connsiteY40" fmla="*/ 1215095 h 1853023"/>
                <a:gd name="connsiteX41" fmla="*/ 2392143 w 2392143"/>
                <a:gd name="connsiteY41" fmla="*/ 1164295 h 1853023"/>
                <a:gd name="connsiteX42" fmla="*/ 2265143 w 2392143"/>
                <a:gd name="connsiteY42" fmla="*/ 910295 h 1853023"/>
                <a:gd name="connsiteX43" fmla="*/ 2049243 w 2392143"/>
                <a:gd name="connsiteY43" fmla="*/ 478495 h 1853023"/>
                <a:gd name="connsiteX44" fmla="*/ 1896843 w 2392143"/>
                <a:gd name="connsiteY44" fmla="*/ 262595 h 1853023"/>
                <a:gd name="connsiteX45" fmla="*/ 1744443 w 2392143"/>
                <a:gd name="connsiteY45" fmla="*/ 122895 h 1853023"/>
                <a:gd name="connsiteX46" fmla="*/ 1617443 w 2392143"/>
                <a:gd name="connsiteY46" fmla="*/ 84795 h 1853023"/>
                <a:gd name="connsiteX47" fmla="*/ 1426943 w 2392143"/>
                <a:gd name="connsiteY47" fmla="*/ 33995 h 1853023"/>
                <a:gd name="connsiteX48" fmla="*/ 1388843 w 2392143"/>
                <a:gd name="connsiteY48" fmla="*/ 33995 h 1853023"/>
                <a:gd name="connsiteX49" fmla="*/ 1274543 w 2392143"/>
                <a:gd name="connsiteY49" fmla="*/ 300695 h 1853023"/>
                <a:gd name="connsiteX50" fmla="*/ 1211043 w 2392143"/>
                <a:gd name="connsiteY50" fmla="*/ 440395 h 1853023"/>
                <a:gd name="connsiteX51" fmla="*/ 1109443 w 2392143"/>
                <a:gd name="connsiteY51" fmla="*/ 148295 h 1853023"/>
                <a:gd name="connsiteX52" fmla="*/ 1007843 w 2392143"/>
                <a:gd name="connsiteY52" fmla="*/ 8595 h 1853023"/>
                <a:gd name="connsiteX0" fmla="*/ 1007843 w 2392143"/>
                <a:gd name="connsiteY0" fmla="*/ 8595 h 1853023"/>
                <a:gd name="connsiteX1" fmla="*/ 855443 w 2392143"/>
                <a:gd name="connsiteY1" fmla="*/ 21295 h 1853023"/>
                <a:gd name="connsiteX2" fmla="*/ 664943 w 2392143"/>
                <a:gd name="connsiteY2" fmla="*/ 72095 h 1853023"/>
                <a:gd name="connsiteX3" fmla="*/ 487143 w 2392143"/>
                <a:gd name="connsiteY3" fmla="*/ 135595 h 1853023"/>
                <a:gd name="connsiteX4" fmla="*/ 309343 w 2392143"/>
                <a:gd name="connsiteY4" fmla="*/ 389595 h 1853023"/>
                <a:gd name="connsiteX5" fmla="*/ 144243 w 2392143"/>
                <a:gd name="connsiteY5" fmla="*/ 745195 h 1853023"/>
                <a:gd name="connsiteX6" fmla="*/ 55343 w 2392143"/>
                <a:gd name="connsiteY6" fmla="*/ 961095 h 1853023"/>
                <a:gd name="connsiteX7" fmla="*/ 10893 w 2392143"/>
                <a:gd name="connsiteY7" fmla="*/ 1127782 h 1853023"/>
                <a:gd name="connsiteX8" fmla="*/ 23593 w 2392143"/>
                <a:gd name="connsiteY8" fmla="*/ 1161120 h 1853023"/>
                <a:gd name="connsiteX9" fmla="*/ 252193 w 2392143"/>
                <a:gd name="connsiteY9" fmla="*/ 1264308 h 1853023"/>
                <a:gd name="connsiteX10" fmla="*/ 360143 w 2392143"/>
                <a:gd name="connsiteY10" fmla="*/ 1176995 h 1853023"/>
                <a:gd name="connsiteX11" fmla="*/ 588743 w 2392143"/>
                <a:gd name="connsiteY11" fmla="*/ 707095 h 1853023"/>
                <a:gd name="connsiteX12" fmla="*/ 626843 w 2392143"/>
                <a:gd name="connsiteY12" fmla="*/ 592795 h 1853023"/>
                <a:gd name="connsiteX13" fmla="*/ 474443 w 2392143"/>
                <a:gd name="connsiteY13" fmla="*/ 1338467 h 1853023"/>
                <a:gd name="connsiteX14" fmla="*/ 457661 w 2392143"/>
                <a:gd name="connsiteY14" fmla="*/ 1620134 h 1853023"/>
                <a:gd name="connsiteX15" fmla="*/ 529779 w 2392143"/>
                <a:gd name="connsiteY15" fmla="*/ 1724682 h 1853023"/>
                <a:gd name="connsiteX16" fmla="*/ 916448 w 2392143"/>
                <a:gd name="connsiteY16" fmla="*/ 1816530 h 1853023"/>
                <a:gd name="connsiteX17" fmla="*/ 1105815 w 2392143"/>
                <a:gd name="connsiteY17" fmla="*/ 1837395 h 1853023"/>
                <a:gd name="connsiteX18" fmla="*/ 1196529 w 2392143"/>
                <a:gd name="connsiteY18" fmla="*/ 1837395 h 1853023"/>
                <a:gd name="connsiteX19" fmla="*/ 1204240 w 2392143"/>
                <a:gd name="connsiteY19" fmla="*/ 1844198 h 1853023"/>
                <a:gd name="connsiteX20" fmla="*/ 1232361 w 2392143"/>
                <a:gd name="connsiteY20" fmla="*/ 1842838 h 1853023"/>
                <a:gd name="connsiteX21" fmla="*/ 1296101 w 2392143"/>
                <a:gd name="connsiteY21" fmla="*/ 1841770 h 1853023"/>
                <a:gd name="connsiteX22" fmla="*/ 1303571 w 2392143"/>
                <a:gd name="connsiteY22" fmla="*/ 1838302 h 1853023"/>
                <a:gd name="connsiteX23" fmla="*/ 1303118 w 2392143"/>
                <a:gd name="connsiteY23" fmla="*/ 1846013 h 1853023"/>
                <a:gd name="connsiteX24" fmla="*/ 1375236 w 2392143"/>
                <a:gd name="connsiteY24" fmla="*/ 1848734 h 1853023"/>
                <a:gd name="connsiteX25" fmla="*/ 1444633 w 2392143"/>
                <a:gd name="connsiteY25" fmla="*/ 1836941 h 1853023"/>
                <a:gd name="connsiteX26" fmla="*/ 1553943 w 2392143"/>
                <a:gd name="connsiteY26" fmla="*/ 1827870 h 1853023"/>
                <a:gd name="connsiteX27" fmla="*/ 1680943 w 2392143"/>
                <a:gd name="connsiteY27" fmla="*/ 1811995 h 1853023"/>
                <a:gd name="connsiteX28" fmla="*/ 1753968 w 2392143"/>
                <a:gd name="connsiteY28" fmla="*/ 1794533 h 1853023"/>
                <a:gd name="connsiteX29" fmla="*/ 1804768 w 2392143"/>
                <a:gd name="connsiteY29" fmla="*/ 1688170 h 1853023"/>
                <a:gd name="connsiteX30" fmla="*/ 1807943 w 2392143"/>
                <a:gd name="connsiteY30" fmla="*/ 1456395 h 1853023"/>
                <a:gd name="connsiteX31" fmla="*/ 1795243 w 2392143"/>
                <a:gd name="connsiteY31" fmla="*/ 1062695 h 1853023"/>
                <a:gd name="connsiteX32" fmla="*/ 1731743 w 2392143"/>
                <a:gd name="connsiteY32" fmla="*/ 707095 h 1853023"/>
                <a:gd name="connsiteX33" fmla="*/ 1731743 w 2392143"/>
                <a:gd name="connsiteY33" fmla="*/ 656295 h 1853023"/>
                <a:gd name="connsiteX34" fmla="*/ 1846043 w 2392143"/>
                <a:gd name="connsiteY34" fmla="*/ 910295 h 1853023"/>
                <a:gd name="connsiteX35" fmla="*/ 1960343 w 2392143"/>
                <a:gd name="connsiteY35" fmla="*/ 1215095 h 1853023"/>
                <a:gd name="connsiteX36" fmla="*/ 2058768 w 2392143"/>
                <a:gd name="connsiteY36" fmla="*/ 1277008 h 1853023"/>
                <a:gd name="connsiteX37" fmla="*/ 2092105 w 2392143"/>
                <a:gd name="connsiteY37" fmla="*/ 1280183 h 1853023"/>
                <a:gd name="connsiteX38" fmla="*/ 2138143 w 2392143"/>
                <a:gd name="connsiteY38" fmla="*/ 1291295 h 1853023"/>
                <a:gd name="connsiteX39" fmla="*/ 2296893 w 2392143"/>
                <a:gd name="connsiteY39" fmla="*/ 1240495 h 1853023"/>
                <a:gd name="connsiteX40" fmla="*/ 2338168 w 2392143"/>
                <a:gd name="connsiteY40" fmla="*/ 1215095 h 1853023"/>
                <a:gd name="connsiteX41" fmla="*/ 2392143 w 2392143"/>
                <a:gd name="connsiteY41" fmla="*/ 1164295 h 1853023"/>
                <a:gd name="connsiteX42" fmla="*/ 2265143 w 2392143"/>
                <a:gd name="connsiteY42" fmla="*/ 910295 h 1853023"/>
                <a:gd name="connsiteX43" fmla="*/ 2049243 w 2392143"/>
                <a:gd name="connsiteY43" fmla="*/ 478495 h 1853023"/>
                <a:gd name="connsiteX44" fmla="*/ 1896843 w 2392143"/>
                <a:gd name="connsiteY44" fmla="*/ 262595 h 1853023"/>
                <a:gd name="connsiteX45" fmla="*/ 1744443 w 2392143"/>
                <a:gd name="connsiteY45" fmla="*/ 122895 h 1853023"/>
                <a:gd name="connsiteX46" fmla="*/ 1617443 w 2392143"/>
                <a:gd name="connsiteY46" fmla="*/ 84795 h 1853023"/>
                <a:gd name="connsiteX47" fmla="*/ 1426943 w 2392143"/>
                <a:gd name="connsiteY47" fmla="*/ 33995 h 1853023"/>
                <a:gd name="connsiteX48" fmla="*/ 1388843 w 2392143"/>
                <a:gd name="connsiteY48" fmla="*/ 33995 h 1853023"/>
                <a:gd name="connsiteX49" fmla="*/ 1274543 w 2392143"/>
                <a:gd name="connsiteY49" fmla="*/ 300695 h 1853023"/>
                <a:gd name="connsiteX50" fmla="*/ 1211043 w 2392143"/>
                <a:gd name="connsiteY50" fmla="*/ 440395 h 1853023"/>
                <a:gd name="connsiteX51" fmla="*/ 1109443 w 2392143"/>
                <a:gd name="connsiteY51" fmla="*/ 148295 h 1853023"/>
                <a:gd name="connsiteX52" fmla="*/ 1007843 w 2392143"/>
                <a:gd name="connsiteY52" fmla="*/ 8595 h 1853023"/>
                <a:gd name="connsiteX0" fmla="*/ 1007843 w 2358806"/>
                <a:gd name="connsiteY0" fmla="*/ 8595 h 1853023"/>
                <a:gd name="connsiteX1" fmla="*/ 855443 w 2358806"/>
                <a:gd name="connsiteY1" fmla="*/ 21295 h 1853023"/>
                <a:gd name="connsiteX2" fmla="*/ 664943 w 2358806"/>
                <a:gd name="connsiteY2" fmla="*/ 72095 h 1853023"/>
                <a:gd name="connsiteX3" fmla="*/ 487143 w 2358806"/>
                <a:gd name="connsiteY3" fmla="*/ 135595 h 1853023"/>
                <a:gd name="connsiteX4" fmla="*/ 309343 w 2358806"/>
                <a:gd name="connsiteY4" fmla="*/ 389595 h 1853023"/>
                <a:gd name="connsiteX5" fmla="*/ 144243 w 2358806"/>
                <a:gd name="connsiteY5" fmla="*/ 745195 h 1853023"/>
                <a:gd name="connsiteX6" fmla="*/ 55343 w 2358806"/>
                <a:gd name="connsiteY6" fmla="*/ 961095 h 1853023"/>
                <a:gd name="connsiteX7" fmla="*/ 10893 w 2358806"/>
                <a:gd name="connsiteY7" fmla="*/ 1127782 h 1853023"/>
                <a:gd name="connsiteX8" fmla="*/ 23593 w 2358806"/>
                <a:gd name="connsiteY8" fmla="*/ 1161120 h 1853023"/>
                <a:gd name="connsiteX9" fmla="*/ 252193 w 2358806"/>
                <a:gd name="connsiteY9" fmla="*/ 1264308 h 1853023"/>
                <a:gd name="connsiteX10" fmla="*/ 360143 w 2358806"/>
                <a:gd name="connsiteY10" fmla="*/ 1176995 h 1853023"/>
                <a:gd name="connsiteX11" fmla="*/ 588743 w 2358806"/>
                <a:gd name="connsiteY11" fmla="*/ 707095 h 1853023"/>
                <a:gd name="connsiteX12" fmla="*/ 626843 w 2358806"/>
                <a:gd name="connsiteY12" fmla="*/ 592795 h 1853023"/>
                <a:gd name="connsiteX13" fmla="*/ 474443 w 2358806"/>
                <a:gd name="connsiteY13" fmla="*/ 1338467 h 1853023"/>
                <a:gd name="connsiteX14" fmla="*/ 457661 w 2358806"/>
                <a:gd name="connsiteY14" fmla="*/ 1620134 h 1853023"/>
                <a:gd name="connsiteX15" fmla="*/ 529779 w 2358806"/>
                <a:gd name="connsiteY15" fmla="*/ 1724682 h 1853023"/>
                <a:gd name="connsiteX16" fmla="*/ 916448 w 2358806"/>
                <a:gd name="connsiteY16" fmla="*/ 1816530 h 1853023"/>
                <a:gd name="connsiteX17" fmla="*/ 1105815 w 2358806"/>
                <a:gd name="connsiteY17" fmla="*/ 1837395 h 1853023"/>
                <a:gd name="connsiteX18" fmla="*/ 1196529 w 2358806"/>
                <a:gd name="connsiteY18" fmla="*/ 1837395 h 1853023"/>
                <a:gd name="connsiteX19" fmla="*/ 1204240 w 2358806"/>
                <a:gd name="connsiteY19" fmla="*/ 1844198 h 1853023"/>
                <a:gd name="connsiteX20" fmla="*/ 1232361 w 2358806"/>
                <a:gd name="connsiteY20" fmla="*/ 1842838 h 1853023"/>
                <a:gd name="connsiteX21" fmla="*/ 1296101 w 2358806"/>
                <a:gd name="connsiteY21" fmla="*/ 1841770 h 1853023"/>
                <a:gd name="connsiteX22" fmla="*/ 1303571 w 2358806"/>
                <a:gd name="connsiteY22" fmla="*/ 1838302 h 1853023"/>
                <a:gd name="connsiteX23" fmla="*/ 1303118 w 2358806"/>
                <a:gd name="connsiteY23" fmla="*/ 1846013 h 1853023"/>
                <a:gd name="connsiteX24" fmla="*/ 1375236 w 2358806"/>
                <a:gd name="connsiteY24" fmla="*/ 1848734 h 1853023"/>
                <a:gd name="connsiteX25" fmla="*/ 1444633 w 2358806"/>
                <a:gd name="connsiteY25" fmla="*/ 1836941 h 1853023"/>
                <a:gd name="connsiteX26" fmla="*/ 1553943 w 2358806"/>
                <a:gd name="connsiteY26" fmla="*/ 1827870 h 1853023"/>
                <a:gd name="connsiteX27" fmla="*/ 1680943 w 2358806"/>
                <a:gd name="connsiteY27" fmla="*/ 1811995 h 1853023"/>
                <a:gd name="connsiteX28" fmla="*/ 1753968 w 2358806"/>
                <a:gd name="connsiteY28" fmla="*/ 1794533 h 1853023"/>
                <a:gd name="connsiteX29" fmla="*/ 1804768 w 2358806"/>
                <a:gd name="connsiteY29" fmla="*/ 1688170 h 1853023"/>
                <a:gd name="connsiteX30" fmla="*/ 1807943 w 2358806"/>
                <a:gd name="connsiteY30" fmla="*/ 1456395 h 1853023"/>
                <a:gd name="connsiteX31" fmla="*/ 1795243 w 2358806"/>
                <a:gd name="connsiteY31" fmla="*/ 1062695 h 1853023"/>
                <a:gd name="connsiteX32" fmla="*/ 1731743 w 2358806"/>
                <a:gd name="connsiteY32" fmla="*/ 707095 h 1853023"/>
                <a:gd name="connsiteX33" fmla="*/ 1731743 w 2358806"/>
                <a:gd name="connsiteY33" fmla="*/ 656295 h 1853023"/>
                <a:gd name="connsiteX34" fmla="*/ 1846043 w 2358806"/>
                <a:gd name="connsiteY34" fmla="*/ 910295 h 1853023"/>
                <a:gd name="connsiteX35" fmla="*/ 1960343 w 2358806"/>
                <a:gd name="connsiteY35" fmla="*/ 1215095 h 1853023"/>
                <a:gd name="connsiteX36" fmla="*/ 2058768 w 2358806"/>
                <a:gd name="connsiteY36" fmla="*/ 1277008 h 1853023"/>
                <a:gd name="connsiteX37" fmla="*/ 2092105 w 2358806"/>
                <a:gd name="connsiteY37" fmla="*/ 1280183 h 1853023"/>
                <a:gd name="connsiteX38" fmla="*/ 2138143 w 2358806"/>
                <a:gd name="connsiteY38" fmla="*/ 1291295 h 1853023"/>
                <a:gd name="connsiteX39" fmla="*/ 2296893 w 2358806"/>
                <a:gd name="connsiteY39" fmla="*/ 1240495 h 1853023"/>
                <a:gd name="connsiteX40" fmla="*/ 2338168 w 2358806"/>
                <a:gd name="connsiteY40" fmla="*/ 1215095 h 1853023"/>
                <a:gd name="connsiteX41" fmla="*/ 2358806 w 2358806"/>
                <a:gd name="connsiteY41" fmla="*/ 1164295 h 1853023"/>
                <a:gd name="connsiteX42" fmla="*/ 2265143 w 2358806"/>
                <a:gd name="connsiteY42" fmla="*/ 910295 h 1853023"/>
                <a:gd name="connsiteX43" fmla="*/ 2049243 w 2358806"/>
                <a:gd name="connsiteY43" fmla="*/ 478495 h 1853023"/>
                <a:gd name="connsiteX44" fmla="*/ 1896843 w 2358806"/>
                <a:gd name="connsiteY44" fmla="*/ 262595 h 1853023"/>
                <a:gd name="connsiteX45" fmla="*/ 1744443 w 2358806"/>
                <a:gd name="connsiteY45" fmla="*/ 122895 h 1853023"/>
                <a:gd name="connsiteX46" fmla="*/ 1617443 w 2358806"/>
                <a:gd name="connsiteY46" fmla="*/ 84795 h 1853023"/>
                <a:gd name="connsiteX47" fmla="*/ 1426943 w 2358806"/>
                <a:gd name="connsiteY47" fmla="*/ 33995 h 1853023"/>
                <a:gd name="connsiteX48" fmla="*/ 1388843 w 2358806"/>
                <a:gd name="connsiteY48" fmla="*/ 33995 h 1853023"/>
                <a:gd name="connsiteX49" fmla="*/ 1274543 w 2358806"/>
                <a:gd name="connsiteY49" fmla="*/ 300695 h 1853023"/>
                <a:gd name="connsiteX50" fmla="*/ 1211043 w 2358806"/>
                <a:gd name="connsiteY50" fmla="*/ 440395 h 1853023"/>
                <a:gd name="connsiteX51" fmla="*/ 1109443 w 2358806"/>
                <a:gd name="connsiteY51" fmla="*/ 148295 h 1853023"/>
                <a:gd name="connsiteX52" fmla="*/ 1007843 w 2358806"/>
                <a:gd name="connsiteY52" fmla="*/ 8595 h 1853023"/>
                <a:gd name="connsiteX0" fmla="*/ 1007843 w 2358806"/>
                <a:gd name="connsiteY0" fmla="*/ 8595 h 1853023"/>
                <a:gd name="connsiteX1" fmla="*/ 855443 w 2358806"/>
                <a:gd name="connsiteY1" fmla="*/ 21295 h 1853023"/>
                <a:gd name="connsiteX2" fmla="*/ 664943 w 2358806"/>
                <a:gd name="connsiteY2" fmla="*/ 72095 h 1853023"/>
                <a:gd name="connsiteX3" fmla="*/ 487143 w 2358806"/>
                <a:gd name="connsiteY3" fmla="*/ 135595 h 1853023"/>
                <a:gd name="connsiteX4" fmla="*/ 309343 w 2358806"/>
                <a:gd name="connsiteY4" fmla="*/ 389595 h 1853023"/>
                <a:gd name="connsiteX5" fmla="*/ 144243 w 2358806"/>
                <a:gd name="connsiteY5" fmla="*/ 745195 h 1853023"/>
                <a:gd name="connsiteX6" fmla="*/ 55343 w 2358806"/>
                <a:gd name="connsiteY6" fmla="*/ 961095 h 1853023"/>
                <a:gd name="connsiteX7" fmla="*/ 10893 w 2358806"/>
                <a:gd name="connsiteY7" fmla="*/ 1127782 h 1853023"/>
                <a:gd name="connsiteX8" fmla="*/ 23593 w 2358806"/>
                <a:gd name="connsiteY8" fmla="*/ 1161120 h 1853023"/>
                <a:gd name="connsiteX9" fmla="*/ 252193 w 2358806"/>
                <a:gd name="connsiteY9" fmla="*/ 1264308 h 1853023"/>
                <a:gd name="connsiteX10" fmla="*/ 360143 w 2358806"/>
                <a:gd name="connsiteY10" fmla="*/ 1176995 h 1853023"/>
                <a:gd name="connsiteX11" fmla="*/ 588743 w 2358806"/>
                <a:gd name="connsiteY11" fmla="*/ 707095 h 1853023"/>
                <a:gd name="connsiteX12" fmla="*/ 626843 w 2358806"/>
                <a:gd name="connsiteY12" fmla="*/ 592795 h 1853023"/>
                <a:gd name="connsiteX13" fmla="*/ 474443 w 2358806"/>
                <a:gd name="connsiteY13" fmla="*/ 1338467 h 1853023"/>
                <a:gd name="connsiteX14" fmla="*/ 457661 w 2358806"/>
                <a:gd name="connsiteY14" fmla="*/ 1620134 h 1853023"/>
                <a:gd name="connsiteX15" fmla="*/ 529779 w 2358806"/>
                <a:gd name="connsiteY15" fmla="*/ 1724682 h 1853023"/>
                <a:gd name="connsiteX16" fmla="*/ 916448 w 2358806"/>
                <a:gd name="connsiteY16" fmla="*/ 1816530 h 1853023"/>
                <a:gd name="connsiteX17" fmla="*/ 1105815 w 2358806"/>
                <a:gd name="connsiteY17" fmla="*/ 1837395 h 1853023"/>
                <a:gd name="connsiteX18" fmla="*/ 1196529 w 2358806"/>
                <a:gd name="connsiteY18" fmla="*/ 1837395 h 1853023"/>
                <a:gd name="connsiteX19" fmla="*/ 1204240 w 2358806"/>
                <a:gd name="connsiteY19" fmla="*/ 1844198 h 1853023"/>
                <a:gd name="connsiteX20" fmla="*/ 1232361 w 2358806"/>
                <a:gd name="connsiteY20" fmla="*/ 1842838 h 1853023"/>
                <a:gd name="connsiteX21" fmla="*/ 1296101 w 2358806"/>
                <a:gd name="connsiteY21" fmla="*/ 1841770 h 1853023"/>
                <a:gd name="connsiteX22" fmla="*/ 1303571 w 2358806"/>
                <a:gd name="connsiteY22" fmla="*/ 1838302 h 1853023"/>
                <a:gd name="connsiteX23" fmla="*/ 1303118 w 2358806"/>
                <a:gd name="connsiteY23" fmla="*/ 1846013 h 1853023"/>
                <a:gd name="connsiteX24" fmla="*/ 1375236 w 2358806"/>
                <a:gd name="connsiteY24" fmla="*/ 1848734 h 1853023"/>
                <a:gd name="connsiteX25" fmla="*/ 1444633 w 2358806"/>
                <a:gd name="connsiteY25" fmla="*/ 1836941 h 1853023"/>
                <a:gd name="connsiteX26" fmla="*/ 1553943 w 2358806"/>
                <a:gd name="connsiteY26" fmla="*/ 1827870 h 1853023"/>
                <a:gd name="connsiteX27" fmla="*/ 1680943 w 2358806"/>
                <a:gd name="connsiteY27" fmla="*/ 1811995 h 1853023"/>
                <a:gd name="connsiteX28" fmla="*/ 1753968 w 2358806"/>
                <a:gd name="connsiteY28" fmla="*/ 1794533 h 1853023"/>
                <a:gd name="connsiteX29" fmla="*/ 1804768 w 2358806"/>
                <a:gd name="connsiteY29" fmla="*/ 1688170 h 1853023"/>
                <a:gd name="connsiteX30" fmla="*/ 1807943 w 2358806"/>
                <a:gd name="connsiteY30" fmla="*/ 1456395 h 1853023"/>
                <a:gd name="connsiteX31" fmla="*/ 1795243 w 2358806"/>
                <a:gd name="connsiteY31" fmla="*/ 1062695 h 1853023"/>
                <a:gd name="connsiteX32" fmla="*/ 1731743 w 2358806"/>
                <a:gd name="connsiteY32" fmla="*/ 707095 h 1853023"/>
                <a:gd name="connsiteX33" fmla="*/ 1731743 w 2358806"/>
                <a:gd name="connsiteY33" fmla="*/ 656295 h 1853023"/>
                <a:gd name="connsiteX34" fmla="*/ 1846043 w 2358806"/>
                <a:gd name="connsiteY34" fmla="*/ 910295 h 1853023"/>
                <a:gd name="connsiteX35" fmla="*/ 1960343 w 2358806"/>
                <a:gd name="connsiteY35" fmla="*/ 1215095 h 1853023"/>
                <a:gd name="connsiteX36" fmla="*/ 2058768 w 2358806"/>
                <a:gd name="connsiteY36" fmla="*/ 1277008 h 1853023"/>
                <a:gd name="connsiteX37" fmla="*/ 2092105 w 2358806"/>
                <a:gd name="connsiteY37" fmla="*/ 1280183 h 1853023"/>
                <a:gd name="connsiteX38" fmla="*/ 2138143 w 2358806"/>
                <a:gd name="connsiteY38" fmla="*/ 1291295 h 1853023"/>
                <a:gd name="connsiteX39" fmla="*/ 2296893 w 2358806"/>
                <a:gd name="connsiteY39" fmla="*/ 1240495 h 1853023"/>
                <a:gd name="connsiteX40" fmla="*/ 2338168 w 2358806"/>
                <a:gd name="connsiteY40" fmla="*/ 1215095 h 1853023"/>
                <a:gd name="connsiteX41" fmla="*/ 2358806 w 2358806"/>
                <a:gd name="connsiteY41" fmla="*/ 1164295 h 1853023"/>
                <a:gd name="connsiteX42" fmla="*/ 2288956 w 2358806"/>
                <a:gd name="connsiteY42" fmla="*/ 896008 h 1853023"/>
                <a:gd name="connsiteX43" fmla="*/ 2049243 w 2358806"/>
                <a:gd name="connsiteY43" fmla="*/ 478495 h 1853023"/>
                <a:gd name="connsiteX44" fmla="*/ 1896843 w 2358806"/>
                <a:gd name="connsiteY44" fmla="*/ 262595 h 1853023"/>
                <a:gd name="connsiteX45" fmla="*/ 1744443 w 2358806"/>
                <a:gd name="connsiteY45" fmla="*/ 122895 h 1853023"/>
                <a:gd name="connsiteX46" fmla="*/ 1617443 w 2358806"/>
                <a:gd name="connsiteY46" fmla="*/ 84795 h 1853023"/>
                <a:gd name="connsiteX47" fmla="*/ 1426943 w 2358806"/>
                <a:gd name="connsiteY47" fmla="*/ 33995 h 1853023"/>
                <a:gd name="connsiteX48" fmla="*/ 1388843 w 2358806"/>
                <a:gd name="connsiteY48" fmla="*/ 33995 h 1853023"/>
                <a:gd name="connsiteX49" fmla="*/ 1274543 w 2358806"/>
                <a:gd name="connsiteY49" fmla="*/ 300695 h 1853023"/>
                <a:gd name="connsiteX50" fmla="*/ 1211043 w 2358806"/>
                <a:gd name="connsiteY50" fmla="*/ 440395 h 1853023"/>
                <a:gd name="connsiteX51" fmla="*/ 1109443 w 2358806"/>
                <a:gd name="connsiteY51" fmla="*/ 148295 h 1853023"/>
                <a:gd name="connsiteX52" fmla="*/ 1007843 w 2358806"/>
                <a:gd name="connsiteY52" fmla="*/ 8595 h 1853023"/>
                <a:gd name="connsiteX0" fmla="*/ 1007843 w 2358806"/>
                <a:gd name="connsiteY0" fmla="*/ 8595 h 1853023"/>
                <a:gd name="connsiteX1" fmla="*/ 855443 w 2358806"/>
                <a:gd name="connsiteY1" fmla="*/ 21295 h 1853023"/>
                <a:gd name="connsiteX2" fmla="*/ 664943 w 2358806"/>
                <a:gd name="connsiteY2" fmla="*/ 72095 h 1853023"/>
                <a:gd name="connsiteX3" fmla="*/ 487143 w 2358806"/>
                <a:gd name="connsiteY3" fmla="*/ 135595 h 1853023"/>
                <a:gd name="connsiteX4" fmla="*/ 309343 w 2358806"/>
                <a:gd name="connsiteY4" fmla="*/ 389595 h 1853023"/>
                <a:gd name="connsiteX5" fmla="*/ 144243 w 2358806"/>
                <a:gd name="connsiteY5" fmla="*/ 745195 h 1853023"/>
                <a:gd name="connsiteX6" fmla="*/ 55343 w 2358806"/>
                <a:gd name="connsiteY6" fmla="*/ 961095 h 1853023"/>
                <a:gd name="connsiteX7" fmla="*/ 10893 w 2358806"/>
                <a:gd name="connsiteY7" fmla="*/ 1127782 h 1853023"/>
                <a:gd name="connsiteX8" fmla="*/ 23593 w 2358806"/>
                <a:gd name="connsiteY8" fmla="*/ 1161120 h 1853023"/>
                <a:gd name="connsiteX9" fmla="*/ 252193 w 2358806"/>
                <a:gd name="connsiteY9" fmla="*/ 1264308 h 1853023"/>
                <a:gd name="connsiteX10" fmla="*/ 360143 w 2358806"/>
                <a:gd name="connsiteY10" fmla="*/ 1176995 h 1853023"/>
                <a:gd name="connsiteX11" fmla="*/ 588743 w 2358806"/>
                <a:gd name="connsiteY11" fmla="*/ 707095 h 1853023"/>
                <a:gd name="connsiteX12" fmla="*/ 626843 w 2358806"/>
                <a:gd name="connsiteY12" fmla="*/ 592795 h 1853023"/>
                <a:gd name="connsiteX13" fmla="*/ 474443 w 2358806"/>
                <a:gd name="connsiteY13" fmla="*/ 1338467 h 1853023"/>
                <a:gd name="connsiteX14" fmla="*/ 457661 w 2358806"/>
                <a:gd name="connsiteY14" fmla="*/ 1620134 h 1853023"/>
                <a:gd name="connsiteX15" fmla="*/ 529779 w 2358806"/>
                <a:gd name="connsiteY15" fmla="*/ 1724682 h 1853023"/>
                <a:gd name="connsiteX16" fmla="*/ 916448 w 2358806"/>
                <a:gd name="connsiteY16" fmla="*/ 1816530 h 1853023"/>
                <a:gd name="connsiteX17" fmla="*/ 1105815 w 2358806"/>
                <a:gd name="connsiteY17" fmla="*/ 1837395 h 1853023"/>
                <a:gd name="connsiteX18" fmla="*/ 1196529 w 2358806"/>
                <a:gd name="connsiteY18" fmla="*/ 1837395 h 1853023"/>
                <a:gd name="connsiteX19" fmla="*/ 1204240 w 2358806"/>
                <a:gd name="connsiteY19" fmla="*/ 1844198 h 1853023"/>
                <a:gd name="connsiteX20" fmla="*/ 1232361 w 2358806"/>
                <a:gd name="connsiteY20" fmla="*/ 1842838 h 1853023"/>
                <a:gd name="connsiteX21" fmla="*/ 1296101 w 2358806"/>
                <a:gd name="connsiteY21" fmla="*/ 1841770 h 1853023"/>
                <a:gd name="connsiteX22" fmla="*/ 1303571 w 2358806"/>
                <a:gd name="connsiteY22" fmla="*/ 1838302 h 1853023"/>
                <a:gd name="connsiteX23" fmla="*/ 1303118 w 2358806"/>
                <a:gd name="connsiteY23" fmla="*/ 1846013 h 1853023"/>
                <a:gd name="connsiteX24" fmla="*/ 1375236 w 2358806"/>
                <a:gd name="connsiteY24" fmla="*/ 1848734 h 1853023"/>
                <a:gd name="connsiteX25" fmla="*/ 1444633 w 2358806"/>
                <a:gd name="connsiteY25" fmla="*/ 1836941 h 1853023"/>
                <a:gd name="connsiteX26" fmla="*/ 1553943 w 2358806"/>
                <a:gd name="connsiteY26" fmla="*/ 1827870 h 1853023"/>
                <a:gd name="connsiteX27" fmla="*/ 1680943 w 2358806"/>
                <a:gd name="connsiteY27" fmla="*/ 1811995 h 1853023"/>
                <a:gd name="connsiteX28" fmla="*/ 1753968 w 2358806"/>
                <a:gd name="connsiteY28" fmla="*/ 1794533 h 1853023"/>
                <a:gd name="connsiteX29" fmla="*/ 1804768 w 2358806"/>
                <a:gd name="connsiteY29" fmla="*/ 1688170 h 1853023"/>
                <a:gd name="connsiteX30" fmla="*/ 1807943 w 2358806"/>
                <a:gd name="connsiteY30" fmla="*/ 1456395 h 1853023"/>
                <a:gd name="connsiteX31" fmla="*/ 1795243 w 2358806"/>
                <a:gd name="connsiteY31" fmla="*/ 1062695 h 1853023"/>
                <a:gd name="connsiteX32" fmla="*/ 1731743 w 2358806"/>
                <a:gd name="connsiteY32" fmla="*/ 707095 h 1853023"/>
                <a:gd name="connsiteX33" fmla="*/ 1731743 w 2358806"/>
                <a:gd name="connsiteY33" fmla="*/ 656295 h 1853023"/>
                <a:gd name="connsiteX34" fmla="*/ 1846043 w 2358806"/>
                <a:gd name="connsiteY34" fmla="*/ 910295 h 1853023"/>
                <a:gd name="connsiteX35" fmla="*/ 1960343 w 2358806"/>
                <a:gd name="connsiteY35" fmla="*/ 1215095 h 1853023"/>
                <a:gd name="connsiteX36" fmla="*/ 2056386 w 2358806"/>
                <a:gd name="connsiteY36" fmla="*/ 1286533 h 1853023"/>
                <a:gd name="connsiteX37" fmla="*/ 2092105 w 2358806"/>
                <a:gd name="connsiteY37" fmla="*/ 1280183 h 1853023"/>
                <a:gd name="connsiteX38" fmla="*/ 2138143 w 2358806"/>
                <a:gd name="connsiteY38" fmla="*/ 1291295 h 1853023"/>
                <a:gd name="connsiteX39" fmla="*/ 2296893 w 2358806"/>
                <a:gd name="connsiteY39" fmla="*/ 1240495 h 1853023"/>
                <a:gd name="connsiteX40" fmla="*/ 2338168 w 2358806"/>
                <a:gd name="connsiteY40" fmla="*/ 1215095 h 1853023"/>
                <a:gd name="connsiteX41" fmla="*/ 2358806 w 2358806"/>
                <a:gd name="connsiteY41" fmla="*/ 1164295 h 1853023"/>
                <a:gd name="connsiteX42" fmla="*/ 2288956 w 2358806"/>
                <a:gd name="connsiteY42" fmla="*/ 896008 h 1853023"/>
                <a:gd name="connsiteX43" fmla="*/ 2049243 w 2358806"/>
                <a:gd name="connsiteY43" fmla="*/ 478495 h 1853023"/>
                <a:gd name="connsiteX44" fmla="*/ 1896843 w 2358806"/>
                <a:gd name="connsiteY44" fmla="*/ 262595 h 1853023"/>
                <a:gd name="connsiteX45" fmla="*/ 1744443 w 2358806"/>
                <a:gd name="connsiteY45" fmla="*/ 122895 h 1853023"/>
                <a:gd name="connsiteX46" fmla="*/ 1617443 w 2358806"/>
                <a:gd name="connsiteY46" fmla="*/ 84795 h 1853023"/>
                <a:gd name="connsiteX47" fmla="*/ 1426943 w 2358806"/>
                <a:gd name="connsiteY47" fmla="*/ 33995 h 1853023"/>
                <a:gd name="connsiteX48" fmla="*/ 1388843 w 2358806"/>
                <a:gd name="connsiteY48" fmla="*/ 33995 h 1853023"/>
                <a:gd name="connsiteX49" fmla="*/ 1274543 w 2358806"/>
                <a:gd name="connsiteY49" fmla="*/ 300695 h 1853023"/>
                <a:gd name="connsiteX50" fmla="*/ 1211043 w 2358806"/>
                <a:gd name="connsiteY50" fmla="*/ 440395 h 1853023"/>
                <a:gd name="connsiteX51" fmla="*/ 1109443 w 2358806"/>
                <a:gd name="connsiteY51" fmla="*/ 148295 h 1853023"/>
                <a:gd name="connsiteX52" fmla="*/ 1007843 w 2358806"/>
                <a:gd name="connsiteY52" fmla="*/ 8595 h 1853023"/>
                <a:gd name="connsiteX0" fmla="*/ 1007843 w 2358806"/>
                <a:gd name="connsiteY0" fmla="*/ 8595 h 1853023"/>
                <a:gd name="connsiteX1" fmla="*/ 855443 w 2358806"/>
                <a:gd name="connsiteY1" fmla="*/ 21295 h 1853023"/>
                <a:gd name="connsiteX2" fmla="*/ 664943 w 2358806"/>
                <a:gd name="connsiteY2" fmla="*/ 72095 h 1853023"/>
                <a:gd name="connsiteX3" fmla="*/ 487143 w 2358806"/>
                <a:gd name="connsiteY3" fmla="*/ 135595 h 1853023"/>
                <a:gd name="connsiteX4" fmla="*/ 309343 w 2358806"/>
                <a:gd name="connsiteY4" fmla="*/ 389595 h 1853023"/>
                <a:gd name="connsiteX5" fmla="*/ 144243 w 2358806"/>
                <a:gd name="connsiteY5" fmla="*/ 745195 h 1853023"/>
                <a:gd name="connsiteX6" fmla="*/ 55343 w 2358806"/>
                <a:gd name="connsiteY6" fmla="*/ 961095 h 1853023"/>
                <a:gd name="connsiteX7" fmla="*/ 10893 w 2358806"/>
                <a:gd name="connsiteY7" fmla="*/ 1127782 h 1853023"/>
                <a:gd name="connsiteX8" fmla="*/ 23593 w 2358806"/>
                <a:gd name="connsiteY8" fmla="*/ 1161120 h 1853023"/>
                <a:gd name="connsiteX9" fmla="*/ 252193 w 2358806"/>
                <a:gd name="connsiteY9" fmla="*/ 1264308 h 1853023"/>
                <a:gd name="connsiteX10" fmla="*/ 360143 w 2358806"/>
                <a:gd name="connsiteY10" fmla="*/ 1176995 h 1853023"/>
                <a:gd name="connsiteX11" fmla="*/ 588743 w 2358806"/>
                <a:gd name="connsiteY11" fmla="*/ 707095 h 1853023"/>
                <a:gd name="connsiteX12" fmla="*/ 626843 w 2358806"/>
                <a:gd name="connsiteY12" fmla="*/ 592795 h 1853023"/>
                <a:gd name="connsiteX13" fmla="*/ 474443 w 2358806"/>
                <a:gd name="connsiteY13" fmla="*/ 1338467 h 1853023"/>
                <a:gd name="connsiteX14" fmla="*/ 457661 w 2358806"/>
                <a:gd name="connsiteY14" fmla="*/ 1620134 h 1853023"/>
                <a:gd name="connsiteX15" fmla="*/ 529779 w 2358806"/>
                <a:gd name="connsiteY15" fmla="*/ 1724682 h 1853023"/>
                <a:gd name="connsiteX16" fmla="*/ 916448 w 2358806"/>
                <a:gd name="connsiteY16" fmla="*/ 1816530 h 1853023"/>
                <a:gd name="connsiteX17" fmla="*/ 1105815 w 2358806"/>
                <a:gd name="connsiteY17" fmla="*/ 1837395 h 1853023"/>
                <a:gd name="connsiteX18" fmla="*/ 1196529 w 2358806"/>
                <a:gd name="connsiteY18" fmla="*/ 1837395 h 1853023"/>
                <a:gd name="connsiteX19" fmla="*/ 1204240 w 2358806"/>
                <a:gd name="connsiteY19" fmla="*/ 1844198 h 1853023"/>
                <a:gd name="connsiteX20" fmla="*/ 1232361 w 2358806"/>
                <a:gd name="connsiteY20" fmla="*/ 1842838 h 1853023"/>
                <a:gd name="connsiteX21" fmla="*/ 1296101 w 2358806"/>
                <a:gd name="connsiteY21" fmla="*/ 1841770 h 1853023"/>
                <a:gd name="connsiteX22" fmla="*/ 1303571 w 2358806"/>
                <a:gd name="connsiteY22" fmla="*/ 1838302 h 1853023"/>
                <a:gd name="connsiteX23" fmla="*/ 1303118 w 2358806"/>
                <a:gd name="connsiteY23" fmla="*/ 1846013 h 1853023"/>
                <a:gd name="connsiteX24" fmla="*/ 1375236 w 2358806"/>
                <a:gd name="connsiteY24" fmla="*/ 1848734 h 1853023"/>
                <a:gd name="connsiteX25" fmla="*/ 1444633 w 2358806"/>
                <a:gd name="connsiteY25" fmla="*/ 1836941 h 1853023"/>
                <a:gd name="connsiteX26" fmla="*/ 1553943 w 2358806"/>
                <a:gd name="connsiteY26" fmla="*/ 1827870 h 1853023"/>
                <a:gd name="connsiteX27" fmla="*/ 1680943 w 2358806"/>
                <a:gd name="connsiteY27" fmla="*/ 1811995 h 1853023"/>
                <a:gd name="connsiteX28" fmla="*/ 1753968 w 2358806"/>
                <a:gd name="connsiteY28" fmla="*/ 1794533 h 1853023"/>
                <a:gd name="connsiteX29" fmla="*/ 1804768 w 2358806"/>
                <a:gd name="connsiteY29" fmla="*/ 1688170 h 1853023"/>
                <a:gd name="connsiteX30" fmla="*/ 1807943 w 2358806"/>
                <a:gd name="connsiteY30" fmla="*/ 1456395 h 1853023"/>
                <a:gd name="connsiteX31" fmla="*/ 1795243 w 2358806"/>
                <a:gd name="connsiteY31" fmla="*/ 1062695 h 1853023"/>
                <a:gd name="connsiteX32" fmla="*/ 1731743 w 2358806"/>
                <a:gd name="connsiteY32" fmla="*/ 707095 h 1853023"/>
                <a:gd name="connsiteX33" fmla="*/ 1731743 w 2358806"/>
                <a:gd name="connsiteY33" fmla="*/ 656295 h 1853023"/>
                <a:gd name="connsiteX34" fmla="*/ 1846043 w 2358806"/>
                <a:gd name="connsiteY34" fmla="*/ 910295 h 1853023"/>
                <a:gd name="connsiteX35" fmla="*/ 1960343 w 2358806"/>
                <a:gd name="connsiteY35" fmla="*/ 1215095 h 1853023"/>
                <a:gd name="connsiteX36" fmla="*/ 2056386 w 2358806"/>
                <a:gd name="connsiteY36" fmla="*/ 1286533 h 1853023"/>
                <a:gd name="connsiteX37" fmla="*/ 2089723 w 2358806"/>
                <a:gd name="connsiteY37" fmla="*/ 1296852 h 1853023"/>
                <a:gd name="connsiteX38" fmla="*/ 2138143 w 2358806"/>
                <a:gd name="connsiteY38" fmla="*/ 1291295 h 1853023"/>
                <a:gd name="connsiteX39" fmla="*/ 2296893 w 2358806"/>
                <a:gd name="connsiteY39" fmla="*/ 1240495 h 1853023"/>
                <a:gd name="connsiteX40" fmla="*/ 2338168 w 2358806"/>
                <a:gd name="connsiteY40" fmla="*/ 1215095 h 1853023"/>
                <a:gd name="connsiteX41" fmla="*/ 2358806 w 2358806"/>
                <a:gd name="connsiteY41" fmla="*/ 1164295 h 1853023"/>
                <a:gd name="connsiteX42" fmla="*/ 2288956 w 2358806"/>
                <a:gd name="connsiteY42" fmla="*/ 896008 h 1853023"/>
                <a:gd name="connsiteX43" fmla="*/ 2049243 w 2358806"/>
                <a:gd name="connsiteY43" fmla="*/ 478495 h 1853023"/>
                <a:gd name="connsiteX44" fmla="*/ 1896843 w 2358806"/>
                <a:gd name="connsiteY44" fmla="*/ 262595 h 1853023"/>
                <a:gd name="connsiteX45" fmla="*/ 1744443 w 2358806"/>
                <a:gd name="connsiteY45" fmla="*/ 122895 h 1853023"/>
                <a:gd name="connsiteX46" fmla="*/ 1617443 w 2358806"/>
                <a:gd name="connsiteY46" fmla="*/ 84795 h 1853023"/>
                <a:gd name="connsiteX47" fmla="*/ 1426943 w 2358806"/>
                <a:gd name="connsiteY47" fmla="*/ 33995 h 1853023"/>
                <a:gd name="connsiteX48" fmla="*/ 1388843 w 2358806"/>
                <a:gd name="connsiteY48" fmla="*/ 33995 h 1853023"/>
                <a:gd name="connsiteX49" fmla="*/ 1274543 w 2358806"/>
                <a:gd name="connsiteY49" fmla="*/ 300695 h 1853023"/>
                <a:gd name="connsiteX50" fmla="*/ 1211043 w 2358806"/>
                <a:gd name="connsiteY50" fmla="*/ 440395 h 1853023"/>
                <a:gd name="connsiteX51" fmla="*/ 1109443 w 2358806"/>
                <a:gd name="connsiteY51" fmla="*/ 148295 h 1853023"/>
                <a:gd name="connsiteX52" fmla="*/ 1007843 w 2358806"/>
                <a:gd name="connsiteY52" fmla="*/ 8595 h 1853023"/>
                <a:gd name="connsiteX0" fmla="*/ 1007843 w 2358806"/>
                <a:gd name="connsiteY0" fmla="*/ 8595 h 1853023"/>
                <a:gd name="connsiteX1" fmla="*/ 855443 w 2358806"/>
                <a:gd name="connsiteY1" fmla="*/ 21295 h 1853023"/>
                <a:gd name="connsiteX2" fmla="*/ 664943 w 2358806"/>
                <a:gd name="connsiteY2" fmla="*/ 72095 h 1853023"/>
                <a:gd name="connsiteX3" fmla="*/ 487143 w 2358806"/>
                <a:gd name="connsiteY3" fmla="*/ 135595 h 1853023"/>
                <a:gd name="connsiteX4" fmla="*/ 309343 w 2358806"/>
                <a:gd name="connsiteY4" fmla="*/ 389595 h 1853023"/>
                <a:gd name="connsiteX5" fmla="*/ 144243 w 2358806"/>
                <a:gd name="connsiteY5" fmla="*/ 745195 h 1853023"/>
                <a:gd name="connsiteX6" fmla="*/ 55343 w 2358806"/>
                <a:gd name="connsiteY6" fmla="*/ 961095 h 1853023"/>
                <a:gd name="connsiteX7" fmla="*/ 10893 w 2358806"/>
                <a:gd name="connsiteY7" fmla="*/ 1127782 h 1853023"/>
                <a:gd name="connsiteX8" fmla="*/ 23593 w 2358806"/>
                <a:gd name="connsiteY8" fmla="*/ 1161120 h 1853023"/>
                <a:gd name="connsiteX9" fmla="*/ 252193 w 2358806"/>
                <a:gd name="connsiteY9" fmla="*/ 1264308 h 1853023"/>
                <a:gd name="connsiteX10" fmla="*/ 360143 w 2358806"/>
                <a:gd name="connsiteY10" fmla="*/ 1176995 h 1853023"/>
                <a:gd name="connsiteX11" fmla="*/ 588743 w 2358806"/>
                <a:gd name="connsiteY11" fmla="*/ 707095 h 1853023"/>
                <a:gd name="connsiteX12" fmla="*/ 626843 w 2358806"/>
                <a:gd name="connsiteY12" fmla="*/ 592795 h 1853023"/>
                <a:gd name="connsiteX13" fmla="*/ 474443 w 2358806"/>
                <a:gd name="connsiteY13" fmla="*/ 1338467 h 1853023"/>
                <a:gd name="connsiteX14" fmla="*/ 457661 w 2358806"/>
                <a:gd name="connsiteY14" fmla="*/ 1620134 h 1853023"/>
                <a:gd name="connsiteX15" fmla="*/ 529779 w 2358806"/>
                <a:gd name="connsiteY15" fmla="*/ 1724682 h 1853023"/>
                <a:gd name="connsiteX16" fmla="*/ 916448 w 2358806"/>
                <a:gd name="connsiteY16" fmla="*/ 1816530 h 1853023"/>
                <a:gd name="connsiteX17" fmla="*/ 1105815 w 2358806"/>
                <a:gd name="connsiteY17" fmla="*/ 1837395 h 1853023"/>
                <a:gd name="connsiteX18" fmla="*/ 1196529 w 2358806"/>
                <a:gd name="connsiteY18" fmla="*/ 1837395 h 1853023"/>
                <a:gd name="connsiteX19" fmla="*/ 1204240 w 2358806"/>
                <a:gd name="connsiteY19" fmla="*/ 1844198 h 1853023"/>
                <a:gd name="connsiteX20" fmla="*/ 1232361 w 2358806"/>
                <a:gd name="connsiteY20" fmla="*/ 1842838 h 1853023"/>
                <a:gd name="connsiteX21" fmla="*/ 1296101 w 2358806"/>
                <a:gd name="connsiteY21" fmla="*/ 1841770 h 1853023"/>
                <a:gd name="connsiteX22" fmla="*/ 1303571 w 2358806"/>
                <a:gd name="connsiteY22" fmla="*/ 1838302 h 1853023"/>
                <a:gd name="connsiteX23" fmla="*/ 1303118 w 2358806"/>
                <a:gd name="connsiteY23" fmla="*/ 1846013 h 1853023"/>
                <a:gd name="connsiteX24" fmla="*/ 1375236 w 2358806"/>
                <a:gd name="connsiteY24" fmla="*/ 1848734 h 1853023"/>
                <a:gd name="connsiteX25" fmla="*/ 1444633 w 2358806"/>
                <a:gd name="connsiteY25" fmla="*/ 1836941 h 1853023"/>
                <a:gd name="connsiteX26" fmla="*/ 1553943 w 2358806"/>
                <a:gd name="connsiteY26" fmla="*/ 1827870 h 1853023"/>
                <a:gd name="connsiteX27" fmla="*/ 1680943 w 2358806"/>
                <a:gd name="connsiteY27" fmla="*/ 1811995 h 1853023"/>
                <a:gd name="connsiteX28" fmla="*/ 1753968 w 2358806"/>
                <a:gd name="connsiteY28" fmla="*/ 1794533 h 1853023"/>
                <a:gd name="connsiteX29" fmla="*/ 1804768 w 2358806"/>
                <a:gd name="connsiteY29" fmla="*/ 1688170 h 1853023"/>
                <a:gd name="connsiteX30" fmla="*/ 1807943 w 2358806"/>
                <a:gd name="connsiteY30" fmla="*/ 1456395 h 1853023"/>
                <a:gd name="connsiteX31" fmla="*/ 1795243 w 2358806"/>
                <a:gd name="connsiteY31" fmla="*/ 1062695 h 1853023"/>
                <a:gd name="connsiteX32" fmla="*/ 1731743 w 2358806"/>
                <a:gd name="connsiteY32" fmla="*/ 707095 h 1853023"/>
                <a:gd name="connsiteX33" fmla="*/ 1731743 w 2358806"/>
                <a:gd name="connsiteY33" fmla="*/ 656295 h 1853023"/>
                <a:gd name="connsiteX34" fmla="*/ 1846043 w 2358806"/>
                <a:gd name="connsiteY34" fmla="*/ 910295 h 1853023"/>
                <a:gd name="connsiteX35" fmla="*/ 1960343 w 2358806"/>
                <a:gd name="connsiteY35" fmla="*/ 1215095 h 1853023"/>
                <a:gd name="connsiteX36" fmla="*/ 2056386 w 2358806"/>
                <a:gd name="connsiteY36" fmla="*/ 1286533 h 1853023"/>
                <a:gd name="connsiteX37" fmla="*/ 2089723 w 2358806"/>
                <a:gd name="connsiteY37" fmla="*/ 1296852 h 1853023"/>
                <a:gd name="connsiteX38" fmla="*/ 2138143 w 2358806"/>
                <a:gd name="connsiteY38" fmla="*/ 1291295 h 1853023"/>
                <a:gd name="connsiteX39" fmla="*/ 2296893 w 2358806"/>
                <a:gd name="connsiteY39" fmla="*/ 1240495 h 1853023"/>
                <a:gd name="connsiteX40" fmla="*/ 2338168 w 2358806"/>
                <a:gd name="connsiteY40" fmla="*/ 1215095 h 1853023"/>
                <a:gd name="connsiteX41" fmla="*/ 2358806 w 2358806"/>
                <a:gd name="connsiteY41" fmla="*/ 1164295 h 1853023"/>
                <a:gd name="connsiteX42" fmla="*/ 2288956 w 2358806"/>
                <a:gd name="connsiteY42" fmla="*/ 896008 h 1853023"/>
                <a:gd name="connsiteX43" fmla="*/ 2049243 w 2358806"/>
                <a:gd name="connsiteY43" fmla="*/ 478495 h 1853023"/>
                <a:gd name="connsiteX44" fmla="*/ 1896843 w 2358806"/>
                <a:gd name="connsiteY44" fmla="*/ 262595 h 1853023"/>
                <a:gd name="connsiteX45" fmla="*/ 1744443 w 2358806"/>
                <a:gd name="connsiteY45" fmla="*/ 122895 h 1853023"/>
                <a:gd name="connsiteX46" fmla="*/ 1617443 w 2358806"/>
                <a:gd name="connsiteY46" fmla="*/ 84795 h 1853023"/>
                <a:gd name="connsiteX47" fmla="*/ 1426943 w 2358806"/>
                <a:gd name="connsiteY47" fmla="*/ 33995 h 1853023"/>
                <a:gd name="connsiteX48" fmla="*/ 1388843 w 2358806"/>
                <a:gd name="connsiteY48" fmla="*/ 33995 h 1853023"/>
                <a:gd name="connsiteX49" fmla="*/ 1274543 w 2358806"/>
                <a:gd name="connsiteY49" fmla="*/ 300695 h 1853023"/>
                <a:gd name="connsiteX50" fmla="*/ 1211043 w 2358806"/>
                <a:gd name="connsiteY50" fmla="*/ 440395 h 1853023"/>
                <a:gd name="connsiteX51" fmla="*/ 1109443 w 2358806"/>
                <a:gd name="connsiteY51" fmla="*/ 148295 h 1853023"/>
                <a:gd name="connsiteX52" fmla="*/ 1007843 w 2358806"/>
                <a:gd name="connsiteY52" fmla="*/ 8595 h 1853023"/>
                <a:gd name="connsiteX0" fmla="*/ 1007843 w 2358806"/>
                <a:gd name="connsiteY0" fmla="*/ 8595 h 1853023"/>
                <a:gd name="connsiteX1" fmla="*/ 855443 w 2358806"/>
                <a:gd name="connsiteY1" fmla="*/ 21295 h 1853023"/>
                <a:gd name="connsiteX2" fmla="*/ 664943 w 2358806"/>
                <a:gd name="connsiteY2" fmla="*/ 72095 h 1853023"/>
                <a:gd name="connsiteX3" fmla="*/ 487143 w 2358806"/>
                <a:gd name="connsiteY3" fmla="*/ 135595 h 1853023"/>
                <a:gd name="connsiteX4" fmla="*/ 309343 w 2358806"/>
                <a:gd name="connsiteY4" fmla="*/ 389595 h 1853023"/>
                <a:gd name="connsiteX5" fmla="*/ 144243 w 2358806"/>
                <a:gd name="connsiteY5" fmla="*/ 745195 h 1853023"/>
                <a:gd name="connsiteX6" fmla="*/ 55343 w 2358806"/>
                <a:gd name="connsiteY6" fmla="*/ 961095 h 1853023"/>
                <a:gd name="connsiteX7" fmla="*/ 10893 w 2358806"/>
                <a:gd name="connsiteY7" fmla="*/ 1127782 h 1853023"/>
                <a:gd name="connsiteX8" fmla="*/ 23593 w 2358806"/>
                <a:gd name="connsiteY8" fmla="*/ 1161120 h 1853023"/>
                <a:gd name="connsiteX9" fmla="*/ 252193 w 2358806"/>
                <a:gd name="connsiteY9" fmla="*/ 1264308 h 1853023"/>
                <a:gd name="connsiteX10" fmla="*/ 360143 w 2358806"/>
                <a:gd name="connsiteY10" fmla="*/ 1176995 h 1853023"/>
                <a:gd name="connsiteX11" fmla="*/ 588743 w 2358806"/>
                <a:gd name="connsiteY11" fmla="*/ 707095 h 1853023"/>
                <a:gd name="connsiteX12" fmla="*/ 626843 w 2358806"/>
                <a:gd name="connsiteY12" fmla="*/ 592795 h 1853023"/>
                <a:gd name="connsiteX13" fmla="*/ 474443 w 2358806"/>
                <a:gd name="connsiteY13" fmla="*/ 1338467 h 1853023"/>
                <a:gd name="connsiteX14" fmla="*/ 457661 w 2358806"/>
                <a:gd name="connsiteY14" fmla="*/ 1620134 h 1853023"/>
                <a:gd name="connsiteX15" fmla="*/ 529779 w 2358806"/>
                <a:gd name="connsiteY15" fmla="*/ 1724682 h 1853023"/>
                <a:gd name="connsiteX16" fmla="*/ 916448 w 2358806"/>
                <a:gd name="connsiteY16" fmla="*/ 1816530 h 1853023"/>
                <a:gd name="connsiteX17" fmla="*/ 1105815 w 2358806"/>
                <a:gd name="connsiteY17" fmla="*/ 1837395 h 1853023"/>
                <a:gd name="connsiteX18" fmla="*/ 1196529 w 2358806"/>
                <a:gd name="connsiteY18" fmla="*/ 1837395 h 1853023"/>
                <a:gd name="connsiteX19" fmla="*/ 1204240 w 2358806"/>
                <a:gd name="connsiteY19" fmla="*/ 1844198 h 1853023"/>
                <a:gd name="connsiteX20" fmla="*/ 1232361 w 2358806"/>
                <a:gd name="connsiteY20" fmla="*/ 1842838 h 1853023"/>
                <a:gd name="connsiteX21" fmla="*/ 1296101 w 2358806"/>
                <a:gd name="connsiteY21" fmla="*/ 1841770 h 1853023"/>
                <a:gd name="connsiteX22" fmla="*/ 1303571 w 2358806"/>
                <a:gd name="connsiteY22" fmla="*/ 1838302 h 1853023"/>
                <a:gd name="connsiteX23" fmla="*/ 1303118 w 2358806"/>
                <a:gd name="connsiteY23" fmla="*/ 1846013 h 1853023"/>
                <a:gd name="connsiteX24" fmla="*/ 1375236 w 2358806"/>
                <a:gd name="connsiteY24" fmla="*/ 1848734 h 1853023"/>
                <a:gd name="connsiteX25" fmla="*/ 1444633 w 2358806"/>
                <a:gd name="connsiteY25" fmla="*/ 1836941 h 1853023"/>
                <a:gd name="connsiteX26" fmla="*/ 1553943 w 2358806"/>
                <a:gd name="connsiteY26" fmla="*/ 1827870 h 1853023"/>
                <a:gd name="connsiteX27" fmla="*/ 1680943 w 2358806"/>
                <a:gd name="connsiteY27" fmla="*/ 1811995 h 1853023"/>
                <a:gd name="connsiteX28" fmla="*/ 1753968 w 2358806"/>
                <a:gd name="connsiteY28" fmla="*/ 1794533 h 1853023"/>
                <a:gd name="connsiteX29" fmla="*/ 1804768 w 2358806"/>
                <a:gd name="connsiteY29" fmla="*/ 1688170 h 1853023"/>
                <a:gd name="connsiteX30" fmla="*/ 1807943 w 2358806"/>
                <a:gd name="connsiteY30" fmla="*/ 1456395 h 1853023"/>
                <a:gd name="connsiteX31" fmla="*/ 1795243 w 2358806"/>
                <a:gd name="connsiteY31" fmla="*/ 1062695 h 1853023"/>
                <a:gd name="connsiteX32" fmla="*/ 1731743 w 2358806"/>
                <a:gd name="connsiteY32" fmla="*/ 707095 h 1853023"/>
                <a:gd name="connsiteX33" fmla="*/ 1731743 w 2358806"/>
                <a:gd name="connsiteY33" fmla="*/ 656295 h 1853023"/>
                <a:gd name="connsiteX34" fmla="*/ 1846043 w 2358806"/>
                <a:gd name="connsiteY34" fmla="*/ 910295 h 1853023"/>
                <a:gd name="connsiteX35" fmla="*/ 1960343 w 2358806"/>
                <a:gd name="connsiteY35" fmla="*/ 1215095 h 1853023"/>
                <a:gd name="connsiteX36" fmla="*/ 2056386 w 2358806"/>
                <a:gd name="connsiteY36" fmla="*/ 1286533 h 1853023"/>
                <a:gd name="connsiteX37" fmla="*/ 2089723 w 2358806"/>
                <a:gd name="connsiteY37" fmla="*/ 1296852 h 1853023"/>
                <a:gd name="connsiteX38" fmla="*/ 2138143 w 2358806"/>
                <a:gd name="connsiteY38" fmla="*/ 1291295 h 1853023"/>
                <a:gd name="connsiteX39" fmla="*/ 2296893 w 2358806"/>
                <a:gd name="connsiteY39" fmla="*/ 1240495 h 1853023"/>
                <a:gd name="connsiteX40" fmla="*/ 2338168 w 2358806"/>
                <a:gd name="connsiteY40" fmla="*/ 1215095 h 1853023"/>
                <a:gd name="connsiteX41" fmla="*/ 2358806 w 2358806"/>
                <a:gd name="connsiteY41" fmla="*/ 1164295 h 1853023"/>
                <a:gd name="connsiteX42" fmla="*/ 2279431 w 2358806"/>
                <a:gd name="connsiteY42" fmla="*/ 903152 h 1853023"/>
                <a:gd name="connsiteX43" fmla="*/ 2049243 w 2358806"/>
                <a:gd name="connsiteY43" fmla="*/ 478495 h 1853023"/>
                <a:gd name="connsiteX44" fmla="*/ 1896843 w 2358806"/>
                <a:gd name="connsiteY44" fmla="*/ 262595 h 1853023"/>
                <a:gd name="connsiteX45" fmla="*/ 1744443 w 2358806"/>
                <a:gd name="connsiteY45" fmla="*/ 122895 h 1853023"/>
                <a:gd name="connsiteX46" fmla="*/ 1617443 w 2358806"/>
                <a:gd name="connsiteY46" fmla="*/ 84795 h 1853023"/>
                <a:gd name="connsiteX47" fmla="*/ 1426943 w 2358806"/>
                <a:gd name="connsiteY47" fmla="*/ 33995 h 1853023"/>
                <a:gd name="connsiteX48" fmla="*/ 1388843 w 2358806"/>
                <a:gd name="connsiteY48" fmla="*/ 33995 h 1853023"/>
                <a:gd name="connsiteX49" fmla="*/ 1274543 w 2358806"/>
                <a:gd name="connsiteY49" fmla="*/ 300695 h 1853023"/>
                <a:gd name="connsiteX50" fmla="*/ 1211043 w 2358806"/>
                <a:gd name="connsiteY50" fmla="*/ 440395 h 1853023"/>
                <a:gd name="connsiteX51" fmla="*/ 1109443 w 2358806"/>
                <a:gd name="connsiteY51" fmla="*/ 148295 h 1853023"/>
                <a:gd name="connsiteX52" fmla="*/ 1007843 w 2358806"/>
                <a:gd name="connsiteY52" fmla="*/ 8595 h 1853023"/>
                <a:gd name="connsiteX0" fmla="*/ 1000299 w 2351262"/>
                <a:gd name="connsiteY0" fmla="*/ 8595 h 1853023"/>
                <a:gd name="connsiteX1" fmla="*/ 847899 w 2351262"/>
                <a:gd name="connsiteY1" fmla="*/ 21295 h 1853023"/>
                <a:gd name="connsiteX2" fmla="*/ 657399 w 2351262"/>
                <a:gd name="connsiteY2" fmla="*/ 72095 h 1853023"/>
                <a:gd name="connsiteX3" fmla="*/ 479599 w 2351262"/>
                <a:gd name="connsiteY3" fmla="*/ 135595 h 1853023"/>
                <a:gd name="connsiteX4" fmla="*/ 301799 w 2351262"/>
                <a:gd name="connsiteY4" fmla="*/ 389595 h 1853023"/>
                <a:gd name="connsiteX5" fmla="*/ 136699 w 2351262"/>
                <a:gd name="connsiteY5" fmla="*/ 745195 h 1853023"/>
                <a:gd name="connsiteX6" fmla="*/ 47799 w 2351262"/>
                <a:gd name="connsiteY6" fmla="*/ 961095 h 1853023"/>
                <a:gd name="connsiteX7" fmla="*/ 3349 w 2351262"/>
                <a:gd name="connsiteY7" fmla="*/ 1127782 h 1853023"/>
                <a:gd name="connsiteX8" fmla="*/ 30337 w 2351262"/>
                <a:gd name="connsiteY8" fmla="*/ 1165882 h 1853023"/>
                <a:gd name="connsiteX9" fmla="*/ 244649 w 2351262"/>
                <a:gd name="connsiteY9" fmla="*/ 1264308 h 1853023"/>
                <a:gd name="connsiteX10" fmla="*/ 352599 w 2351262"/>
                <a:gd name="connsiteY10" fmla="*/ 1176995 h 1853023"/>
                <a:gd name="connsiteX11" fmla="*/ 581199 w 2351262"/>
                <a:gd name="connsiteY11" fmla="*/ 707095 h 1853023"/>
                <a:gd name="connsiteX12" fmla="*/ 619299 w 2351262"/>
                <a:gd name="connsiteY12" fmla="*/ 592795 h 1853023"/>
                <a:gd name="connsiteX13" fmla="*/ 466899 w 2351262"/>
                <a:gd name="connsiteY13" fmla="*/ 1338467 h 1853023"/>
                <a:gd name="connsiteX14" fmla="*/ 450117 w 2351262"/>
                <a:gd name="connsiteY14" fmla="*/ 1620134 h 1853023"/>
                <a:gd name="connsiteX15" fmla="*/ 522235 w 2351262"/>
                <a:gd name="connsiteY15" fmla="*/ 1724682 h 1853023"/>
                <a:gd name="connsiteX16" fmla="*/ 908904 w 2351262"/>
                <a:gd name="connsiteY16" fmla="*/ 1816530 h 1853023"/>
                <a:gd name="connsiteX17" fmla="*/ 1098271 w 2351262"/>
                <a:gd name="connsiteY17" fmla="*/ 1837395 h 1853023"/>
                <a:gd name="connsiteX18" fmla="*/ 1188985 w 2351262"/>
                <a:gd name="connsiteY18" fmla="*/ 1837395 h 1853023"/>
                <a:gd name="connsiteX19" fmla="*/ 1196696 w 2351262"/>
                <a:gd name="connsiteY19" fmla="*/ 1844198 h 1853023"/>
                <a:gd name="connsiteX20" fmla="*/ 1224817 w 2351262"/>
                <a:gd name="connsiteY20" fmla="*/ 1842838 h 1853023"/>
                <a:gd name="connsiteX21" fmla="*/ 1288557 w 2351262"/>
                <a:gd name="connsiteY21" fmla="*/ 1841770 h 1853023"/>
                <a:gd name="connsiteX22" fmla="*/ 1296027 w 2351262"/>
                <a:gd name="connsiteY22" fmla="*/ 1838302 h 1853023"/>
                <a:gd name="connsiteX23" fmla="*/ 1295574 w 2351262"/>
                <a:gd name="connsiteY23" fmla="*/ 1846013 h 1853023"/>
                <a:gd name="connsiteX24" fmla="*/ 1367692 w 2351262"/>
                <a:gd name="connsiteY24" fmla="*/ 1848734 h 1853023"/>
                <a:gd name="connsiteX25" fmla="*/ 1437089 w 2351262"/>
                <a:gd name="connsiteY25" fmla="*/ 1836941 h 1853023"/>
                <a:gd name="connsiteX26" fmla="*/ 1546399 w 2351262"/>
                <a:gd name="connsiteY26" fmla="*/ 1827870 h 1853023"/>
                <a:gd name="connsiteX27" fmla="*/ 1673399 w 2351262"/>
                <a:gd name="connsiteY27" fmla="*/ 1811995 h 1853023"/>
                <a:gd name="connsiteX28" fmla="*/ 1746424 w 2351262"/>
                <a:gd name="connsiteY28" fmla="*/ 1794533 h 1853023"/>
                <a:gd name="connsiteX29" fmla="*/ 1797224 w 2351262"/>
                <a:gd name="connsiteY29" fmla="*/ 1688170 h 1853023"/>
                <a:gd name="connsiteX30" fmla="*/ 1800399 w 2351262"/>
                <a:gd name="connsiteY30" fmla="*/ 1456395 h 1853023"/>
                <a:gd name="connsiteX31" fmla="*/ 1787699 w 2351262"/>
                <a:gd name="connsiteY31" fmla="*/ 1062695 h 1853023"/>
                <a:gd name="connsiteX32" fmla="*/ 1724199 w 2351262"/>
                <a:gd name="connsiteY32" fmla="*/ 707095 h 1853023"/>
                <a:gd name="connsiteX33" fmla="*/ 1724199 w 2351262"/>
                <a:gd name="connsiteY33" fmla="*/ 656295 h 1853023"/>
                <a:gd name="connsiteX34" fmla="*/ 1838499 w 2351262"/>
                <a:gd name="connsiteY34" fmla="*/ 910295 h 1853023"/>
                <a:gd name="connsiteX35" fmla="*/ 1952799 w 2351262"/>
                <a:gd name="connsiteY35" fmla="*/ 1215095 h 1853023"/>
                <a:gd name="connsiteX36" fmla="*/ 2048842 w 2351262"/>
                <a:gd name="connsiteY36" fmla="*/ 1286533 h 1853023"/>
                <a:gd name="connsiteX37" fmla="*/ 2082179 w 2351262"/>
                <a:gd name="connsiteY37" fmla="*/ 1296852 h 1853023"/>
                <a:gd name="connsiteX38" fmla="*/ 2130599 w 2351262"/>
                <a:gd name="connsiteY38" fmla="*/ 1291295 h 1853023"/>
                <a:gd name="connsiteX39" fmla="*/ 2289349 w 2351262"/>
                <a:gd name="connsiteY39" fmla="*/ 1240495 h 1853023"/>
                <a:gd name="connsiteX40" fmla="*/ 2330624 w 2351262"/>
                <a:gd name="connsiteY40" fmla="*/ 1215095 h 1853023"/>
                <a:gd name="connsiteX41" fmla="*/ 2351262 w 2351262"/>
                <a:gd name="connsiteY41" fmla="*/ 1164295 h 1853023"/>
                <a:gd name="connsiteX42" fmla="*/ 2271887 w 2351262"/>
                <a:gd name="connsiteY42" fmla="*/ 903152 h 1853023"/>
                <a:gd name="connsiteX43" fmla="*/ 2041699 w 2351262"/>
                <a:gd name="connsiteY43" fmla="*/ 478495 h 1853023"/>
                <a:gd name="connsiteX44" fmla="*/ 1889299 w 2351262"/>
                <a:gd name="connsiteY44" fmla="*/ 262595 h 1853023"/>
                <a:gd name="connsiteX45" fmla="*/ 1736899 w 2351262"/>
                <a:gd name="connsiteY45" fmla="*/ 122895 h 1853023"/>
                <a:gd name="connsiteX46" fmla="*/ 1609899 w 2351262"/>
                <a:gd name="connsiteY46" fmla="*/ 84795 h 1853023"/>
                <a:gd name="connsiteX47" fmla="*/ 1419399 w 2351262"/>
                <a:gd name="connsiteY47" fmla="*/ 33995 h 1853023"/>
                <a:gd name="connsiteX48" fmla="*/ 1381299 w 2351262"/>
                <a:gd name="connsiteY48" fmla="*/ 33995 h 1853023"/>
                <a:gd name="connsiteX49" fmla="*/ 1266999 w 2351262"/>
                <a:gd name="connsiteY49" fmla="*/ 300695 h 1853023"/>
                <a:gd name="connsiteX50" fmla="*/ 1203499 w 2351262"/>
                <a:gd name="connsiteY50" fmla="*/ 440395 h 1853023"/>
                <a:gd name="connsiteX51" fmla="*/ 1101899 w 2351262"/>
                <a:gd name="connsiteY51" fmla="*/ 148295 h 1853023"/>
                <a:gd name="connsiteX52" fmla="*/ 1000299 w 2351262"/>
                <a:gd name="connsiteY52" fmla="*/ 8595 h 1853023"/>
                <a:gd name="connsiteX0" fmla="*/ 1000805 w 2351768"/>
                <a:gd name="connsiteY0" fmla="*/ 8595 h 1853023"/>
                <a:gd name="connsiteX1" fmla="*/ 848405 w 2351768"/>
                <a:gd name="connsiteY1" fmla="*/ 21295 h 1853023"/>
                <a:gd name="connsiteX2" fmla="*/ 657905 w 2351768"/>
                <a:gd name="connsiteY2" fmla="*/ 72095 h 1853023"/>
                <a:gd name="connsiteX3" fmla="*/ 480105 w 2351768"/>
                <a:gd name="connsiteY3" fmla="*/ 135595 h 1853023"/>
                <a:gd name="connsiteX4" fmla="*/ 302305 w 2351768"/>
                <a:gd name="connsiteY4" fmla="*/ 389595 h 1853023"/>
                <a:gd name="connsiteX5" fmla="*/ 137205 w 2351768"/>
                <a:gd name="connsiteY5" fmla="*/ 745195 h 1853023"/>
                <a:gd name="connsiteX6" fmla="*/ 48305 w 2351768"/>
                <a:gd name="connsiteY6" fmla="*/ 961095 h 1853023"/>
                <a:gd name="connsiteX7" fmla="*/ 3855 w 2351768"/>
                <a:gd name="connsiteY7" fmla="*/ 1127782 h 1853023"/>
                <a:gd name="connsiteX8" fmla="*/ 30843 w 2351768"/>
                <a:gd name="connsiteY8" fmla="*/ 1165882 h 1853023"/>
                <a:gd name="connsiteX9" fmla="*/ 245155 w 2351768"/>
                <a:gd name="connsiteY9" fmla="*/ 1264308 h 1853023"/>
                <a:gd name="connsiteX10" fmla="*/ 353105 w 2351768"/>
                <a:gd name="connsiteY10" fmla="*/ 1176995 h 1853023"/>
                <a:gd name="connsiteX11" fmla="*/ 581705 w 2351768"/>
                <a:gd name="connsiteY11" fmla="*/ 707095 h 1853023"/>
                <a:gd name="connsiteX12" fmla="*/ 619805 w 2351768"/>
                <a:gd name="connsiteY12" fmla="*/ 592795 h 1853023"/>
                <a:gd name="connsiteX13" fmla="*/ 467405 w 2351768"/>
                <a:gd name="connsiteY13" fmla="*/ 1338467 h 1853023"/>
                <a:gd name="connsiteX14" fmla="*/ 450623 w 2351768"/>
                <a:gd name="connsiteY14" fmla="*/ 1620134 h 1853023"/>
                <a:gd name="connsiteX15" fmla="*/ 522741 w 2351768"/>
                <a:gd name="connsiteY15" fmla="*/ 1724682 h 1853023"/>
                <a:gd name="connsiteX16" fmla="*/ 909410 w 2351768"/>
                <a:gd name="connsiteY16" fmla="*/ 1816530 h 1853023"/>
                <a:gd name="connsiteX17" fmla="*/ 1098777 w 2351768"/>
                <a:gd name="connsiteY17" fmla="*/ 1837395 h 1853023"/>
                <a:gd name="connsiteX18" fmla="*/ 1189491 w 2351768"/>
                <a:gd name="connsiteY18" fmla="*/ 1837395 h 1853023"/>
                <a:gd name="connsiteX19" fmla="*/ 1197202 w 2351768"/>
                <a:gd name="connsiteY19" fmla="*/ 1844198 h 1853023"/>
                <a:gd name="connsiteX20" fmla="*/ 1225323 w 2351768"/>
                <a:gd name="connsiteY20" fmla="*/ 1842838 h 1853023"/>
                <a:gd name="connsiteX21" fmla="*/ 1289063 w 2351768"/>
                <a:gd name="connsiteY21" fmla="*/ 1841770 h 1853023"/>
                <a:gd name="connsiteX22" fmla="*/ 1296533 w 2351768"/>
                <a:gd name="connsiteY22" fmla="*/ 1838302 h 1853023"/>
                <a:gd name="connsiteX23" fmla="*/ 1296080 w 2351768"/>
                <a:gd name="connsiteY23" fmla="*/ 1846013 h 1853023"/>
                <a:gd name="connsiteX24" fmla="*/ 1368198 w 2351768"/>
                <a:gd name="connsiteY24" fmla="*/ 1848734 h 1853023"/>
                <a:gd name="connsiteX25" fmla="*/ 1437595 w 2351768"/>
                <a:gd name="connsiteY25" fmla="*/ 1836941 h 1853023"/>
                <a:gd name="connsiteX26" fmla="*/ 1546905 w 2351768"/>
                <a:gd name="connsiteY26" fmla="*/ 1827870 h 1853023"/>
                <a:gd name="connsiteX27" fmla="*/ 1673905 w 2351768"/>
                <a:gd name="connsiteY27" fmla="*/ 1811995 h 1853023"/>
                <a:gd name="connsiteX28" fmla="*/ 1746930 w 2351768"/>
                <a:gd name="connsiteY28" fmla="*/ 1794533 h 1853023"/>
                <a:gd name="connsiteX29" fmla="*/ 1797730 w 2351768"/>
                <a:gd name="connsiteY29" fmla="*/ 1688170 h 1853023"/>
                <a:gd name="connsiteX30" fmla="*/ 1800905 w 2351768"/>
                <a:gd name="connsiteY30" fmla="*/ 1456395 h 1853023"/>
                <a:gd name="connsiteX31" fmla="*/ 1788205 w 2351768"/>
                <a:gd name="connsiteY31" fmla="*/ 1062695 h 1853023"/>
                <a:gd name="connsiteX32" fmla="*/ 1724705 w 2351768"/>
                <a:gd name="connsiteY32" fmla="*/ 707095 h 1853023"/>
                <a:gd name="connsiteX33" fmla="*/ 1724705 w 2351768"/>
                <a:gd name="connsiteY33" fmla="*/ 656295 h 1853023"/>
                <a:gd name="connsiteX34" fmla="*/ 1839005 w 2351768"/>
                <a:gd name="connsiteY34" fmla="*/ 910295 h 1853023"/>
                <a:gd name="connsiteX35" fmla="*/ 1953305 w 2351768"/>
                <a:gd name="connsiteY35" fmla="*/ 1215095 h 1853023"/>
                <a:gd name="connsiteX36" fmla="*/ 2049348 w 2351768"/>
                <a:gd name="connsiteY36" fmla="*/ 1286533 h 1853023"/>
                <a:gd name="connsiteX37" fmla="*/ 2082685 w 2351768"/>
                <a:gd name="connsiteY37" fmla="*/ 1296852 h 1853023"/>
                <a:gd name="connsiteX38" fmla="*/ 2131105 w 2351768"/>
                <a:gd name="connsiteY38" fmla="*/ 1291295 h 1853023"/>
                <a:gd name="connsiteX39" fmla="*/ 2289855 w 2351768"/>
                <a:gd name="connsiteY39" fmla="*/ 1240495 h 1853023"/>
                <a:gd name="connsiteX40" fmla="*/ 2331130 w 2351768"/>
                <a:gd name="connsiteY40" fmla="*/ 1215095 h 1853023"/>
                <a:gd name="connsiteX41" fmla="*/ 2351768 w 2351768"/>
                <a:gd name="connsiteY41" fmla="*/ 1164295 h 1853023"/>
                <a:gd name="connsiteX42" fmla="*/ 2272393 w 2351768"/>
                <a:gd name="connsiteY42" fmla="*/ 903152 h 1853023"/>
                <a:gd name="connsiteX43" fmla="*/ 2042205 w 2351768"/>
                <a:gd name="connsiteY43" fmla="*/ 478495 h 1853023"/>
                <a:gd name="connsiteX44" fmla="*/ 1889805 w 2351768"/>
                <a:gd name="connsiteY44" fmla="*/ 262595 h 1853023"/>
                <a:gd name="connsiteX45" fmla="*/ 1737405 w 2351768"/>
                <a:gd name="connsiteY45" fmla="*/ 122895 h 1853023"/>
                <a:gd name="connsiteX46" fmla="*/ 1610405 w 2351768"/>
                <a:gd name="connsiteY46" fmla="*/ 84795 h 1853023"/>
                <a:gd name="connsiteX47" fmla="*/ 1419905 w 2351768"/>
                <a:gd name="connsiteY47" fmla="*/ 33995 h 1853023"/>
                <a:gd name="connsiteX48" fmla="*/ 1381805 w 2351768"/>
                <a:gd name="connsiteY48" fmla="*/ 33995 h 1853023"/>
                <a:gd name="connsiteX49" fmla="*/ 1267505 w 2351768"/>
                <a:gd name="connsiteY49" fmla="*/ 300695 h 1853023"/>
                <a:gd name="connsiteX50" fmla="*/ 1204005 w 2351768"/>
                <a:gd name="connsiteY50" fmla="*/ 440395 h 1853023"/>
                <a:gd name="connsiteX51" fmla="*/ 1102405 w 2351768"/>
                <a:gd name="connsiteY51" fmla="*/ 148295 h 1853023"/>
                <a:gd name="connsiteX52" fmla="*/ 1000805 w 2351768"/>
                <a:gd name="connsiteY52" fmla="*/ 8595 h 1853023"/>
                <a:gd name="connsiteX0" fmla="*/ 1000805 w 2351768"/>
                <a:gd name="connsiteY0" fmla="*/ 8595 h 1853023"/>
                <a:gd name="connsiteX1" fmla="*/ 848405 w 2351768"/>
                <a:gd name="connsiteY1" fmla="*/ 21295 h 1853023"/>
                <a:gd name="connsiteX2" fmla="*/ 657905 w 2351768"/>
                <a:gd name="connsiteY2" fmla="*/ 72095 h 1853023"/>
                <a:gd name="connsiteX3" fmla="*/ 480105 w 2351768"/>
                <a:gd name="connsiteY3" fmla="*/ 135595 h 1853023"/>
                <a:gd name="connsiteX4" fmla="*/ 302305 w 2351768"/>
                <a:gd name="connsiteY4" fmla="*/ 389595 h 1853023"/>
                <a:gd name="connsiteX5" fmla="*/ 137205 w 2351768"/>
                <a:gd name="connsiteY5" fmla="*/ 745195 h 1853023"/>
                <a:gd name="connsiteX6" fmla="*/ 48305 w 2351768"/>
                <a:gd name="connsiteY6" fmla="*/ 961095 h 1853023"/>
                <a:gd name="connsiteX7" fmla="*/ 3855 w 2351768"/>
                <a:gd name="connsiteY7" fmla="*/ 1127782 h 1853023"/>
                <a:gd name="connsiteX8" fmla="*/ 30843 w 2351768"/>
                <a:gd name="connsiteY8" fmla="*/ 1165882 h 1853023"/>
                <a:gd name="connsiteX9" fmla="*/ 245155 w 2351768"/>
                <a:gd name="connsiteY9" fmla="*/ 1264308 h 1853023"/>
                <a:gd name="connsiteX10" fmla="*/ 353105 w 2351768"/>
                <a:gd name="connsiteY10" fmla="*/ 1176995 h 1853023"/>
                <a:gd name="connsiteX11" fmla="*/ 581705 w 2351768"/>
                <a:gd name="connsiteY11" fmla="*/ 707095 h 1853023"/>
                <a:gd name="connsiteX12" fmla="*/ 619805 w 2351768"/>
                <a:gd name="connsiteY12" fmla="*/ 592795 h 1853023"/>
                <a:gd name="connsiteX13" fmla="*/ 467405 w 2351768"/>
                <a:gd name="connsiteY13" fmla="*/ 1338467 h 1853023"/>
                <a:gd name="connsiteX14" fmla="*/ 450623 w 2351768"/>
                <a:gd name="connsiteY14" fmla="*/ 1620134 h 1853023"/>
                <a:gd name="connsiteX15" fmla="*/ 529091 w 2351768"/>
                <a:gd name="connsiteY15" fmla="*/ 1750082 h 1853023"/>
                <a:gd name="connsiteX16" fmla="*/ 909410 w 2351768"/>
                <a:gd name="connsiteY16" fmla="*/ 1816530 h 1853023"/>
                <a:gd name="connsiteX17" fmla="*/ 1098777 w 2351768"/>
                <a:gd name="connsiteY17" fmla="*/ 1837395 h 1853023"/>
                <a:gd name="connsiteX18" fmla="*/ 1189491 w 2351768"/>
                <a:gd name="connsiteY18" fmla="*/ 1837395 h 1853023"/>
                <a:gd name="connsiteX19" fmla="*/ 1197202 w 2351768"/>
                <a:gd name="connsiteY19" fmla="*/ 1844198 h 1853023"/>
                <a:gd name="connsiteX20" fmla="*/ 1225323 w 2351768"/>
                <a:gd name="connsiteY20" fmla="*/ 1842838 h 1853023"/>
                <a:gd name="connsiteX21" fmla="*/ 1289063 w 2351768"/>
                <a:gd name="connsiteY21" fmla="*/ 1841770 h 1853023"/>
                <a:gd name="connsiteX22" fmla="*/ 1296533 w 2351768"/>
                <a:gd name="connsiteY22" fmla="*/ 1838302 h 1853023"/>
                <a:gd name="connsiteX23" fmla="*/ 1296080 w 2351768"/>
                <a:gd name="connsiteY23" fmla="*/ 1846013 h 1853023"/>
                <a:gd name="connsiteX24" fmla="*/ 1368198 w 2351768"/>
                <a:gd name="connsiteY24" fmla="*/ 1848734 h 1853023"/>
                <a:gd name="connsiteX25" fmla="*/ 1437595 w 2351768"/>
                <a:gd name="connsiteY25" fmla="*/ 1836941 h 1853023"/>
                <a:gd name="connsiteX26" fmla="*/ 1546905 w 2351768"/>
                <a:gd name="connsiteY26" fmla="*/ 1827870 h 1853023"/>
                <a:gd name="connsiteX27" fmla="*/ 1673905 w 2351768"/>
                <a:gd name="connsiteY27" fmla="*/ 1811995 h 1853023"/>
                <a:gd name="connsiteX28" fmla="*/ 1746930 w 2351768"/>
                <a:gd name="connsiteY28" fmla="*/ 1794533 h 1853023"/>
                <a:gd name="connsiteX29" fmla="*/ 1797730 w 2351768"/>
                <a:gd name="connsiteY29" fmla="*/ 1688170 h 1853023"/>
                <a:gd name="connsiteX30" fmla="*/ 1800905 w 2351768"/>
                <a:gd name="connsiteY30" fmla="*/ 1456395 h 1853023"/>
                <a:gd name="connsiteX31" fmla="*/ 1788205 w 2351768"/>
                <a:gd name="connsiteY31" fmla="*/ 1062695 h 1853023"/>
                <a:gd name="connsiteX32" fmla="*/ 1724705 w 2351768"/>
                <a:gd name="connsiteY32" fmla="*/ 707095 h 1853023"/>
                <a:gd name="connsiteX33" fmla="*/ 1724705 w 2351768"/>
                <a:gd name="connsiteY33" fmla="*/ 656295 h 1853023"/>
                <a:gd name="connsiteX34" fmla="*/ 1839005 w 2351768"/>
                <a:gd name="connsiteY34" fmla="*/ 910295 h 1853023"/>
                <a:gd name="connsiteX35" fmla="*/ 1953305 w 2351768"/>
                <a:gd name="connsiteY35" fmla="*/ 1215095 h 1853023"/>
                <a:gd name="connsiteX36" fmla="*/ 2049348 w 2351768"/>
                <a:gd name="connsiteY36" fmla="*/ 1286533 h 1853023"/>
                <a:gd name="connsiteX37" fmla="*/ 2082685 w 2351768"/>
                <a:gd name="connsiteY37" fmla="*/ 1296852 h 1853023"/>
                <a:gd name="connsiteX38" fmla="*/ 2131105 w 2351768"/>
                <a:gd name="connsiteY38" fmla="*/ 1291295 h 1853023"/>
                <a:gd name="connsiteX39" fmla="*/ 2289855 w 2351768"/>
                <a:gd name="connsiteY39" fmla="*/ 1240495 h 1853023"/>
                <a:gd name="connsiteX40" fmla="*/ 2331130 w 2351768"/>
                <a:gd name="connsiteY40" fmla="*/ 1215095 h 1853023"/>
                <a:gd name="connsiteX41" fmla="*/ 2351768 w 2351768"/>
                <a:gd name="connsiteY41" fmla="*/ 1164295 h 1853023"/>
                <a:gd name="connsiteX42" fmla="*/ 2272393 w 2351768"/>
                <a:gd name="connsiteY42" fmla="*/ 903152 h 1853023"/>
                <a:gd name="connsiteX43" fmla="*/ 2042205 w 2351768"/>
                <a:gd name="connsiteY43" fmla="*/ 478495 h 1853023"/>
                <a:gd name="connsiteX44" fmla="*/ 1889805 w 2351768"/>
                <a:gd name="connsiteY44" fmla="*/ 262595 h 1853023"/>
                <a:gd name="connsiteX45" fmla="*/ 1737405 w 2351768"/>
                <a:gd name="connsiteY45" fmla="*/ 122895 h 1853023"/>
                <a:gd name="connsiteX46" fmla="*/ 1610405 w 2351768"/>
                <a:gd name="connsiteY46" fmla="*/ 84795 h 1853023"/>
                <a:gd name="connsiteX47" fmla="*/ 1419905 w 2351768"/>
                <a:gd name="connsiteY47" fmla="*/ 33995 h 1853023"/>
                <a:gd name="connsiteX48" fmla="*/ 1381805 w 2351768"/>
                <a:gd name="connsiteY48" fmla="*/ 33995 h 1853023"/>
                <a:gd name="connsiteX49" fmla="*/ 1267505 w 2351768"/>
                <a:gd name="connsiteY49" fmla="*/ 300695 h 1853023"/>
                <a:gd name="connsiteX50" fmla="*/ 1204005 w 2351768"/>
                <a:gd name="connsiteY50" fmla="*/ 440395 h 1853023"/>
                <a:gd name="connsiteX51" fmla="*/ 1102405 w 2351768"/>
                <a:gd name="connsiteY51" fmla="*/ 148295 h 1853023"/>
                <a:gd name="connsiteX52" fmla="*/ 1000805 w 2351768"/>
                <a:gd name="connsiteY52" fmla="*/ 8595 h 1853023"/>
                <a:gd name="connsiteX0" fmla="*/ 1000805 w 2351768"/>
                <a:gd name="connsiteY0" fmla="*/ 8595 h 1853023"/>
                <a:gd name="connsiteX1" fmla="*/ 848405 w 2351768"/>
                <a:gd name="connsiteY1" fmla="*/ 21295 h 1853023"/>
                <a:gd name="connsiteX2" fmla="*/ 657905 w 2351768"/>
                <a:gd name="connsiteY2" fmla="*/ 72095 h 1853023"/>
                <a:gd name="connsiteX3" fmla="*/ 480105 w 2351768"/>
                <a:gd name="connsiteY3" fmla="*/ 135595 h 1853023"/>
                <a:gd name="connsiteX4" fmla="*/ 302305 w 2351768"/>
                <a:gd name="connsiteY4" fmla="*/ 389595 h 1853023"/>
                <a:gd name="connsiteX5" fmla="*/ 137205 w 2351768"/>
                <a:gd name="connsiteY5" fmla="*/ 745195 h 1853023"/>
                <a:gd name="connsiteX6" fmla="*/ 48305 w 2351768"/>
                <a:gd name="connsiteY6" fmla="*/ 961095 h 1853023"/>
                <a:gd name="connsiteX7" fmla="*/ 3855 w 2351768"/>
                <a:gd name="connsiteY7" fmla="*/ 1127782 h 1853023"/>
                <a:gd name="connsiteX8" fmla="*/ 30843 w 2351768"/>
                <a:gd name="connsiteY8" fmla="*/ 1165882 h 1853023"/>
                <a:gd name="connsiteX9" fmla="*/ 245155 w 2351768"/>
                <a:gd name="connsiteY9" fmla="*/ 1264308 h 1853023"/>
                <a:gd name="connsiteX10" fmla="*/ 353105 w 2351768"/>
                <a:gd name="connsiteY10" fmla="*/ 1176995 h 1853023"/>
                <a:gd name="connsiteX11" fmla="*/ 581705 w 2351768"/>
                <a:gd name="connsiteY11" fmla="*/ 707095 h 1853023"/>
                <a:gd name="connsiteX12" fmla="*/ 619805 w 2351768"/>
                <a:gd name="connsiteY12" fmla="*/ 592795 h 1853023"/>
                <a:gd name="connsiteX13" fmla="*/ 467405 w 2351768"/>
                <a:gd name="connsiteY13" fmla="*/ 1338467 h 1853023"/>
                <a:gd name="connsiteX14" fmla="*/ 450623 w 2351768"/>
                <a:gd name="connsiteY14" fmla="*/ 1620134 h 1853023"/>
                <a:gd name="connsiteX15" fmla="*/ 529091 w 2351768"/>
                <a:gd name="connsiteY15" fmla="*/ 1750082 h 1853023"/>
                <a:gd name="connsiteX16" fmla="*/ 787413 w 2351768"/>
                <a:gd name="connsiteY16" fmla="*/ 1815010 h 1853023"/>
                <a:gd name="connsiteX17" fmla="*/ 909410 w 2351768"/>
                <a:gd name="connsiteY17" fmla="*/ 1816530 h 1853023"/>
                <a:gd name="connsiteX18" fmla="*/ 1098777 w 2351768"/>
                <a:gd name="connsiteY18" fmla="*/ 1837395 h 1853023"/>
                <a:gd name="connsiteX19" fmla="*/ 1189491 w 2351768"/>
                <a:gd name="connsiteY19" fmla="*/ 1837395 h 1853023"/>
                <a:gd name="connsiteX20" fmla="*/ 1197202 w 2351768"/>
                <a:gd name="connsiteY20" fmla="*/ 1844198 h 1853023"/>
                <a:gd name="connsiteX21" fmla="*/ 1225323 w 2351768"/>
                <a:gd name="connsiteY21" fmla="*/ 1842838 h 1853023"/>
                <a:gd name="connsiteX22" fmla="*/ 1289063 w 2351768"/>
                <a:gd name="connsiteY22" fmla="*/ 1841770 h 1853023"/>
                <a:gd name="connsiteX23" fmla="*/ 1296533 w 2351768"/>
                <a:gd name="connsiteY23" fmla="*/ 1838302 h 1853023"/>
                <a:gd name="connsiteX24" fmla="*/ 1296080 w 2351768"/>
                <a:gd name="connsiteY24" fmla="*/ 1846013 h 1853023"/>
                <a:gd name="connsiteX25" fmla="*/ 1368198 w 2351768"/>
                <a:gd name="connsiteY25" fmla="*/ 1848734 h 1853023"/>
                <a:gd name="connsiteX26" fmla="*/ 1437595 w 2351768"/>
                <a:gd name="connsiteY26" fmla="*/ 1836941 h 1853023"/>
                <a:gd name="connsiteX27" fmla="*/ 1546905 w 2351768"/>
                <a:gd name="connsiteY27" fmla="*/ 1827870 h 1853023"/>
                <a:gd name="connsiteX28" fmla="*/ 1673905 w 2351768"/>
                <a:gd name="connsiteY28" fmla="*/ 1811995 h 1853023"/>
                <a:gd name="connsiteX29" fmla="*/ 1746930 w 2351768"/>
                <a:gd name="connsiteY29" fmla="*/ 1794533 h 1853023"/>
                <a:gd name="connsiteX30" fmla="*/ 1797730 w 2351768"/>
                <a:gd name="connsiteY30" fmla="*/ 1688170 h 1853023"/>
                <a:gd name="connsiteX31" fmla="*/ 1800905 w 2351768"/>
                <a:gd name="connsiteY31" fmla="*/ 1456395 h 1853023"/>
                <a:gd name="connsiteX32" fmla="*/ 1788205 w 2351768"/>
                <a:gd name="connsiteY32" fmla="*/ 1062695 h 1853023"/>
                <a:gd name="connsiteX33" fmla="*/ 1724705 w 2351768"/>
                <a:gd name="connsiteY33" fmla="*/ 707095 h 1853023"/>
                <a:gd name="connsiteX34" fmla="*/ 1724705 w 2351768"/>
                <a:gd name="connsiteY34" fmla="*/ 656295 h 1853023"/>
                <a:gd name="connsiteX35" fmla="*/ 1839005 w 2351768"/>
                <a:gd name="connsiteY35" fmla="*/ 910295 h 1853023"/>
                <a:gd name="connsiteX36" fmla="*/ 1953305 w 2351768"/>
                <a:gd name="connsiteY36" fmla="*/ 1215095 h 1853023"/>
                <a:gd name="connsiteX37" fmla="*/ 2049348 w 2351768"/>
                <a:gd name="connsiteY37" fmla="*/ 1286533 h 1853023"/>
                <a:gd name="connsiteX38" fmla="*/ 2082685 w 2351768"/>
                <a:gd name="connsiteY38" fmla="*/ 1296852 h 1853023"/>
                <a:gd name="connsiteX39" fmla="*/ 2131105 w 2351768"/>
                <a:gd name="connsiteY39" fmla="*/ 1291295 h 1853023"/>
                <a:gd name="connsiteX40" fmla="*/ 2289855 w 2351768"/>
                <a:gd name="connsiteY40" fmla="*/ 1240495 h 1853023"/>
                <a:gd name="connsiteX41" fmla="*/ 2331130 w 2351768"/>
                <a:gd name="connsiteY41" fmla="*/ 1215095 h 1853023"/>
                <a:gd name="connsiteX42" fmla="*/ 2351768 w 2351768"/>
                <a:gd name="connsiteY42" fmla="*/ 1164295 h 1853023"/>
                <a:gd name="connsiteX43" fmla="*/ 2272393 w 2351768"/>
                <a:gd name="connsiteY43" fmla="*/ 903152 h 1853023"/>
                <a:gd name="connsiteX44" fmla="*/ 2042205 w 2351768"/>
                <a:gd name="connsiteY44" fmla="*/ 478495 h 1853023"/>
                <a:gd name="connsiteX45" fmla="*/ 1889805 w 2351768"/>
                <a:gd name="connsiteY45" fmla="*/ 262595 h 1853023"/>
                <a:gd name="connsiteX46" fmla="*/ 1737405 w 2351768"/>
                <a:gd name="connsiteY46" fmla="*/ 122895 h 1853023"/>
                <a:gd name="connsiteX47" fmla="*/ 1610405 w 2351768"/>
                <a:gd name="connsiteY47" fmla="*/ 84795 h 1853023"/>
                <a:gd name="connsiteX48" fmla="*/ 1419905 w 2351768"/>
                <a:gd name="connsiteY48" fmla="*/ 33995 h 1853023"/>
                <a:gd name="connsiteX49" fmla="*/ 1381805 w 2351768"/>
                <a:gd name="connsiteY49" fmla="*/ 33995 h 1853023"/>
                <a:gd name="connsiteX50" fmla="*/ 1267505 w 2351768"/>
                <a:gd name="connsiteY50" fmla="*/ 300695 h 1853023"/>
                <a:gd name="connsiteX51" fmla="*/ 1204005 w 2351768"/>
                <a:gd name="connsiteY51" fmla="*/ 440395 h 1853023"/>
                <a:gd name="connsiteX52" fmla="*/ 1102405 w 2351768"/>
                <a:gd name="connsiteY52" fmla="*/ 148295 h 1853023"/>
                <a:gd name="connsiteX53" fmla="*/ 1000805 w 2351768"/>
                <a:gd name="connsiteY53" fmla="*/ 8595 h 1853023"/>
                <a:gd name="connsiteX0" fmla="*/ 1000805 w 2351768"/>
                <a:gd name="connsiteY0" fmla="*/ 8595 h 1853023"/>
                <a:gd name="connsiteX1" fmla="*/ 848405 w 2351768"/>
                <a:gd name="connsiteY1" fmla="*/ 21295 h 1853023"/>
                <a:gd name="connsiteX2" fmla="*/ 657905 w 2351768"/>
                <a:gd name="connsiteY2" fmla="*/ 72095 h 1853023"/>
                <a:gd name="connsiteX3" fmla="*/ 480105 w 2351768"/>
                <a:gd name="connsiteY3" fmla="*/ 135595 h 1853023"/>
                <a:gd name="connsiteX4" fmla="*/ 302305 w 2351768"/>
                <a:gd name="connsiteY4" fmla="*/ 389595 h 1853023"/>
                <a:gd name="connsiteX5" fmla="*/ 137205 w 2351768"/>
                <a:gd name="connsiteY5" fmla="*/ 745195 h 1853023"/>
                <a:gd name="connsiteX6" fmla="*/ 48305 w 2351768"/>
                <a:gd name="connsiteY6" fmla="*/ 961095 h 1853023"/>
                <a:gd name="connsiteX7" fmla="*/ 3855 w 2351768"/>
                <a:gd name="connsiteY7" fmla="*/ 1127782 h 1853023"/>
                <a:gd name="connsiteX8" fmla="*/ 30843 w 2351768"/>
                <a:gd name="connsiteY8" fmla="*/ 1165882 h 1853023"/>
                <a:gd name="connsiteX9" fmla="*/ 245155 w 2351768"/>
                <a:gd name="connsiteY9" fmla="*/ 1264308 h 1853023"/>
                <a:gd name="connsiteX10" fmla="*/ 353105 w 2351768"/>
                <a:gd name="connsiteY10" fmla="*/ 1176995 h 1853023"/>
                <a:gd name="connsiteX11" fmla="*/ 581705 w 2351768"/>
                <a:gd name="connsiteY11" fmla="*/ 707095 h 1853023"/>
                <a:gd name="connsiteX12" fmla="*/ 619805 w 2351768"/>
                <a:gd name="connsiteY12" fmla="*/ 592795 h 1853023"/>
                <a:gd name="connsiteX13" fmla="*/ 467405 w 2351768"/>
                <a:gd name="connsiteY13" fmla="*/ 1338467 h 1853023"/>
                <a:gd name="connsiteX14" fmla="*/ 450623 w 2351768"/>
                <a:gd name="connsiteY14" fmla="*/ 1620134 h 1853023"/>
                <a:gd name="connsiteX15" fmla="*/ 529091 w 2351768"/>
                <a:gd name="connsiteY15" fmla="*/ 1750082 h 1853023"/>
                <a:gd name="connsiteX16" fmla="*/ 787413 w 2351768"/>
                <a:gd name="connsiteY16" fmla="*/ 1815010 h 1853023"/>
                <a:gd name="connsiteX17" fmla="*/ 903060 w 2351768"/>
                <a:gd name="connsiteY17" fmla="*/ 1841930 h 1853023"/>
                <a:gd name="connsiteX18" fmla="*/ 1098777 w 2351768"/>
                <a:gd name="connsiteY18" fmla="*/ 1837395 h 1853023"/>
                <a:gd name="connsiteX19" fmla="*/ 1189491 w 2351768"/>
                <a:gd name="connsiteY19" fmla="*/ 1837395 h 1853023"/>
                <a:gd name="connsiteX20" fmla="*/ 1197202 w 2351768"/>
                <a:gd name="connsiteY20" fmla="*/ 1844198 h 1853023"/>
                <a:gd name="connsiteX21" fmla="*/ 1225323 w 2351768"/>
                <a:gd name="connsiteY21" fmla="*/ 1842838 h 1853023"/>
                <a:gd name="connsiteX22" fmla="*/ 1289063 w 2351768"/>
                <a:gd name="connsiteY22" fmla="*/ 1841770 h 1853023"/>
                <a:gd name="connsiteX23" fmla="*/ 1296533 w 2351768"/>
                <a:gd name="connsiteY23" fmla="*/ 1838302 h 1853023"/>
                <a:gd name="connsiteX24" fmla="*/ 1296080 w 2351768"/>
                <a:gd name="connsiteY24" fmla="*/ 1846013 h 1853023"/>
                <a:gd name="connsiteX25" fmla="*/ 1368198 w 2351768"/>
                <a:gd name="connsiteY25" fmla="*/ 1848734 h 1853023"/>
                <a:gd name="connsiteX26" fmla="*/ 1437595 w 2351768"/>
                <a:gd name="connsiteY26" fmla="*/ 1836941 h 1853023"/>
                <a:gd name="connsiteX27" fmla="*/ 1546905 w 2351768"/>
                <a:gd name="connsiteY27" fmla="*/ 1827870 h 1853023"/>
                <a:gd name="connsiteX28" fmla="*/ 1673905 w 2351768"/>
                <a:gd name="connsiteY28" fmla="*/ 1811995 h 1853023"/>
                <a:gd name="connsiteX29" fmla="*/ 1746930 w 2351768"/>
                <a:gd name="connsiteY29" fmla="*/ 1794533 h 1853023"/>
                <a:gd name="connsiteX30" fmla="*/ 1797730 w 2351768"/>
                <a:gd name="connsiteY30" fmla="*/ 1688170 h 1853023"/>
                <a:gd name="connsiteX31" fmla="*/ 1800905 w 2351768"/>
                <a:gd name="connsiteY31" fmla="*/ 1456395 h 1853023"/>
                <a:gd name="connsiteX32" fmla="*/ 1788205 w 2351768"/>
                <a:gd name="connsiteY32" fmla="*/ 1062695 h 1853023"/>
                <a:gd name="connsiteX33" fmla="*/ 1724705 w 2351768"/>
                <a:gd name="connsiteY33" fmla="*/ 707095 h 1853023"/>
                <a:gd name="connsiteX34" fmla="*/ 1724705 w 2351768"/>
                <a:gd name="connsiteY34" fmla="*/ 656295 h 1853023"/>
                <a:gd name="connsiteX35" fmla="*/ 1839005 w 2351768"/>
                <a:gd name="connsiteY35" fmla="*/ 910295 h 1853023"/>
                <a:gd name="connsiteX36" fmla="*/ 1953305 w 2351768"/>
                <a:gd name="connsiteY36" fmla="*/ 1215095 h 1853023"/>
                <a:gd name="connsiteX37" fmla="*/ 2049348 w 2351768"/>
                <a:gd name="connsiteY37" fmla="*/ 1286533 h 1853023"/>
                <a:gd name="connsiteX38" fmla="*/ 2082685 w 2351768"/>
                <a:gd name="connsiteY38" fmla="*/ 1296852 h 1853023"/>
                <a:gd name="connsiteX39" fmla="*/ 2131105 w 2351768"/>
                <a:gd name="connsiteY39" fmla="*/ 1291295 h 1853023"/>
                <a:gd name="connsiteX40" fmla="*/ 2289855 w 2351768"/>
                <a:gd name="connsiteY40" fmla="*/ 1240495 h 1853023"/>
                <a:gd name="connsiteX41" fmla="*/ 2331130 w 2351768"/>
                <a:gd name="connsiteY41" fmla="*/ 1215095 h 1853023"/>
                <a:gd name="connsiteX42" fmla="*/ 2351768 w 2351768"/>
                <a:gd name="connsiteY42" fmla="*/ 1164295 h 1853023"/>
                <a:gd name="connsiteX43" fmla="*/ 2272393 w 2351768"/>
                <a:gd name="connsiteY43" fmla="*/ 903152 h 1853023"/>
                <a:gd name="connsiteX44" fmla="*/ 2042205 w 2351768"/>
                <a:gd name="connsiteY44" fmla="*/ 478495 h 1853023"/>
                <a:gd name="connsiteX45" fmla="*/ 1889805 w 2351768"/>
                <a:gd name="connsiteY45" fmla="*/ 262595 h 1853023"/>
                <a:gd name="connsiteX46" fmla="*/ 1737405 w 2351768"/>
                <a:gd name="connsiteY46" fmla="*/ 122895 h 1853023"/>
                <a:gd name="connsiteX47" fmla="*/ 1610405 w 2351768"/>
                <a:gd name="connsiteY47" fmla="*/ 84795 h 1853023"/>
                <a:gd name="connsiteX48" fmla="*/ 1419905 w 2351768"/>
                <a:gd name="connsiteY48" fmla="*/ 33995 h 1853023"/>
                <a:gd name="connsiteX49" fmla="*/ 1381805 w 2351768"/>
                <a:gd name="connsiteY49" fmla="*/ 33995 h 1853023"/>
                <a:gd name="connsiteX50" fmla="*/ 1267505 w 2351768"/>
                <a:gd name="connsiteY50" fmla="*/ 300695 h 1853023"/>
                <a:gd name="connsiteX51" fmla="*/ 1204005 w 2351768"/>
                <a:gd name="connsiteY51" fmla="*/ 440395 h 1853023"/>
                <a:gd name="connsiteX52" fmla="*/ 1102405 w 2351768"/>
                <a:gd name="connsiteY52" fmla="*/ 148295 h 1853023"/>
                <a:gd name="connsiteX53" fmla="*/ 1000805 w 2351768"/>
                <a:gd name="connsiteY53" fmla="*/ 8595 h 1853023"/>
                <a:gd name="connsiteX0" fmla="*/ 1000805 w 2351768"/>
                <a:gd name="connsiteY0" fmla="*/ 8595 h 1853023"/>
                <a:gd name="connsiteX1" fmla="*/ 848405 w 2351768"/>
                <a:gd name="connsiteY1" fmla="*/ 21295 h 1853023"/>
                <a:gd name="connsiteX2" fmla="*/ 657905 w 2351768"/>
                <a:gd name="connsiteY2" fmla="*/ 72095 h 1853023"/>
                <a:gd name="connsiteX3" fmla="*/ 480105 w 2351768"/>
                <a:gd name="connsiteY3" fmla="*/ 135595 h 1853023"/>
                <a:gd name="connsiteX4" fmla="*/ 302305 w 2351768"/>
                <a:gd name="connsiteY4" fmla="*/ 389595 h 1853023"/>
                <a:gd name="connsiteX5" fmla="*/ 137205 w 2351768"/>
                <a:gd name="connsiteY5" fmla="*/ 745195 h 1853023"/>
                <a:gd name="connsiteX6" fmla="*/ 48305 w 2351768"/>
                <a:gd name="connsiteY6" fmla="*/ 961095 h 1853023"/>
                <a:gd name="connsiteX7" fmla="*/ 3855 w 2351768"/>
                <a:gd name="connsiteY7" fmla="*/ 1127782 h 1853023"/>
                <a:gd name="connsiteX8" fmla="*/ 30843 w 2351768"/>
                <a:gd name="connsiteY8" fmla="*/ 1165882 h 1853023"/>
                <a:gd name="connsiteX9" fmla="*/ 245155 w 2351768"/>
                <a:gd name="connsiteY9" fmla="*/ 1264308 h 1853023"/>
                <a:gd name="connsiteX10" fmla="*/ 353105 w 2351768"/>
                <a:gd name="connsiteY10" fmla="*/ 1176995 h 1853023"/>
                <a:gd name="connsiteX11" fmla="*/ 581705 w 2351768"/>
                <a:gd name="connsiteY11" fmla="*/ 707095 h 1853023"/>
                <a:gd name="connsiteX12" fmla="*/ 619805 w 2351768"/>
                <a:gd name="connsiteY12" fmla="*/ 592795 h 1853023"/>
                <a:gd name="connsiteX13" fmla="*/ 467405 w 2351768"/>
                <a:gd name="connsiteY13" fmla="*/ 1338467 h 1853023"/>
                <a:gd name="connsiteX14" fmla="*/ 450623 w 2351768"/>
                <a:gd name="connsiteY14" fmla="*/ 1620134 h 1853023"/>
                <a:gd name="connsiteX15" fmla="*/ 529091 w 2351768"/>
                <a:gd name="connsiteY15" fmla="*/ 1750082 h 1853023"/>
                <a:gd name="connsiteX16" fmla="*/ 787413 w 2351768"/>
                <a:gd name="connsiteY16" fmla="*/ 1815010 h 1853023"/>
                <a:gd name="connsiteX17" fmla="*/ 903060 w 2351768"/>
                <a:gd name="connsiteY17" fmla="*/ 1841930 h 1853023"/>
                <a:gd name="connsiteX18" fmla="*/ 1086871 w 2351768"/>
                <a:gd name="connsiteY18" fmla="*/ 1851683 h 1853023"/>
                <a:gd name="connsiteX19" fmla="*/ 1189491 w 2351768"/>
                <a:gd name="connsiteY19" fmla="*/ 1837395 h 1853023"/>
                <a:gd name="connsiteX20" fmla="*/ 1197202 w 2351768"/>
                <a:gd name="connsiteY20" fmla="*/ 1844198 h 1853023"/>
                <a:gd name="connsiteX21" fmla="*/ 1225323 w 2351768"/>
                <a:gd name="connsiteY21" fmla="*/ 1842838 h 1853023"/>
                <a:gd name="connsiteX22" fmla="*/ 1289063 w 2351768"/>
                <a:gd name="connsiteY22" fmla="*/ 1841770 h 1853023"/>
                <a:gd name="connsiteX23" fmla="*/ 1296533 w 2351768"/>
                <a:gd name="connsiteY23" fmla="*/ 1838302 h 1853023"/>
                <a:gd name="connsiteX24" fmla="*/ 1296080 w 2351768"/>
                <a:gd name="connsiteY24" fmla="*/ 1846013 h 1853023"/>
                <a:gd name="connsiteX25" fmla="*/ 1368198 w 2351768"/>
                <a:gd name="connsiteY25" fmla="*/ 1848734 h 1853023"/>
                <a:gd name="connsiteX26" fmla="*/ 1437595 w 2351768"/>
                <a:gd name="connsiteY26" fmla="*/ 1836941 h 1853023"/>
                <a:gd name="connsiteX27" fmla="*/ 1546905 w 2351768"/>
                <a:gd name="connsiteY27" fmla="*/ 1827870 h 1853023"/>
                <a:gd name="connsiteX28" fmla="*/ 1673905 w 2351768"/>
                <a:gd name="connsiteY28" fmla="*/ 1811995 h 1853023"/>
                <a:gd name="connsiteX29" fmla="*/ 1746930 w 2351768"/>
                <a:gd name="connsiteY29" fmla="*/ 1794533 h 1853023"/>
                <a:gd name="connsiteX30" fmla="*/ 1797730 w 2351768"/>
                <a:gd name="connsiteY30" fmla="*/ 1688170 h 1853023"/>
                <a:gd name="connsiteX31" fmla="*/ 1800905 w 2351768"/>
                <a:gd name="connsiteY31" fmla="*/ 1456395 h 1853023"/>
                <a:gd name="connsiteX32" fmla="*/ 1788205 w 2351768"/>
                <a:gd name="connsiteY32" fmla="*/ 1062695 h 1853023"/>
                <a:gd name="connsiteX33" fmla="*/ 1724705 w 2351768"/>
                <a:gd name="connsiteY33" fmla="*/ 707095 h 1853023"/>
                <a:gd name="connsiteX34" fmla="*/ 1724705 w 2351768"/>
                <a:gd name="connsiteY34" fmla="*/ 656295 h 1853023"/>
                <a:gd name="connsiteX35" fmla="*/ 1839005 w 2351768"/>
                <a:gd name="connsiteY35" fmla="*/ 910295 h 1853023"/>
                <a:gd name="connsiteX36" fmla="*/ 1953305 w 2351768"/>
                <a:gd name="connsiteY36" fmla="*/ 1215095 h 1853023"/>
                <a:gd name="connsiteX37" fmla="*/ 2049348 w 2351768"/>
                <a:gd name="connsiteY37" fmla="*/ 1286533 h 1853023"/>
                <a:gd name="connsiteX38" fmla="*/ 2082685 w 2351768"/>
                <a:gd name="connsiteY38" fmla="*/ 1296852 h 1853023"/>
                <a:gd name="connsiteX39" fmla="*/ 2131105 w 2351768"/>
                <a:gd name="connsiteY39" fmla="*/ 1291295 h 1853023"/>
                <a:gd name="connsiteX40" fmla="*/ 2289855 w 2351768"/>
                <a:gd name="connsiteY40" fmla="*/ 1240495 h 1853023"/>
                <a:gd name="connsiteX41" fmla="*/ 2331130 w 2351768"/>
                <a:gd name="connsiteY41" fmla="*/ 1215095 h 1853023"/>
                <a:gd name="connsiteX42" fmla="*/ 2351768 w 2351768"/>
                <a:gd name="connsiteY42" fmla="*/ 1164295 h 1853023"/>
                <a:gd name="connsiteX43" fmla="*/ 2272393 w 2351768"/>
                <a:gd name="connsiteY43" fmla="*/ 903152 h 1853023"/>
                <a:gd name="connsiteX44" fmla="*/ 2042205 w 2351768"/>
                <a:gd name="connsiteY44" fmla="*/ 478495 h 1853023"/>
                <a:gd name="connsiteX45" fmla="*/ 1889805 w 2351768"/>
                <a:gd name="connsiteY45" fmla="*/ 262595 h 1853023"/>
                <a:gd name="connsiteX46" fmla="*/ 1737405 w 2351768"/>
                <a:gd name="connsiteY46" fmla="*/ 122895 h 1853023"/>
                <a:gd name="connsiteX47" fmla="*/ 1610405 w 2351768"/>
                <a:gd name="connsiteY47" fmla="*/ 84795 h 1853023"/>
                <a:gd name="connsiteX48" fmla="*/ 1419905 w 2351768"/>
                <a:gd name="connsiteY48" fmla="*/ 33995 h 1853023"/>
                <a:gd name="connsiteX49" fmla="*/ 1381805 w 2351768"/>
                <a:gd name="connsiteY49" fmla="*/ 33995 h 1853023"/>
                <a:gd name="connsiteX50" fmla="*/ 1267505 w 2351768"/>
                <a:gd name="connsiteY50" fmla="*/ 300695 h 1853023"/>
                <a:gd name="connsiteX51" fmla="*/ 1204005 w 2351768"/>
                <a:gd name="connsiteY51" fmla="*/ 440395 h 1853023"/>
                <a:gd name="connsiteX52" fmla="*/ 1102405 w 2351768"/>
                <a:gd name="connsiteY52" fmla="*/ 148295 h 1853023"/>
                <a:gd name="connsiteX53" fmla="*/ 1000805 w 2351768"/>
                <a:gd name="connsiteY53" fmla="*/ 8595 h 1853023"/>
                <a:gd name="connsiteX0" fmla="*/ 1000805 w 2351768"/>
                <a:gd name="connsiteY0" fmla="*/ 8595 h 1859005"/>
                <a:gd name="connsiteX1" fmla="*/ 848405 w 2351768"/>
                <a:gd name="connsiteY1" fmla="*/ 21295 h 1859005"/>
                <a:gd name="connsiteX2" fmla="*/ 657905 w 2351768"/>
                <a:gd name="connsiteY2" fmla="*/ 72095 h 1859005"/>
                <a:gd name="connsiteX3" fmla="*/ 480105 w 2351768"/>
                <a:gd name="connsiteY3" fmla="*/ 135595 h 1859005"/>
                <a:gd name="connsiteX4" fmla="*/ 302305 w 2351768"/>
                <a:gd name="connsiteY4" fmla="*/ 389595 h 1859005"/>
                <a:gd name="connsiteX5" fmla="*/ 137205 w 2351768"/>
                <a:gd name="connsiteY5" fmla="*/ 745195 h 1859005"/>
                <a:gd name="connsiteX6" fmla="*/ 48305 w 2351768"/>
                <a:gd name="connsiteY6" fmla="*/ 961095 h 1859005"/>
                <a:gd name="connsiteX7" fmla="*/ 3855 w 2351768"/>
                <a:gd name="connsiteY7" fmla="*/ 1127782 h 1859005"/>
                <a:gd name="connsiteX8" fmla="*/ 30843 w 2351768"/>
                <a:gd name="connsiteY8" fmla="*/ 1165882 h 1859005"/>
                <a:gd name="connsiteX9" fmla="*/ 245155 w 2351768"/>
                <a:gd name="connsiteY9" fmla="*/ 1264308 h 1859005"/>
                <a:gd name="connsiteX10" fmla="*/ 353105 w 2351768"/>
                <a:gd name="connsiteY10" fmla="*/ 1176995 h 1859005"/>
                <a:gd name="connsiteX11" fmla="*/ 581705 w 2351768"/>
                <a:gd name="connsiteY11" fmla="*/ 707095 h 1859005"/>
                <a:gd name="connsiteX12" fmla="*/ 619805 w 2351768"/>
                <a:gd name="connsiteY12" fmla="*/ 592795 h 1859005"/>
                <a:gd name="connsiteX13" fmla="*/ 467405 w 2351768"/>
                <a:gd name="connsiteY13" fmla="*/ 1338467 h 1859005"/>
                <a:gd name="connsiteX14" fmla="*/ 450623 w 2351768"/>
                <a:gd name="connsiteY14" fmla="*/ 1620134 h 1859005"/>
                <a:gd name="connsiteX15" fmla="*/ 529091 w 2351768"/>
                <a:gd name="connsiteY15" fmla="*/ 1750082 h 1859005"/>
                <a:gd name="connsiteX16" fmla="*/ 787413 w 2351768"/>
                <a:gd name="connsiteY16" fmla="*/ 1815010 h 1859005"/>
                <a:gd name="connsiteX17" fmla="*/ 903060 w 2351768"/>
                <a:gd name="connsiteY17" fmla="*/ 1841930 h 1859005"/>
                <a:gd name="connsiteX18" fmla="*/ 1086871 w 2351768"/>
                <a:gd name="connsiteY18" fmla="*/ 1851683 h 1859005"/>
                <a:gd name="connsiteX19" fmla="*/ 1184728 w 2351768"/>
                <a:gd name="connsiteY19" fmla="*/ 1858826 h 1859005"/>
                <a:gd name="connsiteX20" fmla="*/ 1197202 w 2351768"/>
                <a:gd name="connsiteY20" fmla="*/ 1844198 h 1859005"/>
                <a:gd name="connsiteX21" fmla="*/ 1225323 w 2351768"/>
                <a:gd name="connsiteY21" fmla="*/ 1842838 h 1859005"/>
                <a:gd name="connsiteX22" fmla="*/ 1289063 w 2351768"/>
                <a:gd name="connsiteY22" fmla="*/ 1841770 h 1859005"/>
                <a:gd name="connsiteX23" fmla="*/ 1296533 w 2351768"/>
                <a:gd name="connsiteY23" fmla="*/ 1838302 h 1859005"/>
                <a:gd name="connsiteX24" fmla="*/ 1296080 w 2351768"/>
                <a:gd name="connsiteY24" fmla="*/ 1846013 h 1859005"/>
                <a:gd name="connsiteX25" fmla="*/ 1368198 w 2351768"/>
                <a:gd name="connsiteY25" fmla="*/ 1848734 h 1859005"/>
                <a:gd name="connsiteX26" fmla="*/ 1437595 w 2351768"/>
                <a:gd name="connsiteY26" fmla="*/ 1836941 h 1859005"/>
                <a:gd name="connsiteX27" fmla="*/ 1546905 w 2351768"/>
                <a:gd name="connsiteY27" fmla="*/ 1827870 h 1859005"/>
                <a:gd name="connsiteX28" fmla="*/ 1673905 w 2351768"/>
                <a:gd name="connsiteY28" fmla="*/ 1811995 h 1859005"/>
                <a:gd name="connsiteX29" fmla="*/ 1746930 w 2351768"/>
                <a:gd name="connsiteY29" fmla="*/ 1794533 h 1859005"/>
                <a:gd name="connsiteX30" fmla="*/ 1797730 w 2351768"/>
                <a:gd name="connsiteY30" fmla="*/ 1688170 h 1859005"/>
                <a:gd name="connsiteX31" fmla="*/ 1800905 w 2351768"/>
                <a:gd name="connsiteY31" fmla="*/ 1456395 h 1859005"/>
                <a:gd name="connsiteX32" fmla="*/ 1788205 w 2351768"/>
                <a:gd name="connsiteY32" fmla="*/ 1062695 h 1859005"/>
                <a:gd name="connsiteX33" fmla="*/ 1724705 w 2351768"/>
                <a:gd name="connsiteY33" fmla="*/ 707095 h 1859005"/>
                <a:gd name="connsiteX34" fmla="*/ 1724705 w 2351768"/>
                <a:gd name="connsiteY34" fmla="*/ 656295 h 1859005"/>
                <a:gd name="connsiteX35" fmla="*/ 1839005 w 2351768"/>
                <a:gd name="connsiteY35" fmla="*/ 910295 h 1859005"/>
                <a:gd name="connsiteX36" fmla="*/ 1953305 w 2351768"/>
                <a:gd name="connsiteY36" fmla="*/ 1215095 h 1859005"/>
                <a:gd name="connsiteX37" fmla="*/ 2049348 w 2351768"/>
                <a:gd name="connsiteY37" fmla="*/ 1286533 h 1859005"/>
                <a:gd name="connsiteX38" fmla="*/ 2082685 w 2351768"/>
                <a:gd name="connsiteY38" fmla="*/ 1296852 h 1859005"/>
                <a:gd name="connsiteX39" fmla="*/ 2131105 w 2351768"/>
                <a:gd name="connsiteY39" fmla="*/ 1291295 h 1859005"/>
                <a:gd name="connsiteX40" fmla="*/ 2289855 w 2351768"/>
                <a:gd name="connsiteY40" fmla="*/ 1240495 h 1859005"/>
                <a:gd name="connsiteX41" fmla="*/ 2331130 w 2351768"/>
                <a:gd name="connsiteY41" fmla="*/ 1215095 h 1859005"/>
                <a:gd name="connsiteX42" fmla="*/ 2351768 w 2351768"/>
                <a:gd name="connsiteY42" fmla="*/ 1164295 h 1859005"/>
                <a:gd name="connsiteX43" fmla="*/ 2272393 w 2351768"/>
                <a:gd name="connsiteY43" fmla="*/ 903152 h 1859005"/>
                <a:gd name="connsiteX44" fmla="*/ 2042205 w 2351768"/>
                <a:gd name="connsiteY44" fmla="*/ 478495 h 1859005"/>
                <a:gd name="connsiteX45" fmla="*/ 1889805 w 2351768"/>
                <a:gd name="connsiteY45" fmla="*/ 262595 h 1859005"/>
                <a:gd name="connsiteX46" fmla="*/ 1737405 w 2351768"/>
                <a:gd name="connsiteY46" fmla="*/ 122895 h 1859005"/>
                <a:gd name="connsiteX47" fmla="*/ 1610405 w 2351768"/>
                <a:gd name="connsiteY47" fmla="*/ 84795 h 1859005"/>
                <a:gd name="connsiteX48" fmla="*/ 1419905 w 2351768"/>
                <a:gd name="connsiteY48" fmla="*/ 33995 h 1859005"/>
                <a:gd name="connsiteX49" fmla="*/ 1381805 w 2351768"/>
                <a:gd name="connsiteY49" fmla="*/ 33995 h 1859005"/>
                <a:gd name="connsiteX50" fmla="*/ 1267505 w 2351768"/>
                <a:gd name="connsiteY50" fmla="*/ 300695 h 1859005"/>
                <a:gd name="connsiteX51" fmla="*/ 1204005 w 2351768"/>
                <a:gd name="connsiteY51" fmla="*/ 440395 h 1859005"/>
                <a:gd name="connsiteX52" fmla="*/ 1102405 w 2351768"/>
                <a:gd name="connsiteY52" fmla="*/ 148295 h 1859005"/>
                <a:gd name="connsiteX53" fmla="*/ 1000805 w 2351768"/>
                <a:gd name="connsiteY53" fmla="*/ 8595 h 1859005"/>
                <a:gd name="connsiteX0" fmla="*/ 1000805 w 2351768"/>
                <a:gd name="connsiteY0" fmla="*/ 8595 h 1861894"/>
                <a:gd name="connsiteX1" fmla="*/ 848405 w 2351768"/>
                <a:gd name="connsiteY1" fmla="*/ 21295 h 1861894"/>
                <a:gd name="connsiteX2" fmla="*/ 657905 w 2351768"/>
                <a:gd name="connsiteY2" fmla="*/ 72095 h 1861894"/>
                <a:gd name="connsiteX3" fmla="*/ 480105 w 2351768"/>
                <a:gd name="connsiteY3" fmla="*/ 135595 h 1861894"/>
                <a:gd name="connsiteX4" fmla="*/ 302305 w 2351768"/>
                <a:gd name="connsiteY4" fmla="*/ 389595 h 1861894"/>
                <a:gd name="connsiteX5" fmla="*/ 137205 w 2351768"/>
                <a:gd name="connsiteY5" fmla="*/ 745195 h 1861894"/>
                <a:gd name="connsiteX6" fmla="*/ 48305 w 2351768"/>
                <a:gd name="connsiteY6" fmla="*/ 961095 h 1861894"/>
                <a:gd name="connsiteX7" fmla="*/ 3855 w 2351768"/>
                <a:gd name="connsiteY7" fmla="*/ 1127782 h 1861894"/>
                <a:gd name="connsiteX8" fmla="*/ 30843 w 2351768"/>
                <a:gd name="connsiteY8" fmla="*/ 1165882 h 1861894"/>
                <a:gd name="connsiteX9" fmla="*/ 245155 w 2351768"/>
                <a:gd name="connsiteY9" fmla="*/ 1264308 h 1861894"/>
                <a:gd name="connsiteX10" fmla="*/ 353105 w 2351768"/>
                <a:gd name="connsiteY10" fmla="*/ 1176995 h 1861894"/>
                <a:gd name="connsiteX11" fmla="*/ 581705 w 2351768"/>
                <a:gd name="connsiteY11" fmla="*/ 707095 h 1861894"/>
                <a:gd name="connsiteX12" fmla="*/ 619805 w 2351768"/>
                <a:gd name="connsiteY12" fmla="*/ 592795 h 1861894"/>
                <a:gd name="connsiteX13" fmla="*/ 467405 w 2351768"/>
                <a:gd name="connsiteY13" fmla="*/ 1338467 h 1861894"/>
                <a:gd name="connsiteX14" fmla="*/ 450623 w 2351768"/>
                <a:gd name="connsiteY14" fmla="*/ 1620134 h 1861894"/>
                <a:gd name="connsiteX15" fmla="*/ 529091 w 2351768"/>
                <a:gd name="connsiteY15" fmla="*/ 1750082 h 1861894"/>
                <a:gd name="connsiteX16" fmla="*/ 787413 w 2351768"/>
                <a:gd name="connsiteY16" fmla="*/ 1815010 h 1861894"/>
                <a:gd name="connsiteX17" fmla="*/ 903060 w 2351768"/>
                <a:gd name="connsiteY17" fmla="*/ 1841930 h 1861894"/>
                <a:gd name="connsiteX18" fmla="*/ 1086871 w 2351768"/>
                <a:gd name="connsiteY18" fmla="*/ 1851683 h 1861894"/>
                <a:gd name="connsiteX19" fmla="*/ 1184728 w 2351768"/>
                <a:gd name="connsiteY19" fmla="*/ 1858826 h 1861894"/>
                <a:gd name="connsiteX20" fmla="*/ 1197202 w 2351768"/>
                <a:gd name="connsiteY20" fmla="*/ 1844198 h 1861894"/>
                <a:gd name="connsiteX21" fmla="*/ 1227704 w 2351768"/>
                <a:gd name="connsiteY21" fmla="*/ 1861888 h 1861894"/>
                <a:gd name="connsiteX22" fmla="*/ 1289063 w 2351768"/>
                <a:gd name="connsiteY22" fmla="*/ 1841770 h 1861894"/>
                <a:gd name="connsiteX23" fmla="*/ 1296533 w 2351768"/>
                <a:gd name="connsiteY23" fmla="*/ 1838302 h 1861894"/>
                <a:gd name="connsiteX24" fmla="*/ 1296080 w 2351768"/>
                <a:gd name="connsiteY24" fmla="*/ 1846013 h 1861894"/>
                <a:gd name="connsiteX25" fmla="*/ 1368198 w 2351768"/>
                <a:gd name="connsiteY25" fmla="*/ 1848734 h 1861894"/>
                <a:gd name="connsiteX26" fmla="*/ 1437595 w 2351768"/>
                <a:gd name="connsiteY26" fmla="*/ 1836941 h 1861894"/>
                <a:gd name="connsiteX27" fmla="*/ 1546905 w 2351768"/>
                <a:gd name="connsiteY27" fmla="*/ 1827870 h 1861894"/>
                <a:gd name="connsiteX28" fmla="*/ 1673905 w 2351768"/>
                <a:gd name="connsiteY28" fmla="*/ 1811995 h 1861894"/>
                <a:gd name="connsiteX29" fmla="*/ 1746930 w 2351768"/>
                <a:gd name="connsiteY29" fmla="*/ 1794533 h 1861894"/>
                <a:gd name="connsiteX30" fmla="*/ 1797730 w 2351768"/>
                <a:gd name="connsiteY30" fmla="*/ 1688170 h 1861894"/>
                <a:gd name="connsiteX31" fmla="*/ 1800905 w 2351768"/>
                <a:gd name="connsiteY31" fmla="*/ 1456395 h 1861894"/>
                <a:gd name="connsiteX32" fmla="*/ 1788205 w 2351768"/>
                <a:gd name="connsiteY32" fmla="*/ 1062695 h 1861894"/>
                <a:gd name="connsiteX33" fmla="*/ 1724705 w 2351768"/>
                <a:gd name="connsiteY33" fmla="*/ 707095 h 1861894"/>
                <a:gd name="connsiteX34" fmla="*/ 1724705 w 2351768"/>
                <a:gd name="connsiteY34" fmla="*/ 656295 h 1861894"/>
                <a:gd name="connsiteX35" fmla="*/ 1839005 w 2351768"/>
                <a:gd name="connsiteY35" fmla="*/ 910295 h 1861894"/>
                <a:gd name="connsiteX36" fmla="*/ 1953305 w 2351768"/>
                <a:gd name="connsiteY36" fmla="*/ 1215095 h 1861894"/>
                <a:gd name="connsiteX37" fmla="*/ 2049348 w 2351768"/>
                <a:gd name="connsiteY37" fmla="*/ 1286533 h 1861894"/>
                <a:gd name="connsiteX38" fmla="*/ 2082685 w 2351768"/>
                <a:gd name="connsiteY38" fmla="*/ 1296852 h 1861894"/>
                <a:gd name="connsiteX39" fmla="*/ 2131105 w 2351768"/>
                <a:gd name="connsiteY39" fmla="*/ 1291295 h 1861894"/>
                <a:gd name="connsiteX40" fmla="*/ 2289855 w 2351768"/>
                <a:gd name="connsiteY40" fmla="*/ 1240495 h 1861894"/>
                <a:gd name="connsiteX41" fmla="*/ 2331130 w 2351768"/>
                <a:gd name="connsiteY41" fmla="*/ 1215095 h 1861894"/>
                <a:gd name="connsiteX42" fmla="*/ 2351768 w 2351768"/>
                <a:gd name="connsiteY42" fmla="*/ 1164295 h 1861894"/>
                <a:gd name="connsiteX43" fmla="*/ 2272393 w 2351768"/>
                <a:gd name="connsiteY43" fmla="*/ 903152 h 1861894"/>
                <a:gd name="connsiteX44" fmla="*/ 2042205 w 2351768"/>
                <a:gd name="connsiteY44" fmla="*/ 478495 h 1861894"/>
                <a:gd name="connsiteX45" fmla="*/ 1889805 w 2351768"/>
                <a:gd name="connsiteY45" fmla="*/ 262595 h 1861894"/>
                <a:gd name="connsiteX46" fmla="*/ 1737405 w 2351768"/>
                <a:gd name="connsiteY46" fmla="*/ 122895 h 1861894"/>
                <a:gd name="connsiteX47" fmla="*/ 1610405 w 2351768"/>
                <a:gd name="connsiteY47" fmla="*/ 84795 h 1861894"/>
                <a:gd name="connsiteX48" fmla="*/ 1419905 w 2351768"/>
                <a:gd name="connsiteY48" fmla="*/ 33995 h 1861894"/>
                <a:gd name="connsiteX49" fmla="*/ 1381805 w 2351768"/>
                <a:gd name="connsiteY49" fmla="*/ 33995 h 1861894"/>
                <a:gd name="connsiteX50" fmla="*/ 1267505 w 2351768"/>
                <a:gd name="connsiteY50" fmla="*/ 300695 h 1861894"/>
                <a:gd name="connsiteX51" fmla="*/ 1204005 w 2351768"/>
                <a:gd name="connsiteY51" fmla="*/ 440395 h 1861894"/>
                <a:gd name="connsiteX52" fmla="*/ 1102405 w 2351768"/>
                <a:gd name="connsiteY52" fmla="*/ 148295 h 1861894"/>
                <a:gd name="connsiteX53" fmla="*/ 1000805 w 2351768"/>
                <a:gd name="connsiteY53" fmla="*/ 8595 h 1861894"/>
                <a:gd name="connsiteX0" fmla="*/ 1000805 w 2351768"/>
                <a:gd name="connsiteY0" fmla="*/ 8595 h 1864104"/>
                <a:gd name="connsiteX1" fmla="*/ 848405 w 2351768"/>
                <a:gd name="connsiteY1" fmla="*/ 21295 h 1864104"/>
                <a:gd name="connsiteX2" fmla="*/ 657905 w 2351768"/>
                <a:gd name="connsiteY2" fmla="*/ 72095 h 1864104"/>
                <a:gd name="connsiteX3" fmla="*/ 480105 w 2351768"/>
                <a:gd name="connsiteY3" fmla="*/ 135595 h 1864104"/>
                <a:gd name="connsiteX4" fmla="*/ 302305 w 2351768"/>
                <a:gd name="connsiteY4" fmla="*/ 389595 h 1864104"/>
                <a:gd name="connsiteX5" fmla="*/ 137205 w 2351768"/>
                <a:gd name="connsiteY5" fmla="*/ 745195 h 1864104"/>
                <a:gd name="connsiteX6" fmla="*/ 48305 w 2351768"/>
                <a:gd name="connsiteY6" fmla="*/ 961095 h 1864104"/>
                <a:gd name="connsiteX7" fmla="*/ 3855 w 2351768"/>
                <a:gd name="connsiteY7" fmla="*/ 1127782 h 1864104"/>
                <a:gd name="connsiteX8" fmla="*/ 30843 w 2351768"/>
                <a:gd name="connsiteY8" fmla="*/ 1165882 h 1864104"/>
                <a:gd name="connsiteX9" fmla="*/ 245155 w 2351768"/>
                <a:gd name="connsiteY9" fmla="*/ 1264308 h 1864104"/>
                <a:gd name="connsiteX10" fmla="*/ 353105 w 2351768"/>
                <a:gd name="connsiteY10" fmla="*/ 1176995 h 1864104"/>
                <a:gd name="connsiteX11" fmla="*/ 581705 w 2351768"/>
                <a:gd name="connsiteY11" fmla="*/ 707095 h 1864104"/>
                <a:gd name="connsiteX12" fmla="*/ 619805 w 2351768"/>
                <a:gd name="connsiteY12" fmla="*/ 592795 h 1864104"/>
                <a:gd name="connsiteX13" fmla="*/ 467405 w 2351768"/>
                <a:gd name="connsiteY13" fmla="*/ 1338467 h 1864104"/>
                <a:gd name="connsiteX14" fmla="*/ 450623 w 2351768"/>
                <a:gd name="connsiteY14" fmla="*/ 1620134 h 1864104"/>
                <a:gd name="connsiteX15" fmla="*/ 529091 w 2351768"/>
                <a:gd name="connsiteY15" fmla="*/ 1750082 h 1864104"/>
                <a:gd name="connsiteX16" fmla="*/ 787413 w 2351768"/>
                <a:gd name="connsiteY16" fmla="*/ 1815010 h 1864104"/>
                <a:gd name="connsiteX17" fmla="*/ 903060 w 2351768"/>
                <a:gd name="connsiteY17" fmla="*/ 1841930 h 1864104"/>
                <a:gd name="connsiteX18" fmla="*/ 1086871 w 2351768"/>
                <a:gd name="connsiteY18" fmla="*/ 1851683 h 1864104"/>
                <a:gd name="connsiteX19" fmla="*/ 1184728 w 2351768"/>
                <a:gd name="connsiteY19" fmla="*/ 1858826 h 1864104"/>
                <a:gd name="connsiteX20" fmla="*/ 1197202 w 2351768"/>
                <a:gd name="connsiteY20" fmla="*/ 1863248 h 1864104"/>
                <a:gd name="connsiteX21" fmla="*/ 1227704 w 2351768"/>
                <a:gd name="connsiteY21" fmla="*/ 1861888 h 1864104"/>
                <a:gd name="connsiteX22" fmla="*/ 1289063 w 2351768"/>
                <a:gd name="connsiteY22" fmla="*/ 1841770 h 1864104"/>
                <a:gd name="connsiteX23" fmla="*/ 1296533 w 2351768"/>
                <a:gd name="connsiteY23" fmla="*/ 1838302 h 1864104"/>
                <a:gd name="connsiteX24" fmla="*/ 1296080 w 2351768"/>
                <a:gd name="connsiteY24" fmla="*/ 1846013 h 1864104"/>
                <a:gd name="connsiteX25" fmla="*/ 1368198 w 2351768"/>
                <a:gd name="connsiteY25" fmla="*/ 1848734 h 1864104"/>
                <a:gd name="connsiteX26" fmla="*/ 1437595 w 2351768"/>
                <a:gd name="connsiteY26" fmla="*/ 1836941 h 1864104"/>
                <a:gd name="connsiteX27" fmla="*/ 1546905 w 2351768"/>
                <a:gd name="connsiteY27" fmla="*/ 1827870 h 1864104"/>
                <a:gd name="connsiteX28" fmla="*/ 1673905 w 2351768"/>
                <a:gd name="connsiteY28" fmla="*/ 1811995 h 1864104"/>
                <a:gd name="connsiteX29" fmla="*/ 1746930 w 2351768"/>
                <a:gd name="connsiteY29" fmla="*/ 1794533 h 1864104"/>
                <a:gd name="connsiteX30" fmla="*/ 1797730 w 2351768"/>
                <a:gd name="connsiteY30" fmla="*/ 1688170 h 1864104"/>
                <a:gd name="connsiteX31" fmla="*/ 1800905 w 2351768"/>
                <a:gd name="connsiteY31" fmla="*/ 1456395 h 1864104"/>
                <a:gd name="connsiteX32" fmla="*/ 1788205 w 2351768"/>
                <a:gd name="connsiteY32" fmla="*/ 1062695 h 1864104"/>
                <a:gd name="connsiteX33" fmla="*/ 1724705 w 2351768"/>
                <a:gd name="connsiteY33" fmla="*/ 707095 h 1864104"/>
                <a:gd name="connsiteX34" fmla="*/ 1724705 w 2351768"/>
                <a:gd name="connsiteY34" fmla="*/ 656295 h 1864104"/>
                <a:gd name="connsiteX35" fmla="*/ 1839005 w 2351768"/>
                <a:gd name="connsiteY35" fmla="*/ 910295 h 1864104"/>
                <a:gd name="connsiteX36" fmla="*/ 1953305 w 2351768"/>
                <a:gd name="connsiteY36" fmla="*/ 1215095 h 1864104"/>
                <a:gd name="connsiteX37" fmla="*/ 2049348 w 2351768"/>
                <a:gd name="connsiteY37" fmla="*/ 1286533 h 1864104"/>
                <a:gd name="connsiteX38" fmla="*/ 2082685 w 2351768"/>
                <a:gd name="connsiteY38" fmla="*/ 1296852 h 1864104"/>
                <a:gd name="connsiteX39" fmla="*/ 2131105 w 2351768"/>
                <a:gd name="connsiteY39" fmla="*/ 1291295 h 1864104"/>
                <a:gd name="connsiteX40" fmla="*/ 2289855 w 2351768"/>
                <a:gd name="connsiteY40" fmla="*/ 1240495 h 1864104"/>
                <a:gd name="connsiteX41" fmla="*/ 2331130 w 2351768"/>
                <a:gd name="connsiteY41" fmla="*/ 1215095 h 1864104"/>
                <a:gd name="connsiteX42" fmla="*/ 2351768 w 2351768"/>
                <a:gd name="connsiteY42" fmla="*/ 1164295 h 1864104"/>
                <a:gd name="connsiteX43" fmla="*/ 2272393 w 2351768"/>
                <a:gd name="connsiteY43" fmla="*/ 903152 h 1864104"/>
                <a:gd name="connsiteX44" fmla="*/ 2042205 w 2351768"/>
                <a:gd name="connsiteY44" fmla="*/ 478495 h 1864104"/>
                <a:gd name="connsiteX45" fmla="*/ 1889805 w 2351768"/>
                <a:gd name="connsiteY45" fmla="*/ 262595 h 1864104"/>
                <a:gd name="connsiteX46" fmla="*/ 1737405 w 2351768"/>
                <a:gd name="connsiteY46" fmla="*/ 122895 h 1864104"/>
                <a:gd name="connsiteX47" fmla="*/ 1610405 w 2351768"/>
                <a:gd name="connsiteY47" fmla="*/ 84795 h 1864104"/>
                <a:gd name="connsiteX48" fmla="*/ 1419905 w 2351768"/>
                <a:gd name="connsiteY48" fmla="*/ 33995 h 1864104"/>
                <a:gd name="connsiteX49" fmla="*/ 1381805 w 2351768"/>
                <a:gd name="connsiteY49" fmla="*/ 33995 h 1864104"/>
                <a:gd name="connsiteX50" fmla="*/ 1267505 w 2351768"/>
                <a:gd name="connsiteY50" fmla="*/ 300695 h 1864104"/>
                <a:gd name="connsiteX51" fmla="*/ 1204005 w 2351768"/>
                <a:gd name="connsiteY51" fmla="*/ 440395 h 1864104"/>
                <a:gd name="connsiteX52" fmla="*/ 1102405 w 2351768"/>
                <a:gd name="connsiteY52" fmla="*/ 148295 h 1864104"/>
                <a:gd name="connsiteX53" fmla="*/ 1000805 w 2351768"/>
                <a:gd name="connsiteY53" fmla="*/ 8595 h 1864104"/>
                <a:gd name="connsiteX0" fmla="*/ 1000805 w 2351768"/>
                <a:gd name="connsiteY0" fmla="*/ 8595 h 1864104"/>
                <a:gd name="connsiteX1" fmla="*/ 848405 w 2351768"/>
                <a:gd name="connsiteY1" fmla="*/ 21295 h 1864104"/>
                <a:gd name="connsiteX2" fmla="*/ 657905 w 2351768"/>
                <a:gd name="connsiteY2" fmla="*/ 72095 h 1864104"/>
                <a:gd name="connsiteX3" fmla="*/ 480105 w 2351768"/>
                <a:gd name="connsiteY3" fmla="*/ 135595 h 1864104"/>
                <a:gd name="connsiteX4" fmla="*/ 302305 w 2351768"/>
                <a:gd name="connsiteY4" fmla="*/ 389595 h 1864104"/>
                <a:gd name="connsiteX5" fmla="*/ 137205 w 2351768"/>
                <a:gd name="connsiteY5" fmla="*/ 745195 h 1864104"/>
                <a:gd name="connsiteX6" fmla="*/ 48305 w 2351768"/>
                <a:gd name="connsiteY6" fmla="*/ 961095 h 1864104"/>
                <a:gd name="connsiteX7" fmla="*/ 3855 w 2351768"/>
                <a:gd name="connsiteY7" fmla="*/ 1127782 h 1864104"/>
                <a:gd name="connsiteX8" fmla="*/ 30843 w 2351768"/>
                <a:gd name="connsiteY8" fmla="*/ 1165882 h 1864104"/>
                <a:gd name="connsiteX9" fmla="*/ 245155 w 2351768"/>
                <a:gd name="connsiteY9" fmla="*/ 1264308 h 1864104"/>
                <a:gd name="connsiteX10" fmla="*/ 353105 w 2351768"/>
                <a:gd name="connsiteY10" fmla="*/ 1176995 h 1864104"/>
                <a:gd name="connsiteX11" fmla="*/ 581705 w 2351768"/>
                <a:gd name="connsiteY11" fmla="*/ 707095 h 1864104"/>
                <a:gd name="connsiteX12" fmla="*/ 619805 w 2351768"/>
                <a:gd name="connsiteY12" fmla="*/ 592795 h 1864104"/>
                <a:gd name="connsiteX13" fmla="*/ 467405 w 2351768"/>
                <a:gd name="connsiteY13" fmla="*/ 1338467 h 1864104"/>
                <a:gd name="connsiteX14" fmla="*/ 450623 w 2351768"/>
                <a:gd name="connsiteY14" fmla="*/ 1620134 h 1864104"/>
                <a:gd name="connsiteX15" fmla="*/ 529091 w 2351768"/>
                <a:gd name="connsiteY15" fmla="*/ 1750082 h 1864104"/>
                <a:gd name="connsiteX16" fmla="*/ 787413 w 2351768"/>
                <a:gd name="connsiteY16" fmla="*/ 1815010 h 1864104"/>
                <a:gd name="connsiteX17" fmla="*/ 903060 w 2351768"/>
                <a:gd name="connsiteY17" fmla="*/ 1841930 h 1864104"/>
                <a:gd name="connsiteX18" fmla="*/ 1086871 w 2351768"/>
                <a:gd name="connsiteY18" fmla="*/ 1851683 h 1864104"/>
                <a:gd name="connsiteX19" fmla="*/ 1184728 w 2351768"/>
                <a:gd name="connsiteY19" fmla="*/ 1858826 h 1864104"/>
                <a:gd name="connsiteX20" fmla="*/ 1197202 w 2351768"/>
                <a:gd name="connsiteY20" fmla="*/ 1863248 h 1864104"/>
                <a:gd name="connsiteX21" fmla="*/ 1227704 w 2351768"/>
                <a:gd name="connsiteY21" fmla="*/ 1861888 h 1864104"/>
                <a:gd name="connsiteX22" fmla="*/ 1289063 w 2351768"/>
                <a:gd name="connsiteY22" fmla="*/ 1841770 h 1864104"/>
                <a:gd name="connsiteX23" fmla="*/ 1296533 w 2351768"/>
                <a:gd name="connsiteY23" fmla="*/ 1838302 h 1864104"/>
                <a:gd name="connsiteX24" fmla="*/ 1274649 w 2351768"/>
                <a:gd name="connsiteY24" fmla="*/ 1855538 h 1864104"/>
                <a:gd name="connsiteX25" fmla="*/ 1368198 w 2351768"/>
                <a:gd name="connsiteY25" fmla="*/ 1848734 h 1864104"/>
                <a:gd name="connsiteX26" fmla="*/ 1437595 w 2351768"/>
                <a:gd name="connsiteY26" fmla="*/ 1836941 h 1864104"/>
                <a:gd name="connsiteX27" fmla="*/ 1546905 w 2351768"/>
                <a:gd name="connsiteY27" fmla="*/ 1827870 h 1864104"/>
                <a:gd name="connsiteX28" fmla="*/ 1673905 w 2351768"/>
                <a:gd name="connsiteY28" fmla="*/ 1811995 h 1864104"/>
                <a:gd name="connsiteX29" fmla="*/ 1746930 w 2351768"/>
                <a:gd name="connsiteY29" fmla="*/ 1794533 h 1864104"/>
                <a:gd name="connsiteX30" fmla="*/ 1797730 w 2351768"/>
                <a:gd name="connsiteY30" fmla="*/ 1688170 h 1864104"/>
                <a:gd name="connsiteX31" fmla="*/ 1800905 w 2351768"/>
                <a:gd name="connsiteY31" fmla="*/ 1456395 h 1864104"/>
                <a:gd name="connsiteX32" fmla="*/ 1788205 w 2351768"/>
                <a:gd name="connsiteY32" fmla="*/ 1062695 h 1864104"/>
                <a:gd name="connsiteX33" fmla="*/ 1724705 w 2351768"/>
                <a:gd name="connsiteY33" fmla="*/ 707095 h 1864104"/>
                <a:gd name="connsiteX34" fmla="*/ 1724705 w 2351768"/>
                <a:gd name="connsiteY34" fmla="*/ 656295 h 1864104"/>
                <a:gd name="connsiteX35" fmla="*/ 1839005 w 2351768"/>
                <a:gd name="connsiteY35" fmla="*/ 910295 h 1864104"/>
                <a:gd name="connsiteX36" fmla="*/ 1953305 w 2351768"/>
                <a:gd name="connsiteY36" fmla="*/ 1215095 h 1864104"/>
                <a:gd name="connsiteX37" fmla="*/ 2049348 w 2351768"/>
                <a:gd name="connsiteY37" fmla="*/ 1286533 h 1864104"/>
                <a:gd name="connsiteX38" fmla="*/ 2082685 w 2351768"/>
                <a:gd name="connsiteY38" fmla="*/ 1296852 h 1864104"/>
                <a:gd name="connsiteX39" fmla="*/ 2131105 w 2351768"/>
                <a:gd name="connsiteY39" fmla="*/ 1291295 h 1864104"/>
                <a:gd name="connsiteX40" fmla="*/ 2289855 w 2351768"/>
                <a:gd name="connsiteY40" fmla="*/ 1240495 h 1864104"/>
                <a:gd name="connsiteX41" fmla="*/ 2331130 w 2351768"/>
                <a:gd name="connsiteY41" fmla="*/ 1215095 h 1864104"/>
                <a:gd name="connsiteX42" fmla="*/ 2351768 w 2351768"/>
                <a:gd name="connsiteY42" fmla="*/ 1164295 h 1864104"/>
                <a:gd name="connsiteX43" fmla="*/ 2272393 w 2351768"/>
                <a:gd name="connsiteY43" fmla="*/ 903152 h 1864104"/>
                <a:gd name="connsiteX44" fmla="*/ 2042205 w 2351768"/>
                <a:gd name="connsiteY44" fmla="*/ 478495 h 1864104"/>
                <a:gd name="connsiteX45" fmla="*/ 1889805 w 2351768"/>
                <a:gd name="connsiteY45" fmla="*/ 262595 h 1864104"/>
                <a:gd name="connsiteX46" fmla="*/ 1737405 w 2351768"/>
                <a:gd name="connsiteY46" fmla="*/ 122895 h 1864104"/>
                <a:gd name="connsiteX47" fmla="*/ 1610405 w 2351768"/>
                <a:gd name="connsiteY47" fmla="*/ 84795 h 1864104"/>
                <a:gd name="connsiteX48" fmla="*/ 1419905 w 2351768"/>
                <a:gd name="connsiteY48" fmla="*/ 33995 h 1864104"/>
                <a:gd name="connsiteX49" fmla="*/ 1381805 w 2351768"/>
                <a:gd name="connsiteY49" fmla="*/ 33995 h 1864104"/>
                <a:gd name="connsiteX50" fmla="*/ 1267505 w 2351768"/>
                <a:gd name="connsiteY50" fmla="*/ 300695 h 1864104"/>
                <a:gd name="connsiteX51" fmla="*/ 1204005 w 2351768"/>
                <a:gd name="connsiteY51" fmla="*/ 440395 h 1864104"/>
                <a:gd name="connsiteX52" fmla="*/ 1102405 w 2351768"/>
                <a:gd name="connsiteY52" fmla="*/ 148295 h 1864104"/>
                <a:gd name="connsiteX53" fmla="*/ 1000805 w 2351768"/>
                <a:gd name="connsiteY53" fmla="*/ 8595 h 1864104"/>
                <a:gd name="connsiteX0" fmla="*/ 1000805 w 2351768"/>
                <a:gd name="connsiteY0" fmla="*/ 8595 h 1864104"/>
                <a:gd name="connsiteX1" fmla="*/ 848405 w 2351768"/>
                <a:gd name="connsiteY1" fmla="*/ 21295 h 1864104"/>
                <a:gd name="connsiteX2" fmla="*/ 657905 w 2351768"/>
                <a:gd name="connsiteY2" fmla="*/ 72095 h 1864104"/>
                <a:gd name="connsiteX3" fmla="*/ 480105 w 2351768"/>
                <a:gd name="connsiteY3" fmla="*/ 135595 h 1864104"/>
                <a:gd name="connsiteX4" fmla="*/ 302305 w 2351768"/>
                <a:gd name="connsiteY4" fmla="*/ 389595 h 1864104"/>
                <a:gd name="connsiteX5" fmla="*/ 137205 w 2351768"/>
                <a:gd name="connsiteY5" fmla="*/ 745195 h 1864104"/>
                <a:gd name="connsiteX6" fmla="*/ 48305 w 2351768"/>
                <a:gd name="connsiteY6" fmla="*/ 961095 h 1864104"/>
                <a:gd name="connsiteX7" fmla="*/ 3855 w 2351768"/>
                <a:gd name="connsiteY7" fmla="*/ 1127782 h 1864104"/>
                <a:gd name="connsiteX8" fmla="*/ 30843 w 2351768"/>
                <a:gd name="connsiteY8" fmla="*/ 1165882 h 1864104"/>
                <a:gd name="connsiteX9" fmla="*/ 245155 w 2351768"/>
                <a:gd name="connsiteY9" fmla="*/ 1264308 h 1864104"/>
                <a:gd name="connsiteX10" fmla="*/ 353105 w 2351768"/>
                <a:gd name="connsiteY10" fmla="*/ 1176995 h 1864104"/>
                <a:gd name="connsiteX11" fmla="*/ 581705 w 2351768"/>
                <a:gd name="connsiteY11" fmla="*/ 707095 h 1864104"/>
                <a:gd name="connsiteX12" fmla="*/ 619805 w 2351768"/>
                <a:gd name="connsiteY12" fmla="*/ 592795 h 1864104"/>
                <a:gd name="connsiteX13" fmla="*/ 467405 w 2351768"/>
                <a:gd name="connsiteY13" fmla="*/ 1338467 h 1864104"/>
                <a:gd name="connsiteX14" fmla="*/ 450623 w 2351768"/>
                <a:gd name="connsiteY14" fmla="*/ 1620134 h 1864104"/>
                <a:gd name="connsiteX15" fmla="*/ 529091 w 2351768"/>
                <a:gd name="connsiteY15" fmla="*/ 1750082 h 1864104"/>
                <a:gd name="connsiteX16" fmla="*/ 787413 w 2351768"/>
                <a:gd name="connsiteY16" fmla="*/ 1815010 h 1864104"/>
                <a:gd name="connsiteX17" fmla="*/ 903060 w 2351768"/>
                <a:gd name="connsiteY17" fmla="*/ 1841930 h 1864104"/>
                <a:gd name="connsiteX18" fmla="*/ 1086871 w 2351768"/>
                <a:gd name="connsiteY18" fmla="*/ 1851683 h 1864104"/>
                <a:gd name="connsiteX19" fmla="*/ 1184728 w 2351768"/>
                <a:gd name="connsiteY19" fmla="*/ 1858826 h 1864104"/>
                <a:gd name="connsiteX20" fmla="*/ 1197202 w 2351768"/>
                <a:gd name="connsiteY20" fmla="*/ 1863248 h 1864104"/>
                <a:gd name="connsiteX21" fmla="*/ 1227704 w 2351768"/>
                <a:gd name="connsiteY21" fmla="*/ 1861888 h 1864104"/>
                <a:gd name="connsiteX22" fmla="*/ 1289063 w 2351768"/>
                <a:gd name="connsiteY22" fmla="*/ 1841770 h 1864104"/>
                <a:gd name="connsiteX23" fmla="*/ 1272720 w 2351768"/>
                <a:gd name="connsiteY23" fmla="*/ 1859733 h 1864104"/>
                <a:gd name="connsiteX24" fmla="*/ 1274649 w 2351768"/>
                <a:gd name="connsiteY24" fmla="*/ 1855538 h 1864104"/>
                <a:gd name="connsiteX25" fmla="*/ 1368198 w 2351768"/>
                <a:gd name="connsiteY25" fmla="*/ 1848734 h 1864104"/>
                <a:gd name="connsiteX26" fmla="*/ 1437595 w 2351768"/>
                <a:gd name="connsiteY26" fmla="*/ 1836941 h 1864104"/>
                <a:gd name="connsiteX27" fmla="*/ 1546905 w 2351768"/>
                <a:gd name="connsiteY27" fmla="*/ 1827870 h 1864104"/>
                <a:gd name="connsiteX28" fmla="*/ 1673905 w 2351768"/>
                <a:gd name="connsiteY28" fmla="*/ 1811995 h 1864104"/>
                <a:gd name="connsiteX29" fmla="*/ 1746930 w 2351768"/>
                <a:gd name="connsiteY29" fmla="*/ 1794533 h 1864104"/>
                <a:gd name="connsiteX30" fmla="*/ 1797730 w 2351768"/>
                <a:gd name="connsiteY30" fmla="*/ 1688170 h 1864104"/>
                <a:gd name="connsiteX31" fmla="*/ 1800905 w 2351768"/>
                <a:gd name="connsiteY31" fmla="*/ 1456395 h 1864104"/>
                <a:gd name="connsiteX32" fmla="*/ 1788205 w 2351768"/>
                <a:gd name="connsiteY32" fmla="*/ 1062695 h 1864104"/>
                <a:gd name="connsiteX33" fmla="*/ 1724705 w 2351768"/>
                <a:gd name="connsiteY33" fmla="*/ 707095 h 1864104"/>
                <a:gd name="connsiteX34" fmla="*/ 1724705 w 2351768"/>
                <a:gd name="connsiteY34" fmla="*/ 656295 h 1864104"/>
                <a:gd name="connsiteX35" fmla="*/ 1839005 w 2351768"/>
                <a:gd name="connsiteY35" fmla="*/ 910295 h 1864104"/>
                <a:gd name="connsiteX36" fmla="*/ 1953305 w 2351768"/>
                <a:gd name="connsiteY36" fmla="*/ 1215095 h 1864104"/>
                <a:gd name="connsiteX37" fmla="*/ 2049348 w 2351768"/>
                <a:gd name="connsiteY37" fmla="*/ 1286533 h 1864104"/>
                <a:gd name="connsiteX38" fmla="*/ 2082685 w 2351768"/>
                <a:gd name="connsiteY38" fmla="*/ 1296852 h 1864104"/>
                <a:gd name="connsiteX39" fmla="*/ 2131105 w 2351768"/>
                <a:gd name="connsiteY39" fmla="*/ 1291295 h 1864104"/>
                <a:gd name="connsiteX40" fmla="*/ 2289855 w 2351768"/>
                <a:gd name="connsiteY40" fmla="*/ 1240495 h 1864104"/>
                <a:gd name="connsiteX41" fmla="*/ 2331130 w 2351768"/>
                <a:gd name="connsiteY41" fmla="*/ 1215095 h 1864104"/>
                <a:gd name="connsiteX42" fmla="*/ 2351768 w 2351768"/>
                <a:gd name="connsiteY42" fmla="*/ 1164295 h 1864104"/>
                <a:gd name="connsiteX43" fmla="*/ 2272393 w 2351768"/>
                <a:gd name="connsiteY43" fmla="*/ 903152 h 1864104"/>
                <a:gd name="connsiteX44" fmla="*/ 2042205 w 2351768"/>
                <a:gd name="connsiteY44" fmla="*/ 478495 h 1864104"/>
                <a:gd name="connsiteX45" fmla="*/ 1889805 w 2351768"/>
                <a:gd name="connsiteY45" fmla="*/ 262595 h 1864104"/>
                <a:gd name="connsiteX46" fmla="*/ 1737405 w 2351768"/>
                <a:gd name="connsiteY46" fmla="*/ 122895 h 1864104"/>
                <a:gd name="connsiteX47" fmla="*/ 1610405 w 2351768"/>
                <a:gd name="connsiteY47" fmla="*/ 84795 h 1864104"/>
                <a:gd name="connsiteX48" fmla="*/ 1419905 w 2351768"/>
                <a:gd name="connsiteY48" fmla="*/ 33995 h 1864104"/>
                <a:gd name="connsiteX49" fmla="*/ 1381805 w 2351768"/>
                <a:gd name="connsiteY49" fmla="*/ 33995 h 1864104"/>
                <a:gd name="connsiteX50" fmla="*/ 1267505 w 2351768"/>
                <a:gd name="connsiteY50" fmla="*/ 300695 h 1864104"/>
                <a:gd name="connsiteX51" fmla="*/ 1204005 w 2351768"/>
                <a:gd name="connsiteY51" fmla="*/ 440395 h 1864104"/>
                <a:gd name="connsiteX52" fmla="*/ 1102405 w 2351768"/>
                <a:gd name="connsiteY52" fmla="*/ 148295 h 1864104"/>
                <a:gd name="connsiteX53" fmla="*/ 1000805 w 2351768"/>
                <a:gd name="connsiteY53" fmla="*/ 8595 h 1864104"/>
                <a:gd name="connsiteX0" fmla="*/ 1000805 w 2351768"/>
                <a:gd name="connsiteY0" fmla="*/ 8595 h 1874847"/>
                <a:gd name="connsiteX1" fmla="*/ 848405 w 2351768"/>
                <a:gd name="connsiteY1" fmla="*/ 21295 h 1874847"/>
                <a:gd name="connsiteX2" fmla="*/ 657905 w 2351768"/>
                <a:gd name="connsiteY2" fmla="*/ 72095 h 1874847"/>
                <a:gd name="connsiteX3" fmla="*/ 480105 w 2351768"/>
                <a:gd name="connsiteY3" fmla="*/ 135595 h 1874847"/>
                <a:gd name="connsiteX4" fmla="*/ 302305 w 2351768"/>
                <a:gd name="connsiteY4" fmla="*/ 389595 h 1874847"/>
                <a:gd name="connsiteX5" fmla="*/ 137205 w 2351768"/>
                <a:gd name="connsiteY5" fmla="*/ 745195 h 1874847"/>
                <a:gd name="connsiteX6" fmla="*/ 48305 w 2351768"/>
                <a:gd name="connsiteY6" fmla="*/ 961095 h 1874847"/>
                <a:gd name="connsiteX7" fmla="*/ 3855 w 2351768"/>
                <a:gd name="connsiteY7" fmla="*/ 1127782 h 1874847"/>
                <a:gd name="connsiteX8" fmla="*/ 30843 w 2351768"/>
                <a:gd name="connsiteY8" fmla="*/ 1165882 h 1874847"/>
                <a:gd name="connsiteX9" fmla="*/ 245155 w 2351768"/>
                <a:gd name="connsiteY9" fmla="*/ 1264308 h 1874847"/>
                <a:gd name="connsiteX10" fmla="*/ 353105 w 2351768"/>
                <a:gd name="connsiteY10" fmla="*/ 1176995 h 1874847"/>
                <a:gd name="connsiteX11" fmla="*/ 581705 w 2351768"/>
                <a:gd name="connsiteY11" fmla="*/ 707095 h 1874847"/>
                <a:gd name="connsiteX12" fmla="*/ 619805 w 2351768"/>
                <a:gd name="connsiteY12" fmla="*/ 592795 h 1874847"/>
                <a:gd name="connsiteX13" fmla="*/ 467405 w 2351768"/>
                <a:gd name="connsiteY13" fmla="*/ 1338467 h 1874847"/>
                <a:gd name="connsiteX14" fmla="*/ 450623 w 2351768"/>
                <a:gd name="connsiteY14" fmla="*/ 1620134 h 1874847"/>
                <a:gd name="connsiteX15" fmla="*/ 529091 w 2351768"/>
                <a:gd name="connsiteY15" fmla="*/ 1750082 h 1874847"/>
                <a:gd name="connsiteX16" fmla="*/ 787413 w 2351768"/>
                <a:gd name="connsiteY16" fmla="*/ 1815010 h 1874847"/>
                <a:gd name="connsiteX17" fmla="*/ 903060 w 2351768"/>
                <a:gd name="connsiteY17" fmla="*/ 1841930 h 1874847"/>
                <a:gd name="connsiteX18" fmla="*/ 1086871 w 2351768"/>
                <a:gd name="connsiteY18" fmla="*/ 1851683 h 1874847"/>
                <a:gd name="connsiteX19" fmla="*/ 1184728 w 2351768"/>
                <a:gd name="connsiteY19" fmla="*/ 1858826 h 1874847"/>
                <a:gd name="connsiteX20" fmla="*/ 1197202 w 2351768"/>
                <a:gd name="connsiteY20" fmla="*/ 1863248 h 1874847"/>
                <a:gd name="connsiteX21" fmla="*/ 1227704 w 2351768"/>
                <a:gd name="connsiteY21" fmla="*/ 1861888 h 1874847"/>
                <a:gd name="connsiteX22" fmla="*/ 1272395 w 2351768"/>
                <a:gd name="connsiteY22" fmla="*/ 1863201 h 1874847"/>
                <a:gd name="connsiteX23" fmla="*/ 1272720 w 2351768"/>
                <a:gd name="connsiteY23" fmla="*/ 1859733 h 1874847"/>
                <a:gd name="connsiteX24" fmla="*/ 1274649 w 2351768"/>
                <a:gd name="connsiteY24" fmla="*/ 1855538 h 1874847"/>
                <a:gd name="connsiteX25" fmla="*/ 1368198 w 2351768"/>
                <a:gd name="connsiteY25" fmla="*/ 1848734 h 1874847"/>
                <a:gd name="connsiteX26" fmla="*/ 1437595 w 2351768"/>
                <a:gd name="connsiteY26" fmla="*/ 1836941 h 1874847"/>
                <a:gd name="connsiteX27" fmla="*/ 1546905 w 2351768"/>
                <a:gd name="connsiteY27" fmla="*/ 1827870 h 1874847"/>
                <a:gd name="connsiteX28" fmla="*/ 1673905 w 2351768"/>
                <a:gd name="connsiteY28" fmla="*/ 1811995 h 1874847"/>
                <a:gd name="connsiteX29" fmla="*/ 1746930 w 2351768"/>
                <a:gd name="connsiteY29" fmla="*/ 1794533 h 1874847"/>
                <a:gd name="connsiteX30" fmla="*/ 1797730 w 2351768"/>
                <a:gd name="connsiteY30" fmla="*/ 1688170 h 1874847"/>
                <a:gd name="connsiteX31" fmla="*/ 1800905 w 2351768"/>
                <a:gd name="connsiteY31" fmla="*/ 1456395 h 1874847"/>
                <a:gd name="connsiteX32" fmla="*/ 1788205 w 2351768"/>
                <a:gd name="connsiteY32" fmla="*/ 1062695 h 1874847"/>
                <a:gd name="connsiteX33" fmla="*/ 1724705 w 2351768"/>
                <a:gd name="connsiteY33" fmla="*/ 707095 h 1874847"/>
                <a:gd name="connsiteX34" fmla="*/ 1724705 w 2351768"/>
                <a:gd name="connsiteY34" fmla="*/ 656295 h 1874847"/>
                <a:gd name="connsiteX35" fmla="*/ 1839005 w 2351768"/>
                <a:gd name="connsiteY35" fmla="*/ 910295 h 1874847"/>
                <a:gd name="connsiteX36" fmla="*/ 1953305 w 2351768"/>
                <a:gd name="connsiteY36" fmla="*/ 1215095 h 1874847"/>
                <a:gd name="connsiteX37" fmla="*/ 2049348 w 2351768"/>
                <a:gd name="connsiteY37" fmla="*/ 1286533 h 1874847"/>
                <a:gd name="connsiteX38" fmla="*/ 2082685 w 2351768"/>
                <a:gd name="connsiteY38" fmla="*/ 1296852 h 1874847"/>
                <a:gd name="connsiteX39" fmla="*/ 2131105 w 2351768"/>
                <a:gd name="connsiteY39" fmla="*/ 1291295 h 1874847"/>
                <a:gd name="connsiteX40" fmla="*/ 2289855 w 2351768"/>
                <a:gd name="connsiteY40" fmla="*/ 1240495 h 1874847"/>
                <a:gd name="connsiteX41" fmla="*/ 2331130 w 2351768"/>
                <a:gd name="connsiteY41" fmla="*/ 1215095 h 1874847"/>
                <a:gd name="connsiteX42" fmla="*/ 2351768 w 2351768"/>
                <a:gd name="connsiteY42" fmla="*/ 1164295 h 1874847"/>
                <a:gd name="connsiteX43" fmla="*/ 2272393 w 2351768"/>
                <a:gd name="connsiteY43" fmla="*/ 903152 h 1874847"/>
                <a:gd name="connsiteX44" fmla="*/ 2042205 w 2351768"/>
                <a:gd name="connsiteY44" fmla="*/ 478495 h 1874847"/>
                <a:gd name="connsiteX45" fmla="*/ 1889805 w 2351768"/>
                <a:gd name="connsiteY45" fmla="*/ 262595 h 1874847"/>
                <a:gd name="connsiteX46" fmla="*/ 1737405 w 2351768"/>
                <a:gd name="connsiteY46" fmla="*/ 122895 h 1874847"/>
                <a:gd name="connsiteX47" fmla="*/ 1610405 w 2351768"/>
                <a:gd name="connsiteY47" fmla="*/ 84795 h 1874847"/>
                <a:gd name="connsiteX48" fmla="*/ 1419905 w 2351768"/>
                <a:gd name="connsiteY48" fmla="*/ 33995 h 1874847"/>
                <a:gd name="connsiteX49" fmla="*/ 1381805 w 2351768"/>
                <a:gd name="connsiteY49" fmla="*/ 33995 h 1874847"/>
                <a:gd name="connsiteX50" fmla="*/ 1267505 w 2351768"/>
                <a:gd name="connsiteY50" fmla="*/ 300695 h 1874847"/>
                <a:gd name="connsiteX51" fmla="*/ 1204005 w 2351768"/>
                <a:gd name="connsiteY51" fmla="*/ 440395 h 1874847"/>
                <a:gd name="connsiteX52" fmla="*/ 1102405 w 2351768"/>
                <a:gd name="connsiteY52" fmla="*/ 148295 h 1874847"/>
                <a:gd name="connsiteX53" fmla="*/ 1000805 w 2351768"/>
                <a:gd name="connsiteY53" fmla="*/ 8595 h 1874847"/>
                <a:gd name="connsiteX0" fmla="*/ 1000805 w 2351768"/>
                <a:gd name="connsiteY0" fmla="*/ 8595 h 1875010"/>
                <a:gd name="connsiteX1" fmla="*/ 848405 w 2351768"/>
                <a:gd name="connsiteY1" fmla="*/ 21295 h 1875010"/>
                <a:gd name="connsiteX2" fmla="*/ 657905 w 2351768"/>
                <a:gd name="connsiteY2" fmla="*/ 72095 h 1875010"/>
                <a:gd name="connsiteX3" fmla="*/ 480105 w 2351768"/>
                <a:gd name="connsiteY3" fmla="*/ 135595 h 1875010"/>
                <a:gd name="connsiteX4" fmla="*/ 302305 w 2351768"/>
                <a:gd name="connsiteY4" fmla="*/ 389595 h 1875010"/>
                <a:gd name="connsiteX5" fmla="*/ 137205 w 2351768"/>
                <a:gd name="connsiteY5" fmla="*/ 745195 h 1875010"/>
                <a:gd name="connsiteX6" fmla="*/ 48305 w 2351768"/>
                <a:gd name="connsiteY6" fmla="*/ 961095 h 1875010"/>
                <a:gd name="connsiteX7" fmla="*/ 3855 w 2351768"/>
                <a:gd name="connsiteY7" fmla="*/ 1127782 h 1875010"/>
                <a:gd name="connsiteX8" fmla="*/ 30843 w 2351768"/>
                <a:gd name="connsiteY8" fmla="*/ 1165882 h 1875010"/>
                <a:gd name="connsiteX9" fmla="*/ 245155 w 2351768"/>
                <a:gd name="connsiteY9" fmla="*/ 1264308 h 1875010"/>
                <a:gd name="connsiteX10" fmla="*/ 353105 w 2351768"/>
                <a:gd name="connsiteY10" fmla="*/ 1176995 h 1875010"/>
                <a:gd name="connsiteX11" fmla="*/ 581705 w 2351768"/>
                <a:gd name="connsiteY11" fmla="*/ 707095 h 1875010"/>
                <a:gd name="connsiteX12" fmla="*/ 619805 w 2351768"/>
                <a:gd name="connsiteY12" fmla="*/ 592795 h 1875010"/>
                <a:gd name="connsiteX13" fmla="*/ 467405 w 2351768"/>
                <a:gd name="connsiteY13" fmla="*/ 1338467 h 1875010"/>
                <a:gd name="connsiteX14" fmla="*/ 450623 w 2351768"/>
                <a:gd name="connsiteY14" fmla="*/ 1620134 h 1875010"/>
                <a:gd name="connsiteX15" fmla="*/ 529091 w 2351768"/>
                <a:gd name="connsiteY15" fmla="*/ 1750082 h 1875010"/>
                <a:gd name="connsiteX16" fmla="*/ 787413 w 2351768"/>
                <a:gd name="connsiteY16" fmla="*/ 1815010 h 1875010"/>
                <a:gd name="connsiteX17" fmla="*/ 903060 w 2351768"/>
                <a:gd name="connsiteY17" fmla="*/ 1841930 h 1875010"/>
                <a:gd name="connsiteX18" fmla="*/ 1086871 w 2351768"/>
                <a:gd name="connsiteY18" fmla="*/ 1851683 h 1875010"/>
                <a:gd name="connsiteX19" fmla="*/ 1184728 w 2351768"/>
                <a:gd name="connsiteY19" fmla="*/ 1858826 h 1875010"/>
                <a:gd name="connsiteX20" fmla="*/ 1197202 w 2351768"/>
                <a:gd name="connsiteY20" fmla="*/ 1863248 h 1875010"/>
                <a:gd name="connsiteX21" fmla="*/ 1227704 w 2351768"/>
                <a:gd name="connsiteY21" fmla="*/ 1861888 h 1875010"/>
                <a:gd name="connsiteX22" fmla="*/ 1272395 w 2351768"/>
                <a:gd name="connsiteY22" fmla="*/ 1863201 h 1875010"/>
                <a:gd name="connsiteX23" fmla="*/ 1272720 w 2351768"/>
                <a:gd name="connsiteY23" fmla="*/ 1859733 h 1875010"/>
                <a:gd name="connsiteX24" fmla="*/ 1360374 w 2351768"/>
                <a:gd name="connsiteY24" fmla="*/ 1850776 h 1875010"/>
                <a:gd name="connsiteX25" fmla="*/ 1368198 w 2351768"/>
                <a:gd name="connsiteY25" fmla="*/ 1848734 h 1875010"/>
                <a:gd name="connsiteX26" fmla="*/ 1437595 w 2351768"/>
                <a:gd name="connsiteY26" fmla="*/ 1836941 h 1875010"/>
                <a:gd name="connsiteX27" fmla="*/ 1546905 w 2351768"/>
                <a:gd name="connsiteY27" fmla="*/ 1827870 h 1875010"/>
                <a:gd name="connsiteX28" fmla="*/ 1673905 w 2351768"/>
                <a:gd name="connsiteY28" fmla="*/ 1811995 h 1875010"/>
                <a:gd name="connsiteX29" fmla="*/ 1746930 w 2351768"/>
                <a:gd name="connsiteY29" fmla="*/ 1794533 h 1875010"/>
                <a:gd name="connsiteX30" fmla="*/ 1797730 w 2351768"/>
                <a:gd name="connsiteY30" fmla="*/ 1688170 h 1875010"/>
                <a:gd name="connsiteX31" fmla="*/ 1800905 w 2351768"/>
                <a:gd name="connsiteY31" fmla="*/ 1456395 h 1875010"/>
                <a:gd name="connsiteX32" fmla="*/ 1788205 w 2351768"/>
                <a:gd name="connsiteY32" fmla="*/ 1062695 h 1875010"/>
                <a:gd name="connsiteX33" fmla="*/ 1724705 w 2351768"/>
                <a:gd name="connsiteY33" fmla="*/ 707095 h 1875010"/>
                <a:gd name="connsiteX34" fmla="*/ 1724705 w 2351768"/>
                <a:gd name="connsiteY34" fmla="*/ 656295 h 1875010"/>
                <a:gd name="connsiteX35" fmla="*/ 1839005 w 2351768"/>
                <a:gd name="connsiteY35" fmla="*/ 910295 h 1875010"/>
                <a:gd name="connsiteX36" fmla="*/ 1953305 w 2351768"/>
                <a:gd name="connsiteY36" fmla="*/ 1215095 h 1875010"/>
                <a:gd name="connsiteX37" fmla="*/ 2049348 w 2351768"/>
                <a:gd name="connsiteY37" fmla="*/ 1286533 h 1875010"/>
                <a:gd name="connsiteX38" fmla="*/ 2082685 w 2351768"/>
                <a:gd name="connsiteY38" fmla="*/ 1296852 h 1875010"/>
                <a:gd name="connsiteX39" fmla="*/ 2131105 w 2351768"/>
                <a:gd name="connsiteY39" fmla="*/ 1291295 h 1875010"/>
                <a:gd name="connsiteX40" fmla="*/ 2289855 w 2351768"/>
                <a:gd name="connsiteY40" fmla="*/ 1240495 h 1875010"/>
                <a:gd name="connsiteX41" fmla="*/ 2331130 w 2351768"/>
                <a:gd name="connsiteY41" fmla="*/ 1215095 h 1875010"/>
                <a:gd name="connsiteX42" fmla="*/ 2351768 w 2351768"/>
                <a:gd name="connsiteY42" fmla="*/ 1164295 h 1875010"/>
                <a:gd name="connsiteX43" fmla="*/ 2272393 w 2351768"/>
                <a:gd name="connsiteY43" fmla="*/ 903152 h 1875010"/>
                <a:gd name="connsiteX44" fmla="*/ 2042205 w 2351768"/>
                <a:gd name="connsiteY44" fmla="*/ 478495 h 1875010"/>
                <a:gd name="connsiteX45" fmla="*/ 1889805 w 2351768"/>
                <a:gd name="connsiteY45" fmla="*/ 262595 h 1875010"/>
                <a:gd name="connsiteX46" fmla="*/ 1737405 w 2351768"/>
                <a:gd name="connsiteY46" fmla="*/ 122895 h 1875010"/>
                <a:gd name="connsiteX47" fmla="*/ 1610405 w 2351768"/>
                <a:gd name="connsiteY47" fmla="*/ 84795 h 1875010"/>
                <a:gd name="connsiteX48" fmla="*/ 1419905 w 2351768"/>
                <a:gd name="connsiteY48" fmla="*/ 33995 h 1875010"/>
                <a:gd name="connsiteX49" fmla="*/ 1381805 w 2351768"/>
                <a:gd name="connsiteY49" fmla="*/ 33995 h 1875010"/>
                <a:gd name="connsiteX50" fmla="*/ 1267505 w 2351768"/>
                <a:gd name="connsiteY50" fmla="*/ 300695 h 1875010"/>
                <a:gd name="connsiteX51" fmla="*/ 1204005 w 2351768"/>
                <a:gd name="connsiteY51" fmla="*/ 440395 h 1875010"/>
                <a:gd name="connsiteX52" fmla="*/ 1102405 w 2351768"/>
                <a:gd name="connsiteY52" fmla="*/ 148295 h 1875010"/>
                <a:gd name="connsiteX53" fmla="*/ 1000805 w 2351768"/>
                <a:gd name="connsiteY53" fmla="*/ 8595 h 1875010"/>
                <a:gd name="connsiteX0" fmla="*/ 1000805 w 2351768"/>
                <a:gd name="connsiteY0" fmla="*/ 8595 h 1875010"/>
                <a:gd name="connsiteX1" fmla="*/ 848405 w 2351768"/>
                <a:gd name="connsiteY1" fmla="*/ 21295 h 1875010"/>
                <a:gd name="connsiteX2" fmla="*/ 657905 w 2351768"/>
                <a:gd name="connsiteY2" fmla="*/ 72095 h 1875010"/>
                <a:gd name="connsiteX3" fmla="*/ 480105 w 2351768"/>
                <a:gd name="connsiteY3" fmla="*/ 135595 h 1875010"/>
                <a:gd name="connsiteX4" fmla="*/ 302305 w 2351768"/>
                <a:gd name="connsiteY4" fmla="*/ 389595 h 1875010"/>
                <a:gd name="connsiteX5" fmla="*/ 137205 w 2351768"/>
                <a:gd name="connsiteY5" fmla="*/ 745195 h 1875010"/>
                <a:gd name="connsiteX6" fmla="*/ 48305 w 2351768"/>
                <a:gd name="connsiteY6" fmla="*/ 961095 h 1875010"/>
                <a:gd name="connsiteX7" fmla="*/ 3855 w 2351768"/>
                <a:gd name="connsiteY7" fmla="*/ 1127782 h 1875010"/>
                <a:gd name="connsiteX8" fmla="*/ 30843 w 2351768"/>
                <a:gd name="connsiteY8" fmla="*/ 1165882 h 1875010"/>
                <a:gd name="connsiteX9" fmla="*/ 245155 w 2351768"/>
                <a:gd name="connsiteY9" fmla="*/ 1264308 h 1875010"/>
                <a:gd name="connsiteX10" fmla="*/ 353105 w 2351768"/>
                <a:gd name="connsiteY10" fmla="*/ 1176995 h 1875010"/>
                <a:gd name="connsiteX11" fmla="*/ 581705 w 2351768"/>
                <a:gd name="connsiteY11" fmla="*/ 707095 h 1875010"/>
                <a:gd name="connsiteX12" fmla="*/ 619805 w 2351768"/>
                <a:gd name="connsiteY12" fmla="*/ 592795 h 1875010"/>
                <a:gd name="connsiteX13" fmla="*/ 467405 w 2351768"/>
                <a:gd name="connsiteY13" fmla="*/ 1338467 h 1875010"/>
                <a:gd name="connsiteX14" fmla="*/ 450623 w 2351768"/>
                <a:gd name="connsiteY14" fmla="*/ 1620134 h 1875010"/>
                <a:gd name="connsiteX15" fmla="*/ 529091 w 2351768"/>
                <a:gd name="connsiteY15" fmla="*/ 1750082 h 1875010"/>
                <a:gd name="connsiteX16" fmla="*/ 787413 w 2351768"/>
                <a:gd name="connsiteY16" fmla="*/ 1815010 h 1875010"/>
                <a:gd name="connsiteX17" fmla="*/ 903060 w 2351768"/>
                <a:gd name="connsiteY17" fmla="*/ 1841930 h 1875010"/>
                <a:gd name="connsiteX18" fmla="*/ 1086871 w 2351768"/>
                <a:gd name="connsiteY18" fmla="*/ 1851683 h 1875010"/>
                <a:gd name="connsiteX19" fmla="*/ 1184728 w 2351768"/>
                <a:gd name="connsiteY19" fmla="*/ 1858826 h 1875010"/>
                <a:gd name="connsiteX20" fmla="*/ 1197202 w 2351768"/>
                <a:gd name="connsiteY20" fmla="*/ 1863248 h 1875010"/>
                <a:gd name="connsiteX21" fmla="*/ 1153886 w 2351768"/>
                <a:gd name="connsiteY21" fmla="*/ 1857125 h 1875010"/>
                <a:gd name="connsiteX22" fmla="*/ 1272395 w 2351768"/>
                <a:gd name="connsiteY22" fmla="*/ 1863201 h 1875010"/>
                <a:gd name="connsiteX23" fmla="*/ 1272720 w 2351768"/>
                <a:gd name="connsiteY23" fmla="*/ 1859733 h 1875010"/>
                <a:gd name="connsiteX24" fmla="*/ 1360374 w 2351768"/>
                <a:gd name="connsiteY24" fmla="*/ 1850776 h 1875010"/>
                <a:gd name="connsiteX25" fmla="*/ 1368198 w 2351768"/>
                <a:gd name="connsiteY25" fmla="*/ 1848734 h 1875010"/>
                <a:gd name="connsiteX26" fmla="*/ 1437595 w 2351768"/>
                <a:gd name="connsiteY26" fmla="*/ 1836941 h 1875010"/>
                <a:gd name="connsiteX27" fmla="*/ 1546905 w 2351768"/>
                <a:gd name="connsiteY27" fmla="*/ 1827870 h 1875010"/>
                <a:gd name="connsiteX28" fmla="*/ 1673905 w 2351768"/>
                <a:gd name="connsiteY28" fmla="*/ 1811995 h 1875010"/>
                <a:gd name="connsiteX29" fmla="*/ 1746930 w 2351768"/>
                <a:gd name="connsiteY29" fmla="*/ 1794533 h 1875010"/>
                <a:gd name="connsiteX30" fmla="*/ 1797730 w 2351768"/>
                <a:gd name="connsiteY30" fmla="*/ 1688170 h 1875010"/>
                <a:gd name="connsiteX31" fmla="*/ 1800905 w 2351768"/>
                <a:gd name="connsiteY31" fmla="*/ 1456395 h 1875010"/>
                <a:gd name="connsiteX32" fmla="*/ 1788205 w 2351768"/>
                <a:gd name="connsiteY32" fmla="*/ 1062695 h 1875010"/>
                <a:gd name="connsiteX33" fmla="*/ 1724705 w 2351768"/>
                <a:gd name="connsiteY33" fmla="*/ 707095 h 1875010"/>
                <a:gd name="connsiteX34" fmla="*/ 1724705 w 2351768"/>
                <a:gd name="connsiteY34" fmla="*/ 656295 h 1875010"/>
                <a:gd name="connsiteX35" fmla="*/ 1839005 w 2351768"/>
                <a:gd name="connsiteY35" fmla="*/ 910295 h 1875010"/>
                <a:gd name="connsiteX36" fmla="*/ 1953305 w 2351768"/>
                <a:gd name="connsiteY36" fmla="*/ 1215095 h 1875010"/>
                <a:gd name="connsiteX37" fmla="*/ 2049348 w 2351768"/>
                <a:gd name="connsiteY37" fmla="*/ 1286533 h 1875010"/>
                <a:gd name="connsiteX38" fmla="*/ 2082685 w 2351768"/>
                <a:gd name="connsiteY38" fmla="*/ 1296852 h 1875010"/>
                <a:gd name="connsiteX39" fmla="*/ 2131105 w 2351768"/>
                <a:gd name="connsiteY39" fmla="*/ 1291295 h 1875010"/>
                <a:gd name="connsiteX40" fmla="*/ 2289855 w 2351768"/>
                <a:gd name="connsiteY40" fmla="*/ 1240495 h 1875010"/>
                <a:gd name="connsiteX41" fmla="*/ 2331130 w 2351768"/>
                <a:gd name="connsiteY41" fmla="*/ 1215095 h 1875010"/>
                <a:gd name="connsiteX42" fmla="*/ 2351768 w 2351768"/>
                <a:gd name="connsiteY42" fmla="*/ 1164295 h 1875010"/>
                <a:gd name="connsiteX43" fmla="*/ 2272393 w 2351768"/>
                <a:gd name="connsiteY43" fmla="*/ 903152 h 1875010"/>
                <a:gd name="connsiteX44" fmla="*/ 2042205 w 2351768"/>
                <a:gd name="connsiteY44" fmla="*/ 478495 h 1875010"/>
                <a:gd name="connsiteX45" fmla="*/ 1889805 w 2351768"/>
                <a:gd name="connsiteY45" fmla="*/ 262595 h 1875010"/>
                <a:gd name="connsiteX46" fmla="*/ 1737405 w 2351768"/>
                <a:gd name="connsiteY46" fmla="*/ 122895 h 1875010"/>
                <a:gd name="connsiteX47" fmla="*/ 1610405 w 2351768"/>
                <a:gd name="connsiteY47" fmla="*/ 84795 h 1875010"/>
                <a:gd name="connsiteX48" fmla="*/ 1419905 w 2351768"/>
                <a:gd name="connsiteY48" fmla="*/ 33995 h 1875010"/>
                <a:gd name="connsiteX49" fmla="*/ 1381805 w 2351768"/>
                <a:gd name="connsiteY49" fmla="*/ 33995 h 1875010"/>
                <a:gd name="connsiteX50" fmla="*/ 1267505 w 2351768"/>
                <a:gd name="connsiteY50" fmla="*/ 300695 h 1875010"/>
                <a:gd name="connsiteX51" fmla="*/ 1204005 w 2351768"/>
                <a:gd name="connsiteY51" fmla="*/ 440395 h 1875010"/>
                <a:gd name="connsiteX52" fmla="*/ 1102405 w 2351768"/>
                <a:gd name="connsiteY52" fmla="*/ 148295 h 1875010"/>
                <a:gd name="connsiteX53" fmla="*/ 1000805 w 2351768"/>
                <a:gd name="connsiteY53" fmla="*/ 8595 h 1875010"/>
                <a:gd name="connsiteX0" fmla="*/ 1000805 w 2351768"/>
                <a:gd name="connsiteY0" fmla="*/ 8595 h 1940756"/>
                <a:gd name="connsiteX1" fmla="*/ 848405 w 2351768"/>
                <a:gd name="connsiteY1" fmla="*/ 21295 h 1940756"/>
                <a:gd name="connsiteX2" fmla="*/ 657905 w 2351768"/>
                <a:gd name="connsiteY2" fmla="*/ 72095 h 1940756"/>
                <a:gd name="connsiteX3" fmla="*/ 480105 w 2351768"/>
                <a:gd name="connsiteY3" fmla="*/ 135595 h 1940756"/>
                <a:gd name="connsiteX4" fmla="*/ 302305 w 2351768"/>
                <a:gd name="connsiteY4" fmla="*/ 389595 h 1940756"/>
                <a:gd name="connsiteX5" fmla="*/ 137205 w 2351768"/>
                <a:gd name="connsiteY5" fmla="*/ 745195 h 1940756"/>
                <a:gd name="connsiteX6" fmla="*/ 48305 w 2351768"/>
                <a:gd name="connsiteY6" fmla="*/ 961095 h 1940756"/>
                <a:gd name="connsiteX7" fmla="*/ 3855 w 2351768"/>
                <a:gd name="connsiteY7" fmla="*/ 1127782 h 1940756"/>
                <a:gd name="connsiteX8" fmla="*/ 30843 w 2351768"/>
                <a:gd name="connsiteY8" fmla="*/ 1165882 h 1940756"/>
                <a:gd name="connsiteX9" fmla="*/ 245155 w 2351768"/>
                <a:gd name="connsiteY9" fmla="*/ 1264308 h 1940756"/>
                <a:gd name="connsiteX10" fmla="*/ 353105 w 2351768"/>
                <a:gd name="connsiteY10" fmla="*/ 1176995 h 1940756"/>
                <a:gd name="connsiteX11" fmla="*/ 581705 w 2351768"/>
                <a:gd name="connsiteY11" fmla="*/ 707095 h 1940756"/>
                <a:gd name="connsiteX12" fmla="*/ 619805 w 2351768"/>
                <a:gd name="connsiteY12" fmla="*/ 592795 h 1940756"/>
                <a:gd name="connsiteX13" fmla="*/ 467405 w 2351768"/>
                <a:gd name="connsiteY13" fmla="*/ 1338467 h 1940756"/>
                <a:gd name="connsiteX14" fmla="*/ 450623 w 2351768"/>
                <a:gd name="connsiteY14" fmla="*/ 1620134 h 1940756"/>
                <a:gd name="connsiteX15" fmla="*/ 529091 w 2351768"/>
                <a:gd name="connsiteY15" fmla="*/ 1750082 h 1940756"/>
                <a:gd name="connsiteX16" fmla="*/ 787413 w 2351768"/>
                <a:gd name="connsiteY16" fmla="*/ 1815010 h 1940756"/>
                <a:gd name="connsiteX17" fmla="*/ 903060 w 2351768"/>
                <a:gd name="connsiteY17" fmla="*/ 1841930 h 1940756"/>
                <a:gd name="connsiteX18" fmla="*/ 1086871 w 2351768"/>
                <a:gd name="connsiteY18" fmla="*/ 1851683 h 1940756"/>
                <a:gd name="connsiteX19" fmla="*/ 1184728 w 2351768"/>
                <a:gd name="connsiteY19" fmla="*/ 1858826 h 1940756"/>
                <a:gd name="connsiteX20" fmla="*/ 1197202 w 2351768"/>
                <a:gd name="connsiteY20" fmla="*/ 1863248 h 1940756"/>
                <a:gd name="connsiteX21" fmla="*/ 1153886 w 2351768"/>
                <a:gd name="connsiteY21" fmla="*/ 1857125 h 1940756"/>
                <a:gd name="connsiteX22" fmla="*/ 1272395 w 2351768"/>
                <a:gd name="connsiteY22" fmla="*/ 1863201 h 1940756"/>
                <a:gd name="connsiteX23" fmla="*/ 1313202 w 2351768"/>
                <a:gd name="connsiteY23" fmla="*/ 1940696 h 1940756"/>
                <a:gd name="connsiteX24" fmla="*/ 1360374 w 2351768"/>
                <a:gd name="connsiteY24" fmla="*/ 1850776 h 1940756"/>
                <a:gd name="connsiteX25" fmla="*/ 1368198 w 2351768"/>
                <a:gd name="connsiteY25" fmla="*/ 1848734 h 1940756"/>
                <a:gd name="connsiteX26" fmla="*/ 1437595 w 2351768"/>
                <a:gd name="connsiteY26" fmla="*/ 1836941 h 1940756"/>
                <a:gd name="connsiteX27" fmla="*/ 1546905 w 2351768"/>
                <a:gd name="connsiteY27" fmla="*/ 1827870 h 1940756"/>
                <a:gd name="connsiteX28" fmla="*/ 1673905 w 2351768"/>
                <a:gd name="connsiteY28" fmla="*/ 1811995 h 1940756"/>
                <a:gd name="connsiteX29" fmla="*/ 1746930 w 2351768"/>
                <a:gd name="connsiteY29" fmla="*/ 1794533 h 1940756"/>
                <a:gd name="connsiteX30" fmla="*/ 1797730 w 2351768"/>
                <a:gd name="connsiteY30" fmla="*/ 1688170 h 1940756"/>
                <a:gd name="connsiteX31" fmla="*/ 1800905 w 2351768"/>
                <a:gd name="connsiteY31" fmla="*/ 1456395 h 1940756"/>
                <a:gd name="connsiteX32" fmla="*/ 1788205 w 2351768"/>
                <a:gd name="connsiteY32" fmla="*/ 1062695 h 1940756"/>
                <a:gd name="connsiteX33" fmla="*/ 1724705 w 2351768"/>
                <a:gd name="connsiteY33" fmla="*/ 707095 h 1940756"/>
                <a:gd name="connsiteX34" fmla="*/ 1724705 w 2351768"/>
                <a:gd name="connsiteY34" fmla="*/ 656295 h 1940756"/>
                <a:gd name="connsiteX35" fmla="*/ 1839005 w 2351768"/>
                <a:gd name="connsiteY35" fmla="*/ 910295 h 1940756"/>
                <a:gd name="connsiteX36" fmla="*/ 1953305 w 2351768"/>
                <a:gd name="connsiteY36" fmla="*/ 1215095 h 1940756"/>
                <a:gd name="connsiteX37" fmla="*/ 2049348 w 2351768"/>
                <a:gd name="connsiteY37" fmla="*/ 1286533 h 1940756"/>
                <a:gd name="connsiteX38" fmla="*/ 2082685 w 2351768"/>
                <a:gd name="connsiteY38" fmla="*/ 1296852 h 1940756"/>
                <a:gd name="connsiteX39" fmla="*/ 2131105 w 2351768"/>
                <a:gd name="connsiteY39" fmla="*/ 1291295 h 1940756"/>
                <a:gd name="connsiteX40" fmla="*/ 2289855 w 2351768"/>
                <a:gd name="connsiteY40" fmla="*/ 1240495 h 1940756"/>
                <a:gd name="connsiteX41" fmla="*/ 2331130 w 2351768"/>
                <a:gd name="connsiteY41" fmla="*/ 1215095 h 1940756"/>
                <a:gd name="connsiteX42" fmla="*/ 2351768 w 2351768"/>
                <a:gd name="connsiteY42" fmla="*/ 1164295 h 1940756"/>
                <a:gd name="connsiteX43" fmla="*/ 2272393 w 2351768"/>
                <a:gd name="connsiteY43" fmla="*/ 903152 h 1940756"/>
                <a:gd name="connsiteX44" fmla="*/ 2042205 w 2351768"/>
                <a:gd name="connsiteY44" fmla="*/ 478495 h 1940756"/>
                <a:gd name="connsiteX45" fmla="*/ 1889805 w 2351768"/>
                <a:gd name="connsiteY45" fmla="*/ 262595 h 1940756"/>
                <a:gd name="connsiteX46" fmla="*/ 1737405 w 2351768"/>
                <a:gd name="connsiteY46" fmla="*/ 122895 h 1940756"/>
                <a:gd name="connsiteX47" fmla="*/ 1610405 w 2351768"/>
                <a:gd name="connsiteY47" fmla="*/ 84795 h 1940756"/>
                <a:gd name="connsiteX48" fmla="*/ 1419905 w 2351768"/>
                <a:gd name="connsiteY48" fmla="*/ 33995 h 1940756"/>
                <a:gd name="connsiteX49" fmla="*/ 1381805 w 2351768"/>
                <a:gd name="connsiteY49" fmla="*/ 33995 h 1940756"/>
                <a:gd name="connsiteX50" fmla="*/ 1267505 w 2351768"/>
                <a:gd name="connsiteY50" fmla="*/ 300695 h 1940756"/>
                <a:gd name="connsiteX51" fmla="*/ 1204005 w 2351768"/>
                <a:gd name="connsiteY51" fmla="*/ 440395 h 1940756"/>
                <a:gd name="connsiteX52" fmla="*/ 1102405 w 2351768"/>
                <a:gd name="connsiteY52" fmla="*/ 148295 h 1940756"/>
                <a:gd name="connsiteX53" fmla="*/ 1000805 w 2351768"/>
                <a:gd name="connsiteY53" fmla="*/ 8595 h 1940756"/>
                <a:gd name="connsiteX0" fmla="*/ 1000805 w 2351768"/>
                <a:gd name="connsiteY0" fmla="*/ 8595 h 1873965"/>
                <a:gd name="connsiteX1" fmla="*/ 848405 w 2351768"/>
                <a:gd name="connsiteY1" fmla="*/ 21295 h 1873965"/>
                <a:gd name="connsiteX2" fmla="*/ 657905 w 2351768"/>
                <a:gd name="connsiteY2" fmla="*/ 72095 h 1873965"/>
                <a:gd name="connsiteX3" fmla="*/ 480105 w 2351768"/>
                <a:gd name="connsiteY3" fmla="*/ 135595 h 1873965"/>
                <a:gd name="connsiteX4" fmla="*/ 302305 w 2351768"/>
                <a:gd name="connsiteY4" fmla="*/ 389595 h 1873965"/>
                <a:gd name="connsiteX5" fmla="*/ 137205 w 2351768"/>
                <a:gd name="connsiteY5" fmla="*/ 745195 h 1873965"/>
                <a:gd name="connsiteX6" fmla="*/ 48305 w 2351768"/>
                <a:gd name="connsiteY6" fmla="*/ 961095 h 1873965"/>
                <a:gd name="connsiteX7" fmla="*/ 3855 w 2351768"/>
                <a:gd name="connsiteY7" fmla="*/ 1127782 h 1873965"/>
                <a:gd name="connsiteX8" fmla="*/ 30843 w 2351768"/>
                <a:gd name="connsiteY8" fmla="*/ 1165882 h 1873965"/>
                <a:gd name="connsiteX9" fmla="*/ 245155 w 2351768"/>
                <a:gd name="connsiteY9" fmla="*/ 1264308 h 1873965"/>
                <a:gd name="connsiteX10" fmla="*/ 353105 w 2351768"/>
                <a:gd name="connsiteY10" fmla="*/ 1176995 h 1873965"/>
                <a:gd name="connsiteX11" fmla="*/ 581705 w 2351768"/>
                <a:gd name="connsiteY11" fmla="*/ 707095 h 1873965"/>
                <a:gd name="connsiteX12" fmla="*/ 619805 w 2351768"/>
                <a:gd name="connsiteY12" fmla="*/ 592795 h 1873965"/>
                <a:gd name="connsiteX13" fmla="*/ 467405 w 2351768"/>
                <a:gd name="connsiteY13" fmla="*/ 1338467 h 1873965"/>
                <a:gd name="connsiteX14" fmla="*/ 450623 w 2351768"/>
                <a:gd name="connsiteY14" fmla="*/ 1620134 h 1873965"/>
                <a:gd name="connsiteX15" fmla="*/ 529091 w 2351768"/>
                <a:gd name="connsiteY15" fmla="*/ 1750082 h 1873965"/>
                <a:gd name="connsiteX16" fmla="*/ 787413 w 2351768"/>
                <a:gd name="connsiteY16" fmla="*/ 1815010 h 1873965"/>
                <a:gd name="connsiteX17" fmla="*/ 903060 w 2351768"/>
                <a:gd name="connsiteY17" fmla="*/ 1841930 h 1873965"/>
                <a:gd name="connsiteX18" fmla="*/ 1086871 w 2351768"/>
                <a:gd name="connsiteY18" fmla="*/ 1851683 h 1873965"/>
                <a:gd name="connsiteX19" fmla="*/ 1184728 w 2351768"/>
                <a:gd name="connsiteY19" fmla="*/ 1858826 h 1873965"/>
                <a:gd name="connsiteX20" fmla="*/ 1197202 w 2351768"/>
                <a:gd name="connsiteY20" fmla="*/ 1863248 h 1873965"/>
                <a:gd name="connsiteX21" fmla="*/ 1153886 w 2351768"/>
                <a:gd name="connsiteY21" fmla="*/ 1857125 h 1873965"/>
                <a:gd name="connsiteX22" fmla="*/ 1272395 w 2351768"/>
                <a:gd name="connsiteY22" fmla="*/ 1863201 h 1873965"/>
                <a:gd name="connsiteX23" fmla="*/ 1313202 w 2351768"/>
                <a:gd name="connsiteY23" fmla="*/ 1854971 h 1873965"/>
                <a:gd name="connsiteX24" fmla="*/ 1360374 w 2351768"/>
                <a:gd name="connsiteY24" fmla="*/ 1850776 h 1873965"/>
                <a:gd name="connsiteX25" fmla="*/ 1368198 w 2351768"/>
                <a:gd name="connsiteY25" fmla="*/ 1848734 h 1873965"/>
                <a:gd name="connsiteX26" fmla="*/ 1437595 w 2351768"/>
                <a:gd name="connsiteY26" fmla="*/ 1836941 h 1873965"/>
                <a:gd name="connsiteX27" fmla="*/ 1546905 w 2351768"/>
                <a:gd name="connsiteY27" fmla="*/ 1827870 h 1873965"/>
                <a:gd name="connsiteX28" fmla="*/ 1673905 w 2351768"/>
                <a:gd name="connsiteY28" fmla="*/ 1811995 h 1873965"/>
                <a:gd name="connsiteX29" fmla="*/ 1746930 w 2351768"/>
                <a:gd name="connsiteY29" fmla="*/ 1794533 h 1873965"/>
                <a:gd name="connsiteX30" fmla="*/ 1797730 w 2351768"/>
                <a:gd name="connsiteY30" fmla="*/ 1688170 h 1873965"/>
                <a:gd name="connsiteX31" fmla="*/ 1800905 w 2351768"/>
                <a:gd name="connsiteY31" fmla="*/ 1456395 h 1873965"/>
                <a:gd name="connsiteX32" fmla="*/ 1788205 w 2351768"/>
                <a:gd name="connsiteY32" fmla="*/ 1062695 h 1873965"/>
                <a:gd name="connsiteX33" fmla="*/ 1724705 w 2351768"/>
                <a:gd name="connsiteY33" fmla="*/ 707095 h 1873965"/>
                <a:gd name="connsiteX34" fmla="*/ 1724705 w 2351768"/>
                <a:gd name="connsiteY34" fmla="*/ 656295 h 1873965"/>
                <a:gd name="connsiteX35" fmla="*/ 1839005 w 2351768"/>
                <a:gd name="connsiteY35" fmla="*/ 910295 h 1873965"/>
                <a:gd name="connsiteX36" fmla="*/ 1953305 w 2351768"/>
                <a:gd name="connsiteY36" fmla="*/ 1215095 h 1873965"/>
                <a:gd name="connsiteX37" fmla="*/ 2049348 w 2351768"/>
                <a:gd name="connsiteY37" fmla="*/ 1286533 h 1873965"/>
                <a:gd name="connsiteX38" fmla="*/ 2082685 w 2351768"/>
                <a:gd name="connsiteY38" fmla="*/ 1296852 h 1873965"/>
                <a:gd name="connsiteX39" fmla="*/ 2131105 w 2351768"/>
                <a:gd name="connsiteY39" fmla="*/ 1291295 h 1873965"/>
                <a:gd name="connsiteX40" fmla="*/ 2289855 w 2351768"/>
                <a:gd name="connsiteY40" fmla="*/ 1240495 h 1873965"/>
                <a:gd name="connsiteX41" fmla="*/ 2331130 w 2351768"/>
                <a:gd name="connsiteY41" fmla="*/ 1215095 h 1873965"/>
                <a:gd name="connsiteX42" fmla="*/ 2351768 w 2351768"/>
                <a:gd name="connsiteY42" fmla="*/ 1164295 h 1873965"/>
                <a:gd name="connsiteX43" fmla="*/ 2272393 w 2351768"/>
                <a:gd name="connsiteY43" fmla="*/ 903152 h 1873965"/>
                <a:gd name="connsiteX44" fmla="*/ 2042205 w 2351768"/>
                <a:gd name="connsiteY44" fmla="*/ 478495 h 1873965"/>
                <a:gd name="connsiteX45" fmla="*/ 1889805 w 2351768"/>
                <a:gd name="connsiteY45" fmla="*/ 262595 h 1873965"/>
                <a:gd name="connsiteX46" fmla="*/ 1737405 w 2351768"/>
                <a:gd name="connsiteY46" fmla="*/ 122895 h 1873965"/>
                <a:gd name="connsiteX47" fmla="*/ 1610405 w 2351768"/>
                <a:gd name="connsiteY47" fmla="*/ 84795 h 1873965"/>
                <a:gd name="connsiteX48" fmla="*/ 1419905 w 2351768"/>
                <a:gd name="connsiteY48" fmla="*/ 33995 h 1873965"/>
                <a:gd name="connsiteX49" fmla="*/ 1381805 w 2351768"/>
                <a:gd name="connsiteY49" fmla="*/ 33995 h 1873965"/>
                <a:gd name="connsiteX50" fmla="*/ 1267505 w 2351768"/>
                <a:gd name="connsiteY50" fmla="*/ 300695 h 1873965"/>
                <a:gd name="connsiteX51" fmla="*/ 1204005 w 2351768"/>
                <a:gd name="connsiteY51" fmla="*/ 440395 h 1873965"/>
                <a:gd name="connsiteX52" fmla="*/ 1102405 w 2351768"/>
                <a:gd name="connsiteY52" fmla="*/ 148295 h 1873965"/>
                <a:gd name="connsiteX53" fmla="*/ 1000805 w 2351768"/>
                <a:gd name="connsiteY53" fmla="*/ 8595 h 1873965"/>
                <a:gd name="connsiteX0" fmla="*/ 1000805 w 2351768"/>
                <a:gd name="connsiteY0" fmla="*/ 8595 h 1873965"/>
                <a:gd name="connsiteX1" fmla="*/ 848405 w 2351768"/>
                <a:gd name="connsiteY1" fmla="*/ 21295 h 1873965"/>
                <a:gd name="connsiteX2" fmla="*/ 657905 w 2351768"/>
                <a:gd name="connsiteY2" fmla="*/ 72095 h 1873965"/>
                <a:gd name="connsiteX3" fmla="*/ 480105 w 2351768"/>
                <a:gd name="connsiteY3" fmla="*/ 135595 h 1873965"/>
                <a:gd name="connsiteX4" fmla="*/ 302305 w 2351768"/>
                <a:gd name="connsiteY4" fmla="*/ 389595 h 1873965"/>
                <a:gd name="connsiteX5" fmla="*/ 137205 w 2351768"/>
                <a:gd name="connsiteY5" fmla="*/ 745195 h 1873965"/>
                <a:gd name="connsiteX6" fmla="*/ 48305 w 2351768"/>
                <a:gd name="connsiteY6" fmla="*/ 961095 h 1873965"/>
                <a:gd name="connsiteX7" fmla="*/ 3855 w 2351768"/>
                <a:gd name="connsiteY7" fmla="*/ 1127782 h 1873965"/>
                <a:gd name="connsiteX8" fmla="*/ 30843 w 2351768"/>
                <a:gd name="connsiteY8" fmla="*/ 1165882 h 1873965"/>
                <a:gd name="connsiteX9" fmla="*/ 245155 w 2351768"/>
                <a:gd name="connsiteY9" fmla="*/ 1264308 h 1873965"/>
                <a:gd name="connsiteX10" fmla="*/ 353105 w 2351768"/>
                <a:gd name="connsiteY10" fmla="*/ 1176995 h 1873965"/>
                <a:gd name="connsiteX11" fmla="*/ 581705 w 2351768"/>
                <a:gd name="connsiteY11" fmla="*/ 707095 h 1873965"/>
                <a:gd name="connsiteX12" fmla="*/ 619805 w 2351768"/>
                <a:gd name="connsiteY12" fmla="*/ 592795 h 1873965"/>
                <a:gd name="connsiteX13" fmla="*/ 467405 w 2351768"/>
                <a:gd name="connsiteY13" fmla="*/ 1338467 h 1873965"/>
                <a:gd name="connsiteX14" fmla="*/ 450623 w 2351768"/>
                <a:gd name="connsiteY14" fmla="*/ 1620134 h 1873965"/>
                <a:gd name="connsiteX15" fmla="*/ 529091 w 2351768"/>
                <a:gd name="connsiteY15" fmla="*/ 1750082 h 1873965"/>
                <a:gd name="connsiteX16" fmla="*/ 787413 w 2351768"/>
                <a:gd name="connsiteY16" fmla="*/ 1815010 h 1873965"/>
                <a:gd name="connsiteX17" fmla="*/ 903060 w 2351768"/>
                <a:gd name="connsiteY17" fmla="*/ 1841930 h 1873965"/>
                <a:gd name="connsiteX18" fmla="*/ 1086871 w 2351768"/>
                <a:gd name="connsiteY18" fmla="*/ 1851683 h 1873965"/>
                <a:gd name="connsiteX19" fmla="*/ 1184728 w 2351768"/>
                <a:gd name="connsiteY19" fmla="*/ 1858826 h 1873965"/>
                <a:gd name="connsiteX20" fmla="*/ 1197202 w 2351768"/>
                <a:gd name="connsiteY20" fmla="*/ 1863248 h 1873965"/>
                <a:gd name="connsiteX21" fmla="*/ 1153886 w 2351768"/>
                <a:gd name="connsiteY21" fmla="*/ 1857125 h 1873965"/>
                <a:gd name="connsiteX22" fmla="*/ 1246201 w 2351768"/>
                <a:gd name="connsiteY22" fmla="*/ 1863201 h 1873965"/>
                <a:gd name="connsiteX23" fmla="*/ 1313202 w 2351768"/>
                <a:gd name="connsiteY23" fmla="*/ 1854971 h 1873965"/>
                <a:gd name="connsiteX24" fmla="*/ 1360374 w 2351768"/>
                <a:gd name="connsiteY24" fmla="*/ 1850776 h 1873965"/>
                <a:gd name="connsiteX25" fmla="*/ 1368198 w 2351768"/>
                <a:gd name="connsiteY25" fmla="*/ 1848734 h 1873965"/>
                <a:gd name="connsiteX26" fmla="*/ 1437595 w 2351768"/>
                <a:gd name="connsiteY26" fmla="*/ 1836941 h 1873965"/>
                <a:gd name="connsiteX27" fmla="*/ 1546905 w 2351768"/>
                <a:gd name="connsiteY27" fmla="*/ 1827870 h 1873965"/>
                <a:gd name="connsiteX28" fmla="*/ 1673905 w 2351768"/>
                <a:gd name="connsiteY28" fmla="*/ 1811995 h 1873965"/>
                <a:gd name="connsiteX29" fmla="*/ 1746930 w 2351768"/>
                <a:gd name="connsiteY29" fmla="*/ 1794533 h 1873965"/>
                <a:gd name="connsiteX30" fmla="*/ 1797730 w 2351768"/>
                <a:gd name="connsiteY30" fmla="*/ 1688170 h 1873965"/>
                <a:gd name="connsiteX31" fmla="*/ 1800905 w 2351768"/>
                <a:gd name="connsiteY31" fmla="*/ 1456395 h 1873965"/>
                <a:gd name="connsiteX32" fmla="*/ 1788205 w 2351768"/>
                <a:gd name="connsiteY32" fmla="*/ 1062695 h 1873965"/>
                <a:gd name="connsiteX33" fmla="*/ 1724705 w 2351768"/>
                <a:gd name="connsiteY33" fmla="*/ 707095 h 1873965"/>
                <a:gd name="connsiteX34" fmla="*/ 1724705 w 2351768"/>
                <a:gd name="connsiteY34" fmla="*/ 656295 h 1873965"/>
                <a:gd name="connsiteX35" fmla="*/ 1839005 w 2351768"/>
                <a:gd name="connsiteY35" fmla="*/ 910295 h 1873965"/>
                <a:gd name="connsiteX36" fmla="*/ 1953305 w 2351768"/>
                <a:gd name="connsiteY36" fmla="*/ 1215095 h 1873965"/>
                <a:gd name="connsiteX37" fmla="*/ 2049348 w 2351768"/>
                <a:gd name="connsiteY37" fmla="*/ 1286533 h 1873965"/>
                <a:gd name="connsiteX38" fmla="*/ 2082685 w 2351768"/>
                <a:gd name="connsiteY38" fmla="*/ 1296852 h 1873965"/>
                <a:gd name="connsiteX39" fmla="*/ 2131105 w 2351768"/>
                <a:gd name="connsiteY39" fmla="*/ 1291295 h 1873965"/>
                <a:gd name="connsiteX40" fmla="*/ 2289855 w 2351768"/>
                <a:gd name="connsiteY40" fmla="*/ 1240495 h 1873965"/>
                <a:gd name="connsiteX41" fmla="*/ 2331130 w 2351768"/>
                <a:gd name="connsiteY41" fmla="*/ 1215095 h 1873965"/>
                <a:gd name="connsiteX42" fmla="*/ 2351768 w 2351768"/>
                <a:gd name="connsiteY42" fmla="*/ 1164295 h 1873965"/>
                <a:gd name="connsiteX43" fmla="*/ 2272393 w 2351768"/>
                <a:gd name="connsiteY43" fmla="*/ 903152 h 1873965"/>
                <a:gd name="connsiteX44" fmla="*/ 2042205 w 2351768"/>
                <a:gd name="connsiteY44" fmla="*/ 478495 h 1873965"/>
                <a:gd name="connsiteX45" fmla="*/ 1889805 w 2351768"/>
                <a:gd name="connsiteY45" fmla="*/ 262595 h 1873965"/>
                <a:gd name="connsiteX46" fmla="*/ 1737405 w 2351768"/>
                <a:gd name="connsiteY46" fmla="*/ 122895 h 1873965"/>
                <a:gd name="connsiteX47" fmla="*/ 1610405 w 2351768"/>
                <a:gd name="connsiteY47" fmla="*/ 84795 h 1873965"/>
                <a:gd name="connsiteX48" fmla="*/ 1419905 w 2351768"/>
                <a:gd name="connsiteY48" fmla="*/ 33995 h 1873965"/>
                <a:gd name="connsiteX49" fmla="*/ 1381805 w 2351768"/>
                <a:gd name="connsiteY49" fmla="*/ 33995 h 1873965"/>
                <a:gd name="connsiteX50" fmla="*/ 1267505 w 2351768"/>
                <a:gd name="connsiteY50" fmla="*/ 300695 h 1873965"/>
                <a:gd name="connsiteX51" fmla="*/ 1204005 w 2351768"/>
                <a:gd name="connsiteY51" fmla="*/ 440395 h 1873965"/>
                <a:gd name="connsiteX52" fmla="*/ 1102405 w 2351768"/>
                <a:gd name="connsiteY52" fmla="*/ 148295 h 1873965"/>
                <a:gd name="connsiteX53" fmla="*/ 1000805 w 2351768"/>
                <a:gd name="connsiteY53" fmla="*/ 8595 h 1873965"/>
                <a:gd name="connsiteX0" fmla="*/ 1000805 w 2351768"/>
                <a:gd name="connsiteY0" fmla="*/ 8595 h 1866789"/>
                <a:gd name="connsiteX1" fmla="*/ 848405 w 2351768"/>
                <a:gd name="connsiteY1" fmla="*/ 21295 h 1866789"/>
                <a:gd name="connsiteX2" fmla="*/ 657905 w 2351768"/>
                <a:gd name="connsiteY2" fmla="*/ 72095 h 1866789"/>
                <a:gd name="connsiteX3" fmla="*/ 480105 w 2351768"/>
                <a:gd name="connsiteY3" fmla="*/ 135595 h 1866789"/>
                <a:gd name="connsiteX4" fmla="*/ 302305 w 2351768"/>
                <a:gd name="connsiteY4" fmla="*/ 389595 h 1866789"/>
                <a:gd name="connsiteX5" fmla="*/ 137205 w 2351768"/>
                <a:gd name="connsiteY5" fmla="*/ 745195 h 1866789"/>
                <a:gd name="connsiteX6" fmla="*/ 48305 w 2351768"/>
                <a:gd name="connsiteY6" fmla="*/ 961095 h 1866789"/>
                <a:gd name="connsiteX7" fmla="*/ 3855 w 2351768"/>
                <a:gd name="connsiteY7" fmla="*/ 1127782 h 1866789"/>
                <a:gd name="connsiteX8" fmla="*/ 30843 w 2351768"/>
                <a:gd name="connsiteY8" fmla="*/ 1165882 h 1866789"/>
                <a:gd name="connsiteX9" fmla="*/ 245155 w 2351768"/>
                <a:gd name="connsiteY9" fmla="*/ 1264308 h 1866789"/>
                <a:gd name="connsiteX10" fmla="*/ 353105 w 2351768"/>
                <a:gd name="connsiteY10" fmla="*/ 1176995 h 1866789"/>
                <a:gd name="connsiteX11" fmla="*/ 581705 w 2351768"/>
                <a:gd name="connsiteY11" fmla="*/ 707095 h 1866789"/>
                <a:gd name="connsiteX12" fmla="*/ 619805 w 2351768"/>
                <a:gd name="connsiteY12" fmla="*/ 592795 h 1866789"/>
                <a:gd name="connsiteX13" fmla="*/ 467405 w 2351768"/>
                <a:gd name="connsiteY13" fmla="*/ 1338467 h 1866789"/>
                <a:gd name="connsiteX14" fmla="*/ 450623 w 2351768"/>
                <a:gd name="connsiteY14" fmla="*/ 1620134 h 1866789"/>
                <a:gd name="connsiteX15" fmla="*/ 529091 w 2351768"/>
                <a:gd name="connsiteY15" fmla="*/ 1750082 h 1866789"/>
                <a:gd name="connsiteX16" fmla="*/ 787413 w 2351768"/>
                <a:gd name="connsiteY16" fmla="*/ 1815010 h 1866789"/>
                <a:gd name="connsiteX17" fmla="*/ 903060 w 2351768"/>
                <a:gd name="connsiteY17" fmla="*/ 1841930 h 1866789"/>
                <a:gd name="connsiteX18" fmla="*/ 1086871 w 2351768"/>
                <a:gd name="connsiteY18" fmla="*/ 1851683 h 1866789"/>
                <a:gd name="connsiteX19" fmla="*/ 1184728 w 2351768"/>
                <a:gd name="connsiteY19" fmla="*/ 1858826 h 1866789"/>
                <a:gd name="connsiteX20" fmla="*/ 1197202 w 2351768"/>
                <a:gd name="connsiteY20" fmla="*/ 1863248 h 1866789"/>
                <a:gd name="connsiteX21" fmla="*/ 1153886 w 2351768"/>
                <a:gd name="connsiteY21" fmla="*/ 1857125 h 1866789"/>
                <a:gd name="connsiteX22" fmla="*/ 1246201 w 2351768"/>
                <a:gd name="connsiteY22" fmla="*/ 1863201 h 1866789"/>
                <a:gd name="connsiteX23" fmla="*/ 1313202 w 2351768"/>
                <a:gd name="connsiteY23" fmla="*/ 1854971 h 1866789"/>
                <a:gd name="connsiteX24" fmla="*/ 1360374 w 2351768"/>
                <a:gd name="connsiteY24" fmla="*/ 1850776 h 1866789"/>
                <a:gd name="connsiteX25" fmla="*/ 1368198 w 2351768"/>
                <a:gd name="connsiteY25" fmla="*/ 1848734 h 1866789"/>
                <a:gd name="connsiteX26" fmla="*/ 1437595 w 2351768"/>
                <a:gd name="connsiteY26" fmla="*/ 1836941 h 1866789"/>
                <a:gd name="connsiteX27" fmla="*/ 1546905 w 2351768"/>
                <a:gd name="connsiteY27" fmla="*/ 1827870 h 1866789"/>
                <a:gd name="connsiteX28" fmla="*/ 1673905 w 2351768"/>
                <a:gd name="connsiteY28" fmla="*/ 1811995 h 1866789"/>
                <a:gd name="connsiteX29" fmla="*/ 1746930 w 2351768"/>
                <a:gd name="connsiteY29" fmla="*/ 1794533 h 1866789"/>
                <a:gd name="connsiteX30" fmla="*/ 1797730 w 2351768"/>
                <a:gd name="connsiteY30" fmla="*/ 1688170 h 1866789"/>
                <a:gd name="connsiteX31" fmla="*/ 1800905 w 2351768"/>
                <a:gd name="connsiteY31" fmla="*/ 1456395 h 1866789"/>
                <a:gd name="connsiteX32" fmla="*/ 1788205 w 2351768"/>
                <a:gd name="connsiteY32" fmla="*/ 1062695 h 1866789"/>
                <a:gd name="connsiteX33" fmla="*/ 1724705 w 2351768"/>
                <a:gd name="connsiteY33" fmla="*/ 707095 h 1866789"/>
                <a:gd name="connsiteX34" fmla="*/ 1724705 w 2351768"/>
                <a:gd name="connsiteY34" fmla="*/ 656295 h 1866789"/>
                <a:gd name="connsiteX35" fmla="*/ 1839005 w 2351768"/>
                <a:gd name="connsiteY35" fmla="*/ 910295 h 1866789"/>
                <a:gd name="connsiteX36" fmla="*/ 1953305 w 2351768"/>
                <a:gd name="connsiteY36" fmla="*/ 1215095 h 1866789"/>
                <a:gd name="connsiteX37" fmla="*/ 2049348 w 2351768"/>
                <a:gd name="connsiteY37" fmla="*/ 1286533 h 1866789"/>
                <a:gd name="connsiteX38" fmla="*/ 2082685 w 2351768"/>
                <a:gd name="connsiteY38" fmla="*/ 1296852 h 1866789"/>
                <a:gd name="connsiteX39" fmla="*/ 2131105 w 2351768"/>
                <a:gd name="connsiteY39" fmla="*/ 1291295 h 1866789"/>
                <a:gd name="connsiteX40" fmla="*/ 2289855 w 2351768"/>
                <a:gd name="connsiteY40" fmla="*/ 1240495 h 1866789"/>
                <a:gd name="connsiteX41" fmla="*/ 2331130 w 2351768"/>
                <a:gd name="connsiteY41" fmla="*/ 1215095 h 1866789"/>
                <a:gd name="connsiteX42" fmla="*/ 2351768 w 2351768"/>
                <a:gd name="connsiteY42" fmla="*/ 1164295 h 1866789"/>
                <a:gd name="connsiteX43" fmla="*/ 2272393 w 2351768"/>
                <a:gd name="connsiteY43" fmla="*/ 903152 h 1866789"/>
                <a:gd name="connsiteX44" fmla="*/ 2042205 w 2351768"/>
                <a:gd name="connsiteY44" fmla="*/ 478495 h 1866789"/>
                <a:gd name="connsiteX45" fmla="*/ 1889805 w 2351768"/>
                <a:gd name="connsiteY45" fmla="*/ 262595 h 1866789"/>
                <a:gd name="connsiteX46" fmla="*/ 1737405 w 2351768"/>
                <a:gd name="connsiteY46" fmla="*/ 122895 h 1866789"/>
                <a:gd name="connsiteX47" fmla="*/ 1610405 w 2351768"/>
                <a:gd name="connsiteY47" fmla="*/ 84795 h 1866789"/>
                <a:gd name="connsiteX48" fmla="*/ 1419905 w 2351768"/>
                <a:gd name="connsiteY48" fmla="*/ 33995 h 1866789"/>
                <a:gd name="connsiteX49" fmla="*/ 1381805 w 2351768"/>
                <a:gd name="connsiteY49" fmla="*/ 33995 h 1866789"/>
                <a:gd name="connsiteX50" fmla="*/ 1267505 w 2351768"/>
                <a:gd name="connsiteY50" fmla="*/ 300695 h 1866789"/>
                <a:gd name="connsiteX51" fmla="*/ 1204005 w 2351768"/>
                <a:gd name="connsiteY51" fmla="*/ 440395 h 1866789"/>
                <a:gd name="connsiteX52" fmla="*/ 1102405 w 2351768"/>
                <a:gd name="connsiteY52" fmla="*/ 148295 h 1866789"/>
                <a:gd name="connsiteX53" fmla="*/ 1000805 w 2351768"/>
                <a:gd name="connsiteY53" fmla="*/ 8595 h 1866789"/>
                <a:gd name="connsiteX0" fmla="*/ 1000805 w 2351768"/>
                <a:gd name="connsiteY0" fmla="*/ 8595 h 1863356"/>
                <a:gd name="connsiteX1" fmla="*/ 848405 w 2351768"/>
                <a:gd name="connsiteY1" fmla="*/ 21295 h 1863356"/>
                <a:gd name="connsiteX2" fmla="*/ 657905 w 2351768"/>
                <a:gd name="connsiteY2" fmla="*/ 72095 h 1863356"/>
                <a:gd name="connsiteX3" fmla="*/ 480105 w 2351768"/>
                <a:gd name="connsiteY3" fmla="*/ 135595 h 1863356"/>
                <a:gd name="connsiteX4" fmla="*/ 302305 w 2351768"/>
                <a:gd name="connsiteY4" fmla="*/ 389595 h 1863356"/>
                <a:gd name="connsiteX5" fmla="*/ 137205 w 2351768"/>
                <a:gd name="connsiteY5" fmla="*/ 745195 h 1863356"/>
                <a:gd name="connsiteX6" fmla="*/ 48305 w 2351768"/>
                <a:gd name="connsiteY6" fmla="*/ 961095 h 1863356"/>
                <a:gd name="connsiteX7" fmla="*/ 3855 w 2351768"/>
                <a:gd name="connsiteY7" fmla="*/ 1127782 h 1863356"/>
                <a:gd name="connsiteX8" fmla="*/ 30843 w 2351768"/>
                <a:gd name="connsiteY8" fmla="*/ 1165882 h 1863356"/>
                <a:gd name="connsiteX9" fmla="*/ 245155 w 2351768"/>
                <a:gd name="connsiteY9" fmla="*/ 1264308 h 1863356"/>
                <a:gd name="connsiteX10" fmla="*/ 353105 w 2351768"/>
                <a:gd name="connsiteY10" fmla="*/ 1176995 h 1863356"/>
                <a:gd name="connsiteX11" fmla="*/ 581705 w 2351768"/>
                <a:gd name="connsiteY11" fmla="*/ 707095 h 1863356"/>
                <a:gd name="connsiteX12" fmla="*/ 619805 w 2351768"/>
                <a:gd name="connsiteY12" fmla="*/ 592795 h 1863356"/>
                <a:gd name="connsiteX13" fmla="*/ 467405 w 2351768"/>
                <a:gd name="connsiteY13" fmla="*/ 1338467 h 1863356"/>
                <a:gd name="connsiteX14" fmla="*/ 450623 w 2351768"/>
                <a:gd name="connsiteY14" fmla="*/ 1620134 h 1863356"/>
                <a:gd name="connsiteX15" fmla="*/ 529091 w 2351768"/>
                <a:gd name="connsiteY15" fmla="*/ 1750082 h 1863356"/>
                <a:gd name="connsiteX16" fmla="*/ 787413 w 2351768"/>
                <a:gd name="connsiteY16" fmla="*/ 1815010 h 1863356"/>
                <a:gd name="connsiteX17" fmla="*/ 903060 w 2351768"/>
                <a:gd name="connsiteY17" fmla="*/ 1841930 h 1863356"/>
                <a:gd name="connsiteX18" fmla="*/ 1086871 w 2351768"/>
                <a:gd name="connsiteY18" fmla="*/ 1851683 h 1863356"/>
                <a:gd name="connsiteX19" fmla="*/ 1184728 w 2351768"/>
                <a:gd name="connsiteY19" fmla="*/ 1858826 h 1863356"/>
                <a:gd name="connsiteX20" fmla="*/ 1197202 w 2351768"/>
                <a:gd name="connsiteY20" fmla="*/ 1863248 h 1863356"/>
                <a:gd name="connsiteX21" fmla="*/ 1153886 w 2351768"/>
                <a:gd name="connsiteY21" fmla="*/ 1857125 h 1863356"/>
                <a:gd name="connsiteX22" fmla="*/ 1246201 w 2351768"/>
                <a:gd name="connsiteY22" fmla="*/ 1863201 h 1863356"/>
                <a:gd name="connsiteX23" fmla="*/ 1313202 w 2351768"/>
                <a:gd name="connsiteY23" fmla="*/ 1854971 h 1863356"/>
                <a:gd name="connsiteX24" fmla="*/ 1360374 w 2351768"/>
                <a:gd name="connsiteY24" fmla="*/ 1850776 h 1863356"/>
                <a:gd name="connsiteX25" fmla="*/ 1368198 w 2351768"/>
                <a:gd name="connsiteY25" fmla="*/ 1848734 h 1863356"/>
                <a:gd name="connsiteX26" fmla="*/ 1437595 w 2351768"/>
                <a:gd name="connsiteY26" fmla="*/ 1836941 h 1863356"/>
                <a:gd name="connsiteX27" fmla="*/ 1546905 w 2351768"/>
                <a:gd name="connsiteY27" fmla="*/ 1827870 h 1863356"/>
                <a:gd name="connsiteX28" fmla="*/ 1673905 w 2351768"/>
                <a:gd name="connsiteY28" fmla="*/ 1811995 h 1863356"/>
                <a:gd name="connsiteX29" fmla="*/ 1746930 w 2351768"/>
                <a:gd name="connsiteY29" fmla="*/ 1794533 h 1863356"/>
                <a:gd name="connsiteX30" fmla="*/ 1797730 w 2351768"/>
                <a:gd name="connsiteY30" fmla="*/ 1688170 h 1863356"/>
                <a:gd name="connsiteX31" fmla="*/ 1800905 w 2351768"/>
                <a:gd name="connsiteY31" fmla="*/ 1456395 h 1863356"/>
                <a:gd name="connsiteX32" fmla="*/ 1788205 w 2351768"/>
                <a:gd name="connsiteY32" fmla="*/ 1062695 h 1863356"/>
                <a:gd name="connsiteX33" fmla="*/ 1724705 w 2351768"/>
                <a:gd name="connsiteY33" fmla="*/ 707095 h 1863356"/>
                <a:gd name="connsiteX34" fmla="*/ 1724705 w 2351768"/>
                <a:gd name="connsiteY34" fmla="*/ 656295 h 1863356"/>
                <a:gd name="connsiteX35" fmla="*/ 1839005 w 2351768"/>
                <a:gd name="connsiteY35" fmla="*/ 910295 h 1863356"/>
                <a:gd name="connsiteX36" fmla="*/ 1953305 w 2351768"/>
                <a:gd name="connsiteY36" fmla="*/ 1215095 h 1863356"/>
                <a:gd name="connsiteX37" fmla="*/ 2049348 w 2351768"/>
                <a:gd name="connsiteY37" fmla="*/ 1286533 h 1863356"/>
                <a:gd name="connsiteX38" fmla="*/ 2082685 w 2351768"/>
                <a:gd name="connsiteY38" fmla="*/ 1296852 h 1863356"/>
                <a:gd name="connsiteX39" fmla="*/ 2131105 w 2351768"/>
                <a:gd name="connsiteY39" fmla="*/ 1291295 h 1863356"/>
                <a:gd name="connsiteX40" fmla="*/ 2289855 w 2351768"/>
                <a:gd name="connsiteY40" fmla="*/ 1240495 h 1863356"/>
                <a:gd name="connsiteX41" fmla="*/ 2331130 w 2351768"/>
                <a:gd name="connsiteY41" fmla="*/ 1215095 h 1863356"/>
                <a:gd name="connsiteX42" fmla="*/ 2351768 w 2351768"/>
                <a:gd name="connsiteY42" fmla="*/ 1164295 h 1863356"/>
                <a:gd name="connsiteX43" fmla="*/ 2272393 w 2351768"/>
                <a:gd name="connsiteY43" fmla="*/ 903152 h 1863356"/>
                <a:gd name="connsiteX44" fmla="*/ 2042205 w 2351768"/>
                <a:gd name="connsiteY44" fmla="*/ 478495 h 1863356"/>
                <a:gd name="connsiteX45" fmla="*/ 1889805 w 2351768"/>
                <a:gd name="connsiteY45" fmla="*/ 262595 h 1863356"/>
                <a:gd name="connsiteX46" fmla="*/ 1737405 w 2351768"/>
                <a:gd name="connsiteY46" fmla="*/ 122895 h 1863356"/>
                <a:gd name="connsiteX47" fmla="*/ 1610405 w 2351768"/>
                <a:gd name="connsiteY47" fmla="*/ 84795 h 1863356"/>
                <a:gd name="connsiteX48" fmla="*/ 1419905 w 2351768"/>
                <a:gd name="connsiteY48" fmla="*/ 33995 h 1863356"/>
                <a:gd name="connsiteX49" fmla="*/ 1381805 w 2351768"/>
                <a:gd name="connsiteY49" fmla="*/ 33995 h 1863356"/>
                <a:gd name="connsiteX50" fmla="*/ 1267505 w 2351768"/>
                <a:gd name="connsiteY50" fmla="*/ 300695 h 1863356"/>
                <a:gd name="connsiteX51" fmla="*/ 1204005 w 2351768"/>
                <a:gd name="connsiteY51" fmla="*/ 440395 h 1863356"/>
                <a:gd name="connsiteX52" fmla="*/ 1102405 w 2351768"/>
                <a:gd name="connsiteY52" fmla="*/ 148295 h 1863356"/>
                <a:gd name="connsiteX53" fmla="*/ 1000805 w 2351768"/>
                <a:gd name="connsiteY53" fmla="*/ 8595 h 1863356"/>
                <a:gd name="connsiteX0" fmla="*/ 1000805 w 2351768"/>
                <a:gd name="connsiteY0" fmla="*/ 8595 h 1863356"/>
                <a:gd name="connsiteX1" fmla="*/ 848405 w 2351768"/>
                <a:gd name="connsiteY1" fmla="*/ 21295 h 1863356"/>
                <a:gd name="connsiteX2" fmla="*/ 657905 w 2351768"/>
                <a:gd name="connsiteY2" fmla="*/ 72095 h 1863356"/>
                <a:gd name="connsiteX3" fmla="*/ 480105 w 2351768"/>
                <a:gd name="connsiteY3" fmla="*/ 135595 h 1863356"/>
                <a:gd name="connsiteX4" fmla="*/ 302305 w 2351768"/>
                <a:gd name="connsiteY4" fmla="*/ 389595 h 1863356"/>
                <a:gd name="connsiteX5" fmla="*/ 137205 w 2351768"/>
                <a:gd name="connsiteY5" fmla="*/ 745195 h 1863356"/>
                <a:gd name="connsiteX6" fmla="*/ 48305 w 2351768"/>
                <a:gd name="connsiteY6" fmla="*/ 961095 h 1863356"/>
                <a:gd name="connsiteX7" fmla="*/ 3855 w 2351768"/>
                <a:gd name="connsiteY7" fmla="*/ 1127782 h 1863356"/>
                <a:gd name="connsiteX8" fmla="*/ 30843 w 2351768"/>
                <a:gd name="connsiteY8" fmla="*/ 1165882 h 1863356"/>
                <a:gd name="connsiteX9" fmla="*/ 245155 w 2351768"/>
                <a:gd name="connsiteY9" fmla="*/ 1264308 h 1863356"/>
                <a:gd name="connsiteX10" fmla="*/ 353105 w 2351768"/>
                <a:gd name="connsiteY10" fmla="*/ 1176995 h 1863356"/>
                <a:gd name="connsiteX11" fmla="*/ 581705 w 2351768"/>
                <a:gd name="connsiteY11" fmla="*/ 707095 h 1863356"/>
                <a:gd name="connsiteX12" fmla="*/ 619805 w 2351768"/>
                <a:gd name="connsiteY12" fmla="*/ 592795 h 1863356"/>
                <a:gd name="connsiteX13" fmla="*/ 467405 w 2351768"/>
                <a:gd name="connsiteY13" fmla="*/ 1338467 h 1863356"/>
                <a:gd name="connsiteX14" fmla="*/ 450623 w 2351768"/>
                <a:gd name="connsiteY14" fmla="*/ 1620134 h 1863356"/>
                <a:gd name="connsiteX15" fmla="*/ 529091 w 2351768"/>
                <a:gd name="connsiteY15" fmla="*/ 1750082 h 1863356"/>
                <a:gd name="connsiteX16" fmla="*/ 787413 w 2351768"/>
                <a:gd name="connsiteY16" fmla="*/ 1815010 h 1863356"/>
                <a:gd name="connsiteX17" fmla="*/ 903060 w 2351768"/>
                <a:gd name="connsiteY17" fmla="*/ 1841930 h 1863356"/>
                <a:gd name="connsiteX18" fmla="*/ 1086871 w 2351768"/>
                <a:gd name="connsiteY18" fmla="*/ 1851683 h 1863356"/>
                <a:gd name="connsiteX19" fmla="*/ 1184728 w 2351768"/>
                <a:gd name="connsiteY19" fmla="*/ 1858826 h 1863356"/>
                <a:gd name="connsiteX20" fmla="*/ 1197202 w 2351768"/>
                <a:gd name="connsiteY20" fmla="*/ 1863248 h 1863356"/>
                <a:gd name="connsiteX21" fmla="*/ 1153886 w 2351768"/>
                <a:gd name="connsiteY21" fmla="*/ 1857125 h 1863356"/>
                <a:gd name="connsiteX22" fmla="*/ 1246201 w 2351768"/>
                <a:gd name="connsiteY22" fmla="*/ 1863201 h 1863356"/>
                <a:gd name="connsiteX23" fmla="*/ 1313202 w 2351768"/>
                <a:gd name="connsiteY23" fmla="*/ 1854971 h 1863356"/>
                <a:gd name="connsiteX24" fmla="*/ 1360374 w 2351768"/>
                <a:gd name="connsiteY24" fmla="*/ 1850776 h 1863356"/>
                <a:gd name="connsiteX25" fmla="*/ 1368198 w 2351768"/>
                <a:gd name="connsiteY25" fmla="*/ 1848734 h 1863356"/>
                <a:gd name="connsiteX26" fmla="*/ 1437595 w 2351768"/>
                <a:gd name="connsiteY26" fmla="*/ 1836941 h 1863356"/>
                <a:gd name="connsiteX27" fmla="*/ 1546905 w 2351768"/>
                <a:gd name="connsiteY27" fmla="*/ 1827870 h 1863356"/>
                <a:gd name="connsiteX28" fmla="*/ 1673905 w 2351768"/>
                <a:gd name="connsiteY28" fmla="*/ 1811995 h 1863356"/>
                <a:gd name="connsiteX29" fmla="*/ 1746930 w 2351768"/>
                <a:gd name="connsiteY29" fmla="*/ 1794533 h 1863356"/>
                <a:gd name="connsiteX30" fmla="*/ 1797730 w 2351768"/>
                <a:gd name="connsiteY30" fmla="*/ 1688170 h 1863356"/>
                <a:gd name="connsiteX31" fmla="*/ 1800905 w 2351768"/>
                <a:gd name="connsiteY31" fmla="*/ 1456395 h 1863356"/>
                <a:gd name="connsiteX32" fmla="*/ 1788205 w 2351768"/>
                <a:gd name="connsiteY32" fmla="*/ 1062695 h 1863356"/>
                <a:gd name="connsiteX33" fmla="*/ 1724705 w 2351768"/>
                <a:gd name="connsiteY33" fmla="*/ 707095 h 1863356"/>
                <a:gd name="connsiteX34" fmla="*/ 1724705 w 2351768"/>
                <a:gd name="connsiteY34" fmla="*/ 656295 h 1863356"/>
                <a:gd name="connsiteX35" fmla="*/ 1839005 w 2351768"/>
                <a:gd name="connsiteY35" fmla="*/ 910295 h 1863356"/>
                <a:gd name="connsiteX36" fmla="*/ 1953305 w 2351768"/>
                <a:gd name="connsiteY36" fmla="*/ 1215095 h 1863356"/>
                <a:gd name="connsiteX37" fmla="*/ 2049348 w 2351768"/>
                <a:gd name="connsiteY37" fmla="*/ 1315108 h 1863356"/>
                <a:gd name="connsiteX38" fmla="*/ 2082685 w 2351768"/>
                <a:gd name="connsiteY38" fmla="*/ 1296852 h 1863356"/>
                <a:gd name="connsiteX39" fmla="*/ 2131105 w 2351768"/>
                <a:gd name="connsiteY39" fmla="*/ 1291295 h 1863356"/>
                <a:gd name="connsiteX40" fmla="*/ 2289855 w 2351768"/>
                <a:gd name="connsiteY40" fmla="*/ 1240495 h 1863356"/>
                <a:gd name="connsiteX41" fmla="*/ 2331130 w 2351768"/>
                <a:gd name="connsiteY41" fmla="*/ 1215095 h 1863356"/>
                <a:gd name="connsiteX42" fmla="*/ 2351768 w 2351768"/>
                <a:gd name="connsiteY42" fmla="*/ 1164295 h 1863356"/>
                <a:gd name="connsiteX43" fmla="*/ 2272393 w 2351768"/>
                <a:gd name="connsiteY43" fmla="*/ 903152 h 1863356"/>
                <a:gd name="connsiteX44" fmla="*/ 2042205 w 2351768"/>
                <a:gd name="connsiteY44" fmla="*/ 478495 h 1863356"/>
                <a:gd name="connsiteX45" fmla="*/ 1889805 w 2351768"/>
                <a:gd name="connsiteY45" fmla="*/ 262595 h 1863356"/>
                <a:gd name="connsiteX46" fmla="*/ 1737405 w 2351768"/>
                <a:gd name="connsiteY46" fmla="*/ 122895 h 1863356"/>
                <a:gd name="connsiteX47" fmla="*/ 1610405 w 2351768"/>
                <a:gd name="connsiteY47" fmla="*/ 84795 h 1863356"/>
                <a:gd name="connsiteX48" fmla="*/ 1419905 w 2351768"/>
                <a:gd name="connsiteY48" fmla="*/ 33995 h 1863356"/>
                <a:gd name="connsiteX49" fmla="*/ 1381805 w 2351768"/>
                <a:gd name="connsiteY49" fmla="*/ 33995 h 1863356"/>
                <a:gd name="connsiteX50" fmla="*/ 1267505 w 2351768"/>
                <a:gd name="connsiteY50" fmla="*/ 300695 h 1863356"/>
                <a:gd name="connsiteX51" fmla="*/ 1204005 w 2351768"/>
                <a:gd name="connsiteY51" fmla="*/ 440395 h 1863356"/>
                <a:gd name="connsiteX52" fmla="*/ 1102405 w 2351768"/>
                <a:gd name="connsiteY52" fmla="*/ 148295 h 1863356"/>
                <a:gd name="connsiteX53" fmla="*/ 1000805 w 2351768"/>
                <a:gd name="connsiteY53" fmla="*/ 8595 h 1863356"/>
                <a:gd name="connsiteX0" fmla="*/ 1000805 w 2351768"/>
                <a:gd name="connsiteY0" fmla="*/ 8595 h 1863356"/>
                <a:gd name="connsiteX1" fmla="*/ 848405 w 2351768"/>
                <a:gd name="connsiteY1" fmla="*/ 21295 h 1863356"/>
                <a:gd name="connsiteX2" fmla="*/ 657905 w 2351768"/>
                <a:gd name="connsiteY2" fmla="*/ 72095 h 1863356"/>
                <a:gd name="connsiteX3" fmla="*/ 480105 w 2351768"/>
                <a:gd name="connsiteY3" fmla="*/ 135595 h 1863356"/>
                <a:gd name="connsiteX4" fmla="*/ 302305 w 2351768"/>
                <a:gd name="connsiteY4" fmla="*/ 389595 h 1863356"/>
                <a:gd name="connsiteX5" fmla="*/ 137205 w 2351768"/>
                <a:gd name="connsiteY5" fmla="*/ 745195 h 1863356"/>
                <a:gd name="connsiteX6" fmla="*/ 48305 w 2351768"/>
                <a:gd name="connsiteY6" fmla="*/ 961095 h 1863356"/>
                <a:gd name="connsiteX7" fmla="*/ 3855 w 2351768"/>
                <a:gd name="connsiteY7" fmla="*/ 1127782 h 1863356"/>
                <a:gd name="connsiteX8" fmla="*/ 30843 w 2351768"/>
                <a:gd name="connsiteY8" fmla="*/ 1165882 h 1863356"/>
                <a:gd name="connsiteX9" fmla="*/ 245155 w 2351768"/>
                <a:gd name="connsiteY9" fmla="*/ 1264308 h 1863356"/>
                <a:gd name="connsiteX10" fmla="*/ 353105 w 2351768"/>
                <a:gd name="connsiteY10" fmla="*/ 1176995 h 1863356"/>
                <a:gd name="connsiteX11" fmla="*/ 581705 w 2351768"/>
                <a:gd name="connsiteY11" fmla="*/ 707095 h 1863356"/>
                <a:gd name="connsiteX12" fmla="*/ 619805 w 2351768"/>
                <a:gd name="connsiteY12" fmla="*/ 592795 h 1863356"/>
                <a:gd name="connsiteX13" fmla="*/ 467405 w 2351768"/>
                <a:gd name="connsiteY13" fmla="*/ 1338467 h 1863356"/>
                <a:gd name="connsiteX14" fmla="*/ 450623 w 2351768"/>
                <a:gd name="connsiteY14" fmla="*/ 1620134 h 1863356"/>
                <a:gd name="connsiteX15" fmla="*/ 529091 w 2351768"/>
                <a:gd name="connsiteY15" fmla="*/ 1750082 h 1863356"/>
                <a:gd name="connsiteX16" fmla="*/ 787413 w 2351768"/>
                <a:gd name="connsiteY16" fmla="*/ 1815010 h 1863356"/>
                <a:gd name="connsiteX17" fmla="*/ 903060 w 2351768"/>
                <a:gd name="connsiteY17" fmla="*/ 1841930 h 1863356"/>
                <a:gd name="connsiteX18" fmla="*/ 1086871 w 2351768"/>
                <a:gd name="connsiteY18" fmla="*/ 1851683 h 1863356"/>
                <a:gd name="connsiteX19" fmla="*/ 1184728 w 2351768"/>
                <a:gd name="connsiteY19" fmla="*/ 1858826 h 1863356"/>
                <a:gd name="connsiteX20" fmla="*/ 1197202 w 2351768"/>
                <a:gd name="connsiteY20" fmla="*/ 1863248 h 1863356"/>
                <a:gd name="connsiteX21" fmla="*/ 1153886 w 2351768"/>
                <a:gd name="connsiteY21" fmla="*/ 1857125 h 1863356"/>
                <a:gd name="connsiteX22" fmla="*/ 1246201 w 2351768"/>
                <a:gd name="connsiteY22" fmla="*/ 1863201 h 1863356"/>
                <a:gd name="connsiteX23" fmla="*/ 1313202 w 2351768"/>
                <a:gd name="connsiteY23" fmla="*/ 1854971 h 1863356"/>
                <a:gd name="connsiteX24" fmla="*/ 1360374 w 2351768"/>
                <a:gd name="connsiteY24" fmla="*/ 1850776 h 1863356"/>
                <a:gd name="connsiteX25" fmla="*/ 1368198 w 2351768"/>
                <a:gd name="connsiteY25" fmla="*/ 1848734 h 1863356"/>
                <a:gd name="connsiteX26" fmla="*/ 1437595 w 2351768"/>
                <a:gd name="connsiteY26" fmla="*/ 1836941 h 1863356"/>
                <a:gd name="connsiteX27" fmla="*/ 1546905 w 2351768"/>
                <a:gd name="connsiteY27" fmla="*/ 1827870 h 1863356"/>
                <a:gd name="connsiteX28" fmla="*/ 1673905 w 2351768"/>
                <a:gd name="connsiteY28" fmla="*/ 1811995 h 1863356"/>
                <a:gd name="connsiteX29" fmla="*/ 1746930 w 2351768"/>
                <a:gd name="connsiteY29" fmla="*/ 1794533 h 1863356"/>
                <a:gd name="connsiteX30" fmla="*/ 1797730 w 2351768"/>
                <a:gd name="connsiteY30" fmla="*/ 1688170 h 1863356"/>
                <a:gd name="connsiteX31" fmla="*/ 1800905 w 2351768"/>
                <a:gd name="connsiteY31" fmla="*/ 1456395 h 1863356"/>
                <a:gd name="connsiteX32" fmla="*/ 1788205 w 2351768"/>
                <a:gd name="connsiteY32" fmla="*/ 1062695 h 1863356"/>
                <a:gd name="connsiteX33" fmla="*/ 1724705 w 2351768"/>
                <a:gd name="connsiteY33" fmla="*/ 707095 h 1863356"/>
                <a:gd name="connsiteX34" fmla="*/ 1724705 w 2351768"/>
                <a:gd name="connsiteY34" fmla="*/ 656295 h 1863356"/>
                <a:gd name="connsiteX35" fmla="*/ 1839005 w 2351768"/>
                <a:gd name="connsiteY35" fmla="*/ 910295 h 1863356"/>
                <a:gd name="connsiteX36" fmla="*/ 1953305 w 2351768"/>
                <a:gd name="connsiteY36" fmla="*/ 1215095 h 1863356"/>
                <a:gd name="connsiteX37" fmla="*/ 2049348 w 2351768"/>
                <a:gd name="connsiteY37" fmla="*/ 1315108 h 1863356"/>
                <a:gd name="connsiteX38" fmla="*/ 2082685 w 2351768"/>
                <a:gd name="connsiteY38" fmla="*/ 1320665 h 1863356"/>
                <a:gd name="connsiteX39" fmla="*/ 2131105 w 2351768"/>
                <a:gd name="connsiteY39" fmla="*/ 1291295 h 1863356"/>
                <a:gd name="connsiteX40" fmla="*/ 2289855 w 2351768"/>
                <a:gd name="connsiteY40" fmla="*/ 1240495 h 1863356"/>
                <a:gd name="connsiteX41" fmla="*/ 2331130 w 2351768"/>
                <a:gd name="connsiteY41" fmla="*/ 1215095 h 1863356"/>
                <a:gd name="connsiteX42" fmla="*/ 2351768 w 2351768"/>
                <a:gd name="connsiteY42" fmla="*/ 1164295 h 1863356"/>
                <a:gd name="connsiteX43" fmla="*/ 2272393 w 2351768"/>
                <a:gd name="connsiteY43" fmla="*/ 903152 h 1863356"/>
                <a:gd name="connsiteX44" fmla="*/ 2042205 w 2351768"/>
                <a:gd name="connsiteY44" fmla="*/ 478495 h 1863356"/>
                <a:gd name="connsiteX45" fmla="*/ 1889805 w 2351768"/>
                <a:gd name="connsiteY45" fmla="*/ 262595 h 1863356"/>
                <a:gd name="connsiteX46" fmla="*/ 1737405 w 2351768"/>
                <a:gd name="connsiteY46" fmla="*/ 122895 h 1863356"/>
                <a:gd name="connsiteX47" fmla="*/ 1610405 w 2351768"/>
                <a:gd name="connsiteY47" fmla="*/ 84795 h 1863356"/>
                <a:gd name="connsiteX48" fmla="*/ 1419905 w 2351768"/>
                <a:gd name="connsiteY48" fmla="*/ 33995 h 1863356"/>
                <a:gd name="connsiteX49" fmla="*/ 1381805 w 2351768"/>
                <a:gd name="connsiteY49" fmla="*/ 33995 h 1863356"/>
                <a:gd name="connsiteX50" fmla="*/ 1267505 w 2351768"/>
                <a:gd name="connsiteY50" fmla="*/ 300695 h 1863356"/>
                <a:gd name="connsiteX51" fmla="*/ 1204005 w 2351768"/>
                <a:gd name="connsiteY51" fmla="*/ 440395 h 1863356"/>
                <a:gd name="connsiteX52" fmla="*/ 1102405 w 2351768"/>
                <a:gd name="connsiteY52" fmla="*/ 148295 h 1863356"/>
                <a:gd name="connsiteX53" fmla="*/ 1000805 w 2351768"/>
                <a:gd name="connsiteY53" fmla="*/ 8595 h 1863356"/>
                <a:gd name="connsiteX0" fmla="*/ 991973 w 2342936"/>
                <a:gd name="connsiteY0" fmla="*/ 8595 h 1863356"/>
                <a:gd name="connsiteX1" fmla="*/ 839573 w 2342936"/>
                <a:gd name="connsiteY1" fmla="*/ 21295 h 1863356"/>
                <a:gd name="connsiteX2" fmla="*/ 649073 w 2342936"/>
                <a:gd name="connsiteY2" fmla="*/ 72095 h 1863356"/>
                <a:gd name="connsiteX3" fmla="*/ 471273 w 2342936"/>
                <a:gd name="connsiteY3" fmla="*/ 135595 h 1863356"/>
                <a:gd name="connsiteX4" fmla="*/ 293473 w 2342936"/>
                <a:gd name="connsiteY4" fmla="*/ 389595 h 1863356"/>
                <a:gd name="connsiteX5" fmla="*/ 128373 w 2342936"/>
                <a:gd name="connsiteY5" fmla="*/ 745195 h 1863356"/>
                <a:gd name="connsiteX6" fmla="*/ 39473 w 2342936"/>
                <a:gd name="connsiteY6" fmla="*/ 961095 h 1863356"/>
                <a:gd name="connsiteX7" fmla="*/ 4548 w 2342936"/>
                <a:gd name="connsiteY7" fmla="*/ 1061107 h 1863356"/>
                <a:gd name="connsiteX8" fmla="*/ 22011 w 2342936"/>
                <a:gd name="connsiteY8" fmla="*/ 1165882 h 1863356"/>
                <a:gd name="connsiteX9" fmla="*/ 236323 w 2342936"/>
                <a:gd name="connsiteY9" fmla="*/ 1264308 h 1863356"/>
                <a:gd name="connsiteX10" fmla="*/ 344273 w 2342936"/>
                <a:gd name="connsiteY10" fmla="*/ 1176995 h 1863356"/>
                <a:gd name="connsiteX11" fmla="*/ 572873 w 2342936"/>
                <a:gd name="connsiteY11" fmla="*/ 707095 h 1863356"/>
                <a:gd name="connsiteX12" fmla="*/ 610973 w 2342936"/>
                <a:gd name="connsiteY12" fmla="*/ 592795 h 1863356"/>
                <a:gd name="connsiteX13" fmla="*/ 458573 w 2342936"/>
                <a:gd name="connsiteY13" fmla="*/ 1338467 h 1863356"/>
                <a:gd name="connsiteX14" fmla="*/ 441791 w 2342936"/>
                <a:gd name="connsiteY14" fmla="*/ 1620134 h 1863356"/>
                <a:gd name="connsiteX15" fmla="*/ 520259 w 2342936"/>
                <a:gd name="connsiteY15" fmla="*/ 1750082 h 1863356"/>
                <a:gd name="connsiteX16" fmla="*/ 778581 w 2342936"/>
                <a:gd name="connsiteY16" fmla="*/ 1815010 h 1863356"/>
                <a:gd name="connsiteX17" fmla="*/ 894228 w 2342936"/>
                <a:gd name="connsiteY17" fmla="*/ 1841930 h 1863356"/>
                <a:gd name="connsiteX18" fmla="*/ 1078039 w 2342936"/>
                <a:gd name="connsiteY18" fmla="*/ 1851683 h 1863356"/>
                <a:gd name="connsiteX19" fmla="*/ 1175896 w 2342936"/>
                <a:gd name="connsiteY19" fmla="*/ 1858826 h 1863356"/>
                <a:gd name="connsiteX20" fmla="*/ 1188370 w 2342936"/>
                <a:gd name="connsiteY20" fmla="*/ 1863248 h 1863356"/>
                <a:gd name="connsiteX21" fmla="*/ 1145054 w 2342936"/>
                <a:gd name="connsiteY21" fmla="*/ 1857125 h 1863356"/>
                <a:gd name="connsiteX22" fmla="*/ 1237369 w 2342936"/>
                <a:gd name="connsiteY22" fmla="*/ 1863201 h 1863356"/>
                <a:gd name="connsiteX23" fmla="*/ 1304370 w 2342936"/>
                <a:gd name="connsiteY23" fmla="*/ 1854971 h 1863356"/>
                <a:gd name="connsiteX24" fmla="*/ 1351542 w 2342936"/>
                <a:gd name="connsiteY24" fmla="*/ 1850776 h 1863356"/>
                <a:gd name="connsiteX25" fmla="*/ 1359366 w 2342936"/>
                <a:gd name="connsiteY25" fmla="*/ 1848734 h 1863356"/>
                <a:gd name="connsiteX26" fmla="*/ 1428763 w 2342936"/>
                <a:gd name="connsiteY26" fmla="*/ 1836941 h 1863356"/>
                <a:gd name="connsiteX27" fmla="*/ 1538073 w 2342936"/>
                <a:gd name="connsiteY27" fmla="*/ 1827870 h 1863356"/>
                <a:gd name="connsiteX28" fmla="*/ 1665073 w 2342936"/>
                <a:gd name="connsiteY28" fmla="*/ 1811995 h 1863356"/>
                <a:gd name="connsiteX29" fmla="*/ 1738098 w 2342936"/>
                <a:gd name="connsiteY29" fmla="*/ 1794533 h 1863356"/>
                <a:gd name="connsiteX30" fmla="*/ 1788898 w 2342936"/>
                <a:gd name="connsiteY30" fmla="*/ 1688170 h 1863356"/>
                <a:gd name="connsiteX31" fmla="*/ 1792073 w 2342936"/>
                <a:gd name="connsiteY31" fmla="*/ 1456395 h 1863356"/>
                <a:gd name="connsiteX32" fmla="*/ 1779373 w 2342936"/>
                <a:gd name="connsiteY32" fmla="*/ 1062695 h 1863356"/>
                <a:gd name="connsiteX33" fmla="*/ 1715873 w 2342936"/>
                <a:gd name="connsiteY33" fmla="*/ 707095 h 1863356"/>
                <a:gd name="connsiteX34" fmla="*/ 1715873 w 2342936"/>
                <a:gd name="connsiteY34" fmla="*/ 656295 h 1863356"/>
                <a:gd name="connsiteX35" fmla="*/ 1830173 w 2342936"/>
                <a:gd name="connsiteY35" fmla="*/ 910295 h 1863356"/>
                <a:gd name="connsiteX36" fmla="*/ 1944473 w 2342936"/>
                <a:gd name="connsiteY36" fmla="*/ 1215095 h 1863356"/>
                <a:gd name="connsiteX37" fmla="*/ 2040516 w 2342936"/>
                <a:gd name="connsiteY37" fmla="*/ 1315108 h 1863356"/>
                <a:gd name="connsiteX38" fmla="*/ 2073853 w 2342936"/>
                <a:gd name="connsiteY38" fmla="*/ 1320665 h 1863356"/>
                <a:gd name="connsiteX39" fmla="*/ 2122273 w 2342936"/>
                <a:gd name="connsiteY39" fmla="*/ 1291295 h 1863356"/>
                <a:gd name="connsiteX40" fmla="*/ 2281023 w 2342936"/>
                <a:gd name="connsiteY40" fmla="*/ 1240495 h 1863356"/>
                <a:gd name="connsiteX41" fmla="*/ 2322298 w 2342936"/>
                <a:gd name="connsiteY41" fmla="*/ 1215095 h 1863356"/>
                <a:gd name="connsiteX42" fmla="*/ 2342936 w 2342936"/>
                <a:gd name="connsiteY42" fmla="*/ 1164295 h 1863356"/>
                <a:gd name="connsiteX43" fmla="*/ 2263561 w 2342936"/>
                <a:gd name="connsiteY43" fmla="*/ 903152 h 1863356"/>
                <a:gd name="connsiteX44" fmla="*/ 2033373 w 2342936"/>
                <a:gd name="connsiteY44" fmla="*/ 478495 h 1863356"/>
                <a:gd name="connsiteX45" fmla="*/ 1880973 w 2342936"/>
                <a:gd name="connsiteY45" fmla="*/ 262595 h 1863356"/>
                <a:gd name="connsiteX46" fmla="*/ 1728573 w 2342936"/>
                <a:gd name="connsiteY46" fmla="*/ 122895 h 1863356"/>
                <a:gd name="connsiteX47" fmla="*/ 1601573 w 2342936"/>
                <a:gd name="connsiteY47" fmla="*/ 84795 h 1863356"/>
                <a:gd name="connsiteX48" fmla="*/ 1411073 w 2342936"/>
                <a:gd name="connsiteY48" fmla="*/ 33995 h 1863356"/>
                <a:gd name="connsiteX49" fmla="*/ 1372973 w 2342936"/>
                <a:gd name="connsiteY49" fmla="*/ 33995 h 1863356"/>
                <a:gd name="connsiteX50" fmla="*/ 1258673 w 2342936"/>
                <a:gd name="connsiteY50" fmla="*/ 300695 h 1863356"/>
                <a:gd name="connsiteX51" fmla="*/ 1195173 w 2342936"/>
                <a:gd name="connsiteY51" fmla="*/ 440395 h 1863356"/>
                <a:gd name="connsiteX52" fmla="*/ 1093573 w 2342936"/>
                <a:gd name="connsiteY52" fmla="*/ 148295 h 1863356"/>
                <a:gd name="connsiteX53" fmla="*/ 991973 w 2342936"/>
                <a:gd name="connsiteY53" fmla="*/ 8595 h 1863356"/>
                <a:gd name="connsiteX0" fmla="*/ 988127 w 2339090"/>
                <a:gd name="connsiteY0" fmla="*/ 8595 h 1863356"/>
                <a:gd name="connsiteX1" fmla="*/ 835727 w 2339090"/>
                <a:gd name="connsiteY1" fmla="*/ 21295 h 1863356"/>
                <a:gd name="connsiteX2" fmla="*/ 645227 w 2339090"/>
                <a:gd name="connsiteY2" fmla="*/ 72095 h 1863356"/>
                <a:gd name="connsiteX3" fmla="*/ 467427 w 2339090"/>
                <a:gd name="connsiteY3" fmla="*/ 135595 h 1863356"/>
                <a:gd name="connsiteX4" fmla="*/ 289627 w 2339090"/>
                <a:gd name="connsiteY4" fmla="*/ 389595 h 1863356"/>
                <a:gd name="connsiteX5" fmla="*/ 124527 w 2339090"/>
                <a:gd name="connsiteY5" fmla="*/ 745195 h 1863356"/>
                <a:gd name="connsiteX6" fmla="*/ 35627 w 2339090"/>
                <a:gd name="connsiteY6" fmla="*/ 961095 h 1863356"/>
                <a:gd name="connsiteX7" fmla="*/ 702 w 2339090"/>
                <a:gd name="connsiteY7" fmla="*/ 1061107 h 1863356"/>
                <a:gd name="connsiteX8" fmla="*/ 32453 w 2339090"/>
                <a:gd name="connsiteY8" fmla="*/ 1132544 h 1863356"/>
                <a:gd name="connsiteX9" fmla="*/ 232477 w 2339090"/>
                <a:gd name="connsiteY9" fmla="*/ 1264308 h 1863356"/>
                <a:gd name="connsiteX10" fmla="*/ 340427 w 2339090"/>
                <a:gd name="connsiteY10" fmla="*/ 1176995 h 1863356"/>
                <a:gd name="connsiteX11" fmla="*/ 569027 w 2339090"/>
                <a:gd name="connsiteY11" fmla="*/ 707095 h 1863356"/>
                <a:gd name="connsiteX12" fmla="*/ 607127 w 2339090"/>
                <a:gd name="connsiteY12" fmla="*/ 592795 h 1863356"/>
                <a:gd name="connsiteX13" fmla="*/ 454727 w 2339090"/>
                <a:gd name="connsiteY13" fmla="*/ 1338467 h 1863356"/>
                <a:gd name="connsiteX14" fmla="*/ 437945 w 2339090"/>
                <a:gd name="connsiteY14" fmla="*/ 1620134 h 1863356"/>
                <a:gd name="connsiteX15" fmla="*/ 516413 w 2339090"/>
                <a:gd name="connsiteY15" fmla="*/ 1750082 h 1863356"/>
                <a:gd name="connsiteX16" fmla="*/ 774735 w 2339090"/>
                <a:gd name="connsiteY16" fmla="*/ 1815010 h 1863356"/>
                <a:gd name="connsiteX17" fmla="*/ 890382 w 2339090"/>
                <a:gd name="connsiteY17" fmla="*/ 1841930 h 1863356"/>
                <a:gd name="connsiteX18" fmla="*/ 1074193 w 2339090"/>
                <a:gd name="connsiteY18" fmla="*/ 1851683 h 1863356"/>
                <a:gd name="connsiteX19" fmla="*/ 1172050 w 2339090"/>
                <a:gd name="connsiteY19" fmla="*/ 1858826 h 1863356"/>
                <a:gd name="connsiteX20" fmla="*/ 1184524 w 2339090"/>
                <a:gd name="connsiteY20" fmla="*/ 1863248 h 1863356"/>
                <a:gd name="connsiteX21" fmla="*/ 1141208 w 2339090"/>
                <a:gd name="connsiteY21" fmla="*/ 1857125 h 1863356"/>
                <a:gd name="connsiteX22" fmla="*/ 1233523 w 2339090"/>
                <a:gd name="connsiteY22" fmla="*/ 1863201 h 1863356"/>
                <a:gd name="connsiteX23" fmla="*/ 1300524 w 2339090"/>
                <a:gd name="connsiteY23" fmla="*/ 1854971 h 1863356"/>
                <a:gd name="connsiteX24" fmla="*/ 1347696 w 2339090"/>
                <a:gd name="connsiteY24" fmla="*/ 1850776 h 1863356"/>
                <a:gd name="connsiteX25" fmla="*/ 1355520 w 2339090"/>
                <a:gd name="connsiteY25" fmla="*/ 1848734 h 1863356"/>
                <a:gd name="connsiteX26" fmla="*/ 1424917 w 2339090"/>
                <a:gd name="connsiteY26" fmla="*/ 1836941 h 1863356"/>
                <a:gd name="connsiteX27" fmla="*/ 1534227 w 2339090"/>
                <a:gd name="connsiteY27" fmla="*/ 1827870 h 1863356"/>
                <a:gd name="connsiteX28" fmla="*/ 1661227 w 2339090"/>
                <a:gd name="connsiteY28" fmla="*/ 1811995 h 1863356"/>
                <a:gd name="connsiteX29" fmla="*/ 1734252 w 2339090"/>
                <a:gd name="connsiteY29" fmla="*/ 1794533 h 1863356"/>
                <a:gd name="connsiteX30" fmla="*/ 1785052 w 2339090"/>
                <a:gd name="connsiteY30" fmla="*/ 1688170 h 1863356"/>
                <a:gd name="connsiteX31" fmla="*/ 1788227 w 2339090"/>
                <a:gd name="connsiteY31" fmla="*/ 1456395 h 1863356"/>
                <a:gd name="connsiteX32" fmla="*/ 1775527 w 2339090"/>
                <a:gd name="connsiteY32" fmla="*/ 1062695 h 1863356"/>
                <a:gd name="connsiteX33" fmla="*/ 1712027 w 2339090"/>
                <a:gd name="connsiteY33" fmla="*/ 707095 h 1863356"/>
                <a:gd name="connsiteX34" fmla="*/ 1712027 w 2339090"/>
                <a:gd name="connsiteY34" fmla="*/ 656295 h 1863356"/>
                <a:gd name="connsiteX35" fmla="*/ 1826327 w 2339090"/>
                <a:gd name="connsiteY35" fmla="*/ 910295 h 1863356"/>
                <a:gd name="connsiteX36" fmla="*/ 1940627 w 2339090"/>
                <a:gd name="connsiteY36" fmla="*/ 1215095 h 1863356"/>
                <a:gd name="connsiteX37" fmla="*/ 2036670 w 2339090"/>
                <a:gd name="connsiteY37" fmla="*/ 1315108 h 1863356"/>
                <a:gd name="connsiteX38" fmla="*/ 2070007 w 2339090"/>
                <a:gd name="connsiteY38" fmla="*/ 1320665 h 1863356"/>
                <a:gd name="connsiteX39" fmla="*/ 2118427 w 2339090"/>
                <a:gd name="connsiteY39" fmla="*/ 1291295 h 1863356"/>
                <a:gd name="connsiteX40" fmla="*/ 2277177 w 2339090"/>
                <a:gd name="connsiteY40" fmla="*/ 1240495 h 1863356"/>
                <a:gd name="connsiteX41" fmla="*/ 2318452 w 2339090"/>
                <a:gd name="connsiteY41" fmla="*/ 1215095 h 1863356"/>
                <a:gd name="connsiteX42" fmla="*/ 2339090 w 2339090"/>
                <a:gd name="connsiteY42" fmla="*/ 1164295 h 1863356"/>
                <a:gd name="connsiteX43" fmla="*/ 2259715 w 2339090"/>
                <a:gd name="connsiteY43" fmla="*/ 903152 h 1863356"/>
                <a:gd name="connsiteX44" fmla="*/ 2029527 w 2339090"/>
                <a:gd name="connsiteY44" fmla="*/ 478495 h 1863356"/>
                <a:gd name="connsiteX45" fmla="*/ 1877127 w 2339090"/>
                <a:gd name="connsiteY45" fmla="*/ 262595 h 1863356"/>
                <a:gd name="connsiteX46" fmla="*/ 1724727 w 2339090"/>
                <a:gd name="connsiteY46" fmla="*/ 122895 h 1863356"/>
                <a:gd name="connsiteX47" fmla="*/ 1597727 w 2339090"/>
                <a:gd name="connsiteY47" fmla="*/ 84795 h 1863356"/>
                <a:gd name="connsiteX48" fmla="*/ 1407227 w 2339090"/>
                <a:gd name="connsiteY48" fmla="*/ 33995 h 1863356"/>
                <a:gd name="connsiteX49" fmla="*/ 1369127 w 2339090"/>
                <a:gd name="connsiteY49" fmla="*/ 33995 h 1863356"/>
                <a:gd name="connsiteX50" fmla="*/ 1254827 w 2339090"/>
                <a:gd name="connsiteY50" fmla="*/ 300695 h 1863356"/>
                <a:gd name="connsiteX51" fmla="*/ 1191327 w 2339090"/>
                <a:gd name="connsiteY51" fmla="*/ 440395 h 1863356"/>
                <a:gd name="connsiteX52" fmla="*/ 1089727 w 2339090"/>
                <a:gd name="connsiteY52" fmla="*/ 148295 h 1863356"/>
                <a:gd name="connsiteX53" fmla="*/ 988127 w 2339090"/>
                <a:gd name="connsiteY53" fmla="*/ 8595 h 1863356"/>
                <a:gd name="connsiteX0" fmla="*/ 990346 w 2341309"/>
                <a:gd name="connsiteY0" fmla="*/ 8595 h 1863356"/>
                <a:gd name="connsiteX1" fmla="*/ 837946 w 2341309"/>
                <a:gd name="connsiteY1" fmla="*/ 21295 h 1863356"/>
                <a:gd name="connsiteX2" fmla="*/ 647446 w 2341309"/>
                <a:gd name="connsiteY2" fmla="*/ 72095 h 1863356"/>
                <a:gd name="connsiteX3" fmla="*/ 469646 w 2341309"/>
                <a:gd name="connsiteY3" fmla="*/ 135595 h 1863356"/>
                <a:gd name="connsiteX4" fmla="*/ 291846 w 2341309"/>
                <a:gd name="connsiteY4" fmla="*/ 389595 h 1863356"/>
                <a:gd name="connsiteX5" fmla="*/ 126746 w 2341309"/>
                <a:gd name="connsiteY5" fmla="*/ 745195 h 1863356"/>
                <a:gd name="connsiteX6" fmla="*/ 37846 w 2341309"/>
                <a:gd name="connsiteY6" fmla="*/ 961095 h 1863356"/>
                <a:gd name="connsiteX7" fmla="*/ 2921 w 2341309"/>
                <a:gd name="connsiteY7" fmla="*/ 1061107 h 1863356"/>
                <a:gd name="connsiteX8" fmla="*/ 34672 w 2341309"/>
                <a:gd name="connsiteY8" fmla="*/ 1132544 h 1863356"/>
                <a:gd name="connsiteX9" fmla="*/ 234696 w 2341309"/>
                <a:gd name="connsiteY9" fmla="*/ 1264308 h 1863356"/>
                <a:gd name="connsiteX10" fmla="*/ 342646 w 2341309"/>
                <a:gd name="connsiteY10" fmla="*/ 1176995 h 1863356"/>
                <a:gd name="connsiteX11" fmla="*/ 571246 w 2341309"/>
                <a:gd name="connsiteY11" fmla="*/ 707095 h 1863356"/>
                <a:gd name="connsiteX12" fmla="*/ 609346 w 2341309"/>
                <a:gd name="connsiteY12" fmla="*/ 592795 h 1863356"/>
                <a:gd name="connsiteX13" fmla="*/ 456946 w 2341309"/>
                <a:gd name="connsiteY13" fmla="*/ 1338467 h 1863356"/>
                <a:gd name="connsiteX14" fmla="*/ 440164 w 2341309"/>
                <a:gd name="connsiteY14" fmla="*/ 1620134 h 1863356"/>
                <a:gd name="connsiteX15" fmla="*/ 518632 w 2341309"/>
                <a:gd name="connsiteY15" fmla="*/ 1750082 h 1863356"/>
                <a:gd name="connsiteX16" fmla="*/ 776954 w 2341309"/>
                <a:gd name="connsiteY16" fmla="*/ 1815010 h 1863356"/>
                <a:gd name="connsiteX17" fmla="*/ 892601 w 2341309"/>
                <a:gd name="connsiteY17" fmla="*/ 1841930 h 1863356"/>
                <a:gd name="connsiteX18" fmla="*/ 1076412 w 2341309"/>
                <a:gd name="connsiteY18" fmla="*/ 1851683 h 1863356"/>
                <a:gd name="connsiteX19" fmla="*/ 1174269 w 2341309"/>
                <a:gd name="connsiteY19" fmla="*/ 1858826 h 1863356"/>
                <a:gd name="connsiteX20" fmla="*/ 1186743 w 2341309"/>
                <a:gd name="connsiteY20" fmla="*/ 1863248 h 1863356"/>
                <a:gd name="connsiteX21" fmla="*/ 1143427 w 2341309"/>
                <a:gd name="connsiteY21" fmla="*/ 1857125 h 1863356"/>
                <a:gd name="connsiteX22" fmla="*/ 1235742 w 2341309"/>
                <a:gd name="connsiteY22" fmla="*/ 1863201 h 1863356"/>
                <a:gd name="connsiteX23" fmla="*/ 1302743 w 2341309"/>
                <a:gd name="connsiteY23" fmla="*/ 1854971 h 1863356"/>
                <a:gd name="connsiteX24" fmla="*/ 1349915 w 2341309"/>
                <a:gd name="connsiteY24" fmla="*/ 1850776 h 1863356"/>
                <a:gd name="connsiteX25" fmla="*/ 1357739 w 2341309"/>
                <a:gd name="connsiteY25" fmla="*/ 1848734 h 1863356"/>
                <a:gd name="connsiteX26" fmla="*/ 1427136 w 2341309"/>
                <a:gd name="connsiteY26" fmla="*/ 1836941 h 1863356"/>
                <a:gd name="connsiteX27" fmla="*/ 1536446 w 2341309"/>
                <a:gd name="connsiteY27" fmla="*/ 1827870 h 1863356"/>
                <a:gd name="connsiteX28" fmla="*/ 1663446 w 2341309"/>
                <a:gd name="connsiteY28" fmla="*/ 1811995 h 1863356"/>
                <a:gd name="connsiteX29" fmla="*/ 1736471 w 2341309"/>
                <a:gd name="connsiteY29" fmla="*/ 1794533 h 1863356"/>
                <a:gd name="connsiteX30" fmla="*/ 1787271 w 2341309"/>
                <a:gd name="connsiteY30" fmla="*/ 1688170 h 1863356"/>
                <a:gd name="connsiteX31" fmla="*/ 1790446 w 2341309"/>
                <a:gd name="connsiteY31" fmla="*/ 1456395 h 1863356"/>
                <a:gd name="connsiteX32" fmla="*/ 1777746 w 2341309"/>
                <a:gd name="connsiteY32" fmla="*/ 1062695 h 1863356"/>
                <a:gd name="connsiteX33" fmla="*/ 1714246 w 2341309"/>
                <a:gd name="connsiteY33" fmla="*/ 707095 h 1863356"/>
                <a:gd name="connsiteX34" fmla="*/ 1714246 w 2341309"/>
                <a:gd name="connsiteY34" fmla="*/ 656295 h 1863356"/>
                <a:gd name="connsiteX35" fmla="*/ 1828546 w 2341309"/>
                <a:gd name="connsiteY35" fmla="*/ 910295 h 1863356"/>
                <a:gd name="connsiteX36" fmla="*/ 1942846 w 2341309"/>
                <a:gd name="connsiteY36" fmla="*/ 1215095 h 1863356"/>
                <a:gd name="connsiteX37" fmla="*/ 2038889 w 2341309"/>
                <a:gd name="connsiteY37" fmla="*/ 1315108 h 1863356"/>
                <a:gd name="connsiteX38" fmla="*/ 2072226 w 2341309"/>
                <a:gd name="connsiteY38" fmla="*/ 1320665 h 1863356"/>
                <a:gd name="connsiteX39" fmla="*/ 2120646 w 2341309"/>
                <a:gd name="connsiteY39" fmla="*/ 1291295 h 1863356"/>
                <a:gd name="connsiteX40" fmla="*/ 2279396 w 2341309"/>
                <a:gd name="connsiteY40" fmla="*/ 1240495 h 1863356"/>
                <a:gd name="connsiteX41" fmla="*/ 2320671 w 2341309"/>
                <a:gd name="connsiteY41" fmla="*/ 1215095 h 1863356"/>
                <a:gd name="connsiteX42" fmla="*/ 2341309 w 2341309"/>
                <a:gd name="connsiteY42" fmla="*/ 1164295 h 1863356"/>
                <a:gd name="connsiteX43" fmla="*/ 2261934 w 2341309"/>
                <a:gd name="connsiteY43" fmla="*/ 903152 h 1863356"/>
                <a:gd name="connsiteX44" fmla="*/ 2031746 w 2341309"/>
                <a:gd name="connsiteY44" fmla="*/ 478495 h 1863356"/>
                <a:gd name="connsiteX45" fmla="*/ 1879346 w 2341309"/>
                <a:gd name="connsiteY45" fmla="*/ 262595 h 1863356"/>
                <a:gd name="connsiteX46" fmla="*/ 1726946 w 2341309"/>
                <a:gd name="connsiteY46" fmla="*/ 122895 h 1863356"/>
                <a:gd name="connsiteX47" fmla="*/ 1599946 w 2341309"/>
                <a:gd name="connsiteY47" fmla="*/ 84795 h 1863356"/>
                <a:gd name="connsiteX48" fmla="*/ 1409446 w 2341309"/>
                <a:gd name="connsiteY48" fmla="*/ 33995 h 1863356"/>
                <a:gd name="connsiteX49" fmla="*/ 1371346 w 2341309"/>
                <a:gd name="connsiteY49" fmla="*/ 33995 h 1863356"/>
                <a:gd name="connsiteX50" fmla="*/ 1257046 w 2341309"/>
                <a:gd name="connsiteY50" fmla="*/ 300695 h 1863356"/>
                <a:gd name="connsiteX51" fmla="*/ 1193546 w 2341309"/>
                <a:gd name="connsiteY51" fmla="*/ 440395 h 1863356"/>
                <a:gd name="connsiteX52" fmla="*/ 1091946 w 2341309"/>
                <a:gd name="connsiteY52" fmla="*/ 148295 h 1863356"/>
                <a:gd name="connsiteX53" fmla="*/ 990346 w 2341309"/>
                <a:gd name="connsiteY53" fmla="*/ 8595 h 1863356"/>
                <a:gd name="connsiteX0" fmla="*/ 988402 w 2339365"/>
                <a:gd name="connsiteY0" fmla="*/ 8595 h 1863356"/>
                <a:gd name="connsiteX1" fmla="*/ 836002 w 2339365"/>
                <a:gd name="connsiteY1" fmla="*/ 21295 h 1863356"/>
                <a:gd name="connsiteX2" fmla="*/ 645502 w 2339365"/>
                <a:gd name="connsiteY2" fmla="*/ 72095 h 1863356"/>
                <a:gd name="connsiteX3" fmla="*/ 467702 w 2339365"/>
                <a:gd name="connsiteY3" fmla="*/ 135595 h 1863356"/>
                <a:gd name="connsiteX4" fmla="*/ 289902 w 2339365"/>
                <a:gd name="connsiteY4" fmla="*/ 389595 h 1863356"/>
                <a:gd name="connsiteX5" fmla="*/ 124802 w 2339365"/>
                <a:gd name="connsiteY5" fmla="*/ 745195 h 1863356"/>
                <a:gd name="connsiteX6" fmla="*/ 35902 w 2339365"/>
                <a:gd name="connsiteY6" fmla="*/ 961095 h 1863356"/>
                <a:gd name="connsiteX7" fmla="*/ 977 w 2339365"/>
                <a:gd name="connsiteY7" fmla="*/ 1061107 h 1863356"/>
                <a:gd name="connsiteX8" fmla="*/ 32728 w 2339365"/>
                <a:gd name="connsiteY8" fmla="*/ 1132544 h 1863356"/>
                <a:gd name="connsiteX9" fmla="*/ 242277 w 2339365"/>
                <a:gd name="connsiteY9" fmla="*/ 1221446 h 1863356"/>
                <a:gd name="connsiteX10" fmla="*/ 340702 w 2339365"/>
                <a:gd name="connsiteY10" fmla="*/ 1176995 h 1863356"/>
                <a:gd name="connsiteX11" fmla="*/ 569302 w 2339365"/>
                <a:gd name="connsiteY11" fmla="*/ 707095 h 1863356"/>
                <a:gd name="connsiteX12" fmla="*/ 607402 w 2339365"/>
                <a:gd name="connsiteY12" fmla="*/ 592795 h 1863356"/>
                <a:gd name="connsiteX13" fmla="*/ 455002 w 2339365"/>
                <a:gd name="connsiteY13" fmla="*/ 1338467 h 1863356"/>
                <a:gd name="connsiteX14" fmla="*/ 438220 w 2339365"/>
                <a:gd name="connsiteY14" fmla="*/ 1620134 h 1863356"/>
                <a:gd name="connsiteX15" fmla="*/ 516688 w 2339365"/>
                <a:gd name="connsiteY15" fmla="*/ 1750082 h 1863356"/>
                <a:gd name="connsiteX16" fmla="*/ 775010 w 2339365"/>
                <a:gd name="connsiteY16" fmla="*/ 1815010 h 1863356"/>
                <a:gd name="connsiteX17" fmla="*/ 890657 w 2339365"/>
                <a:gd name="connsiteY17" fmla="*/ 1841930 h 1863356"/>
                <a:gd name="connsiteX18" fmla="*/ 1074468 w 2339365"/>
                <a:gd name="connsiteY18" fmla="*/ 1851683 h 1863356"/>
                <a:gd name="connsiteX19" fmla="*/ 1172325 w 2339365"/>
                <a:gd name="connsiteY19" fmla="*/ 1858826 h 1863356"/>
                <a:gd name="connsiteX20" fmla="*/ 1184799 w 2339365"/>
                <a:gd name="connsiteY20" fmla="*/ 1863248 h 1863356"/>
                <a:gd name="connsiteX21" fmla="*/ 1141483 w 2339365"/>
                <a:gd name="connsiteY21" fmla="*/ 1857125 h 1863356"/>
                <a:gd name="connsiteX22" fmla="*/ 1233798 w 2339365"/>
                <a:gd name="connsiteY22" fmla="*/ 1863201 h 1863356"/>
                <a:gd name="connsiteX23" fmla="*/ 1300799 w 2339365"/>
                <a:gd name="connsiteY23" fmla="*/ 1854971 h 1863356"/>
                <a:gd name="connsiteX24" fmla="*/ 1347971 w 2339365"/>
                <a:gd name="connsiteY24" fmla="*/ 1850776 h 1863356"/>
                <a:gd name="connsiteX25" fmla="*/ 1355795 w 2339365"/>
                <a:gd name="connsiteY25" fmla="*/ 1848734 h 1863356"/>
                <a:gd name="connsiteX26" fmla="*/ 1425192 w 2339365"/>
                <a:gd name="connsiteY26" fmla="*/ 1836941 h 1863356"/>
                <a:gd name="connsiteX27" fmla="*/ 1534502 w 2339365"/>
                <a:gd name="connsiteY27" fmla="*/ 1827870 h 1863356"/>
                <a:gd name="connsiteX28" fmla="*/ 1661502 w 2339365"/>
                <a:gd name="connsiteY28" fmla="*/ 1811995 h 1863356"/>
                <a:gd name="connsiteX29" fmla="*/ 1734527 w 2339365"/>
                <a:gd name="connsiteY29" fmla="*/ 1794533 h 1863356"/>
                <a:gd name="connsiteX30" fmla="*/ 1785327 w 2339365"/>
                <a:gd name="connsiteY30" fmla="*/ 1688170 h 1863356"/>
                <a:gd name="connsiteX31" fmla="*/ 1788502 w 2339365"/>
                <a:gd name="connsiteY31" fmla="*/ 1456395 h 1863356"/>
                <a:gd name="connsiteX32" fmla="*/ 1775802 w 2339365"/>
                <a:gd name="connsiteY32" fmla="*/ 1062695 h 1863356"/>
                <a:gd name="connsiteX33" fmla="*/ 1712302 w 2339365"/>
                <a:gd name="connsiteY33" fmla="*/ 707095 h 1863356"/>
                <a:gd name="connsiteX34" fmla="*/ 1712302 w 2339365"/>
                <a:gd name="connsiteY34" fmla="*/ 656295 h 1863356"/>
                <a:gd name="connsiteX35" fmla="*/ 1826602 w 2339365"/>
                <a:gd name="connsiteY35" fmla="*/ 910295 h 1863356"/>
                <a:gd name="connsiteX36" fmla="*/ 1940902 w 2339365"/>
                <a:gd name="connsiteY36" fmla="*/ 1215095 h 1863356"/>
                <a:gd name="connsiteX37" fmla="*/ 2036945 w 2339365"/>
                <a:gd name="connsiteY37" fmla="*/ 1315108 h 1863356"/>
                <a:gd name="connsiteX38" fmla="*/ 2070282 w 2339365"/>
                <a:gd name="connsiteY38" fmla="*/ 1320665 h 1863356"/>
                <a:gd name="connsiteX39" fmla="*/ 2118702 w 2339365"/>
                <a:gd name="connsiteY39" fmla="*/ 1291295 h 1863356"/>
                <a:gd name="connsiteX40" fmla="*/ 2277452 w 2339365"/>
                <a:gd name="connsiteY40" fmla="*/ 1240495 h 1863356"/>
                <a:gd name="connsiteX41" fmla="*/ 2318727 w 2339365"/>
                <a:gd name="connsiteY41" fmla="*/ 1215095 h 1863356"/>
                <a:gd name="connsiteX42" fmla="*/ 2339365 w 2339365"/>
                <a:gd name="connsiteY42" fmla="*/ 1164295 h 1863356"/>
                <a:gd name="connsiteX43" fmla="*/ 2259990 w 2339365"/>
                <a:gd name="connsiteY43" fmla="*/ 903152 h 1863356"/>
                <a:gd name="connsiteX44" fmla="*/ 2029802 w 2339365"/>
                <a:gd name="connsiteY44" fmla="*/ 478495 h 1863356"/>
                <a:gd name="connsiteX45" fmla="*/ 1877402 w 2339365"/>
                <a:gd name="connsiteY45" fmla="*/ 262595 h 1863356"/>
                <a:gd name="connsiteX46" fmla="*/ 1725002 w 2339365"/>
                <a:gd name="connsiteY46" fmla="*/ 122895 h 1863356"/>
                <a:gd name="connsiteX47" fmla="*/ 1598002 w 2339365"/>
                <a:gd name="connsiteY47" fmla="*/ 84795 h 1863356"/>
                <a:gd name="connsiteX48" fmla="*/ 1407502 w 2339365"/>
                <a:gd name="connsiteY48" fmla="*/ 33995 h 1863356"/>
                <a:gd name="connsiteX49" fmla="*/ 1369402 w 2339365"/>
                <a:gd name="connsiteY49" fmla="*/ 33995 h 1863356"/>
                <a:gd name="connsiteX50" fmla="*/ 1255102 w 2339365"/>
                <a:gd name="connsiteY50" fmla="*/ 300695 h 1863356"/>
                <a:gd name="connsiteX51" fmla="*/ 1191602 w 2339365"/>
                <a:gd name="connsiteY51" fmla="*/ 440395 h 1863356"/>
                <a:gd name="connsiteX52" fmla="*/ 1090002 w 2339365"/>
                <a:gd name="connsiteY52" fmla="*/ 148295 h 1863356"/>
                <a:gd name="connsiteX53" fmla="*/ 988402 w 2339365"/>
                <a:gd name="connsiteY53" fmla="*/ 8595 h 1863356"/>
                <a:gd name="connsiteX0" fmla="*/ 988402 w 2325206"/>
                <a:gd name="connsiteY0" fmla="*/ 8595 h 1863356"/>
                <a:gd name="connsiteX1" fmla="*/ 836002 w 2325206"/>
                <a:gd name="connsiteY1" fmla="*/ 21295 h 1863356"/>
                <a:gd name="connsiteX2" fmla="*/ 645502 w 2325206"/>
                <a:gd name="connsiteY2" fmla="*/ 72095 h 1863356"/>
                <a:gd name="connsiteX3" fmla="*/ 467702 w 2325206"/>
                <a:gd name="connsiteY3" fmla="*/ 135595 h 1863356"/>
                <a:gd name="connsiteX4" fmla="*/ 289902 w 2325206"/>
                <a:gd name="connsiteY4" fmla="*/ 389595 h 1863356"/>
                <a:gd name="connsiteX5" fmla="*/ 124802 w 2325206"/>
                <a:gd name="connsiteY5" fmla="*/ 745195 h 1863356"/>
                <a:gd name="connsiteX6" fmla="*/ 35902 w 2325206"/>
                <a:gd name="connsiteY6" fmla="*/ 961095 h 1863356"/>
                <a:gd name="connsiteX7" fmla="*/ 977 w 2325206"/>
                <a:gd name="connsiteY7" fmla="*/ 1061107 h 1863356"/>
                <a:gd name="connsiteX8" fmla="*/ 32728 w 2325206"/>
                <a:gd name="connsiteY8" fmla="*/ 1132544 h 1863356"/>
                <a:gd name="connsiteX9" fmla="*/ 242277 w 2325206"/>
                <a:gd name="connsiteY9" fmla="*/ 1221446 h 1863356"/>
                <a:gd name="connsiteX10" fmla="*/ 340702 w 2325206"/>
                <a:gd name="connsiteY10" fmla="*/ 1176995 h 1863356"/>
                <a:gd name="connsiteX11" fmla="*/ 569302 w 2325206"/>
                <a:gd name="connsiteY11" fmla="*/ 707095 h 1863356"/>
                <a:gd name="connsiteX12" fmla="*/ 607402 w 2325206"/>
                <a:gd name="connsiteY12" fmla="*/ 592795 h 1863356"/>
                <a:gd name="connsiteX13" fmla="*/ 455002 w 2325206"/>
                <a:gd name="connsiteY13" fmla="*/ 1338467 h 1863356"/>
                <a:gd name="connsiteX14" fmla="*/ 438220 w 2325206"/>
                <a:gd name="connsiteY14" fmla="*/ 1620134 h 1863356"/>
                <a:gd name="connsiteX15" fmla="*/ 516688 w 2325206"/>
                <a:gd name="connsiteY15" fmla="*/ 1750082 h 1863356"/>
                <a:gd name="connsiteX16" fmla="*/ 775010 w 2325206"/>
                <a:gd name="connsiteY16" fmla="*/ 1815010 h 1863356"/>
                <a:gd name="connsiteX17" fmla="*/ 890657 w 2325206"/>
                <a:gd name="connsiteY17" fmla="*/ 1841930 h 1863356"/>
                <a:gd name="connsiteX18" fmla="*/ 1074468 w 2325206"/>
                <a:gd name="connsiteY18" fmla="*/ 1851683 h 1863356"/>
                <a:gd name="connsiteX19" fmla="*/ 1172325 w 2325206"/>
                <a:gd name="connsiteY19" fmla="*/ 1858826 h 1863356"/>
                <a:gd name="connsiteX20" fmla="*/ 1184799 w 2325206"/>
                <a:gd name="connsiteY20" fmla="*/ 1863248 h 1863356"/>
                <a:gd name="connsiteX21" fmla="*/ 1141483 w 2325206"/>
                <a:gd name="connsiteY21" fmla="*/ 1857125 h 1863356"/>
                <a:gd name="connsiteX22" fmla="*/ 1233798 w 2325206"/>
                <a:gd name="connsiteY22" fmla="*/ 1863201 h 1863356"/>
                <a:gd name="connsiteX23" fmla="*/ 1300799 w 2325206"/>
                <a:gd name="connsiteY23" fmla="*/ 1854971 h 1863356"/>
                <a:gd name="connsiteX24" fmla="*/ 1347971 w 2325206"/>
                <a:gd name="connsiteY24" fmla="*/ 1850776 h 1863356"/>
                <a:gd name="connsiteX25" fmla="*/ 1355795 w 2325206"/>
                <a:gd name="connsiteY25" fmla="*/ 1848734 h 1863356"/>
                <a:gd name="connsiteX26" fmla="*/ 1425192 w 2325206"/>
                <a:gd name="connsiteY26" fmla="*/ 1836941 h 1863356"/>
                <a:gd name="connsiteX27" fmla="*/ 1534502 w 2325206"/>
                <a:gd name="connsiteY27" fmla="*/ 1827870 h 1863356"/>
                <a:gd name="connsiteX28" fmla="*/ 1661502 w 2325206"/>
                <a:gd name="connsiteY28" fmla="*/ 1811995 h 1863356"/>
                <a:gd name="connsiteX29" fmla="*/ 1734527 w 2325206"/>
                <a:gd name="connsiteY29" fmla="*/ 1794533 h 1863356"/>
                <a:gd name="connsiteX30" fmla="*/ 1785327 w 2325206"/>
                <a:gd name="connsiteY30" fmla="*/ 1688170 h 1863356"/>
                <a:gd name="connsiteX31" fmla="*/ 1788502 w 2325206"/>
                <a:gd name="connsiteY31" fmla="*/ 1456395 h 1863356"/>
                <a:gd name="connsiteX32" fmla="*/ 1775802 w 2325206"/>
                <a:gd name="connsiteY32" fmla="*/ 1062695 h 1863356"/>
                <a:gd name="connsiteX33" fmla="*/ 1712302 w 2325206"/>
                <a:gd name="connsiteY33" fmla="*/ 707095 h 1863356"/>
                <a:gd name="connsiteX34" fmla="*/ 1712302 w 2325206"/>
                <a:gd name="connsiteY34" fmla="*/ 656295 h 1863356"/>
                <a:gd name="connsiteX35" fmla="*/ 1826602 w 2325206"/>
                <a:gd name="connsiteY35" fmla="*/ 910295 h 1863356"/>
                <a:gd name="connsiteX36" fmla="*/ 1940902 w 2325206"/>
                <a:gd name="connsiteY36" fmla="*/ 1215095 h 1863356"/>
                <a:gd name="connsiteX37" fmla="*/ 2036945 w 2325206"/>
                <a:gd name="connsiteY37" fmla="*/ 1315108 h 1863356"/>
                <a:gd name="connsiteX38" fmla="*/ 2070282 w 2325206"/>
                <a:gd name="connsiteY38" fmla="*/ 1320665 h 1863356"/>
                <a:gd name="connsiteX39" fmla="*/ 2118702 w 2325206"/>
                <a:gd name="connsiteY39" fmla="*/ 1291295 h 1863356"/>
                <a:gd name="connsiteX40" fmla="*/ 2277452 w 2325206"/>
                <a:gd name="connsiteY40" fmla="*/ 1240495 h 1863356"/>
                <a:gd name="connsiteX41" fmla="*/ 2318727 w 2325206"/>
                <a:gd name="connsiteY41" fmla="*/ 1215095 h 1863356"/>
                <a:gd name="connsiteX42" fmla="*/ 2325077 w 2325206"/>
                <a:gd name="connsiteY42" fmla="*/ 1107145 h 1863356"/>
                <a:gd name="connsiteX43" fmla="*/ 2259990 w 2325206"/>
                <a:gd name="connsiteY43" fmla="*/ 903152 h 1863356"/>
                <a:gd name="connsiteX44" fmla="*/ 2029802 w 2325206"/>
                <a:gd name="connsiteY44" fmla="*/ 478495 h 1863356"/>
                <a:gd name="connsiteX45" fmla="*/ 1877402 w 2325206"/>
                <a:gd name="connsiteY45" fmla="*/ 262595 h 1863356"/>
                <a:gd name="connsiteX46" fmla="*/ 1725002 w 2325206"/>
                <a:gd name="connsiteY46" fmla="*/ 122895 h 1863356"/>
                <a:gd name="connsiteX47" fmla="*/ 1598002 w 2325206"/>
                <a:gd name="connsiteY47" fmla="*/ 84795 h 1863356"/>
                <a:gd name="connsiteX48" fmla="*/ 1407502 w 2325206"/>
                <a:gd name="connsiteY48" fmla="*/ 33995 h 1863356"/>
                <a:gd name="connsiteX49" fmla="*/ 1369402 w 2325206"/>
                <a:gd name="connsiteY49" fmla="*/ 33995 h 1863356"/>
                <a:gd name="connsiteX50" fmla="*/ 1255102 w 2325206"/>
                <a:gd name="connsiteY50" fmla="*/ 300695 h 1863356"/>
                <a:gd name="connsiteX51" fmla="*/ 1191602 w 2325206"/>
                <a:gd name="connsiteY51" fmla="*/ 440395 h 1863356"/>
                <a:gd name="connsiteX52" fmla="*/ 1090002 w 2325206"/>
                <a:gd name="connsiteY52" fmla="*/ 148295 h 1863356"/>
                <a:gd name="connsiteX53" fmla="*/ 988402 w 2325206"/>
                <a:gd name="connsiteY53" fmla="*/ 8595 h 1863356"/>
                <a:gd name="connsiteX0" fmla="*/ 988402 w 2335236"/>
                <a:gd name="connsiteY0" fmla="*/ 8595 h 1863356"/>
                <a:gd name="connsiteX1" fmla="*/ 836002 w 2335236"/>
                <a:gd name="connsiteY1" fmla="*/ 21295 h 1863356"/>
                <a:gd name="connsiteX2" fmla="*/ 645502 w 2335236"/>
                <a:gd name="connsiteY2" fmla="*/ 72095 h 1863356"/>
                <a:gd name="connsiteX3" fmla="*/ 467702 w 2335236"/>
                <a:gd name="connsiteY3" fmla="*/ 135595 h 1863356"/>
                <a:gd name="connsiteX4" fmla="*/ 289902 w 2335236"/>
                <a:gd name="connsiteY4" fmla="*/ 389595 h 1863356"/>
                <a:gd name="connsiteX5" fmla="*/ 124802 w 2335236"/>
                <a:gd name="connsiteY5" fmla="*/ 745195 h 1863356"/>
                <a:gd name="connsiteX6" fmla="*/ 35902 w 2335236"/>
                <a:gd name="connsiteY6" fmla="*/ 961095 h 1863356"/>
                <a:gd name="connsiteX7" fmla="*/ 977 w 2335236"/>
                <a:gd name="connsiteY7" fmla="*/ 1061107 h 1863356"/>
                <a:gd name="connsiteX8" fmla="*/ 32728 w 2335236"/>
                <a:gd name="connsiteY8" fmla="*/ 1132544 h 1863356"/>
                <a:gd name="connsiteX9" fmla="*/ 242277 w 2335236"/>
                <a:gd name="connsiteY9" fmla="*/ 1221446 h 1863356"/>
                <a:gd name="connsiteX10" fmla="*/ 340702 w 2335236"/>
                <a:gd name="connsiteY10" fmla="*/ 1176995 h 1863356"/>
                <a:gd name="connsiteX11" fmla="*/ 569302 w 2335236"/>
                <a:gd name="connsiteY11" fmla="*/ 707095 h 1863356"/>
                <a:gd name="connsiteX12" fmla="*/ 607402 w 2335236"/>
                <a:gd name="connsiteY12" fmla="*/ 592795 h 1863356"/>
                <a:gd name="connsiteX13" fmla="*/ 455002 w 2335236"/>
                <a:gd name="connsiteY13" fmla="*/ 1338467 h 1863356"/>
                <a:gd name="connsiteX14" fmla="*/ 438220 w 2335236"/>
                <a:gd name="connsiteY14" fmla="*/ 1620134 h 1863356"/>
                <a:gd name="connsiteX15" fmla="*/ 516688 w 2335236"/>
                <a:gd name="connsiteY15" fmla="*/ 1750082 h 1863356"/>
                <a:gd name="connsiteX16" fmla="*/ 775010 w 2335236"/>
                <a:gd name="connsiteY16" fmla="*/ 1815010 h 1863356"/>
                <a:gd name="connsiteX17" fmla="*/ 890657 w 2335236"/>
                <a:gd name="connsiteY17" fmla="*/ 1841930 h 1863356"/>
                <a:gd name="connsiteX18" fmla="*/ 1074468 w 2335236"/>
                <a:gd name="connsiteY18" fmla="*/ 1851683 h 1863356"/>
                <a:gd name="connsiteX19" fmla="*/ 1172325 w 2335236"/>
                <a:gd name="connsiteY19" fmla="*/ 1858826 h 1863356"/>
                <a:gd name="connsiteX20" fmla="*/ 1184799 w 2335236"/>
                <a:gd name="connsiteY20" fmla="*/ 1863248 h 1863356"/>
                <a:gd name="connsiteX21" fmla="*/ 1141483 w 2335236"/>
                <a:gd name="connsiteY21" fmla="*/ 1857125 h 1863356"/>
                <a:gd name="connsiteX22" fmla="*/ 1233798 w 2335236"/>
                <a:gd name="connsiteY22" fmla="*/ 1863201 h 1863356"/>
                <a:gd name="connsiteX23" fmla="*/ 1300799 w 2335236"/>
                <a:gd name="connsiteY23" fmla="*/ 1854971 h 1863356"/>
                <a:gd name="connsiteX24" fmla="*/ 1347971 w 2335236"/>
                <a:gd name="connsiteY24" fmla="*/ 1850776 h 1863356"/>
                <a:gd name="connsiteX25" fmla="*/ 1355795 w 2335236"/>
                <a:gd name="connsiteY25" fmla="*/ 1848734 h 1863356"/>
                <a:gd name="connsiteX26" fmla="*/ 1425192 w 2335236"/>
                <a:gd name="connsiteY26" fmla="*/ 1836941 h 1863356"/>
                <a:gd name="connsiteX27" fmla="*/ 1534502 w 2335236"/>
                <a:gd name="connsiteY27" fmla="*/ 1827870 h 1863356"/>
                <a:gd name="connsiteX28" fmla="*/ 1661502 w 2335236"/>
                <a:gd name="connsiteY28" fmla="*/ 1811995 h 1863356"/>
                <a:gd name="connsiteX29" fmla="*/ 1734527 w 2335236"/>
                <a:gd name="connsiteY29" fmla="*/ 1794533 h 1863356"/>
                <a:gd name="connsiteX30" fmla="*/ 1785327 w 2335236"/>
                <a:gd name="connsiteY30" fmla="*/ 1688170 h 1863356"/>
                <a:gd name="connsiteX31" fmla="*/ 1788502 w 2335236"/>
                <a:gd name="connsiteY31" fmla="*/ 1456395 h 1863356"/>
                <a:gd name="connsiteX32" fmla="*/ 1775802 w 2335236"/>
                <a:gd name="connsiteY32" fmla="*/ 1062695 h 1863356"/>
                <a:gd name="connsiteX33" fmla="*/ 1712302 w 2335236"/>
                <a:gd name="connsiteY33" fmla="*/ 707095 h 1863356"/>
                <a:gd name="connsiteX34" fmla="*/ 1712302 w 2335236"/>
                <a:gd name="connsiteY34" fmla="*/ 656295 h 1863356"/>
                <a:gd name="connsiteX35" fmla="*/ 1826602 w 2335236"/>
                <a:gd name="connsiteY35" fmla="*/ 910295 h 1863356"/>
                <a:gd name="connsiteX36" fmla="*/ 1940902 w 2335236"/>
                <a:gd name="connsiteY36" fmla="*/ 1215095 h 1863356"/>
                <a:gd name="connsiteX37" fmla="*/ 2036945 w 2335236"/>
                <a:gd name="connsiteY37" fmla="*/ 1315108 h 1863356"/>
                <a:gd name="connsiteX38" fmla="*/ 2070282 w 2335236"/>
                <a:gd name="connsiteY38" fmla="*/ 1320665 h 1863356"/>
                <a:gd name="connsiteX39" fmla="*/ 2118702 w 2335236"/>
                <a:gd name="connsiteY39" fmla="*/ 1291295 h 1863356"/>
                <a:gd name="connsiteX40" fmla="*/ 2277452 w 2335236"/>
                <a:gd name="connsiteY40" fmla="*/ 1240495 h 1863356"/>
                <a:gd name="connsiteX41" fmla="*/ 2333014 w 2335236"/>
                <a:gd name="connsiteY41" fmla="*/ 1181757 h 1863356"/>
                <a:gd name="connsiteX42" fmla="*/ 2325077 w 2335236"/>
                <a:gd name="connsiteY42" fmla="*/ 1107145 h 1863356"/>
                <a:gd name="connsiteX43" fmla="*/ 2259990 w 2335236"/>
                <a:gd name="connsiteY43" fmla="*/ 903152 h 1863356"/>
                <a:gd name="connsiteX44" fmla="*/ 2029802 w 2335236"/>
                <a:gd name="connsiteY44" fmla="*/ 478495 h 1863356"/>
                <a:gd name="connsiteX45" fmla="*/ 1877402 w 2335236"/>
                <a:gd name="connsiteY45" fmla="*/ 262595 h 1863356"/>
                <a:gd name="connsiteX46" fmla="*/ 1725002 w 2335236"/>
                <a:gd name="connsiteY46" fmla="*/ 122895 h 1863356"/>
                <a:gd name="connsiteX47" fmla="*/ 1598002 w 2335236"/>
                <a:gd name="connsiteY47" fmla="*/ 84795 h 1863356"/>
                <a:gd name="connsiteX48" fmla="*/ 1407502 w 2335236"/>
                <a:gd name="connsiteY48" fmla="*/ 33995 h 1863356"/>
                <a:gd name="connsiteX49" fmla="*/ 1369402 w 2335236"/>
                <a:gd name="connsiteY49" fmla="*/ 33995 h 1863356"/>
                <a:gd name="connsiteX50" fmla="*/ 1255102 w 2335236"/>
                <a:gd name="connsiteY50" fmla="*/ 300695 h 1863356"/>
                <a:gd name="connsiteX51" fmla="*/ 1191602 w 2335236"/>
                <a:gd name="connsiteY51" fmla="*/ 440395 h 1863356"/>
                <a:gd name="connsiteX52" fmla="*/ 1090002 w 2335236"/>
                <a:gd name="connsiteY52" fmla="*/ 148295 h 1863356"/>
                <a:gd name="connsiteX53" fmla="*/ 988402 w 2335236"/>
                <a:gd name="connsiteY53" fmla="*/ 8595 h 1863356"/>
                <a:gd name="connsiteX0" fmla="*/ 988402 w 2336174"/>
                <a:gd name="connsiteY0" fmla="*/ 8595 h 1863356"/>
                <a:gd name="connsiteX1" fmla="*/ 836002 w 2336174"/>
                <a:gd name="connsiteY1" fmla="*/ 21295 h 1863356"/>
                <a:gd name="connsiteX2" fmla="*/ 645502 w 2336174"/>
                <a:gd name="connsiteY2" fmla="*/ 72095 h 1863356"/>
                <a:gd name="connsiteX3" fmla="*/ 467702 w 2336174"/>
                <a:gd name="connsiteY3" fmla="*/ 135595 h 1863356"/>
                <a:gd name="connsiteX4" fmla="*/ 289902 w 2336174"/>
                <a:gd name="connsiteY4" fmla="*/ 389595 h 1863356"/>
                <a:gd name="connsiteX5" fmla="*/ 124802 w 2336174"/>
                <a:gd name="connsiteY5" fmla="*/ 745195 h 1863356"/>
                <a:gd name="connsiteX6" fmla="*/ 35902 w 2336174"/>
                <a:gd name="connsiteY6" fmla="*/ 961095 h 1863356"/>
                <a:gd name="connsiteX7" fmla="*/ 977 w 2336174"/>
                <a:gd name="connsiteY7" fmla="*/ 1061107 h 1863356"/>
                <a:gd name="connsiteX8" fmla="*/ 32728 w 2336174"/>
                <a:gd name="connsiteY8" fmla="*/ 1132544 h 1863356"/>
                <a:gd name="connsiteX9" fmla="*/ 242277 w 2336174"/>
                <a:gd name="connsiteY9" fmla="*/ 1221446 h 1863356"/>
                <a:gd name="connsiteX10" fmla="*/ 340702 w 2336174"/>
                <a:gd name="connsiteY10" fmla="*/ 1176995 h 1863356"/>
                <a:gd name="connsiteX11" fmla="*/ 569302 w 2336174"/>
                <a:gd name="connsiteY11" fmla="*/ 707095 h 1863356"/>
                <a:gd name="connsiteX12" fmla="*/ 607402 w 2336174"/>
                <a:gd name="connsiteY12" fmla="*/ 592795 h 1863356"/>
                <a:gd name="connsiteX13" fmla="*/ 455002 w 2336174"/>
                <a:gd name="connsiteY13" fmla="*/ 1338467 h 1863356"/>
                <a:gd name="connsiteX14" fmla="*/ 438220 w 2336174"/>
                <a:gd name="connsiteY14" fmla="*/ 1620134 h 1863356"/>
                <a:gd name="connsiteX15" fmla="*/ 516688 w 2336174"/>
                <a:gd name="connsiteY15" fmla="*/ 1750082 h 1863356"/>
                <a:gd name="connsiteX16" fmla="*/ 775010 w 2336174"/>
                <a:gd name="connsiteY16" fmla="*/ 1815010 h 1863356"/>
                <a:gd name="connsiteX17" fmla="*/ 890657 w 2336174"/>
                <a:gd name="connsiteY17" fmla="*/ 1841930 h 1863356"/>
                <a:gd name="connsiteX18" fmla="*/ 1074468 w 2336174"/>
                <a:gd name="connsiteY18" fmla="*/ 1851683 h 1863356"/>
                <a:gd name="connsiteX19" fmla="*/ 1172325 w 2336174"/>
                <a:gd name="connsiteY19" fmla="*/ 1858826 h 1863356"/>
                <a:gd name="connsiteX20" fmla="*/ 1184799 w 2336174"/>
                <a:gd name="connsiteY20" fmla="*/ 1863248 h 1863356"/>
                <a:gd name="connsiteX21" fmla="*/ 1141483 w 2336174"/>
                <a:gd name="connsiteY21" fmla="*/ 1857125 h 1863356"/>
                <a:gd name="connsiteX22" fmla="*/ 1233798 w 2336174"/>
                <a:gd name="connsiteY22" fmla="*/ 1863201 h 1863356"/>
                <a:gd name="connsiteX23" fmla="*/ 1300799 w 2336174"/>
                <a:gd name="connsiteY23" fmla="*/ 1854971 h 1863356"/>
                <a:gd name="connsiteX24" fmla="*/ 1347971 w 2336174"/>
                <a:gd name="connsiteY24" fmla="*/ 1850776 h 1863356"/>
                <a:gd name="connsiteX25" fmla="*/ 1355795 w 2336174"/>
                <a:gd name="connsiteY25" fmla="*/ 1848734 h 1863356"/>
                <a:gd name="connsiteX26" fmla="*/ 1425192 w 2336174"/>
                <a:gd name="connsiteY26" fmla="*/ 1836941 h 1863356"/>
                <a:gd name="connsiteX27" fmla="*/ 1534502 w 2336174"/>
                <a:gd name="connsiteY27" fmla="*/ 1827870 h 1863356"/>
                <a:gd name="connsiteX28" fmla="*/ 1661502 w 2336174"/>
                <a:gd name="connsiteY28" fmla="*/ 1811995 h 1863356"/>
                <a:gd name="connsiteX29" fmla="*/ 1734527 w 2336174"/>
                <a:gd name="connsiteY29" fmla="*/ 1794533 h 1863356"/>
                <a:gd name="connsiteX30" fmla="*/ 1785327 w 2336174"/>
                <a:gd name="connsiteY30" fmla="*/ 1688170 h 1863356"/>
                <a:gd name="connsiteX31" fmla="*/ 1788502 w 2336174"/>
                <a:gd name="connsiteY31" fmla="*/ 1456395 h 1863356"/>
                <a:gd name="connsiteX32" fmla="*/ 1775802 w 2336174"/>
                <a:gd name="connsiteY32" fmla="*/ 1062695 h 1863356"/>
                <a:gd name="connsiteX33" fmla="*/ 1712302 w 2336174"/>
                <a:gd name="connsiteY33" fmla="*/ 707095 h 1863356"/>
                <a:gd name="connsiteX34" fmla="*/ 1712302 w 2336174"/>
                <a:gd name="connsiteY34" fmla="*/ 656295 h 1863356"/>
                <a:gd name="connsiteX35" fmla="*/ 1826602 w 2336174"/>
                <a:gd name="connsiteY35" fmla="*/ 910295 h 1863356"/>
                <a:gd name="connsiteX36" fmla="*/ 1940902 w 2336174"/>
                <a:gd name="connsiteY36" fmla="*/ 1215095 h 1863356"/>
                <a:gd name="connsiteX37" fmla="*/ 2036945 w 2336174"/>
                <a:gd name="connsiteY37" fmla="*/ 1315108 h 1863356"/>
                <a:gd name="connsiteX38" fmla="*/ 2070282 w 2336174"/>
                <a:gd name="connsiteY38" fmla="*/ 1320665 h 1863356"/>
                <a:gd name="connsiteX39" fmla="*/ 2118702 w 2336174"/>
                <a:gd name="connsiteY39" fmla="*/ 1291295 h 1863356"/>
                <a:gd name="connsiteX40" fmla="*/ 2263165 w 2336174"/>
                <a:gd name="connsiteY40" fmla="*/ 1235732 h 1863356"/>
                <a:gd name="connsiteX41" fmla="*/ 2333014 w 2336174"/>
                <a:gd name="connsiteY41" fmla="*/ 1181757 h 1863356"/>
                <a:gd name="connsiteX42" fmla="*/ 2325077 w 2336174"/>
                <a:gd name="connsiteY42" fmla="*/ 1107145 h 1863356"/>
                <a:gd name="connsiteX43" fmla="*/ 2259990 w 2336174"/>
                <a:gd name="connsiteY43" fmla="*/ 903152 h 1863356"/>
                <a:gd name="connsiteX44" fmla="*/ 2029802 w 2336174"/>
                <a:gd name="connsiteY44" fmla="*/ 478495 h 1863356"/>
                <a:gd name="connsiteX45" fmla="*/ 1877402 w 2336174"/>
                <a:gd name="connsiteY45" fmla="*/ 262595 h 1863356"/>
                <a:gd name="connsiteX46" fmla="*/ 1725002 w 2336174"/>
                <a:gd name="connsiteY46" fmla="*/ 122895 h 1863356"/>
                <a:gd name="connsiteX47" fmla="*/ 1598002 w 2336174"/>
                <a:gd name="connsiteY47" fmla="*/ 84795 h 1863356"/>
                <a:gd name="connsiteX48" fmla="*/ 1407502 w 2336174"/>
                <a:gd name="connsiteY48" fmla="*/ 33995 h 1863356"/>
                <a:gd name="connsiteX49" fmla="*/ 1369402 w 2336174"/>
                <a:gd name="connsiteY49" fmla="*/ 33995 h 1863356"/>
                <a:gd name="connsiteX50" fmla="*/ 1255102 w 2336174"/>
                <a:gd name="connsiteY50" fmla="*/ 300695 h 1863356"/>
                <a:gd name="connsiteX51" fmla="*/ 1191602 w 2336174"/>
                <a:gd name="connsiteY51" fmla="*/ 440395 h 1863356"/>
                <a:gd name="connsiteX52" fmla="*/ 1090002 w 2336174"/>
                <a:gd name="connsiteY52" fmla="*/ 148295 h 1863356"/>
                <a:gd name="connsiteX53" fmla="*/ 988402 w 2336174"/>
                <a:gd name="connsiteY53" fmla="*/ 8595 h 1863356"/>
                <a:gd name="connsiteX0" fmla="*/ 988402 w 2336174"/>
                <a:gd name="connsiteY0" fmla="*/ 8595 h 1863356"/>
                <a:gd name="connsiteX1" fmla="*/ 836002 w 2336174"/>
                <a:gd name="connsiteY1" fmla="*/ 21295 h 1863356"/>
                <a:gd name="connsiteX2" fmla="*/ 645502 w 2336174"/>
                <a:gd name="connsiteY2" fmla="*/ 72095 h 1863356"/>
                <a:gd name="connsiteX3" fmla="*/ 467702 w 2336174"/>
                <a:gd name="connsiteY3" fmla="*/ 135595 h 1863356"/>
                <a:gd name="connsiteX4" fmla="*/ 289902 w 2336174"/>
                <a:gd name="connsiteY4" fmla="*/ 389595 h 1863356"/>
                <a:gd name="connsiteX5" fmla="*/ 124802 w 2336174"/>
                <a:gd name="connsiteY5" fmla="*/ 745195 h 1863356"/>
                <a:gd name="connsiteX6" fmla="*/ 35902 w 2336174"/>
                <a:gd name="connsiteY6" fmla="*/ 961095 h 1863356"/>
                <a:gd name="connsiteX7" fmla="*/ 977 w 2336174"/>
                <a:gd name="connsiteY7" fmla="*/ 1061107 h 1863356"/>
                <a:gd name="connsiteX8" fmla="*/ 32728 w 2336174"/>
                <a:gd name="connsiteY8" fmla="*/ 1132544 h 1863356"/>
                <a:gd name="connsiteX9" fmla="*/ 242277 w 2336174"/>
                <a:gd name="connsiteY9" fmla="*/ 1221446 h 1863356"/>
                <a:gd name="connsiteX10" fmla="*/ 340702 w 2336174"/>
                <a:gd name="connsiteY10" fmla="*/ 1176995 h 1863356"/>
                <a:gd name="connsiteX11" fmla="*/ 569302 w 2336174"/>
                <a:gd name="connsiteY11" fmla="*/ 707095 h 1863356"/>
                <a:gd name="connsiteX12" fmla="*/ 607402 w 2336174"/>
                <a:gd name="connsiteY12" fmla="*/ 592795 h 1863356"/>
                <a:gd name="connsiteX13" fmla="*/ 455002 w 2336174"/>
                <a:gd name="connsiteY13" fmla="*/ 1338467 h 1863356"/>
                <a:gd name="connsiteX14" fmla="*/ 438220 w 2336174"/>
                <a:gd name="connsiteY14" fmla="*/ 1620134 h 1863356"/>
                <a:gd name="connsiteX15" fmla="*/ 516688 w 2336174"/>
                <a:gd name="connsiteY15" fmla="*/ 1750082 h 1863356"/>
                <a:gd name="connsiteX16" fmla="*/ 775010 w 2336174"/>
                <a:gd name="connsiteY16" fmla="*/ 1815010 h 1863356"/>
                <a:gd name="connsiteX17" fmla="*/ 890657 w 2336174"/>
                <a:gd name="connsiteY17" fmla="*/ 1841930 h 1863356"/>
                <a:gd name="connsiteX18" fmla="*/ 1074468 w 2336174"/>
                <a:gd name="connsiteY18" fmla="*/ 1851683 h 1863356"/>
                <a:gd name="connsiteX19" fmla="*/ 1172325 w 2336174"/>
                <a:gd name="connsiteY19" fmla="*/ 1858826 h 1863356"/>
                <a:gd name="connsiteX20" fmla="*/ 1184799 w 2336174"/>
                <a:gd name="connsiteY20" fmla="*/ 1863248 h 1863356"/>
                <a:gd name="connsiteX21" fmla="*/ 1141483 w 2336174"/>
                <a:gd name="connsiteY21" fmla="*/ 1857125 h 1863356"/>
                <a:gd name="connsiteX22" fmla="*/ 1233798 w 2336174"/>
                <a:gd name="connsiteY22" fmla="*/ 1863201 h 1863356"/>
                <a:gd name="connsiteX23" fmla="*/ 1300799 w 2336174"/>
                <a:gd name="connsiteY23" fmla="*/ 1854971 h 1863356"/>
                <a:gd name="connsiteX24" fmla="*/ 1347971 w 2336174"/>
                <a:gd name="connsiteY24" fmla="*/ 1850776 h 1863356"/>
                <a:gd name="connsiteX25" fmla="*/ 1355795 w 2336174"/>
                <a:gd name="connsiteY25" fmla="*/ 1848734 h 1863356"/>
                <a:gd name="connsiteX26" fmla="*/ 1425192 w 2336174"/>
                <a:gd name="connsiteY26" fmla="*/ 1836941 h 1863356"/>
                <a:gd name="connsiteX27" fmla="*/ 1534502 w 2336174"/>
                <a:gd name="connsiteY27" fmla="*/ 1827870 h 1863356"/>
                <a:gd name="connsiteX28" fmla="*/ 1661502 w 2336174"/>
                <a:gd name="connsiteY28" fmla="*/ 1811995 h 1863356"/>
                <a:gd name="connsiteX29" fmla="*/ 1734527 w 2336174"/>
                <a:gd name="connsiteY29" fmla="*/ 1794533 h 1863356"/>
                <a:gd name="connsiteX30" fmla="*/ 1785327 w 2336174"/>
                <a:gd name="connsiteY30" fmla="*/ 1688170 h 1863356"/>
                <a:gd name="connsiteX31" fmla="*/ 1788502 w 2336174"/>
                <a:gd name="connsiteY31" fmla="*/ 1456395 h 1863356"/>
                <a:gd name="connsiteX32" fmla="*/ 1775802 w 2336174"/>
                <a:gd name="connsiteY32" fmla="*/ 1062695 h 1863356"/>
                <a:gd name="connsiteX33" fmla="*/ 1712302 w 2336174"/>
                <a:gd name="connsiteY33" fmla="*/ 707095 h 1863356"/>
                <a:gd name="connsiteX34" fmla="*/ 1712302 w 2336174"/>
                <a:gd name="connsiteY34" fmla="*/ 656295 h 1863356"/>
                <a:gd name="connsiteX35" fmla="*/ 1826602 w 2336174"/>
                <a:gd name="connsiteY35" fmla="*/ 910295 h 1863356"/>
                <a:gd name="connsiteX36" fmla="*/ 1940902 w 2336174"/>
                <a:gd name="connsiteY36" fmla="*/ 1215095 h 1863356"/>
                <a:gd name="connsiteX37" fmla="*/ 2022658 w 2336174"/>
                <a:gd name="connsiteY37" fmla="*/ 1310345 h 1863356"/>
                <a:gd name="connsiteX38" fmla="*/ 2070282 w 2336174"/>
                <a:gd name="connsiteY38" fmla="*/ 1320665 h 1863356"/>
                <a:gd name="connsiteX39" fmla="*/ 2118702 w 2336174"/>
                <a:gd name="connsiteY39" fmla="*/ 1291295 h 1863356"/>
                <a:gd name="connsiteX40" fmla="*/ 2263165 w 2336174"/>
                <a:gd name="connsiteY40" fmla="*/ 1235732 h 1863356"/>
                <a:gd name="connsiteX41" fmla="*/ 2333014 w 2336174"/>
                <a:gd name="connsiteY41" fmla="*/ 1181757 h 1863356"/>
                <a:gd name="connsiteX42" fmla="*/ 2325077 w 2336174"/>
                <a:gd name="connsiteY42" fmla="*/ 1107145 h 1863356"/>
                <a:gd name="connsiteX43" fmla="*/ 2259990 w 2336174"/>
                <a:gd name="connsiteY43" fmla="*/ 903152 h 1863356"/>
                <a:gd name="connsiteX44" fmla="*/ 2029802 w 2336174"/>
                <a:gd name="connsiteY44" fmla="*/ 478495 h 1863356"/>
                <a:gd name="connsiteX45" fmla="*/ 1877402 w 2336174"/>
                <a:gd name="connsiteY45" fmla="*/ 262595 h 1863356"/>
                <a:gd name="connsiteX46" fmla="*/ 1725002 w 2336174"/>
                <a:gd name="connsiteY46" fmla="*/ 122895 h 1863356"/>
                <a:gd name="connsiteX47" fmla="*/ 1598002 w 2336174"/>
                <a:gd name="connsiteY47" fmla="*/ 84795 h 1863356"/>
                <a:gd name="connsiteX48" fmla="*/ 1407502 w 2336174"/>
                <a:gd name="connsiteY48" fmla="*/ 33995 h 1863356"/>
                <a:gd name="connsiteX49" fmla="*/ 1369402 w 2336174"/>
                <a:gd name="connsiteY49" fmla="*/ 33995 h 1863356"/>
                <a:gd name="connsiteX50" fmla="*/ 1255102 w 2336174"/>
                <a:gd name="connsiteY50" fmla="*/ 300695 h 1863356"/>
                <a:gd name="connsiteX51" fmla="*/ 1191602 w 2336174"/>
                <a:gd name="connsiteY51" fmla="*/ 440395 h 1863356"/>
                <a:gd name="connsiteX52" fmla="*/ 1090002 w 2336174"/>
                <a:gd name="connsiteY52" fmla="*/ 148295 h 1863356"/>
                <a:gd name="connsiteX53" fmla="*/ 988402 w 2336174"/>
                <a:gd name="connsiteY53" fmla="*/ 8595 h 1863356"/>
                <a:gd name="connsiteX0" fmla="*/ 988402 w 2336174"/>
                <a:gd name="connsiteY0" fmla="*/ 8595 h 1863356"/>
                <a:gd name="connsiteX1" fmla="*/ 836002 w 2336174"/>
                <a:gd name="connsiteY1" fmla="*/ 21295 h 1863356"/>
                <a:gd name="connsiteX2" fmla="*/ 645502 w 2336174"/>
                <a:gd name="connsiteY2" fmla="*/ 72095 h 1863356"/>
                <a:gd name="connsiteX3" fmla="*/ 467702 w 2336174"/>
                <a:gd name="connsiteY3" fmla="*/ 135595 h 1863356"/>
                <a:gd name="connsiteX4" fmla="*/ 289902 w 2336174"/>
                <a:gd name="connsiteY4" fmla="*/ 389595 h 1863356"/>
                <a:gd name="connsiteX5" fmla="*/ 124802 w 2336174"/>
                <a:gd name="connsiteY5" fmla="*/ 745195 h 1863356"/>
                <a:gd name="connsiteX6" fmla="*/ 35902 w 2336174"/>
                <a:gd name="connsiteY6" fmla="*/ 961095 h 1863356"/>
                <a:gd name="connsiteX7" fmla="*/ 977 w 2336174"/>
                <a:gd name="connsiteY7" fmla="*/ 1061107 h 1863356"/>
                <a:gd name="connsiteX8" fmla="*/ 32728 w 2336174"/>
                <a:gd name="connsiteY8" fmla="*/ 1132544 h 1863356"/>
                <a:gd name="connsiteX9" fmla="*/ 242277 w 2336174"/>
                <a:gd name="connsiteY9" fmla="*/ 1221446 h 1863356"/>
                <a:gd name="connsiteX10" fmla="*/ 340702 w 2336174"/>
                <a:gd name="connsiteY10" fmla="*/ 1176995 h 1863356"/>
                <a:gd name="connsiteX11" fmla="*/ 569302 w 2336174"/>
                <a:gd name="connsiteY11" fmla="*/ 707095 h 1863356"/>
                <a:gd name="connsiteX12" fmla="*/ 607402 w 2336174"/>
                <a:gd name="connsiteY12" fmla="*/ 592795 h 1863356"/>
                <a:gd name="connsiteX13" fmla="*/ 455002 w 2336174"/>
                <a:gd name="connsiteY13" fmla="*/ 1338467 h 1863356"/>
                <a:gd name="connsiteX14" fmla="*/ 438220 w 2336174"/>
                <a:gd name="connsiteY14" fmla="*/ 1620134 h 1863356"/>
                <a:gd name="connsiteX15" fmla="*/ 516688 w 2336174"/>
                <a:gd name="connsiteY15" fmla="*/ 1750082 h 1863356"/>
                <a:gd name="connsiteX16" fmla="*/ 775010 w 2336174"/>
                <a:gd name="connsiteY16" fmla="*/ 1815010 h 1863356"/>
                <a:gd name="connsiteX17" fmla="*/ 890657 w 2336174"/>
                <a:gd name="connsiteY17" fmla="*/ 1841930 h 1863356"/>
                <a:gd name="connsiteX18" fmla="*/ 1074468 w 2336174"/>
                <a:gd name="connsiteY18" fmla="*/ 1851683 h 1863356"/>
                <a:gd name="connsiteX19" fmla="*/ 1172325 w 2336174"/>
                <a:gd name="connsiteY19" fmla="*/ 1858826 h 1863356"/>
                <a:gd name="connsiteX20" fmla="*/ 1184799 w 2336174"/>
                <a:gd name="connsiteY20" fmla="*/ 1863248 h 1863356"/>
                <a:gd name="connsiteX21" fmla="*/ 1141483 w 2336174"/>
                <a:gd name="connsiteY21" fmla="*/ 1857125 h 1863356"/>
                <a:gd name="connsiteX22" fmla="*/ 1233798 w 2336174"/>
                <a:gd name="connsiteY22" fmla="*/ 1863201 h 1863356"/>
                <a:gd name="connsiteX23" fmla="*/ 1300799 w 2336174"/>
                <a:gd name="connsiteY23" fmla="*/ 1854971 h 1863356"/>
                <a:gd name="connsiteX24" fmla="*/ 1347971 w 2336174"/>
                <a:gd name="connsiteY24" fmla="*/ 1850776 h 1863356"/>
                <a:gd name="connsiteX25" fmla="*/ 1355795 w 2336174"/>
                <a:gd name="connsiteY25" fmla="*/ 1848734 h 1863356"/>
                <a:gd name="connsiteX26" fmla="*/ 1425192 w 2336174"/>
                <a:gd name="connsiteY26" fmla="*/ 1836941 h 1863356"/>
                <a:gd name="connsiteX27" fmla="*/ 1534502 w 2336174"/>
                <a:gd name="connsiteY27" fmla="*/ 1827870 h 1863356"/>
                <a:gd name="connsiteX28" fmla="*/ 1661502 w 2336174"/>
                <a:gd name="connsiteY28" fmla="*/ 1811995 h 1863356"/>
                <a:gd name="connsiteX29" fmla="*/ 1734527 w 2336174"/>
                <a:gd name="connsiteY29" fmla="*/ 1794533 h 1863356"/>
                <a:gd name="connsiteX30" fmla="*/ 1785327 w 2336174"/>
                <a:gd name="connsiteY30" fmla="*/ 1688170 h 1863356"/>
                <a:gd name="connsiteX31" fmla="*/ 1788502 w 2336174"/>
                <a:gd name="connsiteY31" fmla="*/ 1456395 h 1863356"/>
                <a:gd name="connsiteX32" fmla="*/ 1775802 w 2336174"/>
                <a:gd name="connsiteY32" fmla="*/ 1062695 h 1863356"/>
                <a:gd name="connsiteX33" fmla="*/ 1712302 w 2336174"/>
                <a:gd name="connsiteY33" fmla="*/ 707095 h 1863356"/>
                <a:gd name="connsiteX34" fmla="*/ 1712302 w 2336174"/>
                <a:gd name="connsiteY34" fmla="*/ 656295 h 1863356"/>
                <a:gd name="connsiteX35" fmla="*/ 1826602 w 2336174"/>
                <a:gd name="connsiteY35" fmla="*/ 910295 h 1863356"/>
                <a:gd name="connsiteX36" fmla="*/ 1940902 w 2336174"/>
                <a:gd name="connsiteY36" fmla="*/ 1215095 h 1863356"/>
                <a:gd name="connsiteX37" fmla="*/ 2003608 w 2336174"/>
                <a:gd name="connsiteY37" fmla="*/ 1286532 h 1863356"/>
                <a:gd name="connsiteX38" fmla="*/ 2070282 w 2336174"/>
                <a:gd name="connsiteY38" fmla="*/ 1320665 h 1863356"/>
                <a:gd name="connsiteX39" fmla="*/ 2118702 w 2336174"/>
                <a:gd name="connsiteY39" fmla="*/ 1291295 h 1863356"/>
                <a:gd name="connsiteX40" fmla="*/ 2263165 w 2336174"/>
                <a:gd name="connsiteY40" fmla="*/ 1235732 h 1863356"/>
                <a:gd name="connsiteX41" fmla="*/ 2333014 w 2336174"/>
                <a:gd name="connsiteY41" fmla="*/ 1181757 h 1863356"/>
                <a:gd name="connsiteX42" fmla="*/ 2325077 w 2336174"/>
                <a:gd name="connsiteY42" fmla="*/ 1107145 h 1863356"/>
                <a:gd name="connsiteX43" fmla="*/ 2259990 w 2336174"/>
                <a:gd name="connsiteY43" fmla="*/ 903152 h 1863356"/>
                <a:gd name="connsiteX44" fmla="*/ 2029802 w 2336174"/>
                <a:gd name="connsiteY44" fmla="*/ 478495 h 1863356"/>
                <a:gd name="connsiteX45" fmla="*/ 1877402 w 2336174"/>
                <a:gd name="connsiteY45" fmla="*/ 262595 h 1863356"/>
                <a:gd name="connsiteX46" fmla="*/ 1725002 w 2336174"/>
                <a:gd name="connsiteY46" fmla="*/ 122895 h 1863356"/>
                <a:gd name="connsiteX47" fmla="*/ 1598002 w 2336174"/>
                <a:gd name="connsiteY47" fmla="*/ 84795 h 1863356"/>
                <a:gd name="connsiteX48" fmla="*/ 1407502 w 2336174"/>
                <a:gd name="connsiteY48" fmla="*/ 33995 h 1863356"/>
                <a:gd name="connsiteX49" fmla="*/ 1369402 w 2336174"/>
                <a:gd name="connsiteY49" fmla="*/ 33995 h 1863356"/>
                <a:gd name="connsiteX50" fmla="*/ 1255102 w 2336174"/>
                <a:gd name="connsiteY50" fmla="*/ 300695 h 1863356"/>
                <a:gd name="connsiteX51" fmla="*/ 1191602 w 2336174"/>
                <a:gd name="connsiteY51" fmla="*/ 440395 h 1863356"/>
                <a:gd name="connsiteX52" fmla="*/ 1090002 w 2336174"/>
                <a:gd name="connsiteY52" fmla="*/ 148295 h 1863356"/>
                <a:gd name="connsiteX53" fmla="*/ 988402 w 2336174"/>
                <a:gd name="connsiteY53" fmla="*/ 8595 h 1863356"/>
                <a:gd name="connsiteX0" fmla="*/ 988402 w 2336174"/>
                <a:gd name="connsiteY0" fmla="*/ 8595 h 1863356"/>
                <a:gd name="connsiteX1" fmla="*/ 836002 w 2336174"/>
                <a:gd name="connsiteY1" fmla="*/ 21295 h 1863356"/>
                <a:gd name="connsiteX2" fmla="*/ 645502 w 2336174"/>
                <a:gd name="connsiteY2" fmla="*/ 72095 h 1863356"/>
                <a:gd name="connsiteX3" fmla="*/ 467702 w 2336174"/>
                <a:gd name="connsiteY3" fmla="*/ 135595 h 1863356"/>
                <a:gd name="connsiteX4" fmla="*/ 289902 w 2336174"/>
                <a:gd name="connsiteY4" fmla="*/ 389595 h 1863356"/>
                <a:gd name="connsiteX5" fmla="*/ 124802 w 2336174"/>
                <a:gd name="connsiteY5" fmla="*/ 745195 h 1863356"/>
                <a:gd name="connsiteX6" fmla="*/ 35902 w 2336174"/>
                <a:gd name="connsiteY6" fmla="*/ 961095 h 1863356"/>
                <a:gd name="connsiteX7" fmla="*/ 977 w 2336174"/>
                <a:gd name="connsiteY7" fmla="*/ 1061107 h 1863356"/>
                <a:gd name="connsiteX8" fmla="*/ 32728 w 2336174"/>
                <a:gd name="connsiteY8" fmla="*/ 1132544 h 1863356"/>
                <a:gd name="connsiteX9" fmla="*/ 242277 w 2336174"/>
                <a:gd name="connsiteY9" fmla="*/ 1221446 h 1863356"/>
                <a:gd name="connsiteX10" fmla="*/ 340702 w 2336174"/>
                <a:gd name="connsiteY10" fmla="*/ 1176995 h 1863356"/>
                <a:gd name="connsiteX11" fmla="*/ 569302 w 2336174"/>
                <a:gd name="connsiteY11" fmla="*/ 707095 h 1863356"/>
                <a:gd name="connsiteX12" fmla="*/ 607402 w 2336174"/>
                <a:gd name="connsiteY12" fmla="*/ 592795 h 1863356"/>
                <a:gd name="connsiteX13" fmla="*/ 455002 w 2336174"/>
                <a:gd name="connsiteY13" fmla="*/ 1338467 h 1863356"/>
                <a:gd name="connsiteX14" fmla="*/ 438220 w 2336174"/>
                <a:gd name="connsiteY14" fmla="*/ 1620134 h 1863356"/>
                <a:gd name="connsiteX15" fmla="*/ 516688 w 2336174"/>
                <a:gd name="connsiteY15" fmla="*/ 1750082 h 1863356"/>
                <a:gd name="connsiteX16" fmla="*/ 775010 w 2336174"/>
                <a:gd name="connsiteY16" fmla="*/ 1815010 h 1863356"/>
                <a:gd name="connsiteX17" fmla="*/ 890657 w 2336174"/>
                <a:gd name="connsiteY17" fmla="*/ 1841930 h 1863356"/>
                <a:gd name="connsiteX18" fmla="*/ 1074468 w 2336174"/>
                <a:gd name="connsiteY18" fmla="*/ 1851683 h 1863356"/>
                <a:gd name="connsiteX19" fmla="*/ 1172325 w 2336174"/>
                <a:gd name="connsiteY19" fmla="*/ 1858826 h 1863356"/>
                <a:gd name="connsiteX20" fmla="*/ 1184799 w 2336174"/>
                <a:gd name="connsiteY20" fmla="*/ 1863248 h 1863356"/>
                <a:gd name="connsiteX21" fmla="*/ 1141483 w 2336174"/>
                <a:gd name="connsiteY21" fmla="*/ 1857125 h 1863356"/>
                <a:gd name="connsiteX22" fmla="*/ 1233798 w 2336174"/>
                <a:gd name="connsiteY22" fmla="*/ 1863201 h 1863356"/>
                <a:gd name="connsiteX23" fmla="*/ 1300799 w 2336174"/>
                <a:gd name="connsiteY23" fmla="*/ 1854971 h 1863356"/>
                <a:gd name="connsiteX24" fmla="*/ 1347971 w 2336174"/>
                <a:gd name="connsiteY24" fmla="*/ 1850776 h 1863356"/>
                <a:gd name="connsiteX25" fmla="*/ 1355795 w 2336174"/>
                <a:gd name="connsiteY25" fmla="*/ 1848734 h 1863356"/>
                <a:gd name="connsiteX26" fmla="*/ 1425192 w 2336174"/>
                <a:gd name="connsiteY26" fmla="*/ 1836941 h 1863356"/>
                <a:gd name="connsiteX27" fmla="*/ 1534502 w 2336174"/>
                <a:gd name="connsiteY27" fmla="*/ 1827870 h 1863356"/>
                <a:gd name="connsiteX28" fmla="*/ 1661502 w 2336174"/>
                <a:gd name="connsiteY28" fmla="*/ 1811995 h 1863356"/>
                <a:gd name="connsiteX29" fmla="*/ 1734527 w 2336174"/>
                <a:gd name="connsiteY29" fmla="*/ 1794533 h 1863356"/>
                <a:gd name="connsiteX30" fmla="*/ 1785327 w 2336174"/>
                <a:gd name="connsiteY30" fmla="*/ 1688170 h 1863356"/>
                <a:gd name="connsiteX31" fmla="*/ 1788502 w 2336174"/>
                <a:gd name="connsiteY31" fmla="*/ 1456395 h 1863356"/>
                <a:gd name="connsiteX32" fmla="*/ 1775802 w 2336174"/>
                <a:gd name="connsiteY32" fmla="*/ 1062695 h 1863356"/>
                <a:gd name="connsiteX33" fmla="*/ 1712302 w 2336174"/>
                <a:gd name="connsiteY33" fmla="*/ 707095 h 1863356"/>
                <a:gd name="connsiteX34" fmla="*/ 1712302 w 2336174"/>
                <a:gd name="connsiteY34" fmla="*/ 656295 h 1863356"/>
                <a:gd name="connsiteX35" fmla="*/ 1826602 w 2336174"/>
                <a:gd name="connsiteY35" fmla="*/ 910295 h 1863356"/>
                <a:gd name="connsiteX36" fmla="*/ 1940902 w 2336174"/>
                <a:gd name="connsiteY36" fmla="*/ 1215095 h 1863356"/>
                <a:gd name="connsiteX37" fmla="*/ 2003608 w 2336174"/>
                <a:gd name="connsiteY37" fmla="*/ 1286532 h 1863356"/>
                <a:gd name="connsiteX38" fmla="*/ 2060757 w 2336174"/>
                <a:gd name="connsiteY38" fmla="*/ 1306377 h 1863356"/>
                <a:gd name="connsiteX39" fmla="*/ 2118702 w 2336174"/>
                <a:gd name="connsiteY39" fmla="*/ 1291295 h 1863356"/>
                <a:gd name="connsiteX40" fmla="*/ 2263165 w 2336174"/>
                <a:gd name="connsiteY40" fmla="*/ 1235732 h 1863356"/>
                <a:gd name="connsiteX41" fmla="*/ 2333014 w 2336174"/>
                <a:gd name="connsiteY41" fmla="*/ 1181757 h 1863356"/>
                <a:gd name="connsiteX42" fmla="*/ 2325077 w 2336174"/>
                <a:gd name="connsiteY42" fmla="*/ 1107145 h 1863356"/>
                <a:gd name="connsiteX43" fmla="*/ 2259990 w 2336174"/>
                <a:gd name="connsiteY43" fmla="*/ 903152 h 1863356"/>
                <a:gd name="connsiteX44" fmla="*/ 2029802 w 2336174"/>
                <a:gd name="connsiteY44" fmla="*/ 478495 h 1863356"/>
                <a:gd name="connsiteX45" fmla="*/ 1877402 w 2336174"/>
                <a:gd name="connsiteY45" fmla="*/ 262595 h 1863356"/>
                <a:gd name="connsiteX46" fmla="*/ 1725002 w 2336174"/>
                <a:gd name="connsiteY46" fmla="*/ 122895 h 1863356"/>
                <a:gd name="connsiteX47" fmla="*/ 1598002 w 2336174"/>
                <a:gd name="connsiteY47" fmla="*/ 84795 h 1863356"/>
                <a:gd name="connsiteX48" fmla="*/ 1407502 w 2336174"/>
                <a:gd name="connsiteY48" fmla="*/ 33995 h 1863356"/>
                <a:gd name="connsiteX49" fmla="*/ 1369402 w 2336174"/>
                <a:gd name="connsiteY49" fmla="*/ 33995 h 1863356"/>
                <a:gd name="connsiteX50" fmla="*/ 1255102 w 2336174"/>
                <a:gd name="connsiteY50" fmla="*/ 300695 h 1863356"/>
                <a:gd name="connsiteX51" fmla="*/ 1191602 w 2336174"/>
                <a:gd name="connsiteY51" fmla="*/ 440395 h 1863356"/>
                <a:gd name="connsiteX52" fmla="*/ 1090002 w 2336174"/>
                <a:gd name="connsiteY52" fmla="*/ 148295 h 1863356"/>
                <a:gd name="connsiteX53" fmla="*/ 988402 w 2336174"/>
                <a:gd name="connsiteY53" fmla="*/ 8595 h 1863356"/>
                <a:gd name="connsiteX0" fmla="*/ 988402 w 2336174"/>
                <a:gd name="connsiteY0" fmla="*/ 8595 h 1863356"/>
                <a:gd name="connsiteX1" fmla="*/ 836002 w 2336174"/>
                <a:gd name="connsiteY1" fmla="*/ 21295 h 1863356"/>
                <a:gd name="connsiteX2" fmla="*/ 645502 w 2336174"/>
                <a:gd name="connsiteY2" fmla="*/ 72095 h 1863356"/>
                <a:gd name="connsiteX3" fmla="*/ 467702 w 2336174"/>
                <a:gd name="connsiteY3" fmla="*/ 135595 h 1863356"/>
                <a:gd name="connsiteX4" fmla="*/ 289902 w 2336174"/>
                <a:gd name="connsiteY4" fmla="*/ 389595 h 1863356"/>
                <a:gd name="connsiteX5" fmla="*/ 124802 w 2336174"/>
                <a:gd name="connsiteY5" fmla="*/ 745195 h 1863356"/>
                <a:gd name="connsiteX6" fmla="*/ 35902 w 2336174"/>
                <a:gd name="connsiteY6" fmla="*/ 961095 h 1863356"/>
                <a:gd name="connsiteX7" fmla="*/ 977 w 2336174"/>
                <a:gd name="connsiteY7" fmla="*/ 1061107 h 1863356"/>
                <a:gd name="connsiteX8" fmla="*/ 32728 w 2336174"/>
                <a:gd name="connsiteY8" fmla="*/ 1132544 h 1863356"/>
                <a:gd name="connsiteX9" fmla="*/ 242277 w 2336174"/>
                <a:gd name="connsiteY9" fmla="*/ 1221446 h 1863356"/>
                <a:gd name="connsiteX10" fmla="*/ 340702 w 2336174"/>
                <a:gd name="connsiteY10" fmla="*/ 1176995 h 1863356"/>
                <a:gd name="connsiteX11" fmla="*/ 569302 w 2336174"/>
                <a:gd name="connsiteY11" fmla="*/ 707095 h 1863356"/>
                <a:gd name="connsiteX12" fmla="*/ 607402 w 2336174"/>
                <a:gd name="connsiteY12" fmla="*/ 592795 h 1863356"/>
                <a:gd name="connsiteX13" fmla="*/ 455002 w 2336174"/>
                <a:gd name="connsiteY13" fmla="*/ 1338467 h 1863356"/>
                <a:gd name="connsiteX14" fmla="*/ 438220 w 2336174"/>
                <a:gd name="connsiteY14" fmla="*/ 1620134 h 1863356"/>
                <a:gd name="connsiteX15" fmla="*/ 516688 w 2336174"/>
                <a:gd name="connsiteY15" fmla="*/ 1750082 h 1863356"/>
                <a:gd name="connsiteX16" fmla="*/ 775010 w 2336174"/>
                <a:gd name="connsiteY16" fmla="*/ 1815010 h 1863356"/>
                <a:gd name="connsiteX17" fmla="*/ 890657 w 2336174"/>
                <a:gd name="connsiteY17" fmla="*/ 1841930 h 1863356"/>
                <a:gd name="connsiteX18" fmla="*/ 1074468 w 2336174"/>
                <a:gd name="connsiteY18" fmla="*/ 1851683 h 1863356"/>
                <a:gd name="connsiteX19" fmla="*/ 1172325 w 2336174"/>
                <a:gd name="connsiteY19" fmla="*/ 1858826 h 1863356"/>
                <a:gd name="connsiteX20" fmla="*/ 1184799 w 2336174"/>
                <a:gd name="connsiteY20" fmla="*/ 1863248 h 1863356"/>
                <a:gd name="connsiteX21" fmla="*/ 1141483 w 2336174"/>
                <a:gd name="connsiteY21" fmla="*/ 1857125 h 1863356"/>
                <a:gd name="connsiteX22" fmla="*/ 1233798 w 2336174"/>
                <a:gd name="connsiteY22" fmla="*/ 1863201 h 1863356"/>
                <a:gd name="connsiteX23" fmla="*/ 1300799 w 2336174"/>
                <a:gd name="connsiteY23" fmla="*/ 1854971 h 1863356"/>
                <a:gd name="connsiteX24" fmla="*/ 1347971 w 2336174"/>
                <a:gd name="connsiteY24" fmla="*/ 1850776 h 1863356"/>
                <a:gd name="connsiteX25" fmla="*/ 1355795 w 2336174"/>
                <a:gd name="connsiteY25" fmla="*/ 1848734 h 1863356"/>
                <a:gd name="connsiteX26" fmla="*/ 1425192 w 2336174"/>
                <a:gd name="connsiteY26" fmla="*/ 1836941 h 1863356"/>
                <a:gd name="connsiteX27" fmla="*/ 1534502 w 2336174"/>
                <a:gd name="connsiteY27" fmla="*/ 1827870 h 1863356"/>
                <a:gd name="connsiteX28" fmla="*/ 1661502 w 2336174"/>
                <a:gd name="connsiteY28" fmla="*/ 1811995 h 1863356"/>
                <a:gd name="connsiteX29" fmla="*/ 1734527 w 2336174"/>
                <a:gd name="connsiteY29" fmla="*/ 1794533 h 1863356"/>
                <a:gd name="connsiteX30" fmla="*/ 1785327 w 2336174"/>
                <a:gd name="connsiteY30" fmla="*/ 1688170 h 1863356"/>
                <a:gd name="connsiteX31" fmla="*/ 1788502 w 2336174"/>
                <a:gd name="connsiteY31" fmla="*/ 1456395 h 1863356"/>
                <a:gd name="connsiteX32" fmla="*/ 1775802 w 2336174"/>
                <a:gd name="connsiteY32" fmla="*/ 1062695 h 1863356"/>
                <a:gd name="connsiteX33" fmla="*/ 1712302 w 2336174"/>
                <a:gd name="connsiteY33" fmla="*/ 707095 h 1863356"/>
                <a:gd name="connsiteX34" fmla="*/ 1712302 w 2336174"/>
                <a:gd name="connsiteY34" fmla="*/ 656295 h 1863356"/>
                <a:gd name="connsiteX35" fmla="*/ 1826602 w 2336174"/>
                <a:gd name="connsiteY35" fmla="*/ 910295 h 1863356"/>
                <a:gd name="connsiteX36" fmla="*/ 1940902 w 2336174"/>
                <a:gd name="connsiteY36" fmla="*/ 1215095 h 1863356"/>
                <a:gd name="connsiteX37" fmla="*/ 2003608 w 2336174"/>
                <a:gd name="connsiteY37" fmla="*/ 1286532 h 1863356"/>
                <a:gd name="connsiteX38" fmla="*/ 2055994 w 2336174"/>
                <a:gd name="connsiteY38" fmla="*/ 1277802 h 1863356"/>
                <a:gd name="connsiteX39" fmla="*/ 2118702 w 2336174"/>
                <a:gd name="connsiteY39" fmla="*/ 1291295 h 1863356"/>
                <a:gd name="connsiteX40" fmla="*/ 2263165 w 2336174"/>
                <a:gd name="connsiteY40" fmla="*/ 1235732 h 1863356"/>
                <a:gd name="connsiteX41" fmla="*/ 2333014 w 2336174"/>
                <a:gd name="connsiteY41" fmla="*/ 1181757 h 1863356"/>
                <a:gd name="connsiteX42" fmla="*/ 2325077 w 2336174"/>
                <a:gd name="connsiteY42" fmla="*/ 1107145 h 1863356"/>
                <a:gd name="connsiteX43" fmla="*/ 2259990 w 2336174"/>
                <a:gd name="connsiteY43" fmla="*/ 903152 h 1863356"/>
                <a:gd name="connsiteX44" fmla="*/ 2029802 w 2336174"/>
                <a:gd name="connsiteY44" fmla="*/ 478495 h 1863356"/>
                <a:gd name="connsiteX45" fmla="*/ 1877402 w 2336174"/>
                <a:gd name="connsiteY45" fmla="*/ 262595 h 1863356"/>
                <a:gd name="connsiteX46" fmla="*/ 1725002 w 2336174"/>
                <a:gd name="connsiteY46" fmla="*/ 122895 h 1863356"/>
                <a:gd name="connsiteX47" fmla="*/ 1598002 w 2336174"/>
                <a:gd name="connsiteY47" fmla="*/ 84795 h 1863356"/>
                <a:gd name="connsiteX48" fmla="*/ 1407502 w 2336174"/>
                <a:gd name="connsiteY48" fmla="*/ 33995 h 1863356"/>
                <a:gd name="connsiteX49" fmla="*/ 1369402 w 2336174"/>
                <a:gd name="connsiteY49" fmla="*/ 33995 h 1863356"/>
                <a:gd name="connsiteX50" fmla="*/ 1255102 w 2336174"/>
                <a:gd name="connsiteY50" fmla="*/ 300695 h 1863356"/>
                <a:gd name="connsiteX51" fmla="*/ 1191602 w 2336174"/>
                <a:gd name="connsiteY51" fmla="*/ 440395 h 1863356"/>
                <a:gd name="connsiteX52" fmla="*/ 1090002 w 2336174"/>
                <a:gd name="connsiteY52" fmla="*/ 148295 h 1863356"/>
                <a:gd name="connsiteX53" fmla="*/ 988402 w 2336174"/>
                <a:gd name="connsiteY53" fmla="*/ 8595 h 1863356"/>
                <a:gd name="connsiteX0" fmla="*/ 988402 w 2336174"/>
                <a:gd name="connsiteY0" fmla="*/ 8595 h 1863356"/>
                <a:gd name="connsiteX1" fmla="*/ 836002 w 2336174"/>
                <a:gd name="connsiteY1" fmla="*/ 21295 h 1863356"/>
                <a:gd name="connsiteX2" fmla="*/ 645502 w 2336174"/>
                <a:gd name="connsiteY2" fmla="*/ 72095 h 1863356"/>
                <a:gd name="connsiteX3" fmla="*/ 467702 w 2336174"/>
                <a:gd name="connsiteY3" fmla="*/ 135595 h 1863356"/>
                <a:gd name="connsiteX4" fmla="*/ 289902 w 2336174"/>
                <a:gd name="connsiteY4" fmla="*/ 389595 h 1863356"/>
                <a:gd name="connsiteX5" fmla="*/ 124802 w 2336174"/>
                <a:gd name="connsiteY5" fmla="*/ 745195 h 1863356"/>
                <a:gd name="connsiteX6" fmla="*/ 35902 w 2336174"/>
                <a:gd name="connsiteY6" fmla="*/ 961095 h 1863356"/>
                <a:gd name="connsiteX7" fmla="*/ 977 w 2336174"/>
                <a:gd name="connsiteY7" fmla="*/ 1061107 h 1863356"/>
                <a:gd name="connsiteX8" fmla="*/ 32728 w 2336174"/>
                <a:gd name="connsiteY8" fmla="*/ 1132544 h 1863356"/>
                <a:gd name="connsiteX9" fmla="*/ 242277 w 2336174"/>
                <a:gd name="connsiteY9" fmla="*/ 1221446 h 1863356"/>
                <a:gd name="connsiteX10" fmla="*/ 340702 w 2336174"/>
                <a:gd name="connsiteY10" fmla="*/ 1176995 h 1863356"/>
                <a:gd name="connsiteX11" fmla="*/ 569302 w 2336174"/>
                <a:gd name="connsiteY11" fmla="*/ 707095 h 1863356"/>
                <a:gd name="connsiteX12" fmla="*/ 607402 w 2336174"/>
                <a:gd name="connsiteY12" fmla="*/ 592795 h 1863356"/>
                <a:gd name="connsiteX13" fmla="*/ 455002 w 2336174"/>
                <a:gd name="connsiteY13" fmla="*/ 1338467 h 1863356"/>
                <a:gd name="connsiteX14" fmla="*/ 438220 w 2336174"/>
                <a:gd name="connsiteY14" fmla="*/ 1620134 h 1863356"/>
                <a:gd name="connsiteX15" fmla="*/ 516688 w 2336174"/>
                <a:gd name="connsiteY15" fmla="*/ 1750082 h 1863356"/>
                <a:gd name="connsiteX16" fmla="*/ 775010 w 2336174"/>
                <a:gd name="connsiteY16" fmla="*/ 1815010 h 1863356"/>
                <a:gd name="connsiteX17" fmla="*/ 890657 w 2336174"/>
                <a:gd name="connsiteY17" fmla="*/ 1841930 h 1863356"/>
                <a:gd name="connsiteX18" fmla="*/ 1074468 w 2336174"/>
                <a:gd name="connsiteY18" fmla="*/ 1851683 h 1863356"/>
                <a:gd name="connsiteX19" fmla="*/ 1172325 w 2336174"/>
                <a:gd name="connsiteY19" fmla="*/ 1858826 h 1863356"/>
                <a:gd name="connsiteX20" fmla="*/ 1184799 w 2336174"/>
                <a:gd name="connsiteY20" fmla="*/ 1863248 h 1863356"/>
                <a:gd name="connsiteX21" fmla="*/ 1141483 w 2336174"/>
                <a:gd name="connsiteY21" fmla="*/ 1857125 h 1863356"/>
                <a:gd name="connsiteX22" fmla="*/ 1233798 w 2336174"/>
                <a:gd name="connsiteY22" fmla="*/ 1863201 h 1863356"/>
                <a:gd name="connsiteX23" fmla="*/ 1300799 w 2336174"/>
                <a:gd name="connsiteY23" fmla="*/ 1854971 h 1863356"/>
                <a:gd name="connsiteX24" fmla="*/ 1347971 w 2336174"/>
                <a:gd name="connsiteY24" fmla="*/ 1850776 h 1863356"/>
                <a:gd name="connsiteX25" fmla="*/ 1355795 w 2336174"/>
                <a:gd name="connsiteY25" fmla="*/ 1848734 h 1863356"/>
                <a:gd name="connsiteX26" fmla="*/ 1425192 w 2336174"/>
                <a:gd name="connsiteY26" fmla="*/ 1836941 h 1863356"/>
                <a:gd name="connsiteX27" fmla="*/ 1534502 w 2336174"/>
                <a:gd name="connsiteY27" fmla="*/ 1827870 h 1863356"/>
                <a:gd name="connsiteX28" fmla="*/ 1661502 w 2336174"/>
                <a:gd name="connsiteY28" fmla="*/ 1811995 h 1863356"/>
                <a:gd name="connsiteX29" fmla="*/ 1734527 w 2336174"/>
                <a:gd name="connsiteY29" fmla="*/ 1794533 h 1863356"/>
                <a:gd name="connsiteX30" fmla="*/ 1785327 w 2336174"/>
                <a:gd name="connsiteY30" fmla="*/ 1688170 h 1863356"/>
                <a:gd name="connsiteX31" fmla="*/ 1788502 w 2336174"/>
                <a:gd name="connsiteY31" fmla="*/ 1456395 h 1863356"/>
                <a:gd name="connsiteX32" fmla="*/ 1775802 w 2336174"/>
                <a:gd name="connsiteY32" fmla="*/ 1062695 h 1863356"/>
                <a:gd name="connsiteX33" fmla="*/ 1712302 w 2336174"/>
                <a:gd name="connsiteY33" fmla="*/ 707095 h 1863356"/>
                <a:gd name="connsiteX34" fmla="*/ 1712302 w 2336174"/>
                <a:gd name="connsiteY34" fmla="*/ 656295 h 1863356"/>
                <a:gd name="connsiteX35" fmla="*/ 1826602 w 2336174"/>
                <a:gd name="connsiteY35" fmla="*/ 910295 h 1863356"/>
                <a:gd name="connsiteX36" fmla="*/ 1940902 w 2336174"/>
                <a:gd name="connsiteY36" fmla="*/ 1215095 h 1863356"/>
                <a:gd name="connsiteX37" fmla="*/ 2003608 w 2336174"/>
                <a:gd name="connsiteY37" fmla="*/ 1286532 h 1863356"/>
                <a:gd name="connsiteX38" fmla="*/ 2055994 w 2336174"/>
                <a:gd name="connsiteY38" fmla="*/ 1277802 h 1863356"/>
                <a:gd name="connsiteX39" fmla="*/ 2118702 w 2336174"/>
                <a:gd name="connsiteY39" fmla="*/ 1272245 h 1863356"/>
                <a:gd name="connsiteX40" fmla="*/ 2263165 w 2336174"/>
                <a:gd name="connsiteY40" fmla="*/ 1235732 h 1863356"/>
                <a:gd name="connsiteX41" fmla="*/ 2333014 w 2336174"/>
                <a:gd name="connsiteY41" fmla="*/ 1181757 h 1863356"/>
                <a:gd name="connsiteX42" fmla="*/ 2325077 w 2336174"/>
                <a:gd name="connsiteY42" fmla="*/ 1107145 h 1863356"/>
                <a:gd name="connsiteX43" fmla="*/ 2259990 w 2336174"/>
                <a:gd name="connsiteY43" fmla="*/ 903152 h 1863356"/>
                <a:gd name="connsiteX44" fmla="*/ 2029802 w 2336174"/>
                <a:gd name="connsiteY44" fmla="*/ 478495 h 1863356"/>
                <a:gd name="connsiteX45" fmla="*/ 1877402 w 2336174"/>
                <a:gd name="connsiteY45" fmla="*/ 262595 h 1863356"/>
                <a:gd name="connsiteX46" fmla="*/ 1725002 w 2336174"/>
                <a:gd name="connsiteY46" fmla="*/ 122895 h 1863356"/>
                <a:gd name="connsiteX47" fmla="*/ 1598002 w 2336174"/>
                <a:gd name="connsiteY47" fmla="*/ 84795 h 1863356"/>
                <a:gd name="connsiteX48" fmla="*/ 1407502 w 2336174"/>
                <a:gd name="connsiteY48" fmla="*/ 33995 h 1863356"/>
                <a:gd name="connsiteX49" fmla="*/ 1369402 w 2336174"/>
                <a:gd name="connsiteY49" fmla="*/ 33995 h 1863356"/>
                <a:gd name="connsiteX50" fmla="*/ 1255102 w 2336174"/>
                <a:gd name="connsiteY50" fmla="*/ 300695 h 1863356"/>
                <a:gd name="connsiteX51" fmla="*/ 1191602 w 2336174"/>
                <a:gd name="connsiteY51" fmla="*/ 440395 h 1863356"/>
                <a:gd name="connsiteX52" fmla="*/ 1090002 w 2336174"/>
                <a:gd name="connsiteY52" fmla="*/ 148295 h 1863356"/>
                <a:gd name="connsiteX53" fmla="*/ 988402 w 2336174"/>
                <a:gd name="connsiteY53" fmla="*/ 8595 h 1863356"/>
                <a:gd name="connsiteX0" fmla="*/ 988402 w 2336174"/>
                <a:gd name="connsiteY0" fmla="*/ 8595 h 1863356"/>
                <a:gd name="connsiteX1" fmla="*/ 836002 w 2336174"/>
                <a:gd name="connsiteY1" fmla="*/ 21295 h 1863356"/>
                <a:gd name="connsiteX2" fmla="*/ 645502 w 2336174"/>
                <a:gd name="connsiteY2" fmla="*/ 72095 h 1863356"/>
                <a:gd name="connsiteX3" fmla="*/ 467702 w 2336174"/>
                <a:gd name="connsiteY3" fmla="*/ 135595 h 1863356"/>
                <a:gd name="connsiteX4" fmla="*/ 289902 w 2336174"/>
                <a:gd name="connsiteY4" fmla="*/ 389595 h 1863356"/>
                <a:gd name="connsiteX5" fmla="*/ 124802 w 2336174"/>
                <a:gd name="connsiteY5" fmla="*/ 745195 h 1863356"/>
                <a:gd name="connsiteX6" fmla="*/ 35902 w 2336174"/>
                <a:gd name="connsiteY6" fmla="*/ 961095 h 1863356"/>
                <a:gd name="connsiteX7" fmla="*/ 977 w 2336174"/>
                <a:gd name="connsiteY7" fmla="*/ 1061107 h 1863356"/>
                <a:gd name="connsiteX8" fmla="*/ 32728 w 2336174"/>
                <a:gd name="connsiteY8" fmla="*/ 1132544 h 1863356"/>
                <a:gd name="connsiteX9" fmla="*/ 242277 w 2336174"/>
                <a:gd name="connsiteY9" fmla="*/ 1221446 h 1863356"/>
                <a:gd name="connsiteX10" fmla="*/ 340702 w 2336174"/>
                <a:gd name="connsiteY10" fmla="*/ 1176995 h 1863356"/>
                <a:gd name="connsiteX11" fmla="*/ 569302 w 2336174"/>
                <a:gd name="connsiteY11" fmla="*/ 707095 h 1863356"/>
                <a:gd name="connsiteX12" fmla="*/ 607402 w 2336174"/>
                <a:gd name="connsiteY12" fmla="*/ 592795 h 1863356"/>
                <a:gd name="connsiteX13" fmla="*/ 455002 w 2336174"/>
                <a:gd name="connsiteY13" fmla="*/ 1338467 h 1863356"/>
                <a:gd name="connsiteX14" fmla="*/ 438220 w 2336174"/>
                <a:gd name="connsiteY14" fmla="*/ 1620134 h 1863356"/>
                <a:gd name="connsiteX15" fmla="*/ 516688 w 2336174"/>
                <a:gd name="connsiteY15" fmla="*/ 1750082 h 1863356"/>
                <a:gd name="connsiteX16" fmla="*/ 775010 w 2336174"/>
                <a:gd name="connsiteY16" fmla="*/ 1815010 h 1863356"/>
                <a:gd name="connsiteX17" fmla="*/ 890657 w 2336174"/>
                <a:gd name="connsiteY17" fmla="*/ 1841930 h 1863356"/>
                <a:gd name="connsiteX18" fmla="*/ 1074468 w 2336174"/>
                <a:gd name="connsiteY18" fmla="*/ 1851683 h 1863356"/>
                <a:gd name="connsiteX19" fmla="*/ 1172325 w 2336174"/>
                <a:gd name="connsiteY19" fmla="*/ 1858826 h 1863356"/>
                <a:gd name="connsiteX20" fmla="*/ 1184799 w 2336174"/>
                <a:gd name="connsiteY20" fmla="*/ 1863248 h 1863356"/>
                <a:gd name="connsiteX21" fmla="*/ 1141483 w 2336174"/>
                <a:gd name="connsiteY21" fmla="*/ 1857125 h 1863356"/>
                <a:gd name="connsiteX22" fmla="*/ 1233798 w 2336174"/>
                <a:gd name="connsiteY22" fmla="*/ 1863201 h 1863356"/>
                <a:gd name="connsiteX23" fmla="*/ 1300799 w 2336174"/>
                <a:gd name="connsiteY23" fmla="*/ 1854971 h 1863356"/>
                <a:gd name="connsiteX24" fmla="*/ 1347971 w 2336174"/>
                <a:gd name="connsiteY24" fmla="*/ 1850776 h 1863356"/>
                <a:gd name="connsiteX25" fmla="*/ 1355795 w 2336174"/>
                <a:gd name="connsiteY25" fmla="*/ 1848734 h 1863356"/>
                <a:gd name="connsiteX26" fmla="*/ 1425192 w 2336174"/>
                <a:gd name="connsiteY26" fmla="*/ 1836941 h 1863356"/>
                <a:gd name="connsiteX27" fmla="*/ 1534502 w 2336174"/>
                <a:gd name="connsiteY27" fmla="*/ 1827870 h 1863356"/>
                <a:gd name="connsiteX28" fmla="*/ 1661502 w 2336174"/>
                <a:gd name="connsiteY28" fmla="*/ 1811995 h 1863356"/>
                <a:gd name="connsiteX29" fmla="*/ 1734527 w 2336174"/>
                <a:gd name="connsiteY29" fmla="*/ 1794533 h 1863356"/>
                <a:gd name="connsiteX30" fmla="*/ 1785327 w 2336174"/>
                <a:gd name="connsiteY30" fmla="*/ 1688170 h 1863356"/>
                <a:gd name="connsiteX31" fmla="*/ 1831365 w 2336174"/>
                <a:gd name="connsiteY31" fmla="*/ 1456395 h 1863356"/>
                <a:gd name="connsiteX32" fmla="*/ 1775802 w 2336174"/>
                <a:gd name="connsiteY32" fmla="*/ 1062695 h 1863356"/>
                <a:gd name="connsiteX33" fmla="*/ 1712302 w 2336174"/>
                <a:gd name="connsiteY33" fmla="*/ 707095 h 1863356"/>
                <a:gd name="connsiteX34" fmla="*/ 1712302 w 2336174"/>
                <a:gd name="connsiteY34" fmla="*/ 656295 h 1863356"/>
                <a:gd name="connsiteX35" fmla="*/ 1826602 w 2336174"/>
                <a:gd name="connsiteY35" fmla="*/ 910295 h 1863356"/>
                <a:gd name="connsiteX36" fmla="*/ 1940902 w 2336174"/>
                <a:gd name="connsiteY36" fmla="*/ 1215095 h 1863356"/>
                <a:gd name="connsiteX37" fmla="*/ 2003608 w 2336174"/>
                <a:gd name="connsiteY37" fmla="*/ 1286532 h 1863356"/>
                <a:gd name="connsiteX38" fmla="*/ 2055994 w 2336174"/>
                <a:gd name="connsiteY38" fmla="*/ 1277802 h 1863356"/>
                <a:gd name="connsiteX39" fmla="*/ 2118702 w 2336174"/>
                <a:gd name="connsiteY39" fmla="*/ 1272245 h 1863356"/>
                <a:gd name="connsiteX40" fmla="*/ 2263165 w 2336174"/>
                <a:gd name="connsiteY40" fmla="*/ 1235732 h 1863356"/>
                <a:gd name="connsiteX41" fmla="*/ 2333014 w 2336174"/>
                <a:gd name="connsiteY41" fmla="*/ 1181757 h 1863356"/>
                <a:gd name="connsiteX42" fmla="*/ 2325077 w 2336174"/>
                <a:gd name="connsiteY42" fmla="*/ 1107145 h 1863356"/>
                <a:gd name="connsiteX43" fmla="*/ 2259990 w 2336174"/>
                <a:gd name="connsiteY43" fmla="*/ 903152 h 1863356"/>
                <a:gd name="connsiteX44" fmla="*/ 2029802 w 2336174"/>
                <a:gd name="connsiteY44" fmla="*/ 478495 h 1863356"/>
                <a:gd name="connsiteX45" fmla="*/ 1877402 w 2336174"/>
                <a:gd name="connsiteY45" fmla="*/ 262595 h 1863356"/>
                <a:gd name="connsiteX46" fmla="*/ 1725002 w 2336174"/>
                <a:gd name="connsiteY46" fmla="*/ 122895 h 1863356"/>
                <a:gd name="connsiteX47" fmla="*/ 1598002 w 2336174"/>
                <a:gd name="connsiteY47" fmla="*/ 84795 h 1863356"/>
                <a:gd name="connsiteX48" fmla="*/ 1407502 w 2336174"/>
                <a:gd name="connsiteY48" fmla="*/ 33995 h 1863356"/>
                <a:gd name="connsiteX49" fmla="*/ 1369402 w 2336174"/>
                <a:gd name="connsiteY49" fmla="*/ 33995 h 1863356"/>
                <a:gd name="connsiteX50" fmla="*/ 1255102 w 2336174"/>
                <a:gd name="connsiteY50" fmla="*/ 300695 h 1863356"/>
                <a:gd name="connsiteX51" fmla="*/ 1191602 w 2336174"/>
                <a:gd name="connsiteY51" fmla="*/ 440395 h 1863356"/>
                <a:gd name="connsiteX52" fmla="*/ 1090002 w 2336174"/>
                <a:gd name="connsiteY52" fmla="*/ 148295 h 1863356"/>
                <a:gd name="connsiteX53" fmla="*/ 988402 w 2336174"/>
                <a:gd name="connsiteY53" fmla="*/ 8595 h 1863356"/>
                <a:gd name="connsiteX0" fmla="*/ 988402 w 2336174"/>
                <a:gd name="connsiteY0" fmla="*/ 8595 h 1863356"/>
                <a:gd name="connsiteX1" fmla="*/ 836002 w 2336174"/>
                <a:gd name="connsiteY1" fmla="*/ 21295 h 1863356"/>
                <a:gd name="connsiteX2" fmla="*/ 645502 w 2336174"/>
                <a:gd name="connsiteY2" fmla="*/ 72095 h 1863356"/>
                <a:gd name="connsiteX3" fmla="*/ 467702 w 2336174"/>
                <a:gd name="connsiteY3" fmla="*/ 135595 h 1863356"/>
                <a:gd name="connsiteX4" fmla="*/ 289902 w 2336174"/>
                <a:gd name="connsiteY4" fmla="*/ 389595 h 1863356"/>
                <a:gd name="connsiteX5" fmla="*/ 124802 w 2336174"/>
                <a:gd name="connsiteY5" fmla="*/ 745195 h 1863356"/>
                <a:gd name="connsiteX6" fmla="*/ 35902 w 2336174"/>
                <a:gd name="connsiteY6" fmla="*/ 961095 h 1863356"/>
                <a:gd name="connsiteX7" fmla="*/ 977 w 2336174"/>
                <a:gd name="connsiteY7" fmla="*/ 1061107 h 1863356"/>
                <a:gd name="connsiteX8" fmla="*/ 32728 w 2336174"/>
                <a:gd name="connsiteY8" fmla="*/ 1132544 h 1863356"/>
                <a:gd name="connsiteX9" fmla="*/ 242277 w 2336174"/>
                <a:gd name="connsiteY9" fmla="*/ 1221446 h 1863356"/>
                <a:gd name="connsiteX10" fmla="*/ 340702 w 2336174"/>
                <a:gd name="connsiteY10" fmla="*/ 1176995 h 1863356"/>
                <a:gd name="connsiteX11" fmla="*/ 569302 w 2336174"/>
                <a:gd name="connsiteY11" fmla="*/ 707095 h 1863356"/>
                <a:gd name="connsiteX12" fmla="*/ 607402 w 2336174"/>
                <a:gd name="connsiteY12" fmla="*/ 592795 h 1863356"/>
                <a:gd name="connsiteX13" fmla="*/ 455002 w 2336174"/>
                <a:gd name="connsiteY13" fmla="*/ 1338467 h 1863356"/>
                <a:gd name="connsiteX14" fmla="*/ 438220 w 2336174"/>
                <a:gd name="connsiteY14" fmla="*/ 1620134 h 1863356"/>
                <a:gd name="connsiteX15" fmla="*/ 516688 w 2336174"/>
                <a:gd name="connsiteY15" fmla="*/ 1750082 h 1863356"/>
                <a:gd name="connsiteX16" fmla="*/ 775010 w 2336174"/>
                <a:gd name="connsiteY16" fmla="*/ 1815010 h 1863356"/>
                <a:gd name="connsiteX17" fmla="*/ 890657 w 2336174"/>
                <a:gd name="connsiteY17" fmla="*/ 1841930 h 1863356"/>
                <a:gd name="connsiteX18" fmla="*/ 1074468 w 2336174"/>
                <a:gd name="connsiteY18" fmla="*/ 1851683 h 1863356"/>
                <a:gd name="connsiteX19" fmla="*/ 1172325 w 2336174"/>
                <a:gd name="connsiteY19" fmla="*/ 1858826 h 1863356"/>
                <a:gd name="connsiteX20" fmla="*/ 1184799 w 2336174"/>
                <a:gd name="connsiteY20" fmla="*/ 1863248 h 1863356"/>
                <a:gd name="connsiteX21" fmla="*/ 1141483 w 2336174"/>
                <a:gd name="connsiteY21" fmla="*/ 1857125 h 1863356"/>
                <a:gd name="connsiteX22" fmla="*/ 1233798 w 2336174"/>
                <a:gd name="connsiteY22" fmla="*/ 1863201 h 1863356"/>
                <a:gd name="connsiteX23" fmla="*/ 1300799 w 2336174"/>
                <a:gd name="connsiteY23" fmla="*/ 1854971 h 1863356"/>
                <a:gd name="connsiteX24" fmla="*/ 1347971 w 2336174"/>
                <a:gd name="connsiteY24" fmla="*/ 1850776 h 1863356"/>
                <a:gd name="connsiteX25" fmla="*/ 1355795 w 2336174"/>
                <a:gd name="connsiteY25" fmla="*/ 1848734 h 1863356"/>
                <a:gd name="connsiteX26" fmla="*/ 1425192 w 2336174"/>
                <a:gd name="connsiteY26" fmla="*/ 1836941 h 1863356"/>
                <a:gd name="connsiteX27" fmla="*/ 1534502 w 2336174"/>
                <a:gd name="connsiteY27" fmla="*/ 1827870 h 1863356"/>
                <a:gd name="connsiteX28" fmla="*/ 1661502 w 2336174"/>
                <a:gd name="connsiteY28" fmla="*/ 1811995 h 1863356"/>
                <a:gd name="connsiteX29" fmla="*/ 1734527 w 2336174"/>
                <a:gd name="connsiteY29" fmla="*/ 1794533 h 1863356"/>
                <a:gd name="connsiteX30" fmla="*/ 1837715 w 2336174"/>
                <a:gd name="connsiteY30" fmla="*/ 1692933 h 1863356"/>
                <a:gd name="connsiteX31" fmla="*/ 1831365 w 2336174"/>
                <a:gd name="connsiteY31" fmla="*/ 1456395 h 1863356"/>
                <a:gd name="connsiteX32" fmla="*/ 1775802 w 2336174"/>
                <a:gd name="connsiteY32" fmla="*/ 1062695 h 1863356"/>
                <a:gd name="connsiteX33" fmla="*/ 1712302 w 2336174"/>
                <a:gd name="connsiteY33" fmla="*/ 707095 h 1863356"/>
                <a:gd name="connsiteX34" fmla="*/ 1712302 w 2336174"/>
                <a:gd name="connsiteY34" fmla="*/ 656295 h 1863356"/>
                <a:gd name="connsiteX35" fmla="*/ 1826602 w 2336174"/>
                <a:gd name="connsiteY35" fmla="*/ 910295 h 1863356"/>
                <a:gd name="connsiteX36" fmla="*/ 1940902 w 2336174"/>
                <a:gd name="connsiteY36" fmla="*/ 1215095 h 1863356"/>
                <a:gd name="connsiteX37" fmla="*/ 2003608 w 2336174"/>
                <a:gd name="connsiteY37" fmla="*/ 1286532 h 1863356"/>
                <a:gd name="connsiteX38" fmla="*/ 2055994 w 2336174"/>
                <a:gd name="connsiteY38" fmla="*/ 1277802 h 1863356"/>
                <a:gd name="connsiteX39" fmla="*/ 2118702 w 2336174"/>
                <a:gd name="connsiteY39" fmla="*/ 1272245 h 1863356"/>
                <a:gd name="connsiteX40" fmla="*/ 2263165 w 2336174"/>
                <a:gd name="connsiteY40" fmla="*/ 1235732 h 1863356"/>
                <a:gd name="connsiteX41" fmla="*/ 2333014 w 2336174"/>
                <a:gd name="connsiteY41" fmla="*/ 1181757 h 1863356"/>
                <a:gd name="connsiteX42" fmla="*/ 2325077 w 2336174"/>
                <a:gd name="connsiteY42" fmla="*/ 1107145 h 1863356"/>
                <a:gd name="connsiteX43" fmla="*/ 2259990 w 2336174"/>
                <a:gd name="connsiteY43" fmla="*/ 903152 h 1863356"/>
                <a:gd name="connsiteX44" fmla="*/ 2029802 w 2336174"/>
                <a:gd name="connsiteY44" fmla="*/ 478495 h 1863356"/>
                <a:gd name="connsiteX45" fmla="*/ 1877402 w 2336174"/>
                <a:gd name="connsiteY45" fmla="*/ 262595 h 1863356"/>
                <a:gd name="connsiteX46" fmla="*/ 1725002 w 2336174"/>
                <a:gd name="connsiteY46" fmla="*/ 122895 h 1863356"/>
                <a:gd name="connsiteX47" fmla="*/ 1598002 w 2336174"/>
                <a:gd name="connsiteY47" fmla="*/ 84795 h 1863356"/>
                <a:gd name="connsiteX48" fmla="*/ 1407502 w 2336174"/>
                <a:gd name="connsiteY48" fmla="*/ 33995 h 1863356"/>
                <a:gd name="connsiteX49" fmla="*/ 1369402 w 2336174"/>
                <a:gd name="connsiteY49" fmla="*/ 33995 h 1863356"/>
                <a:gd name="connsiteX50" fmla="*/ 1255102 w 2336174"/>
                <a:gd name="connsiteY50" fmla="*/ 300695 h 1863356"/>
                <a:gd name="connsiteX51" fmla="*/ 1191602 w 2336174"/>
                <a:gd name="connsiteY51" fmla="*/ 440395 h 1863356"/>
                <a:gd name="connsiteX52" fmla="*/ 1090002 w 2336174"/>
                <a:gd name="connsiteY52" fmla="*/ 148295 h 1863356"/>
                <a:gd name="connsiteX53" fmla="*/ 988402 w 2336174"/>
                <a:gd name="connsiteY53" fmla="*/ 8595 h 1863356"/>
                <a:gd name="connsiteX0" fmla="*/ 988402 w 2336174"/>
                <a:gd name="connsiteY0" fmla="*/ 8595 h 1863356"/>
                <a:gd name="connsiteX1" fmla="*/ 836002 w 2336174"/>
                <a:gd name="connsiteY1" fmla="*/ 21295 h 1863356"/>
                <a:gd name="connsiteX2" fmla="*/ 645502 w 2336174"/>
                <a:gd name="connsiteY2" fmla="*/ 72095 h 1863356"/>
                <a:gd name="connsiteX3" fmla="*/ 467702 w 2336174"/>
                <a:gd name="connsiteY3" fmla="*/ 135595 h 1863356"/>
                <a:gd name="connsiteX4" fmla="*/ 289902 w 2336174"/>
                <a:gd name="connsiteY4" fmla="*/ 389595 h 1863356"/>
                <a:gd name="connsiteX5" fmla="*/ 124802 w 2336174"/>
                <a:gd name="connsiteY5" fmla="*/ 745195 h 1863356"/>
                <a:gd name="connsiteX6" fmla="*/ 35902 w 2336174"/>
                <a:gd name="connsiteY6" fmla="*/ 961095 h 1863356"/>
                <a:gd name="connsiteX7" fmla="*/ 977 w 2336174"/>
                <a:gd name="connsiteY7" fmla="*/ 1061107 h 1863356"/>
                <a:gd name="connsiteX8" fmla="*/ 32728 w 2336174"/>
                <a:gd name="connsiteY8" fmla="*/ 1132544 h 1863356"/>
                <a:gd name="connsiteX9" fmla="*/ 242277 w 2336174"/>
                <a:gd name="connsiteY9" fmla="*/ 1221446 h 1863356"/>
                <a:gd name="connsiteX10" fmla="*/ 340702 w 2336174"/>
                <a:gd name="connsiteY10" fmla="*/ 1176995 h 1863356"/>
                <a:gd name="connsiteX11" fmla="*/ 569302 w 2336174"/>
                <a:gd name="connsiteY11" fmla="*/ 707095 h 1863356"/>
                <a:gd name="connsiteX12" fmla="*/ 607402 w 2336174"/>
                <a:gd name="connsiteY12" fmla="*/ 592795 h 1863356"/>
                <a:gd name="connsiteX13" fmla="*/ 455002 w 2336174"/>
                <a:gd name="connsiteY13" fmla="*/ 1338467 h 1863356"/>
                <a:gd name="connsiteX14" fmla="*/ 438220 w 2336174"/>
                <a:gd name="connsiteY14" fmla="*/ 1620134 h 1863356"/>
                <a:gd name="connsiteX15" fmla="*/ 516688 w 2336174"/>
                <a:gd name="connsiteY15" fmla="*/ 1750082 h 1863356"/>
                <a:gd name="connsiteX16" fmla="*/ 775010 w 2336174"/>
                <a:gd name="connsiteY16" fmla="*/ 1815010 h 1863356"/>
                <a:gd name="connsiteX17" fmla="*/ 890657 w 2336174"/>
                <a:gd name="connsiteY17" fmla="*/ 1841930 h 1863356"/>
                <a:gd name="connsiteX18" fmla="*/ 1074468 w 2336174"/>
                <a:gd name="connsiteY18" fmla="*/ 1851683 h 1863356"/>
                <a:gd name="connsiteX19" fmla="*/ 1172325 w 2336174"/>
                <a:gd name="connsiteY19" fmla="*/ 1858826 h 1863356"/>
                <a:gd name="connsiteX20" fmla="*/ 1184799 w 2336174"/>
                <a:gd name="connsiteY20" fmla="*/ 1863248 h 1863356"/>
                <a:gd name="connsiteX21" fmla="*/ 1141483 w 2336174"/>
                <a:gd name="connsiteY21" fmla="*/ 1857125 h 1863356"/>
                <a:gd name="connsiteX22" fmla="*/ 1233798 w 2336174"/>
                <a:gd name="connsiteY22" fmla="*/ 1863201 h 1863356"/>
                <a:gd name="connsiteX23" fmla="*/ 1300799 w 2336174"/>
                <a:gd name="connsiteY23" fmla="*/ 1854971 h 1863356"/>
                <a:gd name="connsiteX24" fmla="*/ 1347971 w 2336174"/>
                <a:gd name="connsiteY24" fmla="*/ 1850776 h 1863356"/>
                <a:gd name="connsiteX25" fmla="*/ 1355795 w 2336174"/>
                <a:gd name="connsiteY25" fmla="*/ 1848734 h 1863356"/>
                <a:gd name="connsiteX26" fmla="*/ 1425192 w 2336174"/>
                <a:gd name="connsiteY26" fmla="*/ 1836941 h 1863356"/>
                <a:gd name="connsiteX27" fmla="*/ 1534502 w 2336174"/>
                <a:gd name="connsiteY27" fmla="*/ 1827870 h 1863356"/>
                <a:gd name="connsiteX28" fmla="*/ 1661502 w 2336174"/>
                <a:gd name="connsiteY28" fmla="*/ 1811995 h 1863356"/>
                <a:gd name="connsiteX29" fmla="*/ 1820252 w 2336174"/>
                <a:gd name="connsiteY29" fmla="*/ 1785008 h 1863356"/>
                <a:gd name="connsiteX30" fmla="*/ 1837715 w 2336174"/>
                <a:gd name="connsiteY30" fmla="*/ 1692933 h 1863356"/>
                <a:gd name="connsiteX31" fmla="*/ 1831365 w 2336174"/>
                <a:gd name="connsiteY31" fmla="*/ 1456395 h 1863356"/>
                <a:gd name="connsiteX32" fmla="*/ 1775802 w 2336174"/>
                <a:gd name="connsiteY32" fmla="*/ 1062695 h 1863356"/>
                <a:gd name="connsiteX33" fmla="*/ 1712302 w 2336174"/>
                <a:gd name="connsiteY33" fmla="*/ 707095 h 1863356"/>
                <a:gd name="connsiteX34" fmla="*/ 1712302 w 2336174"/>
                <a:gd name="connsiteY34" fmla="*/ 656295 h 1863356"/>
                <a:gd name="connsiteX35" fmla="*/ 1826602 w 2336174"/>
                <a:gd name="connsiteY35" fmla="*/ 910295 h 1863356"/>
                <a:gd name="connsiteX36" fmla="*/ 1940902 w 2336174"/>
                <a:gd name="connsiteY36" fmla="*/ 1215095 h 1863356"/>
                <a:gd name="connsiteX37" fmla="*/ 2003608 w 2336174"/>
                <a:gd name="connsiteY37" fmla="*/ 1286532 h 1863356"/>
                <a:gd name="connsiteX38" fmla="*/ 2055994 w 2336174"/>
                <a:gd name="connsiteY38" fmla="*/ 1277802 h 1863356"/>
                <a:gd name="connsiteX39" fmla="*/ 2118702 w 2336174"/>
                <a:gd name="connsiteY39" fmla="*/ 1272245 h 1863356"/>
                <a:gd name="connsiteX40" fmla="*/ 2263165 w 2336174"/>
                <a:gd name="connsiteY40" fmla="*/ 1235732 h 1863356"/>
                <a:gd name="connsiteX41" fmla="*/ 2333014 w 2336174"/>
                <a:gd name="connsiteY41" fmla="*/ 1181757 h 1863356"/>
                <a:gd name="connsiteX42" fmla="*/ 2325077 w 2336174"/>
                <a:gd name="connsiteY42" fmla="*/ 1107145 h 1863356"/>
                <a:gd name="connsiteX43" fmla="*/ 2259990 w 2336174"/>
                <a:gd name="connsiteY43" fmla="*/ 903152 h 1863356"/>
                <a:gd name="connsiteX44" fmla="*/ 2029802 w 2336174"/>
                <a:gd name="connsiteY44" fmla="*/ 478495 h 1863356"/>
                <a:gd name="connsiteX45" fmla="*/ 1877402 w 2336174"/>
                <a:gd name="connsiteY45" fmla="*/ 262595 h 1863356"/>
                <a:gd name="connsiteX46" fmla="*/ 1725002 w 2336174"/>
                <a:gd name="connsiteY46" fmla="*/ 122895 h 1863356"/>
                <a:gd name="connsiteX47" fmla="*/ 1598002 w 2336174"/>
                <a:gd name="connsiteY47" fmla="*/ 84795 h 1863356"/>
                <a:gd name="connsiteX48" fmla="*/ 1407502 w 2336174"/>
                <a:gd name="connsiteY48" fmla="*/ 33995 h 1863356"/>
                <a:gd name="connsiteX49" fmla="*/ 1369402 w 2336174"/>
                <a:gd name="connsiteY49" fmla="*/ 33995 h 1863356"/>
                <a:gd name="connsiteX50" fmla="*/ 1255102 w 2336174"/>
                <a:gd name="connsiteY50" fmla="*/ 300695 h 1863356"/>
                <a:gd name="connsiteX51" fmla="*/ 1191602 w 2336174"/>
                <a:gd name="connsiteY51" fmla="*/ 440395 h 1863356"/>
                <a:gd name="connsiteX52" fmla="*/ 1090002 w 2336174"/>
                <a:gd name="connsiteY52" fmla="*/ 148295 h 1863356"/>
                <a:gd name="connsiteX53" fmla="*/ 988402 w 2336174"/>
                <a:gd name="connsiteY53" fmla="*/ 8595 h 1863356"/>
                <a:gd name="connsiteX0" fmla="*/ 988402 w 2336174"/>
                <a:gd name="connsiteY0" fmla="*/ 8595 h 1863356"/>
                <a:gd name="connsiteX1" fmla="*/ 836002 w 2336174"/>
                <a:gd name="connsiteY1" fmla="*/ 21295 h 1863356"/>
                <a:gd name="connsiteX2" fmla="*/ 645502 w 2336174"/>
                <a:gd name="connsiteY2" fmla="*/ 72095 h 1863356"/>
                <a:gd name="connsiteX3" fmla="*/ 467702 w 2336174"/>
                <a:gd name="connsiteY3" fmla="*/ 135595 h 1863356"/>
                <a:gd name="connsiteX4" fmla="*/ 289902 w 2336174"/>
                <a:gd name="connsiteY4" fmla="*/ 389595 h 1863356"/>
                <a:gd name="connsiteX5" fmla="*/ 124802 w 2336174"/>
                <a:gd name="connsiteY5" fmla="*/ 745195 h 1863356"/>
                <a:gd name="connsiteX6" fmla="*/ 35902 w 2336174"/>
                <a:gd name="connsiteY6" fmla="*/ 961095 h 1863356"/>
                <a:gd name="connsiteX7" fmla="*/ 977 w 2336174"/>
                <a:gd name="connsiteY7" fmla="*/ 1061107 h 1863356"/>
                <a:gd name="connsiteX8" fmla="*/ 32728 w 2336174"/>
                <a:gd name="connsiteY8" fmla="*/ 1132544 h 1863356"/>
                <a:gd name="connsiteX9" fmla="*/ 242277 w 2336174"/>
                <a:gd name="connsiteY9" fmla="*/ 1221446 h 1863356"/>
                <a:gd name="connsiteX10" fmla="*/ 340702 w 2336174"/>
                <a:gd name="connsiteY10" fmla="*/ 1176995 h 1863356"/>
                <a:gd name="connsiteX11" fmla="*/ 569302 w 2336174"/>
                <a:gd name="connsiteY11" fmla="*/ 707095 h 1863356"/>
                <a:gd name="connsiteX12" fmla="*/ 607402 w 2336174"/>
                <a:gd name="connsiteY12" fmla="*/ 592795 h 1863356"/>
                <a:gd name="connsiteX13" fmla="*/ 485482 w 2336174"/>
                <a:gd name="connsiteY13" fmla="*/ 1338467 h 1863356"/>
                <a:gd name="connsiteX14" fmla="*/ 438220 w 2336174"/>
                <a:gd name="connsiteY14" fmla="*/ 1620134 h 1863356"/>
                <a:gd name="connsiteX15" fmla="*/ 516688 w 2336174"/>
                <a:gd name="connsiteY15" fmla="*/ 1750082 h 1863356"/>
                <a:gd name="connsiteX16" fmla="*/ 775010 w 2336174"/>
                <a:gd name="connsiteY16" fmla="*/ 1815010 h 1863356"/>
                <a:gd name="connsiteX17" fmla="*/ 890657 w 2336174"/>
                <a:gd name="connsiteY17" fmla="*/ 1841930 h 1863356"/>
                <a:gd name="connsiteX18" fmla="*/ 1074468 w 2336174"/>
                <a:gd name="connsiteY18" fmla="*/ 1851683 h 1863356"/>
                <a:gd name="connsiteX19" fmla="*/ 1172325 w 2336174"/>
                <a:gd name="connsiteY19" fmla="*/ 1858826 h 1863356"/>
                <a:gd name="connsiteX20" fmla="*/ 1184799 w 2336174"/>
                <a:gd name="connsiteY20" fmla="*/ 1863248 h 1863356"/>
                <a:gd name="connsiteX21" fmla="*/ 1141483 w 2336174"/>
                <a:gd name="connsiteY21" fmla="*/ 1857125 h 1863356"/>
                <a:gd name="connsiteX22" fmla="*/ 1233798 w 2336174"/>
                <a:gd name="connsiteY22" fmla="*/ 1863201 h 1863356"/>
                <a:gd name="connsiteX23" fmla="*/ 1300799 w 2336174"/>
                <a:gd name="connsiteY23" fmla="*/ 1854971 h 1863356"/>
                <a:gd name="connsiteX24" fmla="*/ 1347971 w 2336174"/>
                <a:gd name="connsiteY24" fmla="*/ 1850776 h 1863356"/>
                <a:gd name="connsiteX25" fmla="*/ 1355795 w 2336174"/>
                <a:gd name="connsiteY25" fmla="*/ 1848734 h 1863356"/>
                <a:gd name="connsiteX26" fmla="*/ 1425192 w 2336174"/>
                <a:gd name="connsiteY26" fmla="*/ 1836941 h 1863356"/>
                <a:gd name="connsiteX27" fmla="*/ 1534502 w 2336174"/>
                <a:gd name="connsiteY27" fmla="*/ 1827870 h 1863356"/>
                <a:gd name="connsiteX28" fmla="*/ 1661502 w 2336174"/>
                <a:gd name="connsiteY28" fmla="*/ 1811995 h 1863356"/>
                <a:gd name="connsiteX29" fmla="*/ 1820252 w 2336174"/>
                <a:gd name="connsiteY29" fmla="*/ 1785008 h 1863356"/>
                <a:gd name="connsiteX30" fmla="*/ 1837715 w 2336174"/>
                <a:gd name="connsiteY30" fmla="*/ 1692933 h 1863356"/>
                <a:gd name="connsiteX31" fmla="*/ 1831365 w 2336174"/>
                <a:gd name="connsiteY31" fmla="*/ 1456395 h 1863356"/>
                <a:gd name="connsiteX32" fmla="*/ 1775802 w 2336174"/>
                <a:gd name="connsiteY32" fmla="*/ 1062695 h 1863356"/>
                <a:gd name="connsiteX33" fmla="*/ 1712302 w 2336174"/>
                <a:gd name="connsiteY33" fmla="*/ 707095 h 1863356"/>
                <a:gd name="connsiteX34" fmla="*/ 1712302 w 2336174"/>
                <a:gd name="connsiteY34" fmla="*/ 656295 h 1863356"/>
                <a:gd name="connsiteX35" fmla="*/ 1826602 w 2336174"/>
                <a:gd name="connsiteY35" fmla="*/ 910295 h 1863356"/>
                <a:gd name="connsiteX36" fmla="*/ 1940902 w 2336174"/>
                <a:gd name="connsiteY36" fmla="*/ 1215095 h 1863356"/>
                <a:gd name="connsiteX37" fmla="*/ 2003608 w 2336174"/>
                <a:gd name="connsiteY37" fmla="*/ 1286532 h 1863356"/>
                <a:gd name="connsiteX38" fmla="*/ 2055994 w 2336174"/>
                <a:gd name="connsiteY38" fmla="*/ 1277802 h 1863356"/>
                <a:gd name="connsiteX39" fmla="*/ 2118702 w 2336174"/>
                <a:gd name="connsiteY39" fmla="*/ 1272245 h 1863356"/>
                <a:gd name="connsiteX40" fmla="*/ 2263165 w 2336174"/>
                <a:gd name="connsiteY40" fmla="*/ 1235732 h 1863356"/>
                <a:gd name="connsiteX41" fmla="*/ 2333014 w 2336174"/>
                <a:gd name="connsiteY41" fmla="*/ 1181757 h 1863356"/>
                <a:gd name="connsiteX42" fmla="*/ 2325077 w 2336174"/>
                <a:gd name="connsiteY42" fmla="*/ 1107145 h 1863356"/>
                <a:gd name="connsiteX43" fmla="*/ 2259990 w 2336174"/>
                <a:gd name="connsiteY43" fmla="*/ 903152 h 1863356"/>
                <a:gd name="connsiteX44" fmla="*/ 2029802 w 2336174"/>
                <a:gd name="connsiteY44" fmla="*/ 478495 h 1863356"/>
                <a:gd name="connsiteX45" fmla="*/ 1877402 w 2336174"/>
                <a:gd name="connsiteY45" fmla="*/ 262595 h 1863356"/>
                <a:gd name="connsiteX46" fmla="*/ 1725002 w 2336174"/>
                <a:gd name="connsiteY46" fmla="*/ 122895 h 1863356"/>
                <a:gd name="connsiteX47" fmla="*/ 1598002 w 2336174"/>
                <a:gd name="connsiteY47" fmla="*/ 84795 h 1863356"/>
                <a:gd name="connsiteX48" fmla="*/ 1407502 w 2336174"/>
                <a:gd name="connsiteY48" fmla="*/ 33995 h 1863356"/>
                <a:gd name="connsiteX49" fmla="*/ 1369402 w 2336174"/>
                <a:gd name="connsiteY49" fmla="*/ 33995 h 1863356"/>
                <a:gd name="connsiteX50" fmla="*/ 1255102 w 2336174"/>
                <a:gd name="connsiteY50" fmla="*/ 300695 h 1863356"/>
                <a:gd name="connsiteX51" fmla="*/ 1191602 w 2336174"/>
                <a:gd name="connsiteY51" fmla="*/ 440395 h 1863356"/>
                <a:gd name="connsiteX52" fmla="*/ 1090002 w 2336174"/>
                <a:gd name="connsiteY52" fmla="*/ 148295 h 1863356"/>
                <a:gd name="connsiteX53" fmla="*/ 988402 w 2336174"/>
                <a:gd name="connsiteY53" fmla="*/ 8595 h 1863356"/>
                <a:gd name="connsiteX0" fmla="*/ 988402 w 2336174"/>
                <a:gd name="connsiteY0" fmla="*/ 8595 h 1863356"/>
                <a:gd name="connsiteX1" fmla="*/ 836002 w 2336174"/>
                <a:gd name="connsiteY1" fmla="*/ 21295 h 1863356"/>
                <a:gd name="connsiteX2" fmla="*/ 645502 w 2336174"/>
                <a:gd name="connsiteY2" fmla="*/ 72095 h 1863356"/>
                <a:gd name="connsiteX3" fmla="*/ 467702 w 2336174"/>
                <a:gd name="connsiteY3" fmla="*/ 135595 h 1863356"/>
                <a:gd name="connsiteX4" fmla="*/ 289902 w 2336174"/>
                <a:gd name="connsiteY4" fmla="*/ 389595 h 1863356"/>
                <a:gd name="connsiteX5" fmla="*/ 124802 w 2336174"/>
                <a:gd name="connsiteY5" fmla="*/ 745195 h 1863356"/>
                <a:gd name="connsiteX6" fmla="*/ 35902 w 2336174"/>
                <a:gd name="connsiteY6" fmla="*/ 961095 h 1863356"/>
                <a:gd name="connsiteX7" fmla="*/ 977 w 2336174"/>
                <a:gd name="connsiteY7" fmla="*/ 1061107 h 1863356"/>
                <a:gd name="connsiteX8" fmla="*/ 32728 w 2336174"/>
                <a:gd name="connsiteY8" fmla="*/ 1132544 h 1863356"/>
                <a:gd name="connsiteX9" fmla="*/ 242277 w 2336174"/>
                <a:gd name="connsiteY9" fmla="*/ 1221446 h 1863356"/>
                <a:gd name="connsiteX10" fmla="*/ 340702 w 2336174"/>
                <a:gd name="connsiteY10" fmla="*/ 1176995 h 1863356"/>
                <a:gd name="connsiteX11" fmla="*/ 569302 w 2336174"/>
                <a:gd name="connsiteY11" fmla="*/ 707095 h 1863356"/>
                <a:gd name="connsiteX12" fmla="*/ 607402 w 2336174"/>
                <a:gd name="connsiteY12" fmla="*/ 592795 h 1863356"/>
                <a:gd name="connsiteX13" fmla="*/ 485482 w 2336174"/>
                <a:gd name="connsiteY13" fmla="*/ 1338467 h 1863356"/>
                <a:gd name="connsiteX14" fmla="*/ 476320 w 2336174"/>
                <a:gd name="connsiteY14" fmla="*/ 1627754 h 1863356"/>
                <a:gd name="connsiteX15" fmla="*/ 516688 w 2336174"/>
                <a:gd name="connsiteY15" fmla="*/ 1750082 h 1863356"/>
                <a:gd name="connsiteX16" fmla="*/ 775010 w 2336174"/>
                <a:gd name="connsiteY16" fmla="*/ 1815010 h 1863356"/>
                <a:gd name="connsiteX17" fmla="*/ 890657 w 2336174"/>
                <a:gd name="connsiteY17" fmla="*/ 1841930 h 1863356"/>
                <a:gd name="connsiteX18" fmla="*/ 1074468 w 2336174"/>
                <a:gd name="connsiteY18" fmla="*/ 1851683 h 1863356"/>
                <a:gd name="connsiteX19" fmla="*/ 1172325 w 2336174"/>
                <a:gd name="connsiteY19" fmla="*/ 1858826 h 1863356"/>
                <a:gd name="connsiteX20" fmla="*/ 1184799 w 2336174"/>
                <a:gd name="connsiteY20" fmla="*/ 1863248 h 1863356"/>
                <a:gd name="connsiteX21" fmla="*/ 1141483 w 2336174"/>
                <a:gd name="connsiteY21" fmla="*/ 1857125 h 1863356"/>
                <a:gd name="connsiteX22" fmla="*/ 1233798 w 2336174"/>
                <a:gd name="connsiteY22" fmla="*/ 1863201 h 1863356"/>
                <a:gd name="connsiteX23" fmla="*/ 1300799 w 2336174"/>
                <a:gd name="connsiteY23" fmla="*/ 1854971 h 1863356"/>
                <a:gd name="connsiteX24" fmla="*/ 1347971 w 2336174"/>
                <a:gd name="connsiteY24" fmla="*/ 1850776 h 1863356"/>
                <a:gd name="connsiteX25" fmla="*/ 1355795 w 2336174"/>
                <a:gd name="connsiteY25" fmla="*/ 1848734 h 1863356"/>
                <a:gd name="connsiteX26" fmla="*/ 1425192 w 2336174"/>
                <a:gd name="connsiteY26" fmla="*/ 1836941 h 1863356"/>
                <a:gd name="connsiteX27" fmla="*/ 1534502 w 2336174"/>
                <a:gd name="connsiteY27" fmla="*/ 1827870 h 1863356"/>
                <a:gd name="connsiteX28" fmla="*/ 1661502 w 2336174"/>
                <a:gd name="connsiteY28" fmla="*/ 1811995 h 1863356"/>
                <a:gd name="connsiteX29" fmla="*/ 1820252 w 2336174"/>
                <a:gd name="connsiteY29" fmla="*/ 1785008 h 1863356"/>
                <a:gd name="connsiteX30" fmla="*/ 1837715 w 2336174"/>
                <a:gd name="connsiteY30" fmla="*/ 1692933 h 1863356"/>
                <a:gd name="connsiteX31" fmla="*/ 1831365 w 2336174"/>
                <a:gd name="connsiteY31" fmla="*/ 1456395 h 1863356"/>
                <a:gd name="connsiteX32" fmla="*/ 1775802 w 2336174"/>
                <a:gd name="connsiteY32" fmla="*/ 1062695 h 1863356"/>
                <a:gd name="connsiteX33" fmla="*/ 1712302 w 2336174"/>
                <a:gd name="connsiteY33" fmla="*/ 707095 h 1863356"/>
                <a:gd name="connsiteX34" fmla="*/ 1712302 w 2336174"/>
                <a:gd name="connsiteY34" fmla="*/ 656295 h 1863356"/>
                <a:gd name="connsiteX35" fmla="*/ 1826602 w 2336174"/>
                <a:gd name="connsiteY35" fmla="*/ 910295 h 1863356"/>
                <a:gd name="connsiteX36" fmla="*/ 1940902 w 2336174"/>
                <a:gd name="connsiteY36" fmla="*/ 1215095 h 1863356"/>
                <a:gd name="connsiteX37" fmla="*/ 2003608 w 2336174"/>
                <a:gd name="connsiteY37" fmla="*/ 1286532 h 1863356"/>
                <a:gd name="connsiteX38" fmla="*/ 2055994 w 2336174"/>
                <a:gd name="connsiteY38" fmla="*/ 1277802 h 1863356"/>
                <a:gd name="connsiteX39" fmla="*/ 2118702 w 2336174"/>
                <a:gd name="connsiteY39" fmla="*/ 1272245 h 1863356"/>
                <a:gd name="connsiteX40" fmla="*/ 2263165 w 2336174"/>
                <a:gd name="connsiteY40" fmla="*/ 1235732 h 1863356"/>
                <a:gd name="connsiteX41" fmla="*/ 2333014 w 2336174"/>
                <a:gd name="connsiteY41" fmla="*/ 1181757 h 1863356"/>
                <a:gd name="connsiteX42" fmla="*/ 2325077 w 2336174"/>
                <a:gd name="connsiteY42" fmla="*/ 1107145 h 1863356"/>
                <a:gd name="connsiteX43" fmla="*/ 2259990 w 2336174"/>
                <a:gd name="connsiteY43" fmla="*/ 903152 h 1863356"/>
                <a:gd name="connsiteX44" fmla="*/ 2029802 w 2336174"/>
                <a:gd name="connsiteY44" fmla="*/ 478495 h 1863356"/>
                <a:gd name="connsiteX45" fmla="*/ 1877402 w 2336174"/>
                <a:gd name="connsiteY45" fmla="*/ 262595 h 1863356"/>
                <a:gd name="connsiteX46" fmla="*/ 1725002 w 2336174"/>
                <a:gd name="connsiteY46" fmla="*/ 122895 h 1863356"/>
                <a:gd name="connsiteX47" fmla="*/ 1598002 w 2336174"/>
                <a:gd name="connsiteY47" fmla="*/ 84795 h 1863356"/>
                <a:gd name="connsiteX48" fmla="*/ 1407502 w 2336174"/>
                <a:gd name="connsiteY48" fmla="*/ 33995 h 1863356"/>
                <a:gd name="connsiteX49" fmla="*/ 1369402 w 2336174"/>
                <a:gd name="connsiteY49" fmla="*/ 33995 h 1863356"/>
                <a:gd name="connsiteX50" fmla="*/ 1255102 w 2336174"/>
                <a:gd name="connsiteY50" fmla="*/ 300695 h 1863356"/>
                <a:gd name="connsiteX51" fmla="*/ 1191602 w 2336174"/>
                <a:gd name="connsiteY51" fmla="*/ 440395 h 1863356"/>
                <a:gd name="connsiteX52" fmla="*/ 1090002 w 2336174"/>
                <a:gd name="connsiteY52" fmla="*/ 148295 h 1863356"/>
                <a:gd name="connsiteX53" fmla="*/ 988402 w 2336174"/>
                <a:gd name="connsiteY53" fmla="*/ 8595 h 1863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2336174" h="1863356">
                  <a:moveTo>
                    <a:pt x="988402" y="8595"/>
                  </a:moveTo>
                  <a:cubicBezTo>
                    <a:pt x="946069" y="-12572"/>
                    <a:pt x="893152" y="10712"/>
                    <a:pt x="836002" y="21295"/>
                  </a:cubicBezTo>
                  <a:cubicBezTo>
                    <a:pt x="778852" y="31878"/>
                    <a:pt x="706885" y="53045"/>
                    <a:pt x="645502" y="72095"/>
                  </a:cubicBezTo>
                  <a:cubicBezTo>
                    <a:pt x="584119" y="91145"/>
                    <a:pt x="526969" y="82678"/>
                    <a:pt x="467702" y="135595"/>
                  </a:cubicBezTo>
                  <a:cubicBezTo>
                    <a:pt x="408435" y="188512"/>
                    <a:pt x="347052" y="287995"/>
                    <a:pt x="289902" y="389595"/>
                  </a:cubicBezTo>
                  <a:cubicBezTo>
                    <a:pt x="232752" y="491195"/>
                    <a:pt x="167135" y="649945"/>
                    <a:pt x="124802" y="745195"/>
                  </a:cubicBezTo>
                  <a:cubicBezTo>
                    <a:pt x="82469" y="840445"/>
                    <a:pt x="56539" y="908443"/>
                    <a:pt x="35902" y="961095"/>
                  </a:cubicBezTo>
                  <a:cubicBezTo>
                    <a:pt x="15265" y="1013747"/>
                    <a:pt x="1506" y="1032532"/>
                    <a:pt x="977" y="1061107"/>
                  </a:cubicBezTo>
                  <a:cubicBezTo>
                    <a:pt x="448" y="1089682"/>
                    <a:pt x="-7489" y="1105821"/>
                    <a:pt x="32728" y="1132544"/>
                  </a:cubicBezTo>
                  <a:cubicBezTo>
                    <a:pt x="72945" y="1159267"/>
                    <a:pt x="190948" y="1214038"/>
                    <a:pt x="242277" y="1221446"/>
                  </a:cubicBezTo>
                  <a:cubicBezTo>
                    <a:pt x="293606" y="1228855"/>
                    <a:pt x="286198" y="1262720"/>
                    <a:pt x="340702" y="1176995"/>
                  </a:cubicBezTo>
                  <a:cubicBezTo>
                    <a:pt x="395206" y="1091270"/>
                    <a:pt x="524852" y="804462"/>
                    <a:pt x="569302" y="707095"/>
                  </a:cubicBezTo>
                  <a:cubicBezTo>
                    <a:pt x="613752" y="609728"/>
                    <a:pt x="621372" y="487566"/>
                    <a:pt x="607402" y="592795"/>
                  </a:cubicBezTo>
                  <a:cubicBezTo>
                    <a:pt x="593432" y="698024"/>
                    <a:pt x="507329" y="1165974"/>
                    <a:pt x="485482" y="1338467"/>
                  </a:cubicBezTo>
                  <a:cubicBezTo>
                    <a:pt x="463635" y="1510960"/>
                    <a:pt x="471119" y="1559152"/>
                    <a:pt x="476320" y="1627754"/>
                  </a:cubicBezTo>
                  <a:cubicBezTo>
                    <a:pt x="481521" y="1696356"/>
                    <a:pt x="457381" y="1721836"/>
                    <a:pt x="516688" y="1750082"/>
                  </a:cubicBezTo>
                  <a:cubicBezTo>
                    <a:pt x="609145" y="1763258"/>
                    <a:pt x="682553" y="1801834"/>
                    <a:pt x="775010" y="1815010"/>
                  </a:cubicBezTo>
                  <a:lnTo>
                    <a:pt x="890657" y="1841930"/>
                  </a:lnTo>
                  <a:cubicBezTo>
                    <a:pt x="992257" y="1852513"/>
                    <a:pt x="1027523" y="1848867"/>
                    <a:pt x="1074468" y="1851683"/>
                  </a:cubicBezTo>
                  <a:cubicBezTo>
                    <a:pt x="1121413" y="1854499"/>
                    <a:pt x="1153937" y="1856899"/>
                    <a:pt x="1172325" y="1858826"/>
                  </a:cubicBezTo>
                  <a:cubicBezTo>
                    <a:pt x="1190714" y="1860754"/>
                    <a:pt x="1189939" y="1863531"/>
                    <a:pt x="1184799" y="1863248"/>
                  </a:cubicBezTo>
                  <a:cubicBezTo>
                    <a:pt x="1179659" y="1862965"/>
                    <a:pt x="1133317" y="1857133"/>
                    <a:pt x="1141483" y="1857125"/>
                  </a:cubicBezTo>
                  <a:cubicBezTo>
                    <a:pt x="1149649" y="1857117"/>
                    <a:pt x="1230623" y="1854734"/>
                    <a:pt x="1233798" y="1863201"/>
                  </a:cubicBezTo>
                  <a:cubicBezTo>
                    <a:pt x="1261579" y="1864524"/>
                    <a:pt x="1281770" y="1857042"/>
                    <a:pt x="1300799" y="1854971"/>
                  </a:cubicBezTo>
                  <a:cubicBezTo>
                    <a:pt x="1319828" y="1852900"/>
                    <a:pt x="1338805" y="1851815"/>
                    <a:pt x="1347971" y="1850776"/>
                  </a:cubicBezTo>
                  <a:cubicBezTo>
                    <a:pt x="1357137" y="1849737"/>
                    <a:pt x="1342925" y="1851040"/>
                    <a:pt x="1355795" y="1848734"/>
                  </a:cubicBezTo>
                  <a:cubicBezTo>
                    <a:pt x="1368665" y="1846428"/>
                    <a:pt x="1395408" y="1840418"/>
                    <a:pt x="1425192" y="1836941"/>
                  </a:cubicBezTo>
                  <a:cubicBezTo>
                    <a:pt x="1454976" y="1833464"/>
                    <a:pt x="1495117" y="1832028"/>
                    <a:pt x="1534502" y="1827870"/>
                  </a:cubicBezTo>
                  <a:cubicBezTo>
                    <a:pt x="1573887" y="1823712"/>
                    <a:pt x="1613877" y="1819139"/>
                    <a:pt x="1661502" y="1811995"/>
                  </a:cubicBezTo>
                  <a:cubicBezTo>
                    <a:pt x="1709127" y="1804851"/>
                    <a:pt x="1790883" y="1804852"/>
                    <a:pt x="1820252" y="1785008"/>
                  </a:cubicBezTo>
                  <a:cubicBezTo>
                    <a:pt x="1849621" y="1765164"/>
                    <a:pt x="1835863" y="1747702"/>
                    <a:pt x="1837715" y="1692933"/>
                  </a:cubicBezTo>
                  <a:cubicBezTo>
                    <a:pt x="1839567" y="1638164"/>
                    <a:pt x="1841684" y="1561435"/>
                    <a:pt x="1831365" y="1456395"/>
                  </a:cubicBezTo>
                  <a:cubicBezTo>
                    <a:pt x="1821046" y="1351355"/>
                    <a:pt x="1795646" y="1187578"/>
                    <a:pt x="1775802" y="1062695"/>
                  </a:cubicBezTo>
                  <a:cubicBezTo>
                    <a:pt x="1755958" y="937812"/>
                    <a:pt x="1722885" y="774828"/>
                    <a:pt x="1712302" y="707095"/>
                  </a:cubicBezTo>
                  <a:cubicBezTo>
                    <a:pt x="1701719" y="639362"/>
                    <a:pt x="1693252" y="622428"/>
                    <a:pt x="1712302" y="656295"/>
                  </a:cubicBezTo>
                  <a:cubicBezTo>
                    <a:pt x="1731352" y="690162"/>
                    <a:pt x="1788502" y="817162"/>
                    <a:pt x="1826602" y="910295"/>
                  </a:cubicBezTo>
                  <a:cubicBezTo>
                    <a:pt x="1864702" y="1003428"/>
                    <a:pt x="1911401" y="1152389"/>
                    <a:pt x="1940902" y="1215095"/>
                  </a:cubicBezTo>
                  <a:cubicBezTo>
                    <a:pt x="1970403" y="1277801"/>
                    <a:pt x="1984426" y="1276081"/>
                    <a:pt x="2003608" y="1286532"/>
                  </a:cubicBezTo>
                  <a:cubicBezTo>
                    <a:pt x="2022790" y="1296983"/>
                    <a:pt x="2036812" y="1280183"/>
                    <a:pt x="2055994" y="1277802"/>
                  </a:cubicBezTo>
                  <a:cubicBezTo>
                    <a:pt x="2075176" y="1275421"/>
                    <a:pt x="2084174" y="1279257"/>
                    <a:pt x="2118702" y="1272245"/>
                  </a:cubicBezTo>
                  <a:cubicBezTo>
                    <a:pt x="2153230" y="1265233"/>
                    <a:pt x="2227446" y="1250813"/>
                    <a:pt x="2263165" y="1235732"/>
                  </a:cubicBezTo>
                  <a:cubicBezTo>
                    <a:pt x="2298884" y="1220651"/>
                    <a:pt x="2322695" y="1203188"/>
                    <a:pt x="2333014" y="1181757"/>
                  </a:cubicBezTo>
                  <a:cubicBezTo>
                    <a:pt x="2343333" y="1160326"/>
                    <a:pt x="2325077" y="1107145"/>
                    <a:pt x="2325077" y="1107145"/>
                  </a:cubicBezTo>
                  <a:cubicBezTo>
                    <a:pt x="2318462" y="1001047"/>
                    <a:pt x="2283273" y="992581"/>
                    <a:pt x="2259990" y="903152"/>
                  </a:cubicBezTo>
                  <a:cubicBezTo>
                    <a:pt x="2202840" y="788852"/>
                    <a:pt x="2093567" y="585254"/>
                    <a:pt x="2029802" y="478495"/>
                  </a:cubicBezTo>
                  <a:cubicBezTo>
                    <a:pt x="1966037" y="371736"/>
                    <a:pt x="1928202" y="321862"/>
                    <a:pt x="1877402" y="262595"/>
                  </a:cubicBezTo>
                  <a:cubicBezTo>
                    <a:pt x="1826602" y="203328"/>
                    <a:pt x="1771569" y="152528"/>
                    <a:pt x="1725002" y="122895"/>
                  </a:cubicBezTo>
                  <a:cubicBezTo>
                    <a:pt x="1678435" y="93262"/>
                    <a:pt x="1650919" y="99612"/>
                    <a:pt x="1598002" y="84795"/>
                  </a:cubicBezTo>
                  <a:cubicBezTo>
                    <a:pt x="1545085" y="69978"/>
                    <a:pt x="1445602" y="42462"/>
                    <a:pt x="1407502" y="33995"/>
                  </a:cubicBezTo>
                  <a:cubicBezTo>
                    <a:pt x="1369402" y="25528"/>
                    <a:pt x="1394802" y="-10455"/>
                    <a:pt x="1369402" y="33995"/>
                  </a:cubicBezTo>
                  <a:cubicBezTo>
                    <a:pt x="1344002" y="78445"/>
                    <a:pt x="1284735" y="232962"/>
                    <a:pt x="1255102" y="300695"/>
                  </a:cubicBezTo>
                  <a:cubicBezTo>
                    <a:pt x="1225469" y="368428"/>
                    <a:pt x="1219119" y="465795"/>
                    <a:pt x="1191602" y="440395"/>
                  </a:cubicBezTo>
                  <a:cubicBezTo>
                    <a:pt x="1164085" y="414995"/>
                    <a:pt x="1123869" y="220262"/>
                    <a:pt x="1090002" y="148295"/>
                  </a:cubicBezTo>
                  <a:cubicBezTo>
                    <a:pt x="1056135" y="76328"/>
                    <a:pt x="1030735" y="29762"/>
                    <a:pt x="988402" y="8595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333300"/>
              </a:solidFill>
            </a:ln>
            <a:effectLst>
              <a:innerShdw blurRad="304800">
                <a:srgbClr val="666633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0" name="69 Forma libre"/>
            <p:cNvSpPr/>
            <p:nvPr/>
          </p:nvSpPr>
          <p:spPr>
            <a:xfrm>
              <a:off x="-2169764" y="2117886"/>
              <a:ext cx="465455" cy="571500"/>
            </a:xfrm>
            <a:custGeom>
              <a:avLst/>
              <a:gdLst>
                <a:gd name="connsiteX0" fmla="*/ 457200 w 469900"/>
                <a:gd name="connsiteY0" fmla="*/ 520700 h 571500"/>
                <a:gd name="connsiteX1" fmla="*/ 330200 w 469900"/>
                <a:gd name="connsiteY1" fmla="*/ 177800 h 571500"/>
                <a:gd name="connsiteX2" fmla="*/ 266700 w 469900"/>
                <a:gd name="connsiteY2" fmla="*/ 101600 h 571500"/>
                <a:gd name="connsiteX3" fmla="*/ 266700 w 469900"/>
                <a:gd name="connsiteY3" fmla="*/ 25400 h 571500"/>
                <a:gd name="connsiteX4" fmla="*/ 127000 w 469900"/>
                <a:gd name="connsiteY4" fmla="*/ 0 h 571500"/>
                <a:gd name="connsiteX5" fmla="*/ 0 w 469900"/>
                <a:gd name="connsiteY5" fmla="*/ 88900 h 571500"/>
                <a:gd name="connsiteX6" fmla="*/ 0 w 469900"/>
                <a:gd name="connsiteY6" fmla="*/ 88900 h 571500"/>
                <a:gd name="connsiteX7" fmla="*/ 469900 w 469900"/>
                <a:gd name="connsiteY7" fmla="*/ 571500 h 571500"/>
                <a:gd name="connsiteX8" fmla="*/ 457200 w 469900"/>
                <a:gd name="connsiteY8" fmla="*/ 520700 h 571500"/>
                <a:gd name="connsiteX0" fmla="*/ 457200 w 457200"/>
                <a:gd name="connsiteY0" fmla="*/ 520700 h 571500"/>
                <a:gd name="connsiteX1" fmla="*/ 330200 w 457200"/>
                <a:gd name="connsiteY1" fmla="*/ 177800 h 571500"/>
                <a:gd name="connsiteX2" fmla="*/ 266700 w 457200"/>
                <a:gd name="connsiteY2" fmla="*/ 101600 h 571500"/>
                <a:gd name="connsiteX3" fmla="*/ 266700 w 457200"/>
                <a:gd name="connsiteY3" fmla="*/ 25400 h 571500"/>
                <a:gd name="connsiteX4" fmla="*/ 127000 w 457200"/>
                <a:gd name="connsiteY4" fmla="*/ 0 h 571500"/>
                <a:gd name="connsiteX5" fmla="*/ 0 w 457200"/>
                <a:gd name="connsiteY5" fmla="*/ 88900 h 571500"/>
                <a:gd name="connsiteX6" fmla="*/ 0 w 457200"/>
                <a:gd name="connsiteY6" fmla="*/ 88900 h 571500"/>
                <a:gd name="connsiteX7" fmla="*/ 450850 w 457200"/>
                <a:gd name="connsiteY7" fmla="*/ 571500 h 571500"/>
                <a:gd name="connsiteX8" fmla="*/ 457200 w 457200"/>
                <a:gd name="connsiteY8" fmla="*/ 520700 h 571500"/>
                <a:gd name="connsiteX0" fmla="*/ 465455 w 465455"/>
                <a:gd name="connsiteY0" fmla="*/ 520700 h 571500"/>
                <a:gd name="connsiteX1" fmla="*/ 338455 w 465455"/>
                <a:gd name="connsiteY1" fmla="*/ 177800 h 571500"/>
                <a:gd name="connsiteX2" fmla="*/ 274955 w 465455"/>
                <a:gd name="connsiteY2" fmla="*/ 101600 h 571500"/>
                <a:gd name="connsiteX3" fmla="*/ 274955 w 465455"/>
                <a:gd name="connsiteY3" fmla="*/ 25400 h 571500"/>
                <a:gd name="connsiteX4" fmla="*/ 135255 w 465455"/>
                <a:gd name="connsiteY4" fmla="*/ 0 h 571500"/>
                <a:gd name="connsiteX5" fmla="*/ 8255 w 465455"/>
                <a:gd name="connsiteY5" fmla="*/ 88900 h 571500"/>
                <a:gd name="connsiteX6" fmla="*/ 13017 w 465455"/>
                <a:gd name="connsiteY6" fmla="*/ 136525 h 571500"/>
                <a:gd name="connsiteX7" fmla="*/ 459105 w 465455"/>
                <a:gd name="connsiteY7" fmla="*/ 571500 h 571500"/>
                <a:gd name="connsiteX8" fmla="*/ 465455 w 465455"/>
                <a:gd name="connsiteY8" fmla="*/ 52070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5455" h="571500">
                  <a:moveTo>
                    <a:pt x="465455" y="520700"/>
                  </a:moveTo>
                  <a:lnTo>
                    <a:pt x="338455" y="177800"/>
                  </a:lnTo>
                  <a:lnTo>
                    <a:pt x="274955" y="101600"/>
                  </a:lnTo>
                  <a:lnTo>
                    <a:pt x="274955" y="25400"/>
                  </a:lnTo>
                  <a:lnTo>
                    <a:pt x="135255" y="0"/>
                  </a:lnTo>
                  <a:cubicBezTo>
                    <a:pt x="92922" y="29633"/>
                    <a:pt x="28628" y="66146"/>
                    <a:pt x="8255" y="88900"/>
                  </a:cubicBezTo>
                  <a:cubicBezTo>
                    <a:pt x="-12118" y="111654"/>
                    <a:pt x="11430" y="120650"/>
                    <a:pt x="13017" y="136525"/>
                  </a:cubicBezTo>
                  <a:lnTo>
                    <a:pt x="459105" y="571500"/>
                  </a:lnTo>
                  <a:lnTo>
                    <a:pt x="465455" y="520700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333300"/>
              </a:solidFill>
            </a:ln>
            <a:effectLst>
              <a:innerShdw blurRad="114300">
                <a:srgbClr val="666633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1" name="70 Forma libre"/>
            <p:cNvSpPr/>
            <p:nvPr/>
          </p:nvSpPr>
          <p:spPr>
            <a:xfrm flipH="1">
              <a:off x="-1704527" y="2122895"/>
              <a:ext cx="486015" cy="559594"/>
            </a:xfrm>
            <a:custGeom>
              <a:avLst/>
              <a:gdLst>
                <a:gd name="connsiteX0" fmla="*/ 457200 w 469900"/>
                <a:gd name="connsiteY0" fmla="*/ 520700 h 571500"/>
                <a:gd name="connsiteX1" fmla="*/ 330200 w 469900"/>
                <a:gd name="connsiteY1" fmla="*/ 177800 h 571500"/>
                <a:gd name="connsiteX2" fmla="*/ 266700 w 469900"/>
                <a:gd name="connsiteY2" fmla="*/ 101600 h 571500"/>
                <a:gd name="connsiteX3" fmla="*/ 266700 w 469900"/>
                <a:gd name="connsiteY3" fmla="*/ 25400 h 571500"/>
                <a:gd name="connsiteX4" fmla="*/ 127000 w 469900"/>
                <a:gd name="connsiteY4" fmla="*/ 0 h 571500"/>
                <a:gd name="connsiteX5" fmla="*/ 0 w 469900"/>
                <a:gd name="connsiteY5" fmla="*/ 88900 h 571500"/>
                <a:gd name="connsiteX6" fmla="*/ 0 w 469900"/>
                <a:gd name="connsiteY6" fmla="*/ 88900 h 571500"/>
                <a:gd name="connsiteX7" fmla="*/ 469900 w 469900"/>
                <a:gd name="connsiteY7" fmla="*/ 571500 h 571500"/>
                <a:gd name="connsiteX8" fmla="*/ 457200 w 469900"/>
                <a:gd name="connsiteY8" fmla="*/ 520700 h 571500"/>
                <a:gd name="connsiteX0" fmla="*/ 457200 w 457200"/>
                <a:gd name="connsiteY0" fmla="*/ 520700 h 559594"/>
                <a:gd name="connsiteX1" fmla="*/ 330200 w 457200"/>
                <a:gd name="connsiteY1" fmla="*/ 177800 h 559594"/>
                <a:gd name="connsiteX2" fmla="*/ 266700 w 457200"/>
                <a:gd name="connsiteY2" fmla="*/ 101600 h 559594"/>
                <a:gd name="connsiteX3" fmla="*/ 266700 w 457200"/>
                <a:gd name="connsiteY3" fmla="*/ 25400 h 559594"/>
                <a:gd name="connsiteX4" fmla="*/ 127000 w 457200"/>
                <a:gd name="connsiteY4" fmla="*/ 0 h 559594"/>
                <a:gd name="connsiteX5" fmla="*/ 0 w 457200"/>
                <a:gd name="connsiteY5" fmla="*/ 88900 h 559594"/>
                <a:gd name="connsiteX6" fmla="*/ 0 w 457200"/>
                <a:gd name="connsiteY6" fmla="*/ 88900 h 559594"/>
                <a:gd name="connsiteX7" fmla="*/ 451980 w 457200"/>
                <a:gd name="connsiteY7" fmla="*/ 559594 h 559594"/>
                <a:gd name="connsiteX8" fmla="*/ 457200 w 457200"/>
                <a:gd name="connsiteY8" fmla="*/ 520700 h 559594"/>
                <a:gd name="connsiteX0" fmla="*/ 448240 w 451980"/>
                <a:gd name="connsiteY0" fmla="*/ 520700 h 559594"/>
                <a:gd name="connsiteX1" fmla="*/ 330200 w 451980"/>
                <a:gd name="connsiteY1" fmla="*/ 177800 h 559594"/>
                <a:gd name="connsiteX2" fmla="*/ 266700 w 451980"/>
                <a:gd name="connsiteY2" fmla="*/ 101600 h 559594"/>
                <a:gd name="connsiteX3" fmla="*/ 266700 w 451980"/>
                <a:gd name="connsiteY3" fmla="*/ 25400 h 559594"/>
                <a:gd name="connsiteX4" fmla="*/ 127000 w 451980"/>
                <a:gd name="connsiteY4" fmla="*/ 0 h 559594"/>
                <a:gd name="connsiteX5" fmla="*/ 0 w 451980"/>
                <a:gd name="connsiteY5" fmla="*/ 88900 h 559594"/>
                <a:gd name="connsiteX6" fmla="*/ 0 w 451980"/>
                <a:gd name="connsiteY6" fmla="*/ 88900 h 559594"/>
                <a:gd name="connsiteX7" fmla="*/ 451980 w 451980"/>
                <a:gd name="connsiteY7" fmla="*/ 559594 h 559594"/>
                <a:gd name="connsiteX8" fmla="*/ 448240 w 451980"/>
                <a:gd name="connsiteY8" fmla="*/ 520700 h 559594"/>
                <a:gd name="connsiteX0" fmla="*/ 453455 w 457195"/>
                <a:gd name="connsiteY0" fmla="*/ 520700 h 559594"/>
                <a:gd name="connsiteX1" fmla="*/ 335415 w 457195"/>
                <a:gd name="connsiteY1" fmla="*/ 177800 h 559594"/>
                <a:gd name="connsiteX2" fmla="*/ 271915 w 457195"/>
                <a:gd name="connsiteY2" fmla="*/ 101600 h 559594"/>
                <a:gd name="connsiteX3" fmla="*/ 271915 w 457195"/>
                <a:gd name="connsiteY3" fmla="*/ 25400 h 559594"/>
                <a:gd name="connsiteX4" fmla="*/ 132215 w 457195"/>
                <a:gd name="connsiteY4" fmla="*/ 0 h 559594"/>
                <a:gd name="connsiteX5" fmla="*/ 5215 w 457195"/>
                <a:gd name="connsiteY5" fmla="*/ 88900 h 559594"/>
                <a:gd name="connsiteX6" fmla="*/ 26719 w 457195"/>
                <a:gd name="connsiteY6" fmla="*/ 165100 h 559594"/>
                <a:gd name="connsiteX7" fmla="*/ 457195 w 457195"/>
                <a:gd name="connsiteY7" fmla="*/ 559594 h 559594"/>
                <a:gd name="connsiteX8" fmla="*/ 453455 w 457195"/>
                <a:gd name="connsiteY8" fmla="*/ 520700 h 559594"/>
                <a:gd name="connsiteX0" fmla="*/ 453455 w 457195"/>
                <a:gd name="connsiteY0" fmla="*/ 520700 h 559594"/>
                <a:gd name="connsiteX1" fmla="*/ 335415 w 457195"/>
                <a:gd name="connsiteY1" fmla="*/ 177800 h 559594"/>
                <a:gd name="connsiteX2" fmla="*/ 271915 w 457195"/>
                <a:gd name="connsiteY2" fmla="*/ 101600 h 559594"/>
                <a:gd name="connsiteX3" fmla="*/ 294316 w 457195"/>
                <a:gd name="connsiteY3" fmla="*/ 20638 h 559594"/>
                <a:gd name="connsiteX4" fmla="*/ 132215 w 457195"/>
                <a:gd name="connsiteY4" fmla="*/ 0 h 559594"/>
                <a:gd name="connsiteX5" fmla="*/ 5215 w 457195"/>
                <a:gd name="connsiteY5" fmla="*/ 88900 h 559594"/>
                <a:gd name="connsiteX6" fmla="*/ 26719 w 457195"/>
                <a:gd name="connsiteY6" fmla="*/ 165100 h 559594"/>
                <a:gd name="connsiteX7" fmla="*/ 457195 w 457195"/>
                <a:gd name="connsiteY7" fmla="*/ 559594 h 559594"/>
                <a:gd name="connsiteX8" fmla="*/ 453455 w 457195"/>
                <a:gd name="connsiteY8" fmla="*/ 520700 h 559594"/>
                <a:gd name="connsiteX0" fmla="*/ 453455 w 457195"/>
                <a:gd name="connsiteY0" fmla="*/ 520700 h 559594"/>
                <a:gd name="connsiteX1" fmla="*/ 335415 w 457195"/>
                <a:gd name="connsiteY1" fmla="*/ 177800 h 559594"/>
                <a:gd name="connsiteX2" fmla="*/ 298796 w 457195"/>
                <a:gd name="connsiteY2" fmla="*/ 96838 h 559594"/>
                <a:gd name="connsiteX3" fmla="*/ 294316 w 457195"/>
                <a:gd name="connsiteY3" fmla="*/ 20638 h 559594"/>
                <a:gd name="connsiteX4" fmla="*/ 132215 w 457195"/>
                <a:gd name="connsiteY4" fmla="*/ 0 h 559594"/>
                <a:gd name="connsiteX5" fmla="*/ 5215 w 457195"/>
                <a:gd name="connsiteY5" fmla="*/ 88900 h 559594"/>
                <a:gd name="connsiteX6" fmla="*/ 26719 w 457195"/>
                <a:gd name="connsiteY6" fmla="*/ 165100 h 559594"/>
                <a:gd name="connsiteX7" fmla="*/ 457195 w 457195"/>
                <a:gd name="connsiteY7" fmla="*/ 559594 h 559594"/>
                <a:gd name="connsiteX8" fmla="*/ 453455 w 457195"/>
                <a:gd name="connsiteY8" fmla="*/ 520700 h 55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195" h="559594">
                  <a:moveTo>
                    <a:pt x="453455" y="520700"/>
                  </a:moveTo>
                  <a:lnTo>
                    <a:pt x="335415" y="177800"/>
                  </a:lnTo>
                  <a:lnTo>
                    <a:pt x="298796" y="96838"/>
                  </a:lnTo>
                  <a:lnTo>
                    <a:pt x="294316" y="20638"/>
                  </a:lnTo>
                  <a:lnTo>
                    <a:pt x="132215" y="0"/>
                  </a:lnTo>
                  <a:cubicBezTo>
                    <a:pt x="89882" y="29633"/>
                    <a:pt x="22798" y="61383"/>
                    <a:pt x="5215" y="88900"/>
                  </a:cubicBezTo>
                  <a:cubicBezTo>
                    <a:pt x="-12368" y="116417"/>
                    <a:pt x="19551" y="139700"/>
                    <a:pt x="26719" y="165100"/>
                  </a:cubicBezTo>
                  <a:lnTo>
                    <a:pt x="457195" y="559594"/>
                  </a:lnTo>
                  <a:lnTo>
                    <a:pt x="453455" y="520700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333300"/>
              </a:solidFill>
            </a:ln>
            <a:effectLst>
              <a:innerShdw blurRad="114300">
                <a:srgbClr val="666633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2" name="71 Forma libre"/>
            <p:cNvSpPr/>
            <p:nvPr/>
          </p:nvSpPr>
          <p:spPr>
            <a:xfrm>
              <a:off x="-1707483" y="2125824"/>
              <a:ext cx="362791" cy="547687"/>
            </a:xfrm>
            <a:custGeom>
              <a:avLst/>
              <a:gdLst>
                <a:gd name="connsiteX0" fmla="*/ 0 w 362791"/>
                <a:gd name="connsiteY0" fmla="*/ 547687 h 547687"/>
                <a:gd name="connsiteX1" fmla="*/ 190500 w 362791"/>
                <a:gd name="connsiteY1" fmla="*/ 300037 h 547687"/>
                <a:gd name="connsiteX2" fmla="*/ 342900 w 362791"/>
                <a:gd name="connsiteY2" fmla="*/ 109537 h 547687"/>
                <a:gd name="connsiteX3" fmla="*/ 361950 w 362791"/>
                <a:gd name="connsiteY3" fmla="*/ 61912 h 547687"/>
                <a:gd name="connsiteX4" fmla="*/ 352425 w 362791"/>
                <a:gd name="connsiteY4" fmla="*/ 0 h 54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791" h="547687">
                  <a:moveTo>
                    <a:pt x="0" y="547687"/>
                  </a:moveTo>
                  <a:lnTo>
                    <a:pt x="190500" y="300037"/>
                  </a:lnTo>
                  <a:cubicBezTo>
                    <a:pt x="247650" y="227012"/>
                    <a:pt x="314325" y="149224"/>
                    <a:pt x="342900" y="109537"/>
                  </a:cubicBezTo>
                  <a:cubicBezTo>
                    <a:pt x="371475" y="69849"/>
                    <a:pt x="360363" y="80168"/>
                    <a:pt x="361950" y="61912"/>
                  </a:cubicBezTo>
                  <a:cubicBezTo>
                    <a:pt x="363538" y="43656"/>
                    <a:pt x="357981" y="21828"/>
                    <a:pt x="352425" y="0"/>
                  </a:cubicBezTo>
                </a:path>
              </a:pathLst>
            </a:custGeom>
            <a:noFill/>
            <a:ln>
              <a:solidFill>
                <a:srgbClr val="33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3" name="72 Forma libre"/>
            <p:cNvSpPr/>
            <p:nvPr/>
          </p:nvSpPr>
          <p:spPr>
            <a:xfrm>
              <a:off x="-2071461" y="2125824"/>
              <a:ext cx="368741" cy="561975"/>
            </a:xfrm>
            <a:custGeom>
              <a:avLst/>
              <a:gdLst>
                <a:gd name="connsiteX0" fmla="*/ 25841 w 368741"/>
                <a:gd name="connsiteY0" fmla="*/ 0 h 561975"/>
                <a:gd name="connsiteX1" fmla="*/ 11553 w 368741"/>
                <a:gd name="connsiteY1" fmla="*/ 104775 h 561975"/>
                <a:gd name="connsiteX2" fmla="*/ 173478 w 368741"/>
                <a:gd name="connsiteY2" fmla="*/ 290512 h 561975"/>
                <a:gd name="connsiteX3" fmla="*/ 368741 w 368741"/>
                <a:gd name="connsiteY3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741" h="561975">
                  <a:moveTo>
                    <a:pt x="25841" y="0"/>
                  </a:moveTo>
                  <a:cubicBezTo>
                    <a:pt x="6394" y="28178"/>
                    <a:pt x="-13053" y="56356"/>
                    <a:pt x="11553" y="104775"/>
                  </a:cubicBezTo>
                  <a:cubicBezTo>
                    <a:pt x="36159" y="153194"/>
                    <a:pt x="113947" y="214312"/>
                    <a:pt x="173478" y="290512"/>
                  </a:cubicBezTo>
                  <a:cubicBezTo>
                    <a:pt x="233009" y="366712"/>
                    <a:pt x="368741" y="561975"/>
                    <a:pt x="368741" y="561975"/>
                  </a:cubicBezTo>
                </a:path>
              </a:pathLst>
            </a:custGeom>
            <a:noFill/>
            <a:ln>
              <a:solidFill>
                <a:srgbClr val="33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4" name="73 Forma libre"/>
            <p:cNvSpPr/>
            <p:nvPr/>
          </p:nvSpPr>
          <p:spPr>
            <a:xfrm>
              <a:off x="-2059908" y="2206786"/>
              <a:ext cx="171450" cy="19050"/>
            </a:xfrm>
            <a:custGeom>
              <a:avLst/>
              <a:gdLst>
                <a:gd name="connsiteX0" fmla="*/ 0 w 171450"/>
                <a:gd name="connsiteY0" fmla="*/ 19050 h 19050"/>
                <a:gd name="connsiteX1" fmla="*/ 171450 w 171450"/>
                <a:gd name="connsiteY1" fmla="*/ 0 h 19050"/>
                <a:gd name="connsiteX2" fmla="*/ 171450 w 171450"/>
                <a:gd name="connsiteY2" fmla="*/ 0 h 19050"/>
                <a:gd name="connsiteX3" fmla="*/ 166688 w 171450"/>
                <a:gd name="connsiteY3" fmla="*/ 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19050">
                  <a:moveTo>
                    <a:pt x="0" y="19050"/>
                  </a:moveTo>
                  <a:lnTo>
                    <a:pt x="171450" y="0"/>
                  </a:lnTo>
                  <a:lnTo>
                    <a:pt x="171450" y="0"/>
                  </a:lnTo>
                  <a:lnTo>
                    <a:pt x="166688" y="0"/>
                  </a:lnTo>
                </a:path>
              </a:pathLst>
            </a:custGeom>
            <a:noFill/>
            <a:ln>
              <a:solidFill>
                <a:srgbClr val="33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5" name="74 Forma libre"/>
            <p:cNvSpPr/>
            <p:nvPr/>
          </p:nvSpPr>
          <p:spPr>
            <a:xfrm>
              <a:off x="-1545558" y="2211549"/>
              <a:ext cx="190500" cy="10441"/>
            </a:xfrm>
            <a:custGeom>
              <a:avLst/>
              <a:gdLst>
                <a:gd name="connsiteX0" fmla="*/ 0 w 190500"/>
                <a:gd name="connsiteY0" fmla="*/ 0 h 10441"/>
                <a:gd name="connsiteX1" fmla="*/ 142875 w 190500"/>
                <a:gd name="connsiteY1" fmla="*/ 9525 h 10441"/>
                <a:gd name="connsiteX2" fmla="*/ 190500 w 190500"/>
                <a:gd name="connsiteY2" fmla="*/ 9525 h 1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0" h="10441">
                  <a:moveTo>
                    <a:pt x="0" y="0"/>
                  </a:moveTo>
                  <a:lnTo>
                    <a:pt x="142875" y="9525"/>
                  </a:lnTo>
                  <a:cubicBezTo>
                    <a:pt x="174625" y="11113"/>
                    <a:pt x="182562" y="10319"/>
                    <a:pt x="190500" y="9525"/>
                  </a:cubicBezTo>
                </a:path>
              </a:pathLst>
            </a:custGeom>
            <a:noFill/>
            <a:ln>
              <a:solidFill>
                <a:srgbClr val="33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6" name="75 Forma libre"/>
            <p:cNvSpPr/>
            <p:nvPr/>
          </p:nvSpPr>
          <p:spPr>
            <a:xfrm>
              <a:off x="-1905000" y="2452688"/>
              <a:ext cx="33471" cy="414337"/>
            </a:xfrm>
            <a:custGeom>
              <a:avLst/>
              <a:gdLst>
                <a:gd name="connsiteX0" fmla="*/ 0 w 33471"/>
                <a:gd name="connsiteY0" fmla="*/ 0 h 414337"/>
                <a:gd name="connsiteX1" fmla="*/ 33337 w 33471"/>
                <a:gd name="connsiteY1" fmla="*/ 147637 h 414337"/>
                <a:gd name="connsiteX2" fmla="*/ 9525 w 33471"/>
                <a:gd name="connsiteY2" fmla="*/ 414337 h 41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471" h="414337">
                  <a:moveTo>
                    <a:pt x="0" y="0"/>
                  </a:moveTo>
                  <a:cubicBezTo>
                    <a:pt x="15875" y="39290"/>
                    <a:pt x="31750" y="78581"/>
                    <a:pt x="33337" y="147637"/>
                  </a:cubicBezTo>
                  <a:cubicBezTo>
                    <a:pt x="34924" y="216693"/>
                    <a:pt x="22224" y="315515"/>
                    <a:pt x="9525" y="414337"/>
                  </a:cubicBezTo>
                </a:path>
              </a:pathLst>
            </a:custGeom>
            <a:noFill/>
            <a:ln>
              <a:solidFill>
                <a:srgbClr val="333300"/>
              </a:solidFill>
              <a:headEnd type="none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7" name="76 Forma libre"/>
            <p:cNvSpPr/>
            <p:nvPr/>
          </p:nvSpPr>
          <p:spPr>
            <a:xfrm flipH="1">
              <a:off x="-1550187" y="2470966"/>
              <a:ext cx="45719" cy="414337"/>
            </a:xfrm>
            <a:custGeom>
              <a:avLst/>
              <a:gdLst>
                <a:gd name="connsiteX0" fmla="*/ 0 w 33471"/>
                <a:gd name="connsiteY0" fmla="*/ 0 h 414337"/>
                <a:gd name="connsiteX1" fmla="*/ 33337 w 33471"/>
                <a:gd name="connsiteY1" fmla="*/ 147637 h 414337"/>
                <a:gd name="connsiteX2" fmla="*/ 9525 w 33471"/>
                <a:gd name="connsiteY2" fmla="*/ 414337 h 41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471" h="414337">
                  <a:moveTo>
                    <a:pt x="0" y="0"/>
                  </a:moveTo>
                  <a:cubicBezTo>
                    <a:pt x="15875" y="39290"/>
                    <a:pt x="31750" y="78581"/>
                    <a:pt x="33337" y="147637"/>
                  </a:cubicBezTo>
                  <a:cubicBezTo>
                    <a:pt x="34924" y="216693"/>
                    <a:pt x="22224" y="315515"/>
                    <a:pt x="9525" y="414337"/>
                  </a:cubicBezTo>
                </a:path>
              </a:pathLst>
            </a:custGeom>
            <a:noFill/>
            <a:ln>
              <a:solidFill>
                <a:srgbClr val="333300"/>
              </a:solidFill>
              <a:headEnd type="none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8" name="5 Recortar rectángulo de esquina del mismo lado"/>
            <p:cNvSpPr/>
            <p:nvPr/>
          </p:nvSpPr>
          <p:spPr>
            <a:xfrm>
              <a:off x="-2169763" y="3402505"/>
              <a:ext cx="825072" cy="671686"/>
            </a:xfrm>
            <a:custGeom>
              <a:avLst/>
              <a:gdLst>
                <a:gd name="connsiteX0" fmla="*/ 236605 w 825072"/>
                <a:gd name="connsiteY0" fmla="*/ 0 h 505221"/>
                <a:gd name="connsiteX1" fmla="*/ 588467 w 825072"/>
                <a:gd name="connsiteY1" fmla="*/ 0 h 505221"/>
                <a:gd name="connsiteX2" fmla="*/ 825072 w 825072"/>
                <a:gd name="connsiteY2" fmla="*/ 236605 h 505221"/>
                <a:gd name="connsiteX3" fmla="*/ 825072 w 825072"/>
                <a:gd name="connsiteY3" fmla="*/ 505221 h 505221"/>
                <a:gd name="connsiteX4" fmla="*/ 825072 w 825072"/>
                <a:gd name="connsiteY4" fmla="*/ 505221 h 505221"/>
                <a:gd name="connsiteX5" fmla="*/ 0 w 825072"/>
                <a:gd name="connsiteY5" fmla="*/ 505221 h 505221"/>
                <a:gd name="connsiteX6" fmla="*/ 0 w 825072"/>
                <a:gd name="connsiteY6" fmla="*/ 505221 h 505221"/>
                <a:gd name="connsiteX7" fmla="*/ 0 w 825072"/>
                <a:gd name="connsiteY7" fmla="*/ 236605 h 505221"/>
                <a:gd name="connsiteX8" fmla="*/ 236605 w 825072"/>
                <a:gd name="connsiteY8" fmla="*/ 0 h 505221"/>
                <a:gd name="connsiteX0" fmla="*/ 236605 w 825072"/>
                <a:gd name="connsiteY0" fmla="*/ 0 h 532032"/>
                <a:gd name="connsiteX1" fmla="*/ 588467 w 825072"/>
                <a:gd name="connsiteY1" fmla="*/ 0 h 532032"/>
                <a:gd name="connsiteX2" fmla="*/ 825072 w 825072"/>
                <a:gd name="connsiteY2" fmla="*/ 236605 h 532032"/>
                <a:gd name="connsiteX3" fmla="*/ 825072 w 825072"/>
                <a:gd name="connsiteY3" fmla="*/ 505221 h 532032"/>
                <a:gd name="connsiteX4" fmla="*/ 825072 w 825072"/>
                <a:gd name="connsiteY4" fmla="*/ 505221 h 532032"/>
                <a:gd name="connsiteX5" fmla="*/ 0 w 825072"/>
                <a:gd name="connsiteY5" fmla="*/ 505221 h 532032"/>
                <a:gd name="connsiteX6" fmla="*/ 0 w 825072"/>
                <a:gd name="connsiteY6" fmla="*/ 505221 h 532032"/>
                <a:gd name="connsiteX7" fmla="*/ 0 w 825072"/>
                <a:gd name="connsiteY7" fmla="*/ 236605 h 532032"/>
                <a:gd name="connsiteX8" fmla="*/ 236605 w 825072"/>
                <a:gd name="connsiteY8" fmla="*/ 0 h 532032"/>
                <a:gd name="connsiteX0" fmla="*/ 236605 w 825072"/>
                <a:gd name="connsiteY0" fmla="*/ 0 h 540676"/>
                <a:gd name="connsiteX1" fmla="*/ 588467 w 825072"/>
                <a:gd name="connsiteY1" fmla="*/ 0 h 540676"/>
                <a:gd name="connsiteX2" fmla="*/ 825072 w 825072"/>
                <a:gd name="connsiteY2" fmla="*/ 236605 h 540676"/>
                <a:gd name="connsiteX3" fmla="*/ 825072 w 825072"/>
                <a:gd name="connsiteY3" fmla="*/ 505221 h 540676"/>
                <a:gd name="connsiteX4" fmla="*/ 777447 w 825072"/>
                <a:gd name="connsiteY4" fmla="*/ 530621 h 540676"/>
                <a:gd name="connsiteX5" fmla="*/ 0 w 825072"/>
                <a:gd name="connsiteY5" fmla="*/ 505221 h 540676"/>
                <a:gd name="connsiteX6" fmla="*/ 0 w 825072"/>
                <a:gd name="connsiteY6" fmla="*/ 505221 h 540676"/>
                <a:gd name="connsiteX7" fmla="*/ 0 w 825072"/>
                <a:gd name="connsiteY7" fmla="*/ 236605 h 540676"/>
                <a:gd name="connsiteX8" fmla="*/ 236605 w 825072"/>
                <a:gd name="connsiteY8" fmla="*/ 0 h 540676"/>
                <a:gd name="connsiteX0" fmla="*/ 236605 w 825072"/>
                <a:gd name="connsiteY0" fmla="*/ 0 h 558301"/>
                <a:gd name="connsiteX1" fmla="*/ 588467 w 825072"/>
                <a:gd name="connsiteY1" fmla="*/ 0 h 558301"/>
                <a:gd name="connsiteX2" fmla="*/ 825072 w 825072"/>
                <a:gd name="connsiteY2" fmla="*/ 236605 h 558301"/>
                <a:gd name="connsiteX3" fmla="*/ 825072 w 825072"/>
                <a:gd name="connsiteY3" fmla="*/ 505221 h 558301"/>
                <a:gd name="connsiteX4" fmla="*/ 777447 w 825072"/>
                <a:gd name="connsiteY4" fmla="*/ 530621 h 558301"/>
                <a:gd name="connsiteX5" fmla="*/ 0 w 825072"/>
                <a:gd name="connsiteY5" fmla="*/ 505221 h 558301"/>
                <a:gd name="connsiteX6" fmla="*/ 0 w 825072"/>
                <a:gd name="connsiteY6" fmla="*/ 505221 h 558301"/>
                <a:gd name="connsiteX7" fmla="*/ 0 w 825072"/>
                <a:gd name="connsiteY7" fmla="*/ 236605 h 558301"/>
                <a:gd name="connsiteX8" fmla="*/ 236605 w 825072"/>
                <a:gd name="connsiteY8" fmla="*/ 0 h 558301"/>
                <a:gd name="connsiteX0" fmla="*/ 236605 w 825072"/>
                <a:gd name="connsiteY0" fmla="*/ 0 h 558301"/>
                <a:gd name="connsiteX1" fmla="*/ 588467 w 825072"/>
                <a:gd name="connsiteY1" fmla="*/ 0 h 558301"/>
                <a:gd name="connsiteX2" fmla="*/ 825072 w 825072"/>
                <a:gd name="connsiteY2" fmla="*/ 236605 h 558301"/>
                <a:gd name="connsiteX3" fmla="*/ 825072 w 825072"/>
                <a:gd name="connsiteY3" fmla="*/ 527446 h 558301"/>
                <a:gd name="connsiteX4" fmla="*/ 777447 w 825072"/>
                <a:gd name="connsiteY4" fmla="*/ 530621 h 558301"/>
                <a:gd name="connsiteX5" fmla="*/ 0 w 825072"/>
                <a:gd name="connsiteY5" fmla="*/ 505221 h 558301"/>
                <a:gd name="connsiteX6" fmla="*/ 0 w 825072"/>
                <a:gd name="connsiteY6" fmla="*/ 505221 h 558301"/>
                <a:gd name="connsiteX7" fmla="*/ 0 w 825072"/>
                <a:gd name="connsiteY7" fmla="*/ 236605 h 558301"/>
                <a:gd name="connsiteX8" fmla="*/ 236605 w 825072"/>
                <a:gd name="connsiteY8" fmla="*/ 0 h 558301"/>
                <a:gd name="connsiteX0" fmla="*/ 236605 w 825072"/>
                <a:gd name="connsiteY0" fmla="*/ 0 h 558301"/>
                <a:gd name="connsiteX1" fmla="*/ 588467 w 825072"/>
                <a:gd name="connsiteY1" fmla="*/ 0 h 558301"/>
                <a:gd name="connsiteX2" fmla="*/ 825072 w 825072"/>
                <a:gd name="connsiteY2" fmla="*/ 236605 h 558301"/>
                <a:gd name="connsiteX3" fmla="*/ 825072 w 825072"/>
                <a:gd name="connsiteY3" fmla="*/ 527446 h 558301"/>
                <a:gd name="connsiteX4" fmla="*/ 777447 w 825072"/>
                <a:gd name="connsiteY4" fmla="*/ 530621 h 558301"/>
                <a:gd name="connsiteX5" fmla="*/ 0 w 825072"/>
                <a:gd name="connsiteY5" fmla="*/ 505221 h 558301"/>
                <a:gd name="connsiteX6" fmla="*/ 0 w 825072"/>
                <a:gd name="connsiteY6" fmla="*/ 505221 h 558301"/>
                <a:gd name="connsiteX7" fmla="*/ 0 w 825072"/>
                <a:gd name="connsiteY7" fmla="*/ 236605 h 558301"/>
                <a:gd name="connsiteX8" fmla="*/ 236605 w 825072"/>
                <a:gd name="connsiteY8" fmla="*/ 0 h 558301"/>
                <a:gd name="connsiteX0" fmla="*/ 236605 w 825072"/>
                <a:gd name="connsiteY0" fmla="*/ 0 h 558301"/>
                <a:gd name="connsiteX1" fmla="*/ 588467 w 825072"/>
                <a:gd name="connsiteY1" fmla="*/ 0 h 558301"/>
                <a:gd name="connsiteX2" fmla="*/ 825072 w 825072"/>
                <a:gd name="connsiteY2" fmla="*/ 236605 h 558301"/>
                <a:gd name="connsiteX3" fmla="*/ 825072 w 825072"/>
                <a:gd name="connsiteY3" fmla="*/ 527446 h 558301"/>
                <a:gd name="connsiteX4" fmla="*/ 777447 w 825072"/>
                <a:gd name="connsiteY4" fmla="*/ 530621 h 558301"/>
                <a:gd name="connsiteX5" fmla="*/ 0 w 825072"/>
                <a:gd name="connsiteY5" fmla="*/ 505221 h 558301"/>
                <a:gd name="connsiteX6" fmla="*/ 0 w 825072"/>
                <a:gd name="connsiteY6" fmla="*/ 505221 h 558301"/>
                <a:gd name="connsiteX7" fmla="*/ 0 w 825072"/>
                <a:gd name="connsiteY7" fmla="*/ 236605 h 558301"/>
                <a:gd name="connsiteX8" fmla="*/ 236605 w 825072"/>
                <a:gd name="connsiteY8" fmla="*/ 0 h 558301"/>
                <a:gd name="connsiteX0" fmla="*/ 236605 w 825072"/>
                <a:gd name="connsiteY0" fmla="*/ 0 h 558301"/>
                <a:gd name="connsiteX1" fmla="*/ 588467 w 825072"/>
                <a:gd name="connsiteY1" fmla="*/ 0 h 558301"/>
                <a:gd name="connsiteX2" fmla="*/ 825072 w 825072"/>
                <a:gd name="connsiteY2" fmla="*/ 236605 h 558301"/>
                <a:gd name="connsiteX3" fmla="*/ 825072 w 825072"/>
                <a:gd name="connsiteY3" fmla="*/ 527446 h 558301"/>
                <a:gd name="connsiteX4" fmla="*/ 777447 w 825072"/>
                <a:gd name="connsiteY4" fmla="*/ 530621 h 558301"/>
                <a:gd name="connsiteX5" fmla="*/ 0 w 825072"/>
                <a:gd name="connsiteY5" fmla="*/ 505221 h 558301"/>
                <a:gd name="connsiteX6" fmla="*/ 0 w 825072"/>
                <a:gd name="connsiteY6" fmla="*/ 505221 h 558301"/>
                <a:gd name="connsiteX7" fmla="*/ 0 w 825072"/>
                <a:gd name="connsiteY7" fmla="*/ 236605 h 558301"/>
                <a:gd name="connsiteX8" fmla="*/ 236605 w 825072"/>
                <a:gd name="connsiteY8" fmla="*/ 0 h 558301"/>
                <a:gd name="connsiteX0" fmla="*/ 236605 w 825072"/>
                <a:gd name="connsiteY0" fmla="*/ 0 h 558301"/>
                <a:gd name="connsiteX1" fmla="*/ 588467 w 825072"/>
                <a:gd name="connsiteY1" fmla="*/ 0 h 558301"/>
                <a:gd name="connsiteX2" fmla="*/ 825072 w 825072"/>
                <a:gd name="connsiteY2" fmla="*/ 236605 h 558301"/>
                <a:gd name="connsiteX3" fmla="*/ 825072 w 825072"/>
                <a:gd name="connsiteY3" fmla="*/ 527446 h 558301"/>
                <a:gd name="connsiteX4" fmla="*/ 777447 w 825072"/>
                <a:gd name="connsiteY4" fmla="*/ 530621 h 558301"/>
                <a:gd name="connsiteX5" fmla="*/ 0 w 825072"/>
                <a:gd name="connsiteY5" fmla="*/ 505221 h 558301"/>
                <a:gd name="connsiteX6" fmla="*/ 0 w 825072"/>
                <a:gd name="connsiteY6" fmla="*/ 505221 h 558301"/>
                <a:gd name="connsiteX7" fmla="*/ 0 w 825072"/>
                <a:gd name="connsiteY7" fmla="*/ 236605 h 558301"/>
                <a:gd name="connsiteX8" fmla="*/ 236605 w 825072"/>
                <a:gd name="connsiteY8" fmla="*/ 0 h 558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5072" h="558301">
                  <a:moveTo>
                    <a:pt x="236605" y="0"/>
                  </a:moveTo>
                  <a:lnTo>
                    <a:pt x="588467" y="0"/>
                  </a:lnTo>
                  <a:cubicBezTo>
                    <a:pt x="619710" y="136018"/>
                    <a:pt x="704929" y="208537"/>
                    <a:pt x="825072" y="236605"/>
                  </a:cubicBezTo>
                  <a:lnTo>
                    <a:pt x="825072" y="527446"/>
                  </a:lnTo>
                  <a:lnTo>
                    <a:pt x="777447" y="530621"/>
                  </a:lnTo>
                  <a:cubicBezTo>
                    <a:pt x="505598" y="575071"/>
                    <a:pt x="275024" y="565546"/>
                    <a:pt x="0" y="505221"/>
                  </a:cubicBezTo>
                  <a:lnTo>
                    <a:pt x="0" y="505221"/>
                  </a:lnTo>
                  <a:lnTo>
                    <a:pt x="0" y="236605"/>
                  </a:lnTo>
                  <a:cubicBezTo>
                    <a:pt x="123318" y="189487"/>
                    <a:pt x="205362" y="110618"/>
                    <a:pt x="236605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333300"/>
              </a:solidFill>
            </a:ln>
            <a:effectLst>
              <a:innerShdw blurRad="177800">
                <a:srgbClr val="333300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9" name="78 Forma libre"/>
            <p:cNvSpPr/>
            <p:nvPr/>
          </p:nvSpPr>
          <p:spPr>
            <a:xfrm>
              <a:off x="-2895912" y="3285238"/>
              <a:ext cx="319039" cy="180975"/>
            </a:xfrm>
            <a:custGeom>
              <a:avLst/>
              <a:gdLst>
                <a:gd name="connsiteX0" fmla="*/ 24281 w 281631"/>
                <a:gd name="connsiteY0" fmla="*/ 0 h 180975"/>
                <a:gd name="connsiteX1" fmla="*/ 469 w 281631"/>
                <a:gd name="connsiteY1" fmla="*/ 66675 h 180975"/>
                <a:gd name="connsiteX2" fmla="*/ 43331 w 281631"/>
                <a:gd name="connsiteY2" fmla="*/ 100012 h 180975"/>
                <a:gd name="connsiteX3" fmla="*/ 152869 w 281631"/>
                <a:gd name="connsiteY3" fmla="*/ 152400 h 180975"/>
                <a:gd name="connsiteX4" fmla="*/ 243356 w 281631"/>
                <a:gd name="connsiteY4" fmla="*/ 180975 h 180975"/>
                <a:gd name="connsiteX5" fmla="*/ 267169 w 281631"/>
                <a:gd name="connsiteY5" fmla="*/ 152400 h 180975"/>
                <a:gd name="connsiteX6" fmla="*/ 281456 w 281631"/>
                <a:gd name="connsiteY6" fmla="*/ 109537 h 180975"/>
                <a:gd name="connsiteX7" fmla="*/ 257644 w 281631"/>
                <a:gd name="connsiteY7" fmla="*/ 95250 h 180975"/>
                <a:gd name="connsiteX8" fmla="*/ 190969 w 281631"/>
                <a:gd name="connsiteY8" fmla="*/ 71437 h 180975"/>
                <a:gd name="connsiteX9" fmla="*/ 129056 w 281631"/>
                <a:gd name="connsiteY9" fmla="*/ 42862 h 180975"/>
                <a:gd name="connsiteX10" fmla="*/ 81431 w 281631"/>
                <a:gd name="connsiteY10" fmla="*/ 23812 h 180975"/>
                <a:gd name="connsiteX11" fmla="*/ 24281 w 281631"/>
                <a:gd name="connsiteY11" fmla="*/ 0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1631" h="180975">
                  <a:moveTo>
                    <a:pt x="24281" y="0"/>
                  </a:moveTo>
                  <a:cubicBezTo>
                    <a:pt x="10787" y="25003"/>
                    <a:pt x="-2706" y="50006"/>
                    <a:pt x="469" y="66675"/>
                  </a:cubicBezTo>
                  <a:cubicBezTo>
                    <a:pt x="3644" y="83344"/>
                    <a:pt x="17931" y="85725"/>
                    <a:pt x="43331" y="100012"/>
                  </a:cubicBezTo>
                  <a:cubicBezTo>
                    <a:pt x="68731" y="114299"/>
                    <a:pt x="119532" y="138906"/>
                    <a:pt x="152869" y="152400"/>
                  </a:cubicBezTo>
                  <a:cubicBezTo>
                    <a:pt x="186206" y="165894"/>
                    <a:pt x="224306" y="180975"/>
                    <a:pt x="243356" y="180975"/>
                  </a:cubicBezTo>
                  <a:cubicBezTo>
                    <a:pt x="262406" y="180975"/>
                    <a:pt x="260819" y="164306"/>
                    <a:pt x="267169" y="152400"/>
                  </a:cubicBezTo>
                  <a:cubicBezTo>
                    <a:pt x="273519" y="140494"/>
                    <a:pt x="283044" y="119062"/>
                    <a:pt x="281456" y="109537"/>
                  </a:cubicBezTo>
                  <a:cubicBezTo>
                    <a:pt x="279869" y="100012"/>
                    <a:pt x="272725" y="101600"/>
                    <a:pt x="257644" y="95250"/>
                  </a:cubicBezTo>
                  <a:cubicBezTo>
                    <a:pt x="242563" y="88900"/>
                    <a:pt x="212400" y="80168"/>
                    <a:pt x="190969" y="71437"/>
                  </a:cubicBezTo>
                  <a:cubicBezTo>
                    <a:pt x="169538" y="62706"/>
                    <a:pt x="147312" y="50799"/>
                    <a:pt x="129056" y="42862"/>
                  </a:cubicBezTo>
                  <a:cubicBezTo>
                    <a:pt x="110800" y="34925"/>
                    <a:pt x="81431" y="23812"/>
                    <a:pt x="81431" y="23812"/>
                  </a:cubicBezTo>
                  <a:lnTo>
                    <a:pt x="24281" y="0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333300"/>
              </a:solidFill>
            </a:ln>
            <a:effectLst>
              <a:innerShdw blurRad="114300">
                <a:srgbClr val="666633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0" name="79 CuadroTexto"/>
            <p:cNvSpPr txBox="1"/>
            <p:nvPr/>
          </p:nvSpPr>
          <p:spPr>
            <a:xfrm>
              <a:off x="-2208055" y="3068960"/>
              <a:ext cx="951252" cy="369332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s-ES_tradnl" dirty="0" smtClean="0">
                  <a:solidFill>
                    <a:srgbClr val="333300"/>
                  </a:solidFill>
                  <a:latin typeface="ALL AGES" panose="02000000000000000000" pitchFamily="2" charset="0"/>
                </a:rPr>
                <a:t>sport</a:t>
              </a:r>
              <a:endParaRPr lang="es-ES" dirty="0">
                <a:solidFill>
                  <a:srgbClr val="333300"/>
                </a:solidFill>
                <a:latin typeface="ALL AGES" panose="02000000000000000000" pitchFamily="2" charset="0"/>
              </a:endParaRPr>
            </a:p>
          </p:txBody>
        </p:sp>
      </p:grpSp>
      <p:pic>
        <p:nvPicPr>
          <p:cNvPr id="81" name="80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09414"/>
            <a:ext cx="756969" cy="7178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989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BIEN2.WAV"/>
          </p:stSnd>
        </p:sndAc>
      </p:transition>
    </mc:Choice>
    <mc:Fallback xmlns="">
      <p:transition spd="med">
        <p:fade/>
        <p:sndAc>
          <p:stSnd>
            <p:snd r:embed="rId20" name="BIEN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108 Forma libre"/>
          <p:cNvSpPr/>
          <p:nvPr/>
        </p:nvSpPr>
        <p:spPr>
          <a:xfrm>
            <a:off x="5394342" y="1615711"/>
            <a:ext cx="850900" cy="140148"/>
          </a:xfrm>
          <a:custGeom>
            <a:avLst/>
            <a:gdLst>
              <a:gd name="connsiteX0" fmla="*/ 0 w 431800"/>
              <a:gd name="connsiteY0" fmla="*/ 88971 h 101671"/>
              <a:gd name="connsiteX1" fmla="*/ 190500 w 431800"/>
              <a:gd name="connsiteY1" fmla="*/ 71 h 101671"/>
              <a:gd name="connsiteX2" fmla="*/ 431800 w 431800"/>
              <a:gd name="connsiteY2" fmla="*/ 101671 h 101671"/>
              <a:gd name="connsiteX0" fmla="*/ 0 w 622300"/>
              <a:gd name="connsiteY0" fmla="*/ 101600 h 101600"/>
              <a:gd name="connsiteX1" fmla="*/ 381000 w 622300"/>
              <a:gd name="connsiteY1" fmla="*/ 0 h 101600"/>
              <a:gd name="connsiteX2" fmla="*/ 622300 w 622300"/>
              <a:gd name="connsiteY2" fmla="*/ 101600 h 101600"/>
              <a:gd name="connsiteX0" fmla="*/ 0 w 850900"/>
              <a:gd name="connsiteY0" fmla="*/ 102048 h 140148"/>
              <a:gd name="connsiteX1" fmla="*/ 381000 w 850900"/>
              <a:gd name="connsiteY1" fmla="*/ 448 h 140148"/>
              <a:gd name="connsiteX2" fmla="*/ 850900 w 850900"/>
              <a:gd name="connsiteY2" fmla="*/ 140148 h 14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0900" h="140148">
                <a:moveTo>
                  <a:pt x="0" y="102048"/>
                </a:moveTo>
                <a:cubicBezTo>
                  <a:pt x="59266" y="56539"/>
                  <a:pt x="239183" y="-5902"/>
                  <a:pt x="381000" y="448"/>
                </a:cubicBezTo>
                <a:cubicBezTo>
                  <a:pt x="522817" y="6798"/>
                  <a:pt x="766233" y="90406"/>
                  <a:pt x="850900" y="140148"/>
                </a:cubicBezTo>
              </a:path>
            </a:pathLst>
          </a:custGeom>
          <a:noFill/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grpSp>
        <p:nvGrpSpPr>
          <p:cNvPr id="219" name="218 Grupo"/>
          <p:cNvGrpSpPr/>
          <p:nvPr/>
        </p:nvGrpSpPr>
        <p:grpSpPr>
          <a:xfrm>
            <a:off x="6457404" y="1364838"/>
            <a:ext cx="850900" cy="368569"/>
            <a:chOff x="4597400" y="761732"/>
            <a:chExt cx="850900" cy="368569"/>
          </a:xfrm>
        </p:grpSpPr>
        <p:sp>
          <p:nvSpPr>
            <p:cNvPr id="220" name="219 Forma libre"/>
            <p:cNvSpPr/>
            <p:nvPr/>
          </p:nvSpPr>
          <p:spPr>
            <a:xfrm>
              <a:off x="4597400" y="990153"/>
              <a:ext cx="850900" cy="140148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221" name="220 Forma libre"/>
            <p:cNvSpPr/>
            <p:nvPr/>
          </p:nvSpPr>
          <p:spPr>
            <a:xfrm>
              <a:off x="4902200" y="761732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18" name="1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990" y="1676414"/>
            <a:ext cx="1014998" cy="8345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295" y="1583461"/>
            <a:ext cx="1832937" cy="12095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15 Grupo"/>
          <p:cNvGrpSpPr/>
          <p:nvPr/>
        </p:nvGrpSpPr>
        <p:grpSpPr>
          <a:xfrm>
            <a:off x="4292928" y="1386059"/>
            <a:ext cx="850900" cy="368569"/>
            <a:chOff x="4597400" y="761732"/>
            <a:chExt cx="850900" cy="368569"/>
          </a:xfrm>
        </p:grpSpPr>
        <p:sp>
          <p:nvSpPr>
            <p:cNvPr id="14" name="13 Forma libre"/>
            <p:cNvSpPr/>
            <p:nvPr/>
          </p:nvSpPr>
          <p:spPr>
            <a:xfrm>
              <a:off x="4597400" y="990153"/>
              <a:ext cx="850900" cy="140148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5" name="14 Forma libre"/>
            <p:cNvSpPr/>
            <p:nvPr/>
          </p:nvSpPr>
          <p:spPr>
            <a:xfrm>
              <a:off x="4902200" y="761732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195" name="194 Grupo"/>
          <p:cNvGrpSpPr/>
          <p:nvPr/>
        </p:nvGrpSpPr>
        <p:grpSpPr>
          <a:xfrm>
            <a:off x="5675776" y="1386059"/>
            <a:ext cx="288032" cy="249369"/>
            <a:chOff x="4899896" y="746754"/>
            <a:chExt cx="288032" cy="289118"/>
          </a:xfrm>
        </p:grpSpPr>
        <p:sp>
          <p:nvSpPr>
            <p:cNvPr id="196" name="195 Forma libre"/>
            <p:cNvSpPr/>
            <p:nvPr/>
          </p:nvSpPr>
          <p:spPr>
            <a:xfrm>
              <a:off x="4899896" y="990153"/>
              <a:ext cx="288032" cy="45719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97" name="196 Forma libre"/>
            <p:cNvSpPr/>
            <p:nvPr/>
          </p:nvSpPr>
          <p:spPr>
            <a:xfrm>
              <a:off x="4984884" y="746754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176" name="175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2" y="1109129"/>
            <a:ext cx="2651484" cy="563223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9" name="8 Llamada rectangular redondeada"/>
          <p:cNvSpPr/>
          <p:nvPr/>
        </p:nvSpPr>
        <p:spPr>
          <a:xfrm>
            <a:off x="395536" y="260648"/>
            <a:ext cx="2791737" cy="650682"/>
          </a:xfrm>
          <a:prstGeom prst="wedgeRoundRectCallout">
            <a:avLst>
              <a:gd name="adj1" fmla="val -7835"/>
              <a:gd name="adj2" fmla="val 109343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solidFill>
                  <a:sysClr val="windowText" lastClr="000000"/>
                </a:solidFill>
              </a:rPr>
              <a:t>I </a:t>
            </a:r>
            <a:r>
              <a:rPr lang="es-ES_tradnl" sz="2400" b="1" dirty="0" err="1">
                <a:solidFill>
                  <a:sysClr val="windowText" lastClr="000000"/>
                </a:solidFill>
              </a:rPr>
              <a:t>need</a:t>
            </a:r>
            <a:r>
              <a:rPr lang="es-ES_tradnl" sz="2400" b="1" dirty="0">
                <a:solidFill>
                  <a:sysClr val="windowText" lastClr="000000"/>
                </a:solidFill>
              </a:rPr>
              <a:t> </a:t>
            </a:r>
            <a:r>
              <a:rPr lang="es-ES_tradnl" sz="2400" b="1" dirty="0" err="1">
                <a:solidFill>
                  <a:sysClr val="windowText" lastClr="000000"/>
                </a:solidFill>
              </a:rPr>
              <a:t>my</a:t>
            </a:r>
            <a:r>
              <a:rPr lang="es-ES_tradnl" sz="2400" b="1" dirty="0">
                <a:solidFill>
                  <a:sysClr val="windowText" lastClr="000000"/>
                </a:solidFill>
              </a:rPr>
              <a:t> </a:t>
            </a:r>
            <a:r>
              <a:rPr lang="es-ES_tradnl" sz="2800" b="1" dirty="0" err="1" smtClean="0">
                <a:solidFill>
                  <a:srgbClr val="FF0000"/>
                </a:solidFill>
              </a:rPr>
              <a:t>dress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355976" y="6237312"/>
            <a:ext cx="401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>
                <a:solidFill>
                  <a:prstClr val="black"/>
                </a:solidFill>
              </a:rPr>
              <a:t>Click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on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the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right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picture</a:t>
            </a:r>
            <a:endParaRPr lang="es-ES" sz="2400" b="1" dirty="0">
              <a:solidFill>
                <a:prstClr val="black"/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018" y="388185"/>
            <a:ext cx="1253126" cy="7365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10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641" y="1614480"/>
            <a:ext cx="1363542" cy="17317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365" y="1518882"/>
            <a:ext cx="1275366" cy="13657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318" y="4293096"/>
            <a:ext cx="1428040" cy="7924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941" y="4244332"/>
            <a:ext cx="1287947" cy="8411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7" name="26 Grupo"/>
          <p:cNvGrpSpPr/>
          <p:nvPr/>
        </p:nvGrpSpPr>
        <p:grpSpPr>
          <a:xfrm>
            <a:off x="7795931" y="1335392"/>
            <a:ext cx="188202" cy="298736"/>
            <a:chOff x="4725044" y="761732"/>
            <a:chExt cx="226373" cy="269696"/>
          </a:xfrm>
        </p:grpSpPr>
        <p:sp>
          <p:nvSpPr>
            <p:cNvPr id="28" name="27 Forma libre"/>
            <p:cNvSpPr/>
            <p:nvPr/>
          </p:nvSpPr>
          <p:spPr>
            <a:xfrm>
              <a:off x="4725044" y="990153"/>
              <a:ext cx="226372" cy="41275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29" name="28 Forma libre"/>
            <p:cNvSpPr/>
            <p:nvPr/>
          </p:nvSpPr>
          <p:spPr>
            <a:xfrm>
              <a:off x="4786049" y="761732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30" name="29 Grupo"/>
          <p:cNvGrpSpPr/>
          <p:nvPr/>
        </p:nvGrpSpPr>
        <p:grpSpPr>
          <a:xfrm>
            <a:off x="1403648" y="2746636"/>
            <a:ext cx="864096" cy="322324"/>
            <a:chOff x="1403648" y="2748164"/>
            <a:chExt cx="864096" cy="322324"/>
          </a:xfrm>
        </p:grpSpPr>
        <p:pic>
          <p:nvPicPr>
            <p:cNvPr id="31" name="30 Imagen"/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52" t="18658" r="43390" b="75981"/>
            <a:stretch/>
          </p:blipFill>
          <p:spPr>
            <a:xfrm>
              <a:off x="1403648" y="2748164"/>
              <a:ext cx="864096" cy="320686"/>
            </a:xfrm>
            <a:prstGeom prst="ellipse">
              <a:avLst/>
            </a:prstGeom>
            <a:effectLst/>
          </p:spPr>
        </p:pic>
        <p:sp>
          <p:nvSpPr>
            <p:cNvPr id="32" name="31 Elipse"/>
            <p:cNvSpPr/>
            <p:nvPr/>
          </p:nvSpPr>
          <p:spPr>
            <a:xfrm>
              <a:off x="1777546" y="2913758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9190" y="355969"/>
            <a:ext cx="796777" cy="80227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34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4800">
            <a:off x="7599251" y="2894339"/>
            <a:ext cx="575592" cy="21082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414" y="4497189"/>
            <a:ext cx="1327512" cy="560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176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108 Forma libre"/>
          <p:cNvSpPr/>
          <p:nvPr/>
        </p:nvSpPr>
        <p:spPr>
          <a:xfrm>
            <a:off x="5394342" y="1615711"/>
            <a:ext cx="850900" cy="140148"/>
          </a:xfrm>
          <a:custGeom>
            <a:avLst/>
            <a:gdLst>
              <a:gd name="connsiteX0" fmla="*/ 0 w 431800"/>
              <a:gd name="connsiteY0" fmla="*/ 88971 h 101671"/>
              <a:gd name="connsiteX1" fmla="*/ 190500 w 431800"/>
              <a:gd name="connsiteY1" fmla="*/ 71 h 101671"/>
              <a:gd name="connsiteX2" fmla="*/ 431800 w 431800"/>
              <a:gd name="connsiteY2" fmla="*/ 101671 h 101671"/>
              <a:gd name="connsiteX0" fmla="*/ 0 w 622300"/>
              <a:gd name="connsiteY0" fmla="*/ 101600 h 101600"/>
              <a:gd name="connsiteX1" fmla="*/ 381000 w 622300"/>
              <a:gd name="connsiteY1" fmla="*/ 0 h 101600"/>
              <a:gd name="connsiteX2" fmla="*/ 622300 w 622300"/>
              <a:gd name="connsiteY2" fmla="*/ 101600 h 101600"/>
              <a:gd name="connsiteX0" fmla="*/ 0 w 850900"/>
              <a:gd name="connsiteY0" fmla="*/ 102048 h 140148"/>
              <a:gd name="connsiteX1" fmla="*/ 381000 w 850900"/>
              <a:gd name="connsiteY1" fmla="*/ 448 h 140148"/>
              <a:gd name="connsiteX2" fmla="*/ 850900 w 850900"/>
              <a:gd name="connsiteY2" fmla="*/ 140148 h 14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0900" h="140148">
                <a:moveTo>
                  <a:pt x="0" y="102048"/>
                </a:moveTo>
                <a:cubicBezTo>
                  <a:pt x="59266" y="56539"/>
                  <a:pt x="239183" y="-5902"/>
                  <a:pt x="381000" y="448"/>
                </a:cubicBezTo>
                <a:cubicBezTo>
                  <a:pt x="522817" y="6798"/>
                  <a:pt x="766233" y="90406"/>
                  <a:pt x="850900" y="140148"/>
                </a:cubicBezTo>
              </a:path>
            </a:pathLst>
          </a:custGeom>
          <a:noFill/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97" name="196 Forma libre"/>
          <p:cNvSpPr/>
          <p:nvPr/>
        </p:nvSpPr>
        <p:spPr>
          <a:xfrm>
            <a:off x="5760764" y="1386058"/>
            <a:ext cx="165368" cy="197402"/>
          </a:xfrm>
          <a:custGeom>
            <a:avLst/>
            <a:gdLst>
              <a:gd name="connsiteX0" fmla="*/ 0 w 165368"/>
              <a:gd name="connsiteY0" fmla="*/ 38368 h 228868"/>
              <a:gd name="connsiteX1" fmla="*/ 50800 w 165368"/>
              <a:gd name="connsiteY1" fmla="*/ 268 h 228868"/>
              <a:gd name="connsiteX2" fmla="*/ 127000 w 165368"/>
              <a:gd name="connsiteY2" fmla="*/ 25668 h 228868"/>
              <a:gd name="connsiteX3" fmla="*/ 165100 w 165368"/>
              <a:gd name="connsiteY3" fmla="*/ 101868 h 228868"/>
              <a:gd name="connsiteX4" fmla="*/ 139700 w 165368"/>
              <a:gd name="connsiteY4" fmla="*/ 152668 h 228868"/>
              <a:gd name="connsiteX5" fmla="*/ 63500 w 165368"/>
              <a:gd name="connsiteY5" fmla="*/ 178068 h 228868"/>
              <a:gd name="connsiteX6" fmla="*/ 63500 w 165368"/>
              <a:gd name="connsiteY6" fmla="*/ 228868 h 22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368" h="228868">
                <a:moveTo>
                  <a:pt x="0" y="38368"/>
                </a:moveTo>
                <a:cubicBezTo>
                  <a:pt x="14816" y="20376"/>
                  <a:pt x="29633" y="2385"/>
                  <a:pt x="50800" y="268"/>
                </a:cubicBezTo>
                <a:cubicBezTo>
                  <a:pt x="71967" y="-1849"/>
                  <a:pt x="107950" y="8735"/>
                  <a:pt x="127000" y="25668"/>
                </a:cubicBezTo>
                <a:cubicBezTo>
                  <a:pt x="146050" y="42601"/>
                  <a:pt x="162983" y="80701"/>
                  <a:pt x="165100" y="101868"/>
                </a:cubicBezTo>
                <a:cubicBezTo>
                  <a:pt x="167217" y="123035"/>
                  <a:pt x="156633" y="139968"/>
                  <a:pt x="139700" y="152668"/>
                </a:cubicBezTo>
                <a:cubicBezTo>
                  <a:pt x="122767" y="165368"/>
                  <a:pt x="76200" y="165368"/>
                  <a:pt x="63500" y="178068"/>
                </a:cubicBezTo>
                <a:cubicBezTo>
                  <a:pt x="50800" y="190768"/>
                  <a:pt x="57150" y="209818"/>
                  <a:pt x="63500" y="228868"/>
                </a:cubicBezTo>
              </a:path>
            </a:pathLst>
          </a:custGeom>
          <a:noFill/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176" name="175 Imagen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2" y="1109129"/>
            <a:ext cx="2651484" cy="563223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9" name="8 Llamada rectangular redondeada"/>
          <p:cNvSpPr/>
          <p:nvPr/>
        </p:nvSpPr>
        <p:spPr>
          <a:xfrm>
            <a:off x="395536" y="260648"/>
            <a:ext cx="2791737" cy="650682"/>
          </a:xfrm>
          <a:prstGeom prst="wedgeRoundRectCallout">
            <a:avLst>
              <a:gd name="adj1" fmla="val -7835"/>
              <a:gd name="adj2" fmla="val 109343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solidFill>
                  <a:sysClr val="windowText" lastClr="000000"/>
                </a:solidFill>
              </a:rPr>
              <a:t>I </a:t>
            </a:r>
            <a:r>
              <a:rPr lang="es-ES_tradnl" sz="2400" b="1" dirty="0" err="1">
                <a:solidFill>
                  <a:sysClr val="windowText" lastClr="000000"/>
                </a:solidFill>
              </a:rPr>
              <a:t>need</a:t>
            </a:r>
            <a:r>
              <a:rPr lang="es-ES_tradnl" sz="2400" b="1" dirty="0">
                <a:solidFill>
                  <a:sysClr val="windowText" lastClr="000000"/>
                </a:solidFill>
              </a:rPr>
              <a:t> </a:t>
            </a:r>
            <a:r>
              <a:rPr lang="es-ES_tradnl" sz="2400" b="1" dirty="0" err="1">
                <a:solidFill>
                  <a:sysClr val="windowText" lastClr="000000"/>
                </a:solidFill>
              </a:rPr>
              <a:t>my</a:t>
            </a:r>
            <a:r>
              <a:rPr lang="es-ES_tradnl" sz="2400" b="1" dirty="0">
                <a:solidFill>
                  <a:sysClr val="windowText" lastClr="000000"/>
                </a:solidFill>
              </a:rPr>
              <a:t> </a:t>
            </a:r>
            <a:r>
              <a:rPr lang="es-ES_tradnl" sz="2800" b="1" dirty="0" err="1" smtClean="0">
                <a:solidFill>
                  <a:srgbClr val="FF0000"/>
                </a:solidFill>
              </a:rPr>
              <a:t>jacket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355976" y="6237312"/>
            <a:ext cx="401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>
                <a:solidFill>
                  <a:prstClr val="black"/>
                </a:solidFill>
              </a:rPr>
              <a:t>Click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on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the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right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picture</a:t>
            </a:r>
            <a:endParaRPr lang="es-ES" sz="2400" b="1" dirty="0">
              <a:solidFill>
                <a:prstClr val="black"/>
              </a:solidFill>
            </a:endParaRPr>
          </a:p>
        </p:txBody>
      </p:sp>
      <p:pic>
        <p:nvPicPr>
          <p:cNvPr id="19" name="18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460" y="1547928"/>
            <a:ext cx="1714898" cy="1498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318" y="4293096"/>
            <a:ext cx="1428040" cy="7924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941" y="4244332"/>
            <a:ext cx="1287947" cy="8411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22 CuadroTexto"/>
          <p:cNvSpPr txBox="1"/>
          <p:nvPr/>
        </p:nvSpPr>
        <p:spPr>
          <a:xfrm>
            <a:off x="611560" y="375047"/>
            <a:ext cx="244827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prstClr val="black"/>
                </a:solidFill>
              </a:rPr>
              <a:t>GOOOOOOD!</a:t>
            </a:r>
            <a:endParaRPr lang="es-ES" sz="2400" b="1" dirty="0">
              <a:solidFill>
                <a:prstClr val="black"/>
              </a:solidFill>
            </a:endParaRPr>
          </a:p>
        </p:txBody>
      </p:sp>
      <p:grpSp>
        <p:nvGrpSpPr>
          <p:cNvPr id="16" name="15 Grupo"/>
          <p:cNvGrpSpPr/>
          <p:nvPr/>
        </p:nvGrpSpPr>
        <p:grpSpPr>
          <a:xfrm>
            <a:off x="4428536" y="1397109"/>
            <a:ext cx="503751" cy="299862"/>
            <a:chOff x="4649005" y="805762"/>
            <a:chExt cx="747686" cy="318183"/>
          </a:xfrm>
        </p:grpSpPr>
        <p:sp>
          <p:nvSpPr>
            <p:cNvPr id="14" name="13 Forma libre"/>
            <p:cNvSpPr/>
            <p:nvPr/>
          </p:nvSpPr>
          <p:spPr>
            <a:xfrm>
              <a:off x="4649005" y="1049590"/>
              <a:ext cx="747686" cy="74355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5" name="14 Forma libre"/>
            <p:cNvSpPr/>
            <p:nvPr/>
          </p:nvSpPr>
          <p:spPr>
            <a:xfrm>
              <a:off x="4940163" y="805762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54" name="53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64" y="3368374"/>
            <a:ext cx="1535880" cy="1950681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261" y="1696969"/>
            <a:ext cx="1050931" cy="9049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383" y="1572779"/>
            <a:ext cx="1664943" cy="1568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19" name="218 Grupo"/>
          <p:cNvGrpSpPr/>
          <p:nvPr/>
        </p:nvGrpSpPr>
        <p:grpSpPr>
          <a:xfrm>
            <a:off x="6554453" y="1364836"/>
            <a:ext cx="362804" cy="332133"/>
            <a:chOff x="4728220" y="761732"/>
            <a:chExt cx="453505" cy="297094"/>
          </a:xfrm>
        </p:grpSpPr>
        <p:sp>
          <p:nvSpPr>
            <p:cNvPr id="220" name="219 Forma libre"/>
            <p:cNvSpPr/>
            <p:nvPr/>
          </p:nvSpPr>
          <p:spPr>
            <a:xfrm>
              <a:off x="4728220" y="990152"/>
              <a:ext cx="453505" cy="68674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221" name="220 Forma libre"/>
            <p:cNvSpPr/>
            <p:nvPr/>
          </p:nvSpPr>
          <p:spPr>
            <a:xfrm>
              <a:off x="4902200" y="761732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11" name="10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029" y="1547928"/>
            <a:ext cx="1523318" cy="11652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86" name="85 Grupo"/>
          <p:cNvGrpSpPr/>
          <p:nvPr/>
        </p:nvGrpSpPr>
        <p:grpSpPr>
          <a:xfrm>
            <a:off x="7617635" y="1371769"/>
            <a:ext cx="188202" cy="298736"/>
            <a:chOff x="4725044" y="761732"/>
            <a:chExt cx="226373" cy="269696"/>
          </a:xfrm>
        </p:grpSpPr>
        <p:sp>
          <p:nvSpPr>
            <p:cNvPr id="87" name="86 Forma libre"/>
            <p:cNvSpPr/>
            <p:nvPr/>
          </p:nvSpPr>
          <p:spPr>
            <a:xfrm>
              <a:off x="4725044" y="990153"/>
              <a:ext cx="226372" cy="41275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88" name="87 Forma libre"/>
            <p:cNvSpPr/>
            <p:nvPr/>
          </p:nvSpPr>
          <p:spPr>
            <a:xfrm>
              <a:off x="4786049" y="761732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29" name="28 Grupo"/>
          <p:cNvGrpSpPr/>
          <p:nvPr/>
        </p:nvGrpSpPr>
        <p:grpSpPr>
          <a:xfrm>
            <a:off x="1403648" y="2748164"/>
            <a:ext cx="864096" cy="322324"/>
            <a:chOff x="1403648" y="2748164"/>
            <a:chExt cx="864096" cy="322324"/>
          </a:xfrm>
        </p:grpSpPr>
        <p:pic>
          <p:nvPicPr>
            <p:cNvPr id="30" name="29 Imagen"/>
            <p:cNvPicPr>
              <a:picLocks noChangeAspect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52" t="18658" r="43390" b="75981"/>
            <a:stretch/>
          </p:blipFill>
          <p:spPr>
            <a:xfrm>
              <a:off x="1403648" y="2748164"/>
              <a:ext cx="864096" cy="320686"/>
            </a:xfrm>
            <a:prstGeom prst="ellipse">
              <a:avLst/>
            </a:prstGeom>
            <a:effectLst/>
          </p:spPr>
        </p:pic>
        <p:sp>
          <p:nvSpPr>
            <p:cNvPr id="31" name="30 Elipse"/>
            <p:cNvSpPr/>
            <p:nvPr/>
          </p:nvSpPr>
          <p:spPr>
            <a:xfrm>
              <a:off x="1777546" y="2913758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9190" y="355969"/>
            <a:ext cx="796777" cy="80227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32 Imagen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018" y="388185"/>
            <a:ext cx="1253126" cy="7365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33 Imagen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252" t="18658" r="43390" b="75981"/>
          <a:stretch/>
        </p:blipFill>
        <p:spPr>
          <a:xfrm>
            <a:off x="1476344" y="2348880"/>
            <a:ext cx="132346" cy="216024"/>
          </a:xfrm>
          <a:prstGeom prst="ellipse">
            <a:avLst/>
          </a:prstGeom>
          <a:effectLst/>
        </p:spPr>
      </p:pic>
      <p:pic>
        <p:nvPicPr>
          <p:cNvPr id="35" name="34 Imagen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4800">
            <a:off x="7599251" y="2894339"/>
            <a:ext cx="575592" cy="21082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414" y="4497189"/>
            <a:ext cx="1327512" cy="560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932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BIEN2.WAV"/>
          </p:stSnd>
        </p:sndAc>
      </p:transition>
    </mc:Choice>
    <mc:Fallback xmlns="">
      <p:transition spd="med">
        <p:fade/>
        <p:sndAc>
          <p:stSnd>
            <p:snd r:embed="rId20" name="BIEN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108 Forma libre"/>
          <p:cNvSpPr/>
          <p:nvPr/>
        </p:nvSpPr>
        <p:spPr>
          <a:xfrm>
            <a:off x="7395968" y="1577324"/>
            <a:ext cx="850900" cy="140148"/>
          </a:xfrm>
          <a:custGeom>
            <a:avLst/>
            <a:gdLst>
              <a:gd name="connsiteX0" fmla="*/ 0 w 431800"/>
              <a:gd name="connsiteY0" fmla="*/ 88971 h 101671"/>
              <a:gd name="connsiteX1" fmla="*/ 190500 w 431800"/>
              <a:gd name="connsiteY1" fmla="*/ 71 h 101671"/>
              <a:gd name="connsiteX2" fmla="*/ 431800 w 431800"/>
              <a:gd name="connsiteY2" fmla="*/ 101671 h 101671"/>
              <a:gd name="connsiteX0" fmla="*/ 0 w 622300"/>
              <a:gd name="connsiteY0" fmla="*/ 101600 h 101600"/>
              <a:gd name="connsiteX1" fmla="*/ 381000 w 622300"/>
              <a:gd name="connsiteY1" fmla="*/ 0 h 101600"/>
              <a:gd name="connsiteX2" fmla="*/ 622300 w 622300"/>
              <a:gd name="connsiteY2" fmla="*/ 101600 h 101600"/>
              <a:gd name="connsiteX0" fmla="*/ 0 w 850900"/>
              <a:gd name="connsiteY0" fmla="*/ 102048 h 140148"/>
              <a:gd name="connsiteX1" fmla="*/ 381000 w 850900"/>
              <a:gd name="connsiteY1" fmla="*/ 448 h 140148"/>
              <a:gd name="connsiteX2" fmla="*/ 850900 w 850900"/>
              <a:gd name="connsiteY2" fmla="*/ 140148 h 14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0900" h="140148">
                <a:moveTo>
                  <a:pt x="0" y="102048"/>
                </a:moveTo>
                <a:cubicBezTo>
                  <a:pt x="59266" y="56539"/>
                  <a:pt x="239183" y="-5902"/>
                  <a:pt x="381000" y="448"/>
                </a:cubicBezTo>
                <a:cubicBezTo>
                  <a:pt x="522817" y="6798"/>
                  <a:pt x="766233" y="90406"/>
                  <a:pt x="850900" y="140148"/>
                </a:cubicBezTo>
              </a:path>
            </a:pathLst>
          </a:custGeom>
          <a:noFill/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97" name="196 Forma libre"/>
          <p:cNvSpPr/>
          <p:nvPr/>
        </p:nvSpPr>
        <p:spPr>
          <a:xfrm>
            <a:off x="7762390" y="1347671"/>
            <a:ext cx="165368" cy="197402"/>
          </a:xfrm>
          <a:custGeom>
            <a:avLst/>
            <a:gdLst>
              <a:gd name="connsiteX0" fmla="*/ 0 w 165368"/>
              <a:gd name="connsiteY0" fmla="*/ 38368 h 228868"/>
              <a:gd name="connsiteX1" fmla="*/ 50800 w 165368"/>
              <a:gd name="connsiteY1" fmla="*/ 268 h 228868"/>
              <a:gd name="connsiteX2" fmla="*/ 127000 w 165368"/>
              <a:gd name="connsiteY2" fmla="*/ 25668 h 228868"/>
              <a:gd name="connsiteX3" fmla="*/ 165100 w 165368"/>
              <a:gd name="connsiteY3" fmla="*/ 101868 h 228868"/>
              <a:gd name="connsiteX4" fmla="*/ 139700 w 165368"/>
              <a:gd name="connsiteY4" fmla="*/ 152668 h 228868"/>
              <a:gd name="connsiteX5" fmla="*/ 63500 w 165368"/>
              <a:gd name="connsiteY5" fmla="*/ 178068 h 228868"/>
              <a:gd name="connsiteX6" fmla="*/ 63500 w 165368"/>
              <a:gd name="connsiteY6" fmla="*/ 228868 h 22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368" h="228868">
                <a:moveTo>
                  <a:pt x="0" y="38368"/>
                </a:moveTo>
                <a:cubicBezTo>
                  <a:pt x="14816" y="20376"/>
                  <a:pt x="29633" y="2385"/>
                  <a:pt x="50800" y="268"/>
                </a:cubicBezTo>
                <a:cubicBezTo>
                  <a:pt x="71967" y="-1849"/>
                  <a:pt x="107950" y="8735"/>
                  <a:pt x="127000" y="25668"/>
                </a:cubicBezTo>
                <a:cubicBezTo>
                  <a:pt x="146050" y="42601"/>
                  <a:pt x="162983" y="80701"/>
                  <a:pt x="165100" y="101868"/>
                </a:cubicBezTo>
                <a:cubicBezTo>
                  <a:pt x="167217" y="123035"/>
                  <a:pt x="156633" y="139968"/>
                  <a:pt x="139700" y="152668"/>
                </a:cubicBezTo>
                <a:cubicBezTo>
                  <a:pt x="122767" y="165368"/>
                  <a:pt x="76200" y="165368"/>
                  <a:pt x="63500" y="178068"/>
                </a:cubicBezTo>
                <a:cubicBezTo>
                  <a:pt x="50800" y="190768"/>
                  <a:pt x="57150" y="209818"/>
                  <a:pt x="63500" y="228868"/>
                </a:cubicBezTo>
              </a:path>
            </a:pathLst>
          </a:custGeom>
          <a:noFill/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176" name="175 Imagen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2" y="1109129"/>
            <a:ext cx="2651484" cy="563223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9" name="8 Llamada rectangular redondeada"/>
          <p:cNvSpPr/>
          <p:nvPr/>
        </p:nvSpPr>
        <p:spPr>
          <a:xfrm>
            <a:off x="395536" y="260648"/>
            <a:ext cx="2791737" cy="650682"/>
          </a:xfrm>
          <a:prstGeom prst="wedgeRoundRectCallout">
            <a:avLst>
              <a:gd name="adj1" fmla="val -7835"/>
              <a:gd name="adj2" fmla="val 109343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solidFill>
                  <a:sysClr val="windowText" lastClr="000000"/>
                </a:solidFill>
              </a:rPr>
              <a:t>I </a:t>
            </a:r>
            <a:r>
              <a:rPr lang="es-ES_tradnl" sz="2400" b="1" dirty="0" err="1">
                <a:solidFill>
                  <a:sysClr val="windowText" lastClr="000000"/>
                </a:solidFill>
              </a:rPr>
              <a:t>need</a:t>
            </a:r>
            <a:r>
              <a:rPr lang="es-ES_tradnl" sz="2400" b="1" dirty="0">
                <a:solidFill>
                  <a:sysClr val="windowText" lastClr="000000"/>
                </a:solidFill>
              </a:rPr>
              <a:t> </a:t>
            </a:r>
            <a:r>
              <a:rPr lang="es-ES_tradnl" sz="2400" b="1" dirty="0" err="1">
                <a:solidFill>
                  <a:sysClr val="windowText" lastClr="000000"/>
                </a:solidFill>
              </a:rPr>
              <a:t>my</a:t>
            </a:r>
            <a:r>
              <a:rPr lang="es-ES_tradnl" sz="2400" b="1" dirty="0">
                <a:solidFill>
                  <a:sysClr val="windowText" lastClr="000000"/>
                </a:solidFill>
              </a:rPr>
              <a:t> </a:t>
            </a:r>
            <a:r>
              <a:rPr lang="es-ES_tradnl" sz="2800" b="1" dirty="0" err="1" smtClean="0">
                <a:solidFill>
                  <a:srgbClr val="FF0000"/>
                </a:solidFill>
              </a:rPr>
              <a:t>socks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355976" y="6237312"/>
            <a:ext cx="401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>
                <a:solidFill>
                  <a:prstClr val="black"/>
                </a:solidFill>
              </a:rPr>
              <a:t>Click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on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the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right</a:t>
            </a:r>
            <a:r>
              <a:rPr lang="es-ES_tradnl" sz="2400" b="1" dirty="0">
                <a:solidFill>
                  <a:prstClr val="black"/>
                </a:solidFill>
              </a:rPr>
              <a:t> </a:t>
            </a:r>
            <a:r>
              <a:rPr lang="es-ES_tradnl" sz="2400" b="1" dirty="0" err="1">
                <a:solidFill>
                  <a:prstClr val="black"/>
                </a:solidFill>
              </a:rPr>
              <a:t>picture</a:t>
            </a:r>
            <a:endParaRPr lang="es-ES" sz="2400" b="1" dirty="0">
              <a:solidFill>
                <a:prstClr val="black"/>
              </a:solidFill>
            </a:endParaRPr>
          </a:p>
        </p:txBody>
      </p:sp>
      <p:pic>
        <p:nvPicPr>
          <p:cNvPr id="19" name="18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460" y="1547928"/>
            <a:ext cx="1714898" cy="1498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318" y="4293096"/>
            <a:ext cx="1428040" cy="7924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941" y="4244332"/>
            <a:ext cx="1287947" cy="8411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22 CuadroTexto"/>
          <p:cNvSpPr txBox="1"/>
          <p:nvPr/>
        </p:nvSpPr>
        <p:spPr>
          <a:xfrm>
            <a:off x="567268" y="354497"/>
            <a:ext cx="244827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prstClr val="black"/>
                </a:solidFill>
              </a:rPr>
              <a:t>GOOOOOOD!</a:t>
            </a:r>
            <a:endParaRPr lang="es-ES" sz="2400" b="1" dirty="0">
              <a:solidFill>
                <a:prstClr val="black"/>
              </a:solidFill>
            </a:endParaRPr>
          </a:p>
        </p:txBody>
      </p:sp>
      <p:grpSp>
        <p:nvGrpSpPr>
          <p:cNvPr id="16" name="15 Grupo"/>
          <p:cNvGrpSpPr/>
          <p:nvPr/>
        </p:nvGrpSpPr>
        <p:grpSpPr>
          <a:xfrm>
            <a:off x="4428536" y="1397109"/>
            <a:ext cx="503751" cy="299862"/>
            <a:chOff x="4649005" y="805762"/>
            <a:chExt cx="747686" cy="318183"/>
          </a:xfrm>
        </p:grpSpPr>
        <p:sp>
          <p:nvSpPr>
            <p:cNvPr id="14" name="13 Forma libre"/>
            <p:cNvSpPr/>
            <p:nvPr/>
          </p:nvSpPr>
          <p:spPr>
            <a:xfrm>
              <a:off x="4649005" y="1049590"/>
              <a:ext cx="747686" cy="74355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5" name="14 Forma libre"/>
            <p:cNvSpPr/>
            <p:nvPr/>
          </p:nvSpPr>
          <p:spPr>
            <a:xfrm>
              <a:off x="4940163" y="805762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54" name="53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64" y="3368374"/>
            <a:ext cx="1535880" cy="1950681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887" y="1658582"/>
            <a:ext cx="1050931" cy="9049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383" y="1572779"/>
            <a:ext cx="1664943" cy="1568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19" name="218 Grupo"/>
          <p:cNvGrpSpPr/>
          <p:nvPr/>
        </p:nvGrpSpPr>
        <p:grpSpPr>
          <a:xfrm>
            <a:off x="6554453" y="1364836"/>
            <a:ext cx="362804" cy="332133"/>
            <a:chOff x="4728220" y="761732"/>
            <a:chExt cx="453505" cy="297094"/>
          </a:xfrm>
        </p:grpSpPr>
        <p:sp>
          <p:nvSpPr>
            <p:cNvPr id="220" name="219 Forma libre"/>
            <p:cNvSpPr/>
            <p:nvPr/>
          </p:nvSpPr>
          <p:spPr>
            <a:xfrm>
              <a:off x="4728220" y="990152"/>
              <a:ext cx="453505" cy="68674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221" name="220 Forma libre"/>
            <p:cNvSpPr/>
            <p:nvPr/>
          </p:nvSpPr>
          <p:spPr>
            <a:xfrm>
              <a:off x="4902200" y="761732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86" name="85 Grupo"/>
          <p:cNvGrpSpPr/>
          <p:nvPr/>
        </p:nvGrpSpPr>
        <p:grpSpPr>
          <a:xfrm>
            <a:off x="5431322" y="1334637"/>
            <a:ext cx="720083" cy="359441"/>
            <a:chOff x="4439584" y="761732"/>
            <a:chExt cx="866129" cy="324500"/>
          </a:xfrm>
        </p:grpSpPr>
        <p:sp>
          <p:nvSpPr>
            <p:cNvPr id="87" name="86 Forma libre"/>
            <p:cNvSpPr/>
            <p:nvPr/>
          </p:nvSpPr>
          <p:spPr>
            <a:xfrm>
              <a:off x="4439584" y="990152"/>
              <a:ext cx="866129" cy="96080"/>
            </a:xfrm>
            <a:custGeom>
              <a:avLst/>
              <a:gdLst>
                <a:gd name="connsiteX0" fmla="*/ 0 w 431800"/>
                <a:gd name="connsiteY0" fmla="*/ 88971 h 101671"/>
                <a:gd name="connsiteX1" fmla="*/ 190500 w 431800"/>
                <a:gd name="connsiteY1" fmla="*/ 71 h 101671"/>
                <a:gd name="connsiteX2" fmla="*/ 431800 w 431800"/>
                <a:gd name="connsiteY2" fmla="*/ 101671 h 101671"/>
                <a:gd name="connsiteX0" fmla="*/ 0 w 622300"/>
                <a:gd name="connsiteY0" fmla="*/ 101600 h 101600"/>
                <a:gd name="connsiteX1" fmla="*/ 381000 w 622300"/>
                <a:gd name="connsiteY1" fmla="*/ 0 h 101600"/>
                <a:gd name="connsiteX2" fmla="*/ 622300 w 622300"/>
                <a:gd name="connsiteY2" fmla="*/ 101600 h 101600"/>
                <a:gd name="connsiteX0" fmla="*/ 0 w 850900"/>
                <a:gd name="connsiteY0" fmla="*/ 102048 h 140148"/>
                <a:gd name="connsiteX1" fmla="*/ 381000 w 850900"/>
                <a:gd name="connsiteY1" fmla="*/ 448 h 140148"/>
                <a:gd name="connsiteX2" fmla="*/ 850900 w 850900"/>
                <a:gd name="connsiteY2" fmla="*/ 140148 h 1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900" h="140148">
                  <a:moveTo>
                    <a:pt x="0" y="102048"/>
                  </a:moveTo>
                  <a:cubicBezTo>
                    <a:pt x="59266" y="56539"/>
                    <a:pt x="239183" y="-5902"/>
                    <a:pt x="381000" y="448"/>
                  </a:cubicBezTo>
                  <a:cubicBezTo>
                    <a:pt x="522817" y="6798"/>
                    <a:pt x="766233" y="90406"/>
                    <a:pt x="850900" y="14014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88" name="87 Forma libre"/>
            <p:cNvSpPr/>
            <p:nvPr/>
          </p:nvSpPr>
          <p:spPr>
            <a:xfrm>
              <a:off x="4786049" y="761732"/>
              <a:ext cx="165368" cy="228868"/>
            </a:xfrm>
            <a:custGeom>
              <a:avLst/>
              <a:gdLst>
                <a:gd name="connsiteX0" fmla="*/ 0 w 165368"/>
                <a:gd name="connsiteY0" fmla="*/ 38368 h 228868"/>
                <a:gd name="connsiteX1" fmla="*/ 50800 w 165368"/>
                <a:gd name="connsiteY1" fmla="*/ 268 h 228868"/>
                <a:gd name="connsiteX2" fmla="*/ 127000 w 165368"/>
                <a:gd name="connsiteY2" fmla="*/ 25668 h 228868"/>
                <a:gd name="connsiteX3" fmla="*/ 165100 w 165368"/>
                <a:gd name="connsiteY3" fmla="*/ 101868 h 228868"/>
                <a:gd name="connsiteX4" fmla="*/ 139700 w 165368"/>
                <a:gd name="connsiteY4" fmla="*/ 152668 h 228868"/>
                <a:gd name="connsiteX5" fmla="*/ 63500 w 165368"/>
                <a:gd name="connsiteY5" fmla="*/ 178068 h 228868"/>
                <a:gd name="connsiteX6" fmla="*/ 63500 w 165368"/>
                <a:gd name="connsiteY6" fmla="*/ 228868 h 2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368" h="228868">
                  <a:moveTo>
                    <a:pt x="0" y="38368"/>
                  </a:moveTo>
                  <a:cubicBezTo>
                    <a:pt x="14816" y="20376"/>
                    <a:pt x="29633" y="2385"/>
                    <a:pt x="50800" y="268"/>
                  </a:cubicBezTo>
                  <a:cubicBezTo>
                    <a:pt x="71967" y="-1849"/>
                    <a:pt x="107950" y="8735"/>
                    <a:pt x="127000" y="25668"/>
                  </a:cubicBezTo>
                  <a:cubicBezTo>
                    <a:pt x="146050" y="42601"/>
                    <a:pt x="162983" y="80701"/>
                    <a:pt x="165100" y="101868"/>
                  </a:cubicBezTo>
                  <a:cubicBezTo>
                    <a:pt x="167217" y="123035"/>
                    <a:pt x="156633" y="139968"/>
                    <a:pt x="139700" y="152668"/>
                  </a:cubicBezTo>
                  <a:cubicBezTo>
                    <a:pt x="122767" y="165368"/>
                    <a:pt x="76200" y="165368"/>
                    <a:pt x="63500" y="178068"/>
                  </a:cubicBezTo>
                  <a:cubicBezTo>
                    <a:pt x="50800" y="190768"/>
                    <a:pt x="57150" y="209818"/>
                    <a:pt x="63500" y="22886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27" name="26 Grupo"/>
          <p:cNvGrpSpPr/>
          <p:nvPr/>
        </p:nvGrpSpPr>
        <p:grpSpPr>
          <a:xfrm>
            <a:off x="629146" y="3330890"/>
            <a:ext cx="2419434" cy="1574047"/>
            <a:chOff x="404186" y="2656493"/>
            <a:chExt cx="2419434" cy="1574047"/>
          </a:xfrm>
        </p:grpSpPr>
        <p:grpSp>
          <p:nvGrpSpPr>
            <p:cNvPr id="28" name="27 Grupo"/>
            <p:cNvGrpSpPr/>
            <p:nvPr/>
          </p:nvGrpSpPr>
          <p:grpSpPr>
            <a:xfrm>
              <a:off x="404186" y="2656493"/>
              <a:ext cx="1110495" cy="1574047"/>
              <a:chOff x="404186" y="2656493"/>
              <a:chExt cx="1110495" cy="1574047"/>
            </a:xfrm>
          </p:grpSpPr>
          <p:sp>
            <p:nvSpPr>
              <p:cNvPr id="40" name="39 Forma libre"/>
              <p:cNvSpPr/>
              <p:nvPr/>
            </p:nvSpPr>
            <p:spPr>
              <a:xfrm>
                <a:off x="405216" y="2750133"/>
                <a:ext cx="1109465" cy="1480407"/>
              </a:xfrm>
              <a:custGeom>
                <a:avLst/>
                <a:gdLst>
                  <a:gd name="connsiteX0" fmla="*/ 1023533 w 1061840"/>
                  <a:gd name="connsiteY0" fmla="*/ 12117 h 1467060"/>
                  <a:gd name="connsiteX1" fmla="*/ 890183 w 1061840"/>
                  <a:gd name="connsiteY1" fmla="*/ 2592 h 1467060"/>
                  <a:gd name="connsiteX2" fmla="*/ 718733 w 1061840"/>
                  <a:gd name="connsiteY2" fmla="*/ 31167 h 1467060"/>
                  <a:gd name="connsiteX3" fmla="*/ 613958 w 1061840"/>
                  <a:gd name="connsiteY3" fmla="*/ 107367 h 1467060"/>
                  <a:gd name="connsiteX4" fmla="*/ 480608 w 1061840"/>
                  <a:gd name="connsiteY4" fmla="*/ 259767 h 1467060"/>
                  <a:gd name="connsiteX5" fmla="*/ 375833 w 1061840"/>
                  <a:gd name="connsiteY5" fmla="*/ 478842 h 1467060"/>
                  <a:gd name="connsiteX6" fmla="*/ 213908 w 1061840"/>
                  <a:gd name="connsiteY6" fmla="*/ 764592 h 1467060"/>
                  <a:gd name="connsiteX7" fmla="*/ 118658 w 1061840"/>
                  <a:gd name="connsiteY7" fmla="*/ 907467 h 1467060"/>
                  <a:gd name="connsiteX8" fmla="*/ 32933 w 1061840"/>
                  <a:gd name="connsiteY8" fmla="*/ 1031292 h 1467060"/>
                  <a:gd name="connsiteX9" fmla="*/ 4358 w 1061840"/>
                  <a:gd name="connsiteY9" fmla="*/ 1069392 h 1467060"/>
                  <a:gd name="connsiteX10" fmla="*/ 118658 w 1061840"/>
                  <a:gd name="connsiteY10" fmla="*/ 1164642 h 1467060"/>
                  <a:gd name="connsiteX11" fmla="*/ 328208 w 1061840"/>
                  <a:gd name="connsiteY11" fmla="*/ 1240842 h 1467060"/>
                  <a:gd name="connsiteX12" fmla="*/ 347258 w 1061840"/>
                  <a:gd name="connsiteY12" fmla="*/ 1221792 h 1467060"/>
                  <a:gd name="connsiteX13" fmla="*/ 442508 w 1061840"/>
                  <a:gd name="connsiteY13" fmla="*/ 1031292 h 1467060"/>
                  <a:gd name="connsiteX14" fmla="*/ 623483 w 1061840"/>
                  <a:gd name="connsiteY14" fmla="*/ 716967 h 1467060"/>
                  <a:gd name="connsiteX15" fmla="*/ 671108 w 1061840"/>
                  <a:gd name="connsiteY15" fmla="*/ 593142 h 1467060"/>
                  <a:gd name="connsiteX16" fmla="*/ 594908 w 1061840"/>
                  <a:gd name="connsiteY16" fmla="*/ 1040817 h 1467060"/>
                  <a:gd name="connsiteX17" fmla="*/ 556808 w 1061840"/>
                  <a:gd name="connsiteY17" fmla="*/ 1250367 h 1467060"/>
                  <a:gd name="connsiteX18" fmla="*/ 547283 w 1061840"/>
                  <a:gd name="connsiteY18" fmla="*/ 1374192 h 1467060"/>
                  <a:gd name="connsiteX19" fmla="*/ 613958 w 1061840"/>
                  <a:gd name="connsiteY19" fmla="*/ 1412292 h 1467060"/>
                  <a:gd name="connsiteX20" fmla="*/ 852083 w 1061840"/>
                  <a:gd name="connsiteY20" fmla="*/ 1459917 h 1467060"/>
                  <a:gd name="connsiteX21" fmla="*/ 985433 w 1061840"/>
                  <a:gd name="connsiteY21" fmla="*/ 1450392 h 1467060"/>
                  <a:gd name="connsiteX22" fmla="*/ 994958 w 1061840"/>
                  <a:gd name="connsiteY22" fmla="*/ 1307517 h 1467060"/>
                  <a:gd name="connsiteX23" fmla="*/ 1014008 w 1061840"/>
                  <a:gd name="connsiteY23" fmla="*/ 945567 h 1467060"/>
                  <a:gd name="connsiteX24" fmla="*/ 1042583 w 1061840"/>
                  <a:gd name="connsiteY24" fmla="*/ 659817 h 1467060"/>
                  <a:gd name="connsiteX25" fmla="*/ 1042583 w 1061840"/>
                  <a:gd name="connsiteY25" fmla="*/ 421692 h 1467060"/>
                  <a:gd name="connsiteX26" fmla="*/ 1052108 w 1061840"/>
                  <a:gd name="connsiteY26" fmla="*/ 240717 h 1467060"/>
                  <a:gd name="connsiteX27" fmla="*/ 1061633 w 1061840"/>
                  <a:gd name="connsiteY27" fmla="*/ 97842 h 1467060"/>
                  <a:gd name="connsiteX28" fmla="*/ 1023533 w 1061840"/>
                  <a:gd name="connsiteY28" fmla="*/ 12117 h 1467060"/>
                  <a:gd name="connsiteX0" fmla="*/ 1023533 w 1084384"/>
                  <a:gd name="connsiteY0" fmla="*/ 12117 h 1480407"/>
                  <a:gd name="connsiteX1" fmla="*/ 890183 w 1084384"/>
                  <a:gd name="connsiteY1" fmla="*/ 2592 h 1480407"/>
                  <a:gd name="connsiteX2" fmla="*/ 718733 w 1084384"/>
                  <a:gd name="connsiteY2" fmla="*/ 31167 h 1480407"/>
                  <a:gd name="connsiteX3" fmla="*/ 613958 w 1084384"/>
                  <a:gd name="connsiteY3" fmla="*/ 107367 h 1480407"/>
                  <a:gd name="connsiteX4" fmla="*/ 480608 w 1084384"/>
                  <a:gd name="connsiteY4" fmla="*/ 259767 h 1480407"/>
                  <a:gd name="connsiteX5" fmla="*/ 375833 w 1084384"/>
                  <a:gd name="connsiteY5" fmla="*/ 478842 h 1480407"/>
                  <a:gd name="connsiteX6" fmla="*/ 213908 w 1084384"/>
                  <a:gd name="connsiteY6" fmla="*/ 764592 h 1480407"/>
                  <a:gd name="connsiteX7" fmla="*/ 118658 w 1084384"/>
                  <a:gd name="connsiteY7" fmla="*/ 907467 h 1480407"/>
                  <a:gd name="connsiteX8" fmla="*/ 32933 w 1084384"/>
                  <a:gd name="connsiteY8" fmla="*/ 1031292 h 1480407"/>
                  <a:gd name="connsiteX9" fmla="*/ 4358 w 1084384"/>
                  <a:gd name="connsiteY9" fmla="*/ 1069392 h 1480407"/>
                  <a:gd name="connsiteX10" fmla="*/ 118658 w 1084384"/>
                  <a:gd name="connsiteY10" fmla="*/ 1164642 h 1480407"/>
                  <a:gd name="connsiteX11" fmla="*/ 328208 w 1084384"/>
                  <a:gd name="connsiteY11" fmla="*/ 1240842 h 1480407"/>
                  <a:gd name="connsiteX12" fmla="*/ 347258 w 1084384"/>
                  <a:gd name="connsiteY12" fmla="*/ 1221792 h 1480407"/>
                  <a:gd name="connsiteX13" fmla="*/ 442508 w 1084384"/>
                  <a:gd name="connsiteY13" fmla="*/ 1031292 h 1480407"/>
                  <a:gd name="connsiteX14" fmla="*/ 623483 w 1084384"/>
                  <a:gd name="connsiteY14" fmla="*/ 716967 h 1480407"/>
                  <a:gd name="connsiteX15" fmla="*/ 671108 w 1084384"/>
                  <a:gd name="connsiteY15" fmla="*/ 593142 h 1480407"/>
                  <a:gd name="connsiteX16" fmla="*/ 594908 w 1084384"/>
                  <a:gd name="connsiteY16" fmla="*/ 1040817 h 1480407"/>
                  <a:gd name="connsiteX17" fmla="*/ 556808 w 1084384"/>
                  <a:gd name="connsiteY17" fmla="*/ 1250367 h 1480407"/>
                  <a:gd name="connsiteX18" fmla="*/ 547283 w 1084384"/>
                  <a:gd name="connsiteY18" fmla="*/ 1374192 h 1480407"/>
                  <a:gd name="connsiteX19" fmla="*/ 613958 w 1084384"/>
                  <a:gd name="connsiteY19" fmla="*/ 1412292 h 1480407"/>
                  <a:gd name="connsiteX20" fmla="*/ 852083 w 1084384"/>
                  <a:gd name="connsiteY20" fmla="*/ 1459917 h 1480407"/>
                  <a:gd name="connsiteX21" fmla="*/ 1080683 w 1084384"/>
                  <a:gd name="connsiteY21" fmla="*/ 1469442 h 1480407"/>
                  <a:gd name="connsiteX22" fmla="*/ 994958 w 1084384"/>
                  <a:gd name="connsiteY22" fmla="*/ 1307517 h 1480407"/>
                  <a:gd name="connsiteX23" fmla="*/ 1014008 w 1084384"/>
                  <a:gd name="connsiteY23" fmla="*/ 945567 h 1480407"/>
                  <a:gd name="connsiteX24" fmla="*/ 1042583 w 1084384"/>
                  <a:gd name="connsiteY24" fmla="*/ 659817 h 1480407"/>
                  <a:gd name="connsiteX25" fmla="*/ 1042583 w 1084384"/>
                  <a:gd name="connsiteY25" fmla="*/ 421692 h 1480407"/>
                  <a:gd name="connsiteX26" fmla="*/ 1052108 w 1084384"/>
                  <a:gd name="connsiteY26" fmla="*/ 240717 h 1480407"/>
                  <a:gd name="connsiteX27" fmla="*/ 1061633 w 1084384"/>
                  <a:gd name="connsiteY27" fmla="*/ 97842 h 1480407"/>
                  <a:gd name="connsiteX28" fmla="*/ 1023533 w 1084384"/>
                  <a:gd name="connsiteY28" fmla="*/ 12117 h 1480407"/>
                  <a:gd name="connsiteX0" fmla="*/ 1023533 w 1104656"/>
                  <a:gd name="connsiteY0" fmla="*/ 12117 h 1480407"/>
                  <a:gd name="connsiteX1" fmla="*/ 890183 w 1104656"/>
                  <a:gd name="connsiteY1" fmla="*/ 2592 h 1480407"/>
                  <a:gd name="connsiteX2" fmla="*/ 718733 w 1104656"/>
                  <a:gd name="connsiteY2" fmla="*/ 31167 h 1480407"/>
                  <a:gd name="connsiteX3" fmla="*/ 613958 w 1104656"/>
                  <a:gd name="connsiteY3" fmla="*/ 107367 h 1480407"/>
                  <a:gd name="connsiteX4" fmla="*/ 480608 w 1104656"/>
                  <a:gd name="connsiteY4" fmla="*/ 259767 h 1480407"/>
                  <a:gd name="connsiteX5" fmla="*/ 375833 w 1104656"/>
                  <a:gd name="connsiteY5" fmla="*/ 478842 h 1480407"/>
                  <a:gd name="connsiteX6" fmla="*/ 213908 w 1104656"/>
                  <a:gd name="connsiteY6" fmla="*/ 764592 h 1480407"/>
                  <a:gd name="connsiteX7" fmla="*/ 118658 w 1104656"/>
                  <a:gd name="connsiteY7" fmla="*/ 907467 h 1480407"/>
                  <a:gd name="connsiteX8" fmla="*/ 32933 w 1104656"/>
                  <a:gd name="connsiteY8" fmla="*/ 1031292 h 1480407"/>
                  <a:gd name="connsiteX9" fmla="*/ 4358 w 1104656"/>
                  <a:gd name="connsiteY9" fmla="*/ 1069392 h 1480407"/>
                  <a:gd name="connsiteX10" fmla="*/ 118658 w 1104656"/>
                  <a:gd name="connsiteY10" fmla="*/ 1164642 h 1480407"/>
                  <a:gd name="connsiteX11" fmla="*/ 328208 w 1104656"/>
                  <a:gd name="connsiteY11" fmla="*/ 1240842 h 1480407"/>
                  <a:gd name="connsiteX12" fmla="*/ 347258 w 1104656"/>
                  <a:gd name="connsiteY12" fmla="*/ 1221792 h 1480407"/>
                  <a:gd name="connsiteX13" fmla="*/ 442508 w 1104656"/>
                  <a:gd name="connsiteY13" fmla="*/ 1031292 h 1480407"/>
                  <a:gd name="connsiteX14" fmla="*/ 623483 w 1104656"/>
                  <a:gd name="connsiteY14" fmla="*/ 716967 h 1480407"/>
                  <a:gd name="connsiteX15" fmla="*/ 671108 w 1104656"/>
                  <a:gd name="connsiteY15" fmla="*/ 593142 h 1480407"/>
                  <a:gd name="connsiteX16" fmla="*/ 594908 w 1104656"/>
                  <a:gd name="connsiteY16" fmla="*/ 1040817 h 1480407"/>
                  <a:gd name="connsiteX17" fmla="*/ 556808 w 1104656"/>
                  <a:gd name="connsiteY17" fmla="*/ 1250367 h 1480407"/>
                  <a:gd name="connsiteX18" fmla="*/ 547283 w 1104656"/>
                  <a:gd name="connsiteY18" fmla="*/ 1374192 h 1480407"/>
                  <a:gd name="connsiteX19" fmla="*/ 613958 w 1104656"/>
                  <a:gd name="connsiteY19" fmla="*/ 1412292 h 1480407"/>
                  <a:gd name="connsiteX20" fmla="*/ 852083 w 1104656"/>
                  <a:gd name="connsiteY20" fmla="*/ 1459917 h 1480407"/>
                  <a:gd name="connsiteX21" fmla="*/ 1080683 w 1104656"/>
                  <a:gd name="connsiteY21" fmla="*/ 1469442 h 1480407"/>
                  <a:gd name="connsiteX22" fmla="*/ 1090208 w 1104656"/>
                  <a:gd name="connsiteY22" fmla="*/ 1307517 h 1480407"/>
                  <a:gd name="connsiteX23" fmla="*/ 1014008 w 1104656"/>
                  <a:gd name="connsiteY23" fmla="*/ 945567 h 1480407"/>
                  <a:gd name="connsiteX24" fmla="*/ 1042583 w 1104656"/>
                  <a:gd name="connsiteY24" fmla="*/ 659817 h 1480407"/>
                  <a:gd name="connsiteX25" fmla="*/ 1042583 w 1104656"/>
                  <a:gd name="connsiteY25" fmla="*/ 421692 h 1480407"/>
                  <a:gd name="connsiteX26" fmla="*/ 1052108 w 1104656"/>
                  <a:gd name="connsiteY26" fmla="*/ 240717 h 1480407"/>
                  <a:gd name="connsiteX27" fmla="*/ 1061633 w 1104656"/>
                  <a:gd name="connsiteY27" fmla="*/ 97842 h 1480407"/>
                  <a:gd name="connsiteX28" fmla="*/ 1023533 w 1104656"/>
                  <a:gd name="connsiteY28" fmla="*/ 12117 h 1480407"/>
                  <a:gd name="connsiteX0" fmla="*/ 1023533 w 1110954"/>
                  <a:gd name="connsiteY0" fmla="*/ 12117 h 1480407"/>
                  <a:gd name="connsiteX1" fmla="*/ 890183 w 1110954"/>
                  <a:gd name="connsiteY1" fmla="*/ 2592 h 1480407"/>
                  <a:gd name="connsiteX2" fmla="*/ 718733 w 1110954"/>
                  <a:gd name="connsiteY2" fmla="*/ 31167 h 1480407"/>
                  <a:gd name="connsiteX3" fmla="*/ 613958 w 1110954"/>
                  <a:gd name="connsiteY3" fmla="*/ 107367 h 1480407"/>
                  <a:gd name="connsiteX4" fmla="*/ 480608 w 1110954"/>
                  <a:gd name="connsiteY4" fmla="*/ 259767 h 1480407"/>
                  <a:gd name="connsiteX5" fmla="*/ 375833 w 1110954"/>
                  <a:gd name="connsiteY5" fmla="*/ 478842 h 1480407"/>
                  <a:gd name="connsiteX6" fmla="*/ 213908 w 1110954"/>
                  <a:gd name="connsiteY6" fmla="*/ 764592 h 1480407"/>
                  <a:gd name="connsiteX7" fmla="*/ 118658 w 1110954"/>
                  <a:gd name="connsiteY7" fmla="*/ 907467 h 1480407"/>
                  <a:gd name="connsiteX8" fmla="*/ 32933 w 1110954"/>
                  <a:gd name="connsiteY8" fmla="*/ 1031292 h 1480407"/>
                  <a:gd name="connsiteX9" fmla="*/ 4358 w 1110954"/>
                  <a:gd name="connsiteY9" fmla="*/ 1069392 h 1480407"/>
                  <a:gd name="connsiteX10" fmla="*/ 118658 w 1110954"/>
                  <a:gd name="connsiteY10" fmla="*/ 1164642 h 1480407"/>
                  <a:gd name="connsiteX11" fmla="*/ 328208 w 1110954"/>
                  <a:gd name="connsiteY11" fmla="*/ 1240842 h 1480407"/>
                  <a:gd name="connsiteX12" fmla="*/ 347258 w 1110954"/>
                  <a:gd name="connsiteY12" fmla="*/ 1221792 h 1480407"/>
                  <a:gd name="connsiteX13" fmla="*/ 442508 w 1110954"/>
                  <a:gd name="connsiteY13" fmla="*/ 1031292 h 1480407"/>
                  <a:gd name="connsiteX14" fmla="*/ 623483 w 1110954"/>
                  <a:gd name="connsiteY14" fmla="*/ 716967 h 1480407"/>
                  <a:gd name="connsiteX15" fmla="*/ 671108 w 1110954"/>
                  <a:gd name="connsiteY15" fmla="*/ 593142 h 1480407"/>
                  <a:gd name="connsiteX16" fmla="*/ 594908 w 1110954"/>
                  <a:gd name="connsiteY16" fmla="*/ 1040817 h 1480407"/>
                  <a:gd name="connsiteX17" fmla="*/ 556808 w 1110954"/>
                  <a:gd name="connsiteY17" fmla="*/ 1250367 h 1480407"/>
                  <a:gd name="connsiteX18" fmla="*/ 547283 w 1110954"/>
                  <a:gd name="connsiteY18" fmla="*/ 1374192 h 1480407"/>
                  <a:gd name="connsiteX19" fmla="*/ 613958 w 1110954"/>
                  <a:gd name="connsiteY19" fmla="*/ 1412292 h 1480407"/>
                  <a:gd name="connsiteX20" fmla="*/ 852083 w 1110954"/>
                  <a:gd name="connsiteY20" fmla="*/ 1459917 h 1480407"/>
                  <a:gd name="connsiteX21" fmla="*/ 1080683 w 1110954"/>
                  <a:gd name="connsiteY21" fmla="*/ 1469442 h 1480407"/>
                  <a:gd name="connsiteX22" fmla="*/ 1090208 w 1110954"/>
                  <a:gd name="connsiteY22" fmla="*/ 1307517 h 1480407"/>
                  <a:gd name="connsiteX23" fmla="*/ 1109258 w 1110954"/>
                  <a:gd name="connsiteY23" fmla="*/ 936042 h 1480407"/>
                  <a:gd name="connsiteX24" fmla="*/ 1042583 w 1110954"/>
                  <a:gd name="connsiteY24" fmla="*/ 659817 h 1480407"/>
                  <a:gd name="connsiteX25" fmla="*/ 1042583 w 1110954"/>
                  <a:gd name="connsiteY25" fmla="*/ 421692 h 1480407"/>
                  <a:gd name="connsiteX26" fmla="*/ 1052108 w 1110954"/>
                  <a:gd name="connsiteY26" fmla="*/ 240717 h 1480407"/>
                  <a:gd name="connsiteX27" fmla="*/ 1061633 w 1110954"/>
                  <a:gd name="connsiteY27" fmla="*/ 97842 h 1480407"/>
                  <a:gd name="connsiteX28" fmla="*/ 1023533 w 1110954"/>
                  <a:gd name="connsiteY28" fmla="*/ 12117 h 1480407"/>
                  <a:gd name="connsiteX0" fmla="*/ 1023533 w 1110009"/>
                  <a:gd name="connsiteY0" fmla="*/ 12117 h 1480407"/>
                  <a:gd name="connsiteX1" fmla="*/ 890183 w 1110009"/>
                  <a:gd name="connsiteY1" fmla="*/ 2592 h 1480407"/>
                  <a:gd name="connsiteX2" fmla="*/ 718733 w 1110009"/>
                  <a:gd name="connsiteY2" fmla="*/ 31167 h 1480407"/>
                  <a:gd name="connsiteX3" fmla="*/ 613958 w 1110009"/>
                  <a:gd name="connsiteY3" fmla="*/ 107367 h 1480407"/>
                  <a:gd name="connsiteX4" fmla="*/ 480608 w 1110009"/>
                  <a:gd name="connsiteY4" fmla="*/ 259767 h 1480407"/>
                  <a:gd name="connsiteX5" fmla="*/ 375833 w 1110009"/>
                  <a:gd name="connsiteY5" fmla="*/ 478842 h 1480407"/>
                  <a:gd name="connsiteX6" fmla="*/ 213908 w 1110009"/>
                  <a:gd name="connsiteY6" fmla="*/ 764592 h 1480407"/>
                  <a:gd name="connsiteX7" fmla="*/ 118658 w 1110009"/>
                  <a:gd name="connsiteY7" fmla="*/ 907467 h 1480407"/>
                  <a:gd name="connsiteX8" fmla="*/ 32933 w 1110009"/>
                  <a:gd name="connsiteY8" fmla="*/ 1031292 h 1480407"/>
                  <a:gd name="connsiteX9" fmla="*/ 4358 w 1110009"/>
                  <a:gd name="connsiteY9" fmla="*/ 1069392 h 1480407"/>
                  <a:gd name="connsiteX10" fmla="*/ 118658 w 1110009"/>
                  <a:gd name="connsiteY10" fmla="*/ 1164642 h 1480407"/>
                  <a:gd name="connsiteX11" fmla="*/ 328208 w 1110009"/>
                  <a:gd name="connsiteY11" fmla="*/ 1240842 h 1480407"/>
                  <a:gd name="connsiteX12" fmla="*/ 347258 w 1110009"/>
                  <a:gd name="connsiteY12" fmla="*/ 1221792 h 1480407"/>
                  <a:gd name="connsiteX13" fmla="*/ 442508 w 1110009"/>
                  <a:gd name="connsiteY13" fmla="*/ 1031292 h 1480407"/>
                  <a:gd name="connsiteX14" fmla="*/ 623483 w 1110009"/>
                  <a:gd name="connsiteY14" fmla="*/ 716967 h 1480407"/>
                  <a:gd name="connsiteX15" fmla="*/ 671108 w 1110009"/>
                  <a:gd name="connsiteY15" fmla="*/ 593142 h 1480407"/>
                  <a:gd name="connsiteX16" fmla="*/ 594908 w 1110009"/>
                  <a:gd name="connsiteY16" fmla="*/ 1040817 h 1480407"/>
                  <a:gd name="connsiteX17" fmla="*/ 556808 w 1110009"/>
                  <a:gd name="connsiteY17" fmla="*/ 1250367 h 1480407"/>
                  <a:gd name="connsiteX18" fmla="*/ 547283 w 1110009"/>
                  <a:gd name="connsiteY18" fmla="*/ 1374192 h 1480407"/>
                  <a:gd name="connsiteX19" fmla="*/ 613958 w 1110009"/>
                  <a:gd name="connsiteY19" fmla="*/ 1412292 h 1480407"/>
                  <a:gd name="connsiteX20" fmla="*/ 852083 w 1110009"/>
                  <a:gd name="connsiteY20" fmla="*/ 1459917 h 1480407"/>
                  <a:gd name="connsiteX21" fmla="*/ 1080683 w 1110009"/>
                  <a:gd name="connsiteY21" fmla="*/ 1469442 h 1480407"/>
                  <a:gd name="connsiteX22" fmla="*/ 1090208 w 1110009"/>
                  <a:gd name="connsiteY22" fmla="*/ 1307517 h 1480407"/>
                  <a:gd name="connsiteX23" fmla="*/ 1109258 w 1110009"/>
                  <a:gd name="connsiteY23" fmla="*/ 936042 h 1480407"/>
                  <a:gd name="connsiteX24" fmla="*/ 1099733 w 1110009"/>
                  <a:gd name="connsiteY24" fmla="*/ 650292 h 1480407"/>
                  <a:gd name="connsiteX25" fmla="*/ 1042583 w 1110009"/>
                  <a:gd name="connsiteY25" fmla="*/ 421692 h 1480407"/>
                  <a:gd name="connsiteX26" fmla="*/ 1052108 w 1110009"/>
                  <a:gd name="connsiteY26" fmla="*/ 240717 h 1480407"/>
                  <a:gd name="connsiteX27" fmla="*/ 1061633 w 1110009"/>
                  <a:gd name="connsiteY27" fmla="*/ 97842 h 1480407"/>
                  <a:gd name="connsiteX28" fmla="*/ 1023533 w 1110009"/>
                  <a:gd name="connsiteY28" fmla="*/ 12117 h 1480407"/>
                  <a:gd name="connsiteX0" fmla="*/ 1023533 w 1109465"/>
                  <a:gd name="connsiteY0" fmla="*/ 12117 h 1480407"/>
                  <a:gd name="connsiteX1" fmla="*/ 890183 w 1109465"/>
                  <a:gd name="connsiteY1" fmla="*/ 2592 h 1480407"/>
                  <a:gd name="connsiteX2" fmla="*/ 718733 w 1109465"/>
                  <a:gd name="connsiteY2" fmla="*/ 31167 h 1480407"/>
                  <a:gd name="connsiteX3" fmla="*/ 613958 w 1109465"/>
                  <a:gd name="connsiteY3" fmla="*/ 107367 h 1480407"/>
                  <a:gd name="connsiteX4" fmla="*/ 480608 w 1109465"/>
                  <a:gd name="connsiteY4" fmla="*/ 259767 h 1480407"/>
                  <a:gd name="connsiteX5" fmla="*/ 375833 w 1109465"/>
                  <a:gd name="connsiteY5" fmla="*/ 478842 h 1480407"/>
                  <a:gd name="connsiteX6" fmla="*/ 213908 w 1109465"/>
                  <a:gd name="connsiteY6" fmla="*/ 764592 h 1480407"/>
                  <a:gd name="connsiteX7" fmla="*/ 118658 w 1109465"/>
                  <a:gd name="connsiteY7" fmla="*/ 907467 h 1480407"/>
                  <a:gd name="connsiteX8" fmla="*/ 32933 w 1109465"/>
                  <a:gd name="connsiteY8" fmla="*/ 1031292 h 1480407"/>
                  <a:gd name="connsiteX9" fmla="*/ 4358 w 1109465"/>
                  <a:gd name="connsiteY9" fmla="*/ 1069392 h 1480407"/>
                  <a:gd name="connsiteX10" fmla="*/ 118658 w 1109465"/>
                  <a:gd name="connsiteY10" fmla="*/ 1164642 h 1480407"/>
                  <a:gd name="connsiteX11" fmla="*/ 328208 w 1109465"/>
                  <a:gd name="connsiteY11" fmla="*/ 1240842 h 1480407"/>
                  <a:gd name="connsiteX12" fmla="*/ 347258 w 1109465"/>
                  <a:gd name="connsiteY12" fmla="*/ 1221792 h 1480407"/>
                  <a:gd name="connsiteX13" fmla="*/ 442508 w 1109465"/>
                  <a:gd name="connsiteY13" fmla="*/ 1031292 h 1480407"/>
                  <a:gd name="connsiteX14" fmla="*/ 623483 w 1109465"/>
                  <a:gd name="connsiteY14" fmla="*/ 716967 h 1480407"/>
                  <a:gd name="connsiteX15" fmla="*/ 671108 w 1109465"/>
                  <a:gd name="connsiteY15" fmla="*/ 593142 h 1480407"/>
                  <a:gd name="connsiteX16" fmla="*/ 594908 w 1109465"/>
                  <a:gd name="connsiteY16" fmla="*/ 1040817 h 1480407"/>
                  <a:gd name="connsiteX17" fmla="*/ 556808 w 1109465"/>
                  <a:gd name="connsiteY17" fmla="*/ 1250367 h 1480407"/>
                  <a:gd name="connsiteX18" fmla="*/ 547283 w 1109465"/>
                  <a:gd name="connsiteY18" fmla="*/ 1374192 h 1480407"/>
                  <a:gd name="connsiteX19" fmla="*/ 613958 w 1109465"/>
                  <a:gd name="connsiteY19" fmla="*/ 1412292 h 1480407"/>
                  <a:gd name="connsiteX20" fmla="*/ 852083 w 1109465"/>
                  <a:gd name="connsiteY20" fmla="*/ 1459917 h 1480407"/>
                  <a:gd name="connsiteX21" fmla="*/ 1080683 w 1109465"/>
                  <a:gd name="connsiteY21" fmla="*/ 1469442 h 1480407"/>
                  <a:gd name="connsiteX22" fmla="*/ 1090208 w 1109465"/>
                  <a:gd name="connsiteY22" fmla="*/ 1307517 h 1480407"/>
                  <a:gd name="connsiteX23" fmla="*/ 1109258 w 1109465"/>
                  <a:gd name="connsiteY23" fmla="*/ 936042 h 1480407"/>
                  <a:gd name="connsiteX24" fmla="*/ 1099733 w 1109465"/>
                  <a:gd name="connsiteY24" fmla="*/ 650292 h 1480407"/>
                  <a:gd name="connsiteX25" fmla="*/ 1090208 w 1109465"/>
                  <a:gd name="connsiteY25" fmla="*/ 421692 h 1480407"/>
                  <a:gd name="connsiteX26" fmla="*/ 1052108 w 1109465"/>
                  <a:gd name="connsiteY26" fmla="*/ 240717 h 1480407"/>
                  <a:gd name="connsiteX27" fmla="*/ 1061633 w 1109465"/>
                  <a:gd name="connsiteY27" fmla="*/ 97842 h 1480407"/>
                  <a:gd name="connsiteX28" fmla="*/ 1023533 w 1109465"/>
                  <a:gd name="connsiteY28" fmla="*/ 12117 h 1480407"/>
                  <a:gd name="connsiteX0" fmla="*/ 1023533 w 1109465"/>
                  <a:gd name="connsiteY0" fmla="*/ 12117 h 1480407"/>
                  <a:gd name="connsiteX1" fmla="*/ 890183 w 1109465"/>
                  <a:gd name="connsiteY1" fmla="*/ 2592 h 1480407"/>
                  <a:gd name="connsiteX2" fmla="*/ 718733 w 1109465"/>
                  <a:gd name="connsiteY2" fmla="*/ 31167 h 1480407"/>
                  <a:gd name="connsiteX3" fmla="*/ 512358 w 1109465"/>
                  <a:gd name="connsiteY3" fmla="*/ 63824 h 1480407"/>
                  <a:gd name="connsiteX4" fmla="*/ 480608 w 1109465"/>
                  <a:gd name="connsiteY4" fmla="*/ 259767 h 1480407"/>
                  <a:gd name="connsiteX5" fmla="*/ 375833 w 1109465"/>
                  <a:gd name="connsiteY5" fmla="*/ 478842 h 1480407"/>
                  <a:gd name="connsiteX6" fmla="*/ 213908 w 1109465"/>
                  <a:gd name="connsiteY6" fmla="*/ 764592 h 1480407"/>
                  <a:gd name="connsiteX7" fmla="*/ 118658 w 1109465"/>
                  <a:gd name="connsiteY7" fmla="*/ 907467 h 1480407"/>
                  <a:gd name="connsiteX8" fmla="*/ 32933 w 1109465"/>
                  <a:gd name="connsiteY8" fmla="*/ 1031292 h 1480407"/>
                  <a:gd name="connsiteX9" fmla="*/ 4358 w 1109465"/>
                  <a:gd name="connsiteY9" fmla="*/ 1069392 h 1480407"/>
                  <a:gd name="connsiteX10" fmla="*/ 118658 w 1109465"/>
                  <a:gd name="connsiteY10" fmla="*/ 1164642 h 1480407"/>
                  <a:gd name="connsiteX11" fmla="*/ 328208 w 1109465"/>
                  <a:gd name="connsiteY11" fmla="*/ 1240842 h 1480407"/>
                  <a:gd name="connsiteX12" fmla="*/ 347258 w 1109465"/>
                  <a:gd name="connsiteY12" fmla="*/ 1221792 h 1480407"/>
                  <a:gd name="connsiteX13" fmla="*/ 442508 w 1109465"/>
                  <a:gd name="connsiteY13" fmla="*/ 1031292 h 1480407"/>
                  <a:gd name="connsiteX14" fmla="*/ 623483 w 1109465"/>
                  <a:gd name="connsiteY14" fmla="*/ 716967 h 1480407"/>
                  <a:gd name="connsiteX15" fmla="*/ 671108 w 1109465"/>
                  <a:gd name="connsiteY15" fmla="*/ 593142 h 1480407"/>
                  <a:gd name="connsiteX16" fmla="*/ 594908 w 1109465"/>
                  <a:gd name="connsiteY16" fmla="*/ 1040817 h 1480407"/>
                  <a:gd name="connsiteX17" fmla="*/ 556808 w 1109465"/>
                  <a:gd name="connsiteY17" fmla="*/ 1250367 h 1480407"/>
                  <a:gd name="connsiteX18" fmla="*/ 547283 w 1109465"/>
                  <a:gd name="connsiteY18" fmla="*/ 1374192 h 1480407"/>
                  <a:gd name="connsiteX19" fmla="*/ 613958 w 1109465"/>
                  <a:gd name="connsiteY19" fmla="*/ 1412292 h 1480407"/>
                  <a:gd name="connsiteX20" fmla="*/ 852083 w 1109465"/>
                  <a:gd name="connsiteY20" fmla="*/ 1459917 h 1480407"/>
                  <a:gd name="connsiteX21" fmla="*/ 1080683 w 1109465"/>
                  <a:gd name="connsiteY21" fmla="*/ 1469442 h 1480407"/>
                  <a:gd name="connsiteX22" fmla="*/ 1090208 w 1109465"/>
                  <a:gd name="connsiteY22" fmla="*/ 1307517 h 1480407"/>
                  <a:gd name="connsiteX23" fmla="*/ 1109258 w 1109465"/>
                  <a:gd name="connsiteY23" fmla="*/ 936042 h 1480407"/>
                  <a:gd name="connsiteX24" fmla="*/ 1099733 w 1109465"/>
                  <a:gd name="connsiteY24" fmla="*/ 650292 h 1480407"/>
                  <a:gd name="connsiteX25" fmla="*/ 1090208 w 1109465"/>
                  <a:gd name="connsiteY25" fmla="*/ 421692 h 1480407"/>
                  <a:gd name="connsiteX26" fmla="*/ 1052108 w 1109465"/>
                  <a:gd name="connsiteY26" fmla="*/ 240717 h 1480407"/>
                  <a:gd name="connsiteX27" fmla="*/ 1061633 w 1109465"/>
                  <a:gd name="connsiteY27" fmla="*/ 97842 h 1480407"/>
                  <a:gd name="connsiteX28" fmla="*/ 1023533 w 1109465"/>
                  <a:gd name="connsiteY28" fmla="*/ 12117 h 1480407"/>
                  <a:gd name="connsiteX0" fmla="*/ 1023533 w 1109465"/>
                  <a:gd name="connsiteY0" fmla="*/ 12117 h 1480407"/>
                  <a:gd name="connsiteX1" fmla="*/ 890183 w 1109465"/>
                  <a:gd name="connsiteY1" fmla="*/ 2592 h 1480407"/>
                  <a:gd name="connsiteX2" fmla="*/ 718733 w 1109465"/>
                  <a:gd name="connsiteY2" fmla="*/ 31167 h 1480407"/>
                  <a:gd name="connsiteX3" fmla="*/ 512358 w 1109465"/>
                  <a:gd name="connsiteY3" fmla="*/ 63824 h 1480407"/>
                  <a:gd name="connsiteX4" fmla="*/ 408037 w 1109465"/>
                  <a:gd name="connsiteY4" fmla="*/ 245252 h 1480407"/>
                  <a:gd name="connsiteX5" fmla="*/ 375833 w 1109465"/>
                  <a:gd name="connsiteY5" fmla="*/ 478842 h 1480407"/>
                  <a:gd name="connsiteX6" fmla="*/ 213908 w 1109465"/>
                  <a:gd name="connsiteY6" fmla="*/ 764592 h 1480407"/>
                  <a:gd name="connsiteX7" fmla="*/ 118658 w 1109465"/>
                  <a:gd name="connsiteY7" fmla="*/ 907467 h 1480407"/>
                  <a:gd name="connsiteX8" fmla="*/ 32933 w 1109465"/>
                  <a:gd name="connsiteY8" fmla="*/ 1031292 h 1480407"/>
                  <a:gd name="connsiteX9" fmla="*/ 4358 w 1109465"/>
                  <a:gd name="connsiteY9" fmla="*/ 1069392 h 1480407"/>
                  <a:gd name="connsiteX10" fmla="*/ 118658 w 1109465"/>
                  <a:gd name="connsiteY10" fmla="*/ 1164642 h 1480407"/>
                  <a:gd name="connsiteX11" fmla="*/ 328208 w 1109465"/>
                  <a:gd name="connsiteY11" fmla="*/ 1240842 h 1480407"/>
                  <a:gd name="connsiteX12" fmla="*/ 347258 w 1109465"/>
                  <a:gd name="connsiteY12" fmla="*/ 1221792 h 1480407"/>
                  <a:gd name="connsiteX13" fmla="*/ 442508 w 1109465"/>
                  <a:gd name="connsiteY13" fmla="*/ 1031292 h 1480407"/>
                  <a:gd name="connsiteX14" fmla="*/ 623483 w 1109465"/>
                  <a:gd name="connsiteY14" fmla="*/ 716967 h 1480407"/>
                  <a:gd name="connsiteX15" fmla="*/ 671108 w 1109465"/>
                  <a:gd name="connsiteY15" fmla="*/ 593142 h 1480407"/>
                  <a:gd name="connsiteX16" fmla="*/ 594908 w 1109465"/>
                  <a:gd name="connsiteY16" fmla="*/ 1040817 h 1480407"/>
                  <a:gd name="connsiteX17" fmla="*/ 556808 w 1109465"/>
                  <a:gd name="connsiteY17" fmla="*/ 1250367 h 1480407"/>
                  <a:gd name="connsiteX18" fmla="*/ 547283 w 1109465"/>
                  <a:gd name="connsiteY18" fmla="*/ 1374192 h 1480407"/>
                  <a:gd name="connsiteX19" fmla="*/ 613958 w 1109465"/>
                  <a:gd name="connsiteY19" fmla="*/ 1412292 h 1480407"/>
                  <a:gd name="connsiteX20" fmla="*/ 852083 w 1109465"/>
                  <a:gd name="connsiteY20" fmla="*/ 1459917 h 1480407"/>
                  <a:gd name="connsiteX21" fmla="*/ 1080683 w 1109465"/>
                  <a:gd name="connsiteY21" fmla="*/ 1469442 h 1480407"/>
                  <a:gd name="connsiteX22" fmla="*/ 1090208 w 1109465"/>
                  <a:gd name="connsiteY22" fmla="*/ 1307517 h 1480407"/>
                  <a:gd name="connsiteX23" fmla="*/ 1109258 w 1109465"/>
                  <a:gd name="connsiteY23" fmla="*/ 936042 h 1480407"/>
                  <a:gd name="connsiteX24" fmla="*/ 1099733 w 1109465"/>
                  <a:gd name="connsiteY24" fmla="*/ 650292 h 1480407"/>
                  <a:gd name="connsiteX25" fmla="*/ 1090208 w 1109465"/>
                  <a:gd name="connsiteY25" fmla="*/ 421692 h 1480407"/>
                  <a:gd name="connsiteX26" fmla="*/ 1052108 w 1109465"/>
                  <a:gd name="connsiteY26" fmla="*/ 240717 h 1480407"/>
                  <a:gd name="connsiteX27" fmla="*/ 1061633 w 1109465"/>
                  <a:gd name="connsiteY27" fmla="*/ 97842 h 1480407"/>
                  <a:gd name="connsiteX28" fmla="*/ 1023533 w 1109465"/>
                  <a:gd name="connsiteY28" fmla="*/ 12117 h 1480407"/>
                  <a:gd name="connsiteX0" fmla="*/ 1023533 w 1109465"/>
                  <a:gd name="connsiteY0" fmla="*/ 12117 h 1480407"/>
                  <a:gd name="connsiteX1" fmla="*/ 890183 w 1109465"/>
                  <a:gd name="connsiteY1" fmla="*/ 2592 h 1480407"/>
                  <a:gd name="connsiteX2" fmla="*/ 718733 w 1109465"/>
                  <a:gd name="connsiteY2" fmla="*/ 31167 h 1480407"/>
                  <a:gd name="connsiteX3" fmla="*/ 512358 w 1109465"/>
                  <a:gd name="connsiteY3" fmla="*/ 63824 h 1480407"/>
                  <a:gd name="connsiteX4" fmla="*/ 408037 w 1109465"/>
                  <a:gd name="connsiteY4" fmla="*/ 245252 h 1480407"/>
                  <a:gd name="connsiteX5" fmla="*/ 303262 w 1109465"/>
                  <a:gd name="connsiteY5" fmla="*/ 478842 h 1480407"/>
                  <a:gd name="connsiteX6" fmla="*/ 213908 w 1109465"/>
                  <a:gd name="connsiteY6" fmla="*/ 764592 h 1480407"/>
                  <a:gd name="connsiteX7" fmla="*/ 118658 w 1109465"/>
                  <a:gd name="connsiteY7" fmla="*/ 907467 h 1480407"/>
                  <a:gd name="connsiteX8" fmla="*/ 32933 w 1109465"/>
                  <a:gd name="connsiteY8" fmla="*/ 1031292 h 1480407"/>
                  <a:gd name="connsiteX9" fmla="*/ 4358 w 1109465"/>
                  <a:gd name="connsiteY9" fmla="*/ 1069392 h 1480407"/>
                  <a:gd name="connsiteX10" fmla="*/ 118658 w 1109465"/>
                  <a:gd name="connsiteY10" fmla="*/ 1164642 h 1480407"/>
                  <a:gd name="connsiteX11" fmla="*/ 328208 w 1109465"/>
                  <a:gd name="connsiteY11" fmla="*/ 1240842 h 1480407"/>
                  <a:gd name="connsiteX12" fmla="*/ 347258 w 1109465"/>
                  <a:gd name="connsiteY12" fmla="*/ 1221792 h 1480407"/>
                  <a:gd name="connsiteX13" fmla="*/ 442508 w 1109465"/>
                  <a:gd name="connsiteY13" fmla="*/ 1031292 h 1480407"/>
                  <a:gd name="connsiteX14" fmla="*/ 623483 w 1109465"/>
                  <a:gd name="connsiteY14" fmla="*/ 716967 h 1480407"/>
                  <a:gd name="connsiteX15" fmla="*/ 671108 w 1109465"/>
                  <a:gd name="connsiteY15" fmla="*/ 593142 h 1480407"/>
                  <a:gd name="connsiteX16" fmla="*/ 594908 w 1109465"/>
                  <a:gd name="connsiteY16" fmla="*/ 1040817 h 1480407"/>
                  <a:gd name="connsiteX17" fmla="*/ 556808 w 1109465"/>
                  <a:gd name="connsiteY17" fmla="*/ 1250367 h 1480407"/>
                  <a:gd name="connsiteX18" fmla="*/ 547283 w 1109465"/>
                  <a:gd name="connsiteY18" fmla="*/ 1374192 h 1480407"/>
                  <a:gd name="connsiteX19" fmla="*/ 613958 w 1109465"/>
                  <a:gd name="connsiteY19" fmla="*/ 1412292 h 1480407"/>
                  <a:gd name="connsiteX20" fmla="*/ 852083 w 1109465"/>
                  <a:gd name="connsiteY20" fmla="*/ 1459917 h 1480407"/>
                  <a:gd name="connsiteX21" fmla="*/ 1080683 w 1109465"/>
                  <a:gd name="connsiteY21" fmla="*/ 1469442 h 1480407"/>
                  <a:gd name="connsiteX22" fmla="*/ 1090208 w 1109465"/>
                  <a:gd name="connsiteY22" fmla="*/ 1307517 h 1480407"/>
                  <a:gd name="connsiteX23" fmla="*/ 1109258 w 1109465"/>
                  <a:gd name="connsiteY23" fmla="*/ 936042 h 1480407"/>
                  <a:gd name="connsiteX24" fmla="*/ 1099733 w 1109465"/>
                  <a:gd name="connsiteY24" fmla="*/ 650292 h 1480407"/>
                  <a:gd name="connsiteX25" fmla="*/ 1090208 w 1109465"/>
                  <a:gd name="connsiteY25" fmla="*/ 421692 h 1480407"/>
                  <a:gd name="connsiteX26" fmla="*/ 1052108 w 1109465"/>
                  <a:gd name="connsiteY26" fmla="*/ 240717 h 1480407"/>
                  <a:gd name="connsiteX27" fmla="*/ 1061633 w 1109465"/>
                  <a:gd name="connsiteY27" fmla="*/ 97842 h 1480407"/>
                  <a:gd name="connsiteX28" fmla="*/ 1023533 w 1109465"/>
                  <a:gd name="connsiteY28" fmla="*/ 12117 h 1480407"/>
                  <a:gd name="connsiteX0" fmla="*/ 1023533 w 1109465"/>
                  <a:gd name="connsiteY0" fmla="*/ 12117 h 1480407"/>
                  <a:gd name="connsiteX1" fmla="*/ 890183 w 1109465"/>
                  <a:gd name="connsiteY1" fmla="*/ 2592 h 1480407"/>
                  <a:gd name="connsiteX2" fmla="*/ 718733 w 1109465"/>
                  <a:gd name="connsiteY2" fmla="*/ 31167 h 1480407"/>
                  <a:gd name="connsiteX3" fmla="*/ 512358 w 1109465"/>
                  <a:gd name="connsiteY3" fmla="*/ 63824 h 1480407"/>
                  <a:gd name="connsiteX4" fmla="*/ 408037 w 1109465"/>
                  <a:gd name="connsiteY4" fmla="*/ 245252 h 1480407"/>
                  <a:gd name="connsiteX5" fmla="*/ 303262 w 1109465"/>
                  <a:gd name="connsiteY5" fmla="*/ 478842 h 1480407"/>
                  <a:gd name="connsiteX6" fmla="*/ 155851 w 1109465"/>
                  <a:gd name="connsiteY6" fmla="*/ 750078 h 1480407"/>
                  <a:gd name="connsiteX7" fmla="*/ 118658 w 1109465"/>
                  <a:gd name="connsiteY7" fmla="*/ 907467 h 1480407"/>
                  <a:gd name="connsiteX8" fmla="*/ 32933 w 1109465"/>
                  <a:gd name="connsiteY8" fmla="*/ 1031292 h 1480407"/>
                  <a:gd name="connsiteX9" fmla="*/ 4358 w 1109465"/>
                  <a:gd name="connsiteY9" fmla="*/ 1069392 h 1480407"/>
                  <a:gd name="connsiteX10" fmla="*/ 118658 w 1109465"/>
                  <a:gd name="connsiteY10" fmla="*/ 1164642 h 1480407"/>
                  <a:gd name="connsiteX11" fmla="*/ 328208 w 1109465"/>
                  <a:gd name="connsiteY11" fmla="*/ 1240842 h 1480407"/>
                  <a:gd name="connsiteX12" fmla="*/ 347258 w 1109465"/>
                  <a:gd name="connsiteY12" fmla="*/ 1221792 h 1480407"/>
                  <a:gd name="connsiteX13" fmla="*/ 442508 w 1109465"/>
                  <a:gd name="connsiteY13" fmla="*/ 1031292 h 1480407"/>
                  <a:gd name="connsiteX14" fmla="*/ 623483 w 1109465"/>
                  <a:gd name="connsiteY14" fmla="*/ 716967 h 1480407"/>
                  <a:gd name="connsiteX15" fmla="*/ 671108 w 1109465"/>
                  <a:gd name="connsiteY15" fmla="*/ 593142 h 1480407"/>
                  <a:gd name="connsiteX16" fmla="*/ 594908 w 1109465"/>
                  <a:gd name="connsiteY16" fmla="*/ 1040817 h 1480407"/>
                  <a:gd name="connsiteX17" fmla="*/ 556808 w 1109465"/>
                  <a:gd name="connsiteY17" fmla="*/ 1250367 h 1480407"/>
                  <a:gd name="connsiteX18" fmla="*/ 547283 w 1109465"/>
                  <a:gd name="connsiteY18" fmla="*/ 1374192 h 1480407"/>
                  <a:gd name="connsiteX19" fmla="*/ 613958 w 1109465"/>
                  <a:gd name="connsiteY19" fmla="*/ 1412292 h 1480407"/>
                  <a:gd name="connsiteX20" fmla="*/ 852083 w 1109465"/>
                  <a:gd name="connsiteY20" fmla="*/ 1459917 h 1480407"/>
                  <a:gd name="connsiteX21" fmla="*/ 1080683 w 1109465"/>
                  <a:gd name="connsiteY21" fmla="*/ 1469442 h 1480407"/>
                  <a:gd name="connsiteX22" fmla="*/ 1090208 w 1109465"/>
                  <a:gd name="connsiteY22" fmla="*/ 1307517 h 1480407"/>
                  <a:gd name="connsiteX23" fmla="*/ 1109258 w 1109465"/>
                  <a:gd name="connsiteY23" fmla="*/ 936042 h 1480407"/>
                  <a:gd name="connsiteX24" fmla="*/ 1099733 w 1109465"/>
                  <a:gd name="connsiteY24" fmla="*/ 650292 h 1480407"/>
                  <a:gd name="connsiteX25" fmla="*/ 1090208 w 1109465"/>
                  <a:gd name="connsiteY25" fmla="*/ 421692 h 1480407"/>
                  <a:gd name="connsiteX26" fmla="*/ 1052108 w 1109465"/>
                  <a:gd name="connsiteY26" fmla="*/ 240717 h 1480407"/>
                  <a:gd name="connsiteX27" fmla="*/ 1061633 w 1109465"/>
                  <a:gd name="connsiteY27" fmla="*/ 97842 h 1480407"/>
                  <a:gd name="connsiteX28" fmla="*/ 1023533 w 1109465"/>
                  <a:gd name="connsiteY28" fmla="*/ 12117 h 1480407"/>
                  <a:gd name="connsiteX0" fmla="*/ 1023533 w 1109465"/>
                  <a:gd name="connsiteY0" fmla="*/ 12117 h 1480407"/>
                  <a:gd name="connsiteX1" fmla="*/ 890183 w 1109465"/>
                  <a:gd name="connsiteY1" fmla="*/ 2592 h 1480407"/>
                  <a:gd name="connsiteX2" fmla="*/ 718733 w 1109465"/>
                  <a:gd name="connsiteY2" fmla="*/ 31167 h 1480407"/>
                  <a:gd name="connsiteX3" fmla="*/ 512358 w 1109465"/>
                  <a:gd name="connsiteY3" fmla="*/ 63824 h 1480407"/>
                  <a:gd name="connsiteX4" fmla="*/ 408037 w 1109465"/>
                  <a:gd name="connsiteY4" fmla="*/ 245252 h 1480407"/>
                  <a:gd name="connsiteX5" fmla="*/ 303262 w 1109465"/>
                  <a:gd name="connsiteY5" fmla="*/ 478842 h 1480407"/>
                  <a:gd name="connsiteX6" fmla="*/ 155851 w 1109465"/>
                  <a:gd name="connsiteY6" fmla="*/ 750078 h 1480407"/>
                  <a:gd name="connsiteX7" fmla="*/ 118658 w 1109465"/>
                  <a:gd name="connsiteY7" fmla="*/ 907467 h 1480407"/>
                  <a:gd name="connsiteX8" fmla="*/ 32933 w 1109465"/>
                  <a:gd name="connsiteY8" fmla="*/ 1031292 h 1480407"/>
                  <a:gd name="connsiteX9" fmla="*/ 4358 w 1109465"/>
                  <a:gd name="connsiteY9" fmla="*/ 1069392 h 1480407"/>
                  <a:gd name="connsiteX10" fmla="*/ 118658 w 1109465"/>
                  <a:gd name="connsiteY10" fmla="*/ 1164642 h 1480407"/>
                  <a:gd name="connsiteX11" fmla="*/ 328208 w 1109465"/>
                  <a:gd name="connsiteY11" fmla="*/ 1240842 h 1480407"/>
                  <a:gd name="connsiteX12" fmla="*/ 347258 w 1109465"/>
                  <a:gd name="connsiteY12" fmla="*/ 1221792 h 1480407"/>
                  <a:gd name="connsiteX13" fmla="*/ 500565 w 1109465"/>
                  <a:gd name="connsiteY13" fmla="*/ 1060320 h 1480407"/>
                  <a:gd name="connsiteX14" fmla="*/ 623483 w 1109465"/>
                  <a:gd name="connsiteY14" fmla="*/ 716967 h 1480407"/>
                  <a:gd name="connsiteX15" fmla="*/ 671108 w 1109465"/>
                  <a:gd name="connsiteY15" fmla="*/ 593142 h 1480407"/>
                  <a:gd name="connsiteX16" fmla="*/ 594908 w 1109465"/>
                  <a:gd name="connsiteY16" fmla="*/ 1040817 h 1480407"/>
                  <a:gd name="connsiteX17" fmla="*/ 556808 w 1109465"/>
                  <a:gd name="connsiteY17" fmla="*/ 1250367 h 1480407"/>
                  <a:gd name="connsiteX18" fmla="*/ 547283 w 1109465"/>
                  <a:gd name="connsiteY18" fmla="*/ 1374192 h 1480407"/>
                  <a:gd name="connsiteX19" fmla="*/ 613958 w 1109465"/>
                  <a:gd name="connsiteY19" fmla="*/ 1412292 h 1480407"/>
                  <a:gd name="connsiteX20" fmla="*/ 852083 w 1109465"/>
                  <a:gd name="connsiteY20" fmla="*/ 1459917 h 1480407"/>
                  <a:gd name="connsiteX21" fmla="*/ 1080683 w 1109465"/>
                  <a:gd name="connsiteY21" fmla="*/ 1469442 h 1480407"/>
                  <a:gd name="connsiteX22" fmla="*/ 1090208 w 1109465"/>
                  <a:gd name="connsiteY22" fmla="*/ 1307517 h 1480407"/>
                  <a:gd name="connsiteX23" fmla="*/ 1109258 w 1109465"/>
                  <a:gd name="connsiteY23" fmla="*/ 936042 h 1480407"/>
                  <a:gd name="connsiteX24" fmla="*/ 1099733 w 1109465"/>
                  <a:gd name="connsiteY24" fmla="*/ 650292 h 1480407"/>
                  <a:gd name="connsiteX25" fmla="*/ 1090208 w 1109465"/>
                  <a:gd name="connsiteY25" fmla="*/ 421692 h 1480407"/>
                  <a:gd name="connsiteX26" fmla="*/ 1052108 w 1109465"/>
                  <a:gd name="connsiteY26" fmla="*/ 240717 h 1480407"/>
                  <a:gd name="connsiteX27" fmla="*/ 1061633 w 1109465"/>
                  <a:gd name="connsiteY27" fmla="*/ 97842 h 1480407"/>
                  <a:gd name="connsiteX28" fmla="*/ 1023533 w 1109465"/>
                  <a:gd name="connsiteY28" fmla="*/ 12117 h 1480407"/>
                  <a:gd name="connsiteX0" fmla="*/ 1023533 w 1109465"/>
                  <a:gd name="connsiteY0" fmla="*/ 12117 h 1480407"/>
                  <a:gd name="connsiteX1" fmla="*/ 890183 w 1109465"/>
                  <a:gd name="connsiteY1" fmla="*/ 2592 h 1480407"/>
                  <a:gd name="connsiteX2" fmla="*/ 718733 w 1109465"/>
                  <a:gd name="connsiteY2" fmla="*/ 31167 h 1480407"/>
                  <a:gd name="connsiteX3" fmla="*/ 512358 w 1109465"/>
                  <a:gd name="connsiteY3" fmla="*/ 63824 h 1480407"/>
                  <a:gd name="connsiteX4" fmla="*/ 408037 w 1109465"/>
                  <a:gd name="connsiteY4" fmla="*/ 245252 h 1480407"/>
                  <a:gd name="connsiteX5" fmla="*/ 303262 w 1109465"/>
                  <a:gd name="connsiteY5" fmla="*/ 478842 h 1480407"/>
                  <a:gd name="connsiteX6" fmla="*/ 155851 w 1109465"/>
                  <a:gd name="connsiteY6" fmla="*/ 750078 h 1480407"/>
                  <a:gd name="connsiteX7" fmla="*/ 118658 w 1109465"/>
                  <a:gd name="connsiteY7" fmla="*/ 907467 h 1480407"/>
                  <a:gd name="connsiteX8" fmla="*/ 32933 w 1109465"/>
                  <a:gd name="connsiteY8" fmla="*/ 1031292 h 1480407"/>
                  <a:gd name="connsiteX9" fmla="*/ 4358 w 1109465"/>
                  <a:gd name="connsiteY9" fmla="*/ 1069392 h 1480407"/>
                  <a:gd name="connsiteX10" fmla="*/ 118658 w 1109465"/>
                  <a:gd name="connsiteY10" fmla="*/ 1164642 h 1480407"/>
                  <a:gd name="connsiteX11" fmla="*/ 328208 w 1109465"/>
                  <a:gd name="connsiteY11" fmla="*/ 1240842 h 1480407"/>
                  <a:gd name="connsiteX12" fmla="*/ 390801 w 1109465"/>
                  <a:gd name="connsiteY12" fmla="*/ 1221792 h 1480407"/>
                  <a:gd name="connsiteX13" fmla="*/ 500565 w 1109465"/>
                  <a:gd name="connsiteY13" fmla="*/ 1060320 h 1480407"/>
                  <a:gd name="connsiteX14" fmla="*/ 623483 w 1109465"/>
                  <a:gd name="connsiteY14" fmla="*/ 716967 h 1480407"/>
                  <a:gd name="connsiteX15" fmla="*/ 671108 w 1109465"/>
                  <a:gd name="connsiteY15" fmla="*/ 593142 h 1480407"/>
                  <a:gd name="connsiteX16" fmla="*/ 594908 w 1109465"/>
                  <a:gd name="connsiteY16" fmla="*/ 1040817 h 1480407"/>
                  <a:gd name="connsiteX17" fmla="*/ 556808 w 1109465"/>
                  <a:gd name="connsiteY17" fmla="*/ 1250367 h 1480407"/>
                  <a:gd name="connsiteX18" fmla="*/ 547283 w 1109465"/>
                  <a:gd name="connsiteY18" fmla="*/ 1374192 h 1480407"/>
                  <a:gd name="connsiteX19" fmla="*/ 613958 w 1109465"/>
                  <a:gd name="connsiteY19" fmla="*/ 1412292 h 1480407"/>
                  <a:gd name="connsiteX20" fmla="*/ 852083 w 1109465"/>
                  <a:gd name="connsiteY20" fmla="*/ 1459917 h 1480407"/>
                  <a:gd name="connsiteX21" fmla="*/ 1080683 w 1109465"/>
                  <a:gd name="connsiteY21" fmla="*/ 1469442 h 1480407"/>
                  <a:gd name="connsiteX22" fmla="*/ 1090208 w 1109465"/>
                  <a:gd name="connsiteY22" fmla="*/ 1307517 h 1480407"/>
                  <a:gd name="connsiteX23" fmla="*/ 1109258 w 1109465"/>
                  <a:gd name="connsiteY23" fmla="*/ 936042 h 1480407"/>
                  <a:gd name="connsiteX24" fmla="*/ 1099733 w 1109465"/>
                  <a:gd name="connsiteY24" fmla="*/ 650292 h 1480407"/>
                  <a:gd name="connsiteX25" fmla="*/ 1090208 w 1109465"/>
                  <a:gd name="connsiteY25" fmla="*/ 421692 h 1480407"/>
                  <a:gd name="connsiteX26" fmla="*/ 1052108 w 1109465"/>
                  <a:gd name="connsiteY26" fmla="*/ 240717 h 1480407"/>
                  <a:gd name="connsiteX27" fmla="*/ 1061633 w 1109465"/>
                  <a:gd name="connsiteY27" fmla="*/ 97842 h 1480407"/>
                  <a:gd name="connsiteX28" fmla="*/ 1023533 w 1109465"/>
                  <a:gd name="connsiteY28" fmla="*/ 12117 h 1480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09465" h="1480407">
                    <a:moveTo>
                      <a:pt x="1023533" y="12117"/>
                    </a:moveTo>
                    <a:cubicBezTo>
                      <a:pt x="994958" y="-3758"/>
                      <a:pt x="940983" y="-583"/>
                      <a:pt x="890183" y="2592"/>
                    </a:cubicBezTo>
                    <a:cubicBezTo>
                      <a:pt x="839383" y="5767"/>
                      <a:pt x="781704" y="20962"/>
                      <a:pt x="718733" y="31167"/>
                    </a:cubicBezTo>
                    <a:cubicBezTo>
                      <a:pt x="655762" y="41372"/>
                      <a:pt x="564141" y="28143"/>
                      <a:pt x="512358" y="63824"/>
                    </a:cubicBezTo>
                    <a:cubicBezTo>
                      <a:pt x="460575" y="99505"/>
                      <a:pt x="442886" y="176082"/>
                      <a:pt x="408037" y="245252"/>
                    </a:cubicBezTo>
                    <a:cubicBezTo>
                      <a:pt x="373188" y="314422"/>
                      <a:pt x="345293" y="394704"/>
                      <a:pt x="303262" y="478842"/>
                    </a:cubicBezTo>
                    <a:cubicBezTo>
                      <a:pt x="261231" y="562980"/>
                      <a:pt x="186618" y="678641"/>
                      <a:pt x="155851" y="750078"/>
                    </a:cubicBezTo>
                    <a:cubicBezTo>
                      <a:pt x="125084" y="821515"/>
                      <a:pt x="139144" y="860598"/>
                      <a:pt x="118658" y="907467"/>
                    </a:cubicBezTo>
                    <a:cubicBezTo>
                      <a:pt x="98172" y="954336"/>
                      <a:pt x="51983" y="1004305"/>
                      <a:pt x="32933" y="1031292"/>
                    </a:cubicBezTo>
                    <a:cubicBezTo>
                      <a:pt x="13883" y="1058279"/>
                      <a:pt x="-9930" y="1047167"/>
                      <a:pt x="4358" y="1069392"/>
                    </a:cubicBezTo>
                    <a:cubicBezTo>
                      <a:pt x="18646" y="1091617"/>
                      <a:pt x="64683" y="1136067"/>
                      <a:pt x="118658" y="1164642"/>
                    </a:cubicBezTo>
                    <a:cubicBezTo>
                      <a:pt x="172633" y="1193217"/>
                      <a:pt x="282851" y="1231317"/>
                      <a:pt x="328208" y="1240842"/>
                    </a:cubicBezTo>
                    <a:cubicBezTo>
                      <a:pt x="373565" y="1250367"/>
                      <a:pt x="362075" y="1251879"/>
                      <a:pt x="390801" y="1221792"/>
                    </a:cubicBezTo>
                    <a:cubicBezTo>
                      <a:pt x="419527" y="1191705"/>
                      <a:pt x="461785" y="1144457"/>
                      <a:pt x="500565" y="1060320"/>
                    </a:cubicBezTo>
                    <a:cubicBezTo>
                      <a:pt x="539345" y="976183"/>
                      <a:pt x="595059" y="794830"/>
                      <a:pt x="623483" y="716967"/>
                    </a:cubicBezTo>
                    <a:cubicBezTo>
                      <a:pt x="651907" y="639104"/>
                      <a:pt x="675871" y="539167"/>
                      <a:pt x="671108" y="593142"/>
                    </a:cubicBezTo>
                    <a:cubicBezTo>
                      <a:pt x="666345" y="647117"/>
                      <a:pt x="613958" y="931280"/>
                      <a:pt x="594908" y="1040817"/>
                    </a:cubicBezTo>
                    <a:cubicBezTo>
                      <a:pt x="575858" y="1150354"/>
                      <a:pt x="564745" y="1194805"/>
                      <a:pt x="556808" y="1250367"/>
                    </a:cubicBezTo>
                    <a:cubicBezTo>
                      <a:pt x="548871" y="1305929"/>
                      <a:pt x="537758" y="1347205"/>
                      <a:pt x="547283" y="1374192"/>
                    </a:cubicBezTo>
                    <a:cubicBezTo>
                      <a:pt x="556808" y="1401179"/>
                      <a:pt x="563158" y="1398005"/>
                      <a:pt x="613958" y="1412292"/>
                    </a:cubicBezTo>
                    <a:cubicBezTo>
                      <a:pt x="664758" y="1426579"/>
                      <a:pt x="774296" y="1450392"/>
                      <a:pt x="852083" y="1459917"/>
                    </a:cubicBezTo>
                    <a:cubicBezTo>
                      <a:pt x="929870" y="1469442"/>
                      <a:pt x="1040996" y="1494842"/>
                      <a:pt x="1080683" y="1469442"/>
                    </a:cubicBezTo>
                    <a:cubicBezTo>
                      <a:pt x="1120371" y="1444042"/>
                      <a:pt x="1085446" y="1396417"/>
                      <a:pt x="1090208" y="1307517"/>
                    </a:cubicBezTo>
                    <a:cubicBezTo>
                      <a:pt x="1094971" y="1218617"/>
                      <a:pt x="1107671" y="1045579"/>
                      <a:pt x="1109258" y="936042"/>
                    </a:cubicBezTo>
                    <a:cubicBezTo>
                      <a:pt x="1110845" y="826505"/>
                      <a:pt x="1102908" y="736017"/>
                      <a:pt x="1099733" y="650292"/>
                    </a:cubicBezTo>
                    <a:cubicBezTo>
                      <a:pt x="1096558" y="564567"/>
                      <a:pt x="1088621" y="491542"/>
                      <a:pt x="1090208" y="421692"/>
                    </a:cubicBezTo>
                    <a:cubicBezTo>
                      <a:pt x="1091796" y="351842"/>
                      <a:pt x="1048933" y="294692"/>
                      <a:pt x="1052108" y="240717"/>
                    </a:cubicBezTo>
                    <a:cubicBezTo>
                      <a:pt x="1055283" y="186742"/>
                      <a:pt x="1063220" y="134354"/>
                      <a:pt x="1061633" y="97842"/>
                    </a:cubicBezTo>
                    <a:cubicBezTo>
                      <a:pt x="1060046" y="61330"/>
                      <a:pt x="1052108" y="27992"/>
                      <a:pt x="1023533" y="12117"/>
                    </a:cubicBezTo>
                    <a:close/>
                  </a:path>
                </a:pathLst>
              </a:cu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1" name="40 Forma libre"/>
              <p:cNvSpPr/>
              <p:nvPr/>
            </p:nvSpPr>
            <p:spPr>
              <a:xfrm>
                <a:off x="1270207" y="2656493"/>
                <a:ext cx="196850" cy="450850"/>
              </a:xfrm>
              <a:custGeom>
                <a:avLst/>
                <a:gdLst>
                  <a:gd name="connsiteX0" fmla="*/ 177800 w 177800"/>
                  <a:gd name="connsiteY0" fmla="*/ 374650 h 374650"/>
                  <a:gd name="connsiteX1" fmla="*/ 63500 w 177800"/>
                  <a:gd name="connsiteY1" fmla="*/ 266700 h 374650"/>
                  <a:gd name="connsiteX2" fmla="*/ 0 w 177800"/>
                  <a:gd name="connsiteY2" fmla="*/ 304800 h 374650"/>
                  <a:gd name="connsiteX3" fmla="*/ 12700 w 177800"/>
                  <a:gd name="connsiteY3" fmla="*/ 95250 h 374650"/>
                  <a:gd name="connsiteX4" fmla="*/ 95250 w 177800"/>
                  <a:gd name="connsiteY4" fmla="*/ 0 h 374650"/>
                  <a:gd name="connsiteX5" fmla="*/ 177800 w 177800"/>
                  <a:gd name="connsiteY5" fmla="*/ 374650 h 374650"/>
                  <a:gd name="connsiteX0" fmla="*/ 196850 w 196850"/>
                  <a:gd name="connsiteY0" fmla="*/ 374650 h 374650"/>
                  <a:gd name="connsiteX1" fmla="*/ 82550 w 196850"/>
                  <a:gd name="connsiteY1" fmla="*/ 266700 h 374650"/>
                  <a:gd name="connsiteX2" fmla="*/ 0 w 196850"/>
                  <a:gd name="connsiteY2" fmla="*/ 336550 h 374650"/>
                  <a:gd name="connsiteX3" fmla="*/ 31750 w 196850"/>
                  <a:gd name="connsiteY3" fmla="*/ 95250 h 374650"/>
                  <a:gd name="connsiteX4" fmla="*/ 114300 w 196850"/>
                  <a:gd name="connsiteY4" fmla="*/ 0 h 374650"/>
                  <a:gd name="connsiteX5" fmla="*/ 196850 w 196850"/>
                  <a:gd name="connsiteY5" fmla="*/ 374650 h 374650"/>
                  <a:gd name="connsiteX0" fmla="*/ 196850 w 196850"/>
                  <a:gd name="connsiteY0" fmla="*/ 384175 h 384175"/>
                  <a:gd name="connsiteX1" fmla="*/ 82550 w 196850"/>
                  <a:gd name="connsiteY1" fmla="*/ 276225 h 384175"/>
                  <a:gd name="connsiteX2" fmla="*/ 0 w 196850"/>
                  <a:gd name="connsiteY2" fmla="*/ 346075 h 384175"/>
                  <a:gd name="connsiteX3" fmla="*/ 31750 w 196850"/>
                  <a:gd name="connsiteY3" fmla="*/ 104775 h 384175"/>
                  <a:gd name="connsiteX4" fmla="*/ 190500 w 196850"/>
                  <a:gd name="connsiteY4" fmla="*/ 0 h 384175"/>
                  <a:gd name="connsiteX5" fmla="*/ 196850 w 196850"/>
                  <a:gd name="connsiteY5" fmla="*/ 384175 h 384175"/>
                  <a:gd name="connsiteX0" fmla="*/ 196850 w 196850"/>
                  <a:gd name="connsiteY0" fmla="*/ 384175 h 384175"/>
                  <a:gd name="connsiteX1" fmla="*/ 82550 w 196850"/>
                  <a:gd name="connsiteY1" fmla="*/ 276225 h 384175"/>
                  <a:gd name="connsiteX2" fmla="*/ 0 w 196850"/>
                  <a:gd name="connsiteY2" fmla="*/ 346075 h 384175"/>
                  <a:gd name="connsiteX3" fmla="*/ 31750 w 196850"/>
                  <a:gd name="connsiteY3" fmla="*/ 9525 h 384175"/>
                  <a:gd name="connsiteX4" fmla="*/ 190500 w 196850"/>
                  <a:gd name="connsiteY4" fmla="*/ 0 h 384175"/>
                  <a:gd name="connsiteX5" fmla="*/ 196850 w 196850"/>
                  <a:gd name="connsiteY5" fmla="*/ 384175 h 384175"/>
                  <a:gd name="connsiteX0" fmla="*/ 196850 w 196850"/>
                  <a:gd name="connsiteY0" fmla="*/ 412750 h 412750"/>
                  <a:gd name="connsiteX1" fmla="*/ 82550 w 196850"/>
                  <a:gd name="connsiteY1" fmla="*/ 304800 h 412750"/>
                  <a:gd name="connsiteX2" fmla="*/ 0 w 196850"/>
                  <a:gd name="connsiteY2" fmla="*/ 374650 h 412750"/>
                  <a:gd name="connsiteX3" fmla="*/ 31750 w 196850"/>
                  <a:gd name="connsiteY3" fmla="*/ 38100 h 412750"/>
                  <a:gd name="connsiteX4" fmla="*/ 190500 w 196850"/>
                  <a:gd name="connsiteY4" fmla="*/ 0 h 412750"/>
                  <a:gd name="connsiteX5" fmla="*/ 196850 w 196850"/>
                  <a:gd name="connsiteY5" fmla="*/ 412750 h 412750"/>
                  <a:gd name="connsiteX0" fmla="*/ 196850 w 196850"/>
                  <a:gd name="connsiteY0" fmla="*/ 450850 h 450850"/>
                  <a:gd name="connsiteX1" fmla="*/ 82550 w 196850"/>
                  <a:gd name="connsiteY1" fmla="*/ 342900 h 450850"/>
                  <a:gd name="connsiteX2" fmla="*/ 0 w 196850"/>
                  <a:gd name="connsiteY2" fmla="*/ 412750 h 450850"/>
                  <a:gd name="connsiteX3" fmla="*/ 31750 w 196850"/>
                  <a:gd name="connsiteY3" fmla="*/ 76200 h 450850"/>
                  <a:gd name="connsiteX4" fmla="*/ 180975 w 196850"/>
                  <a:gd name="connsiteY4" fmla="*/ 0 h 450850"/>
                  <a:gd name="connsiteX5" fmla="*/ 196850 w 196850"/>
                  <a:gd name="connsiteY5" fmla="*/ 450850 h 450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6850" h="450850">
                    <a:moveTo>
                      <a:pt x="196850" y="450850"/>
                    </a:moveTo>
                    <a:lnTo>
                      <a:pt x="82550" y="342900"/>
                    </a:lnTo>
                    <a:lnTo>
                      <a:pt x="0" y="412750"/>
                    </a:lnTo>
                    <a:lnTo>
                      <a:pt x="31750" y="76200"/>
                    </a:lnTo>
                    <a:lnTo>
                      <a:pt x="180975" y="0"/>
                    </a:lnTo>
                    <a:cubicBezTo>
                      <a:pt x="183092" y="137583"/>
                      <a:pt x="194733" y="313267"/>
                      <a:pt x="196850" y="450850"/>
                    </a:cubicBezTo>
                    <a:close/>
                  </a:path>
                </a:pathLst>
              </a:custGeom>
              <a:solidFill>
                <a:srgbClr val="6993C5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2" name="41 Forma libre"/>
              <p:cNvSpPr/>
              <p:nvPr/>
            </p:nvSpPr>
            <p:spPr>
              <a:xfrm>
                <a:off x="404186" y="3627300"/>
                <a:ext cx="330200" cy="228600"/>
              </a:xfrm>
              <a:custGeom>
                <a:avLst/>
                <a:gdLst>
                  <a:gd name="connsiteX0" fmla="*/ 330200 w 330200"/>
                  <a:gd name="connsiteY0" fmla="*/ 38100 h 228600"/>
                  <a:gd name="connsiteX1" fmla="*/ 266700 w 330200"/>
                  <a:gd name="connsiteY1" fmla="*/ 228600 h 228600"/>
                  <a:gd name="connsiteX2" fmla="*/ 0 w 330200"/>
                  <a:gd name="connsiteY2" fmla="*/ 127000 h 228600"/>
                  <a:gd name="connsiteX3" fmla="*/ 101600 w 330200"/>
                  <a:gd name="connsiteY3" fmla="*/ 0 h 228600"/>
                  <a:gd name="connsiteX4" fmla="*/ 330200 w 330200"/>
                  <a:gd name="connsiteY4" fmla="*/ 381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0200" h="228600">
                    <a:moveTo>
                      <a:pt x="330200" y="38100"/>
                    </a:moveTo>
                    <a:lnTo>
                      <a:pt x="266700" y="228600"/>
                    </a:lnTo>
                    <a:lnTo>
                      <a:pt x="0" y="127000"/>
                    </a:lnTo>
                    <a:lnTo>
                      <a:pt x="101600" y="0"/>
                    </a:lnTo>
                    <a:lnTo>
                      <a:pt x="330200" y="381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3" name="42 Elipse"/>
              <p:cNvSpPr/>
              <p:nvPr/>
            </p:nvSpPr>
            <p:spPr>
              <a:xfrm>
                <a:off x="573797" y="3704264"/>
                <a:ext cx="74671" cy="74671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4" name="43 Forma libre"/>
              <p:cNvSpPr/>
              <p:nvPr/>
            </p:nvSpPr>
            <p:spPr>
              <a:xfrm>
                <a:off x="1076325" y="2828925"/>
                <a:ext cx="38483" cy="514350"/>
              </a:xfrm>
              <a:custGeom>
                <a:avLst/>
                <a:gdLst>
                  <a:gd name="connsiteX0" fmla="*/ 0 w 38483"/>
                  <a:gd name="connsiteY0" fmla="*/ 514350 h 514350"/>
                  <a:gd name="connsiteX1" fmla="*/ 38100 w 38483"/>
                  <a:gd name="connsiteY1" fmla="*/ 161925 h 514350"/>
                  <a:gd name="connsiteX2" fmla="*/ 19050 w 38483"/>
                  <a:gd name="connsiteY2" fmla="*/ 38100 h 514350"/>
                  <a:gd name="connsiteX3" fmla="*/ 9525 w 38483"/>
                  <a:gd name="connsiteY3" fmla="*/ 0 h 51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483" h="514350">
                    <a:moveTo>
                      <a:pt x="0" y="514350"/>
                    </a:moveTo>
                    <a:cubicBezTo>
                      <a:pt x="17462" y="377825"/>
                      <a:pt x="34925" y="241300"/>
                      <a:pt x="38100" y="161925"/>
                    </a:cubicBezTo>
                    <a:cubicBezTo>
                      <a:pt x="41275" y="82550"/>
                      <a:pt x="23812" y="65087"/>
                      <a:pt x="19050" y="38100"/>
                    </a:cubicBezTo>
                    <a:cubicBezTo>
                      <a:pt x="14288" y="11113"/>
                      <a:pt x="11906" y="5556"/>
                      <a:pt x="9525" y="0"/>
                    </a:cubicBezTo>
                  </a:path>
                </a:pathLst>
              </a:custGeom>
              <a:noFill/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5" name="44 Forma libre"/>
              <p:cNvSpPr/>
              <p:nvPr/>
            </p:nvSpPr>
            <p:spPr>
              <a:xfrm>
                <a:off x="971550" y="4000500"/>
                <a:ext cx="533400" cy="71614"/>
              </a:xfrm>
              <a:custGeom>
                <a:avLst/>
                <a:gdLst>
                  <a:gd name="connsiteX0" fmla="*/ 0 w 533400"/>
                  <a:gd name="connsiteY0" fmla="*/ 0 h 71614"/>
                  <a:gd name="connsiteX1" fmla="*/ 209550 w 533400"/>
                  <a:gd name="connsiteY1" fmla="*/ 66675 h 71614"/>
                  <a:gd name="connsiteX2" fmla="*/ 381000 w 533400"/>
                  <a:gd name="connsiteY2" fmla="*/ 66675 h 71614"/>
                  <a:gd name="connsiteX3" fmla="*/ 523875 w 533400"/>
                  <a:gd name="connsiteY3" fmla="*/ 66675 h 71614"/>
                  <a:gd name="connsiteX4" fmla="*/ 533400 w 533400"/>
                  <a:gd name="connsiteY4" fmla="*/ 66675 h 71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00" h="71614">
                    <a:moveTo>
                      <a:pt x="0" y="0"/>
                    </a:moveTo>
                    <a:cubicBezTo>
                      <a:pt x="73025" y="27781"/>
                      <a:pt x="146050" y="55563"/>
                      <a:pt x="209550" y="66675"/>
                    </a:cubicBezTo>
                    <a:cubicBezTo>
                      <a:pt x="273050" y="77788"/>
                      <a:pt x="381000" y="66675"/>
                      <a:pt x="381000" y="66675"/>
                    </a:cubicBezTo>
                    <a:lnTo>
                      <a:pt x="523875" y="66675"/>
                    </a:lnTo>
                    <a:lnTo>
                      <a:pt x="533400" y="66675"/>
                    </a:lnTo>
                  </a:path>
                </a:pathLst>
              </a:cu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6" name="45 Forma libre"/>
              <p:cNvSpPr/>
              <p:nvPr/>
            </p:nvSpPr>
            <p:spPr>
              <a:xfrm>
                <a:off x="1152732" y="3285819"/>
                <a:ext cx="247650" cy="292077"/>
              </a:xfrm>
              <a:custGeom>
                <a:avLst/>
                <a:gdLst>
                  <a:gd name="connsiteX0" fmla="*/ 247650 w 247650"/>
                  <a:gd name="connsiteY0" fmla="*/ 0 h 123825"/>
                  <a:gd name="connsiteX1" fmla="*/ 0 w 247650"/>
                  <a:gd name="connsiteY1" fmla="*/ 0 h 123825"/>
                  <a:gd name="connsiteX2" fmla="*/ 9525 w 247650"/>
                  <a:gd name="connsiteY2" fmla="*/ 85725 h 123825"/>
                  <a:gd name="connsiteX3" fmla="*/ 123825 w 247650"/>
                  <a:gd name="connsiteY3" fmla="*/ 123825 h 123825"/>
                  <a:gd name="connsiteX4" fmla="*/ 247650 w 247650"/>
                  <a:gd name="connsiteY4" fmla="*/ 66675 h 123825"/>
                  <a:gd name="connsiteX5" fmla="*/ 247650 w 247650"/>
                  <a:gd name="connsiteY5" fmla="*/ 0 h 123825"/>
                  <a:gd name="connsiteX0" fmla="*/ 247650 w 247650"/>
                  <a:gd name="connsiteY0" fmla="*/ 0 h 123825"/>
                  <a:gd name="connsiteX1" fmla="*/ 0 w 247650"/>
                  <a:gd name="connsiteY1" fmla="*/ 0 h 123825"/>
                  <a:gd name="connsiteX2" fmla="*/ 9525 w 247650"/>
                  <a:gd name="connsiteY2" fmla="*/ 85725 h 123825"/>
                  <a:gd name="connsiteX3" fmla="*/ 123825 w 247650"/>
                  <a:gd name="connsiteY3" fmla="*/ 123825 h 123825"/>
                  <a:gd name="connsiteX4" fmla="*/ 247650 w 247650"/>
                  <a:gd name="connsiteY4" fmla="*/ 89288 h 123825"/>
                  <a:gd name="connsiteX5" fmla="*/ 247650 w 247650"/>
                  <a:gd name="connsiteY5" fmla="*/ 0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7650" h="123825">
                    <a:moveTo>
                      <a:pt x="247650" y="0"/>
                    </a:moveTo>
                    <a:lnTo>
                      <a:pt x="0" y="0"/>
                    </a:lnTo>
                    <a:lnTo>
                      <a:pt x="9525" y="85725"/>
                    </a:lnTo>
                    <a:lnTo>
                      <a:pt x="123825" y="123825"/>
                    </a:lnTo>
                    <a:lnTo>
                      <a:pt x="247650" y="89288"/>
                    </a:lnTo>
                    <a:lnTo>
                      <a:pt x="247650" y="0"/>
                    </a:lnTo>
                    <a:close/>
                  </a:path>
                </a:pathLst>
              </a:cu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7" name="46 Forma libre"/>
              <p:cNvSpPr/>
              <p:nvPr/>
            </p:nvSpPr>
            <p:spPr>
              <a:xfrm>
                <a:off x="1152525" y="3276600"/>
                <a:ext cx="247650" cy="123825"/>
              </a:xfrm>
              <a:custGeom>
                <a:avLst/>
                <a:gdLst>
                  <a:gd name="connsiteX0" fmla="*/ 247650 w 247650"/>
                  <a:gd name="connsiteY0" fmla="*/ 0 h 123825"/>
                  <a:gd name="connsiteX1" fmla="*/ 0 w 247650"/>
                  <a:gd name="connsiteY1" fmla="*/ 0 h 123825"/>
                  <a:gd name="connsiteX2" fmla="*/ 9525 w 247650"/>
                  <a:gd name="connsiteY2" fmla="*/ 85725 h 123825"/>
                  <a:gd name="connsiteX3" fmla="*/ 123825 w 247650"/>
                  <a:gd name="connsiteY3" fmla="*/ 123825 h 123825"/>
                  <a:gd name="connsiteX4" fmla="*/ 247650 w 247650"/>
                  <a:gd name="connsiteY4" fmla="*/ 66675 h 123825"/>
                  <a:gd name="connsiteX5" fmla="*/ 247650 w 247650"/>
                  <a:gd name="connsiteY5" fmla="*/ 0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7650" h="123825">
                    <a:moveTo>
                      <a:pt x="247650" y="0"/>
                    </a:moveTo>
                    <a:lnTo>
                      <a:pt x="0" y="0"/>
                    </a:lnTo>
                    <a:lnTo>
                      <a:pt x="9525" y="85725"/>
                    </a:lnTo>
                    <a:lnTo>
                      <a:pt x="123825" y="123825"/>
                    </a:lnTo>
                    <a:lnTo>
                      <a:pt x="247650" y="66675"/>
                    </a:lnTo>
                    <a:lnTo>
                      <a:pt x="247650" y="0"/>
                    </a:lnTo>
                    <a:close/>
                  </a:path>
                </a:pathLst>
              </a:cu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8" name="47 Forma libre"/>
              <p:cNvSpPr/>
              <p:nvPr/>
            </p:nvSpPr>
            <p:spPr>
              <a:xfrm>
                <a:off x="1120140" y="3771900"/>
                <a:ext cx="266700" cy="167640"/>
              </a:xfrm>
              <a:custGeom>
                <a:avLst/>
                <a:gdLst>
                  <a:gd name="connsiteX0" fmla="*/ 266700 w 266700"/>
                  <a:gd name="connsiteY0" fmla="*/ 0 h 167640"/>
                  <a:gd name="connsiteX1" fmla="*/ 152400 w 266700"/>
                  <a:gd name="connsiteY1" fmla="*/ 114300 h 167640"/>
                  <a:gd name="connsiteX2" fmla="*/ 0 w 266700"/>
                  <a:gd name="connsiteY2" fmla="*/ 167640 h 167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6700" h="167640">
                    <a:moveTo>
                      <a:pt x="266700" y="0"/>
                    </a:moveTo>
                    <a:cubicBezTo>
                      <a:pt x="231775" y="43180"/>
                      <a:pt x="196850" y="86360"/>
                      <a:pt x="152400" y="114300"/>
                    </a:cubicBezTo>
                    <a:cubicBezTo>
                      <a:pt x="107950" y="142240"/>
                      <a:pt x="53975" y="154940"/>
                      <a:pt x="0" y="167640"/>
                    </a:cubicBezTo>
                  </a:path>
                </a:pathLst>
              </a:cu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9" name="48 Forma libre"/>
              <p:cNvSpPr/>
              <p:nvPr/>
            </p:nvSpPr>
            <p:spPr>
              <a:xfrm>
                <a:off x="959948" y="2699515"/>
                <a:ext cx="297353" cy="197997"/>
              </a:xfrm>
              <a:custGeom>
                <a:avLst/>
                <a:gdLst>
                  <a:gd name="connsiteX0" fmla="*/ 0 w 228600"/>
                  <a:gd name="connsiteY0" fmla="*/ 45720 h 137160"/>
                  <a:gd name="connsiteX1" fmla="*/ 68580 w 228600"/>
                  <a:gd name="connsiteY1" fmla="*/ 137160 h 137160"/>
                  <a:gd name="connsiteX2" fmla="*/ 205740 w 228600"/>
                  <a:gd name="connsiteY2" fmla="*/ 83820 h 137160"/>
                  <a:gd name="connsiteX3" fmla="*/ 228600 w 228600"/>
                  <a:gd name="connsiteY3" fmla="*/ 22860 h 137160"/>
                  <a:gd name="connsiteX4" fmla="*/ 190500 w 228600"/>
                  <a:gd name="connsiteY4" fmla="*/ 0 h 137160"/>
                  <a:gd name="connsiteX5" fmla="*/ 0 w 228600"/>
                  <a:gd name="connsiteY5" fmla="*/ 45720 h 137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8600" h="137160">
                    <a:moveTo>
                      <a:pt x="0" y="45720"/>
                    </a:moveTo>
                    <a:lnTo>
                      <a:pt x="68580" y="137160"/>
                    </a:lnTo>
                    <a:lnTo>
                      <a:pt x="205740" y="83820"/>
                    </a:lnTo>
                    <a:lnTo>
                      <a:pt x="228600" y="22860"/>
                    </a:lnTo>
                    <a:lnTo>
                      <a:pt x="190500" y="0"/>
                    </a:lnTo>
                    <a:lnTo>
                      <a:pt x="0" y="45720"/>
                    </a:lnTo>
                    <a:close/>
                  </a:path>
                </a:pathLst>
              </a:cu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29" name="28 Grupo"/>
            <p:cNvGrpSpPr/>
            <p:nvPr/>
          </p:nvGrpSpPr>
          <p:grpSpPr>
            <a:xfrm flipH="1">
              <a:off x="1722360" y="2656493"/>
              <a:ext cx="1101260" cy="1574047"/>
              <a:chOff x="444701" y="2656493"/>
              <a:chExt cx="1069981" cy="1574047"/>
            </a:xfrm>
          </p:grpSpPr>
          <p:sp>
            <p:nvSpPr>
              <p:cNvPr id="30" name="29 Forma libre"/>
              <p:cNvSpPr/>
              <p:nvPr/>
            </p:nvSpPr>
            <p:spPr>
              <a:xfrm>
                <a:off x="455782" y="2750133"/>
                <a:ext cx="1058900" cy="1480407"/>
              </a:xfrm>
              <a:custGeom>
                <a:avLst/>
                <a:gdLst>
                  <a:gd name="connsiteX0" fmla="*/ 1023533 w 1061840"/>
                  <a:gd name="connsiteY0" fmla="*/ 12117 h 1467060"/>
                  <a:gd name="connsiteX1" fmla="*/ 890183 w 1061840"/>
                  <a:gd name="connsiteY1" fmla="*/ 2592 h 1467060"/>
                  <a:gd name="connsiteX2" fmla="*/ 718733 w 1061840"/>
                  <a:gd name="connsiteY2" fmla="*/ 31167 h 1467060"/>
                  <a:gd name="connsiteX3" fmla="*/ 613958 w 1061840"/>
                  <a:gd name="connsiteY3" fmla="*/ 107367 h 1467060"/>
                  <a:gd name="connsiteX4" fmla="*/ 480608 w 1061840"/>
                  <a:gd name="connsiteY4" fmla="*/ 259767 h 1467060"/>
                  <a:gd name="connsiteX5" fmla="*/ 375833 w 1061840"/>
                  <a:gd name="connsiteY5" fmla="*/ 478842 h 1467060"/>
                  <a:gd name="connsiteX6" fmla="*/ 213908 w 1061840"/>
                  <a:gd name="connsiteY6" fmla="*/ 764592 h 1467060"/>
                  <a:gd name="connsiteX7" fmla="*/ 118658 w 1061840"/>
                  <a:gd name="connsiteY7" fmla="*/ 907467 h 1467060"/>
                  <a:gd name="connsiteX8" fmla="*/ 32933 w 1061840"/>
                  <a:gd name="connsiteY8" fmla="*/ 1031292 h 1467060"/>
                  <a:gd name="connsiteX9" fmla="*/ 4358 w 1061840"/>
                  <a:gd name="connsiteY9" fmla="*/ 1069392 h 1467060"/>
                  <a:gd name="connsiteX10" fmla="*/ 118658 w 1061840"/>
                  <a:gd name="connsiteY10" fmla="*/ 1164642 h 1467060"/>
                  <a:gd name="connsiteX11" fmla="*/ 328208 w 1061840"/>
                  <a:gd name="connsiteY11" fmla="*/ 1240842 h 1467060"/>
                  <a:gd name="connsiteX12" fmla="*/ 347258 w 1061840"/>
                  <a:gd name="connsiteY12" fmla="*/ 1221792 h 1467060"/>
                  <a:gd name="connsiteX13" fmla="*/ 442508 w 1061840"/>
                  <a:gd name="connsiteY13" fmla="*/ 1031292 h 1467060"/>
                  <a:gd name="connsiteX14" fmla="*/ 623483 w 1061840"/>
                  <a:gd name="connsiteY14" fmla="*/ 716967 h 1467060"/>
                  <a:gd name="connsiteX15" fmla="*/ 671108 w 1061840"/>
                  <a:gd name="connsiteY15" fmla="*/ 593142 h 1467060"/>
                  <a:gd name="connsiteX16" fmla="*/ 594908 w 1061840"/>
                  <a:gd name="connsiteY16" fmla="*/ 1040817 h 1467060"/>
                  <a:gd name="connsiteX17" fmla="*/ 556808 w 1061840"/>
                  <a:gd name="connsiteY17" fmla="*/ 1250367 h 1467060"/>
                  <a:gd name="connsiteX18" fmla="*/ 547283 w 1061840"/>
                  <a:gd name="connsiteY18" fmla="*/ 1374192 h 1467060"/>
                  <a:gd name="connsiteX19" fmla="*/ 613958 w 1061840"/>
                  <a:gd name="connsiteY19" fmla="*/ 1412292 h 1467060"/>
                  <a:gd name="connsiteX20" fmla="*/ 852083 w 1061840"/>
                  <a:gd name="connsiteY20" fmla="*/ 1459917 h 1467060"/>
                  <a:gd name="connsiteX21" fmla="*/ 985433 w 1061840"/>
                  <a:gd name="connsiteY21" fmla="*/ 1450392 h 1467060"/>
                  <a:gd name="connsiteX22" fmla="*/ 994958 w 1061840"/>
                  <a:gd name="connsiteY22" fmla="*/ 1307517 h 1467060"/>
                  <a:gd name="connsiteX23" fmla="*/ 1014008 w 1061840"/>
                  <a:gd name="connsiteY23" fmla="*/ 945567 h 1467060"/>
                  <a:gd name="connsiteX24" fmla="*/ 1042583 w 1061840"/>
                  <a:gd name="connsiteY24" fmla="*/ 659817 h 1467060"/>
                  <a:gd name="connsiteX25" fmla="*/ 1042583 w 1061840"/>
                  <a:gd name="connsiteY25" fmla="*/ 421692 h 1467060"/>
                  <a:gd name="connsiteX26" fmla="*/ 1052108 w 1061840"/>
                  <a:gd name="connsiteY26" fmla="*/ 240717 h 1467060"/>
                  <a:gd name="connsiteX27" fmla="*/ 1061633 w 1061840"/>
                  <a:gd name="connsiteY27" fmla="*/ 97842 h 1467060"/>
                  <a:gd name="connsiteX28" fmla="*/ 1023533 w 1061840"/>
                  <a:gd name="connsiteY28" fmla="*/ 12117 h 1467060"/>
                  <a:gd name="connsiteX0" fmla="*/ 1023533 w 1084384"/>
                  <a:gd name="connsiteY0" fmla="*/ 12117 h 1480407"/>
                  <a:gd name="connsiteX1" fmla="*/ 890183 w 1084384"/>
                  <a:gd name="connsiteY1" fmla="*/ 2592 h 1480407"/>
                  <a:gd name="connsiteX2" fmla="*/ 718733 w 1084384"/>
                  <a:gd name="connsiteY2" fmla="*/ 31167 h 1480407"/>
                  <a:gd name="connsiteX3" fmla="*/ 613958 w 1084384"/>
                  <a:gd name="connsiteY3" fmla="*/ 107367 h 1480407"/>
                  <a:gd name="connsiteX4" fmla="*/ 480608 w 1084384"/>
                  <a:gd name="connsiteY4" fmla="*/ 259767 h 1480407"/>
                  <a:gd name="connsiteX5" fmla="*/ 375833 w 1084384"/>
                  <a:gd name="connsiteY5" fmla="*/ 478842 h 1480407"/>
                  <a:gd name="connsiteX6" fmla="*/ 213908 w 1084384"/>
                  <a:gd name="connsiteY6" fmla="*/ 764592 h 1480407"/>
                  <a:gd name="connsiteX7" fmla="*/ 118658 w 1084384"/>
                  <a:gd name="connsiteY7" fmla="*/ 907467 h 1480407"/>
                  <a:gd name="connsiteX8" fmla="*/ 32933 w 1084384"/>
                  <a:gd name="connsiteY8" fmla="*/ 1031292 h 1480407"/>
                  <a:gd name="connsiteX9" fmla="*/ 4358 w 1084384"/>
                  <a:gd name="connsiteY9" fmla="*/ 1069392 h 1480407"/>
                  <a:gd name="connsiteX10" fmla="*/ 118658 w 1084384"/>
                  <a:gd name="connsiteY10" fmla="*/ 1164642 h 1480407"/>
                  <a:gd name="connsiteX11" fmla="*/ 328208 w 1084384"/>
                  <a:gd name="connsiteY11" fmla="*/ 1240842 h 1480407"/>
                  <a:gd name="connsiteX12" fmla="*/ 347258 w 1084384"/>
                  <a:gd name="connsiteY12" fmla="*/ 1221792 h 1480407"/>
                  <a:gd name="connsiteX13" fmla="*/ 442508 w 1084384"/>
                  <a:gd name="connsiteY13" fmla="*/ 1031292 h 1480407"/>
                  <a:gd name="connsiteX14" fmla="*/ 623483 w 1084384"/>
                  <a:gd name="connsiteY14" fmla="*/ 716967 h 1480407"/>
                  <a:gd name="connsiteX15" fmla="*/ 671108 w 1084384"/>
                  <a:gd name="connsiteY15" fmla="*/ 593142 h 1480407"/>
                  <a:gd name="connsiteX16" fmla="*/ 594908 w 1084384"/>
                  <a:gd name="connsiteY16" fmla="*/ 1040817 h 1480407"/>
                  <a:gd name="connsiteX17" fmla="*/ 556808 w 1084384"/>
                  <a:gd name="connsiteY17" fmla="*/ 1250367 h 1480407"/>
                  <a:gd name="connsiteX18" fmla="*/ 547283 w 1084384"/>
                  <a:gd name="connsiteY18" fmla="*/ 1374192 h 1480407"/>
                  <a:gd name="connsiteX19" fmla="*/ 613958 w 1084384"/>
                  <a:gd name="connsiteY19" fmla="*/ 1412292 h 1480407"/>
                  <a:gd name="connsiteX20" fmla="*/ 852083 w 1084384"/>
                  <a:gd name="connsiteY20" fmla="*/ 1459917 h 1480407"/>
                  <a:gd name="connsiteX21" fmla="*/ 1080683 w 1084384"/>
                  <a:gd name="connsiteY21" fmla="*/ 1469442 h 1480407"/>
                  <a:gd name="connsiteX22" fmla="*/ 994958 w 1084384"/>
                  <a:gd name="connsiteY22" fmla="*/ 1307517 h 1480407"/>
                  <a:gd name="connsiteX23" fmla="*/ 1014008 w 1084384"/>
                  <a:gd name="connsiteY23" fmla="*/ 945567 h 1480407"/>
                  <a:gd name="connsiteX24" fmla="*/ 1042583 w 1084384"/>
                  <a:gd name="connsiteY24" fmla="*/ 659817 h 1480407"/>
                  <a:gd name="connsiteX25" fmla="*/ 1042583 w 1084384"/>
                  <a:gd name="connsiteY25" fmla="*/ 421692 h 1480407"/>
                  <a:gd name="connsiteX26" fmla="*/ 1052108 w 1084384"/>
                  <a:gd name="connsiteY26" fmla="*/ 240717 h 1480407"/>
                  <a:gd name="connsiteX27" fmla="*/ 1061633 w 1084384"/>
                  <a:gd name="connsiteY27" fmla="*/ 97842 h 1480407"/>
                  <a:gd name="connsiteX28" fmla="*/ 1023533 w 1084384"/>
                  <a:gd name="connsiteY28" fmla="*/ 12117 h 1480407"/>
                  <a:gd name="connsiteX0" fmla="*/ 1023533 w 1104656"/>
                  <a:gd name="connsiteY0" fmla="*/ 12117 h 1480407"/>
                  <a:gd name="connsiteX1" fmla="*/ 890183 w 1104656"/>
                  <a:gd name="connsiteY1" fmla="*/ 2592 h 1480407"/>
                  <a:gd name="connsiteX2" fmla="*/ 718733 w 1104656"/>
                  <a:gd name="connsiteY2" fmla="*/ 31167 h 1480407"/>
                  <a:gd name="connsiteX3" fmla="*/ 613958 w 1104656"/>
                  <a:gd name="connsiteY3" fmla="*/ 107367 h 1480407"/>
                  <a:gd name="connsiteX4" fmla="*/ 480608 w 1104656"/>
                  <a:gd name="connsiteY4" fmla="*/ 259767 h 1480407"/>
                  <a:gd name="connsiteX5" fmla="*/ 375833 w 1104656"/>
                  <a:gd name="connsiteY5" fmla="*/ 478842 h 1480407"/>
                  <a:gd name="connsiteX6" fmla="*/ 213908 w 1104656"/>
                  <a:gd name="connsiteY6" fmla="*/ 764592 h 1480407"/>
                  <a:gd name="connsiteX7" fmla="*/ 118658 w 1104656"/>
                  <a:gd name="connsiteY7" fmla="*/ 907467 h 1480407"/>
                  <a:gd name="connsiteX8" fmla="*/ 32933 w 1104656"/>
                  <a:gd name="connsiteY8" fmla="*/ 1031292 h 1480407"/>
                  <a:gd name="connsiteX9" fmla="*/ 4358 w 1104656"/>
                  <a:gd name="connsiteY9" fmla="*/ 1069392 h 1480407"/>
                  <a:gd name="connsiteX10" fmla="*/ 118658 w 1104656"/>
                  <a:gd name="connsiteY10" fmla="*/ 1164642 h 1480407"/>
                  <a:gd name="connsiteX11" fmla="*/ 328208 w 1104656"/>
                  <a:gd name="connsiteY11" fmla="*/ 1240842 h 1480407"/>
                  <a:gd name="connsiteX12" fmla="*/ 347258 w 1104656"/>
                  <a:gd name="connsiteY12" fmla="*/ 1221792 h 1480407"/>
                  <a:gd name="connsiteX13" fmla="*/ 442508 w 1104656"/>
                  <a:gd name="connsiteY13" fmla="*/ 1031292 h 1480407"/>
                  <a:gd name="connsiteX14" fmla="*/ 623483 w 1104656"/>
                  <a:gd name="connsiteY14" fmla="*/ 716967 h 1480407"/>
                  <a:gd name="connsiteX15" fmla="*/ 671108 w 1104656"/>
                  <a:gd name="connsiteY15" fmla="*/ 593142 h 1480407"/>
                  <a:gd name="connsiteX16" fmla="*/ 594908 w 1104656"/>
                  <a:gd name="connsiteY16" fmla="*/ 1040817 h 1480407"/>
                  <a:gd name="connsiteX17" fmla="*/ 556808 w 1104656"/>
                  <a:gd name="connsiteY17" fmla="*/ 1250367 h 1480407"/>
                  <a:gd name="connsiteX18" fmla="*/ 547283 w 1104656"/>
                  <a:gd name="connsiteY18" fmla="*/ 1374192 h 1480407"/>
                  <a:gd name="connsiteX19" fmla="*/ 613958 w 1104656"/>
                  <a:gd name="connsiteY19" fmla="*/ 1412292 h 1480407"/>
                  <a:gd name="connsiteX20" fmla="*/ 852083 w 1104656"/>
                  <a:gd name="connsiteY20" fmla="*/ 1459917 h 1480407"/>
                  <a:gd name="connsiteX21" fmla="*/ 1080683 w 1104656"/>
                  <a:gd name="connsiteY21" fmla="*/ 1469442 h 1480407"/>
                  <a:gd name="connsiteX22" fmla="*/ 1090208 w 1104656"/>
                  <a:gd name="connsiteY22" fmla="*/ 1307517 h 1480407"/>
                  <a:gd name="connsiteX23" fmla="*/ 1014008 w 1104656"/>
                  <a:gd name="connsiteY23" fmla="*/ 945567 h 1480407"/>
                  <a:gd name="connsiteX24" fmla="*/ 1042583 w 1104656"/>
                  <a:gd name="connsiteY24" fmla="*/ 659817 h 1480407"/>
                  <a:gd name="connsiteX25" fmla="*/ 1042583 w 1104656"/>
                  <a:gd name="connsiteY25" fmla="*/ 421692 h 1480407"/>
                  <a:gd name="connsiteX26" fmla="*/ 1052108 w 1104656"/>
                  <a:gd name="connsiteY26" fmla="*/ 240717 h 1480407"/>
                  <a:gd name="connsiteX27" fmla="*/ 1061633 w 1104656"/>
                  <a:gd name="connsiteY27" fmla="*/ 97842 h 1480407"/>
                  <a:gd name="connsiteX28" fmla="*/ 1023533 w 1104656"/>
                  <a:gd name="connsiteY28" fmla="*/ 12117 h 1480407"/>
                  <a:gd name="connsiteX0" fmla="*/ 1023533 w 1110954"/>
                  <a:gd name="connsiteY0" fmla="*/ 12117 h 1480407"/>
                  <a:gd name="connsiteX1" fmla="*/ 890183 w 1110954"/>
                  <a:gd name="connsiteY1" fmla="*/ 2592 h 1480407"/>
                  <a:gd name="connsiteX2" fmla="*/ 718733 w 1110954"/>
                  <a:gd name="connsiteY2" fmla="*/ 31167 h 1480407"/>
                  <a:gd name="connsiteX3" fmla="*/ 613958 w 1110954"/>
                  <a:gd name="connsiteY3" fmla="*/ 107367 h 1480407"/>
                  <a:gd name="connsiteX4" fmla="*/ 480608 w 1110954"/>
                  <a:gd name="connsiteY4" fmla="*/ 259767 h 1480407"/>
                  <a:gd name="connsiteX5" fmla="*/ 375833 w 1110954"/>
                  <a:gd name="connsiteY5" fmla="*/ 478842 h 1480407"/>
                  <a:gd name="connsiteX6" fmla="*/ 213908 w 1110954"/>
                  <a:gd name="connsiteY6" fmla="*/ 764592 h 1480407"/>
                  <a:gd name="connsiteX7" fmla="*/ 118658 w 1110954"/>
                  <a:gd name="connsiteY7" fmla="*/ 907467 h 1480407"/>
                  <a:gd name="connsiteX8" fmla="*/ 32933 w 1110954"/>
                  <a:gd name="connsiteY8" fmla="*/ 1031292 h 1480407"/>
                  <a:gd name="connsiteX9" fmla="*/ 4358 w 1110954"/>
                  <a:gd name="connsiteY9" fmla="*/ 1069392 h 1480407"/>
                  <a:gd name="connsiteX10" fmla="*/ 118658 w 1110954"/>
                  <a:gd name="connsiteY10" fmla="*/ 1164642 h 1480407"/>
                  <a:gd name="connsiteX11" fmla="*/ 328208 w 1110954"/>
                  <a:gd name="connsiteY11" fmla="*/ 1240842 h 1480407"/>
                  <a:gd name="connsiteX12" fmla="*/ 347258 w 1110954"/>
                  <a:gd name="connsiteY12" fmla="*/ 1221792 h 1480407"/>
                  <a:gd name="connsiteX13" fmla="*/ 442508 w 1110954"/>
                  <a:gd name="connsiteY13" fmla="*/ 1031292 h 1480407"/>
                  <a:gd name="connsiteX14" fmla="*/ 623483 w 1110954"/>
                  <a:gd name="connsiteY14" fmla="*/ 716967 h 1480407"/>
                  <a:gd name="connsiteX15" fmla="*/ 671108 w 1110954"/>
                  <a:gd name="connsiteY15" fmla="*/ 593142 h 1480407"/>
                  <a:gd name="connsiteX16" fmla="*/ 594908 w 1110954"/>
                  <a:gd name="connsiteY16" fmla="*/ 1040817 h 1480407"/>
                  <a:gd name="connsiteX17" fmla="*/ 556808 w 1110954"/>
                  <a:gd name="connsiteY17" fmla="*/ 1250367 h 1480407"/>
                  <a:gd name="connsiteX18" fmla="*/ 547283 w 1110954"/>
                  <a:gd name="connsiteY18" fmla="*/ 1374192 h 1480407"/>
                  <a:gd name="connsiteX19" fmla="*/ 613958 w 1110954"/>
                  <a:gd name="connsiteY19" fmla="*/ 1412292 h 1480407"/>
                  <a:gd name="connsiteX20" fmla="*/ 852083 w 1110954"/>
                  <a:gd name="connsiteY20" fmla="*/ 1459917 h 1480407"/>
                  <a:gd name="connsiteX21" fmla="*/ 1080683 w 1110954"/>
                  <a:gd name="connsiteY21" fmla="*/ 1469442 h 1480407"/>
                  <a:gd name="connsiteX22" fmla="*/ 1090208 w 1110954"/>
                  <a:gd name="connsiteY22" fmla="*/ 1307517 h 1480407"/>
                  <a:gd name="connsiteX23" fmla="*/ 1109258 w 1110954"/>
                  <a:gd name="connsiteY23" fmla="*/ 936042 h 1480407"/>
                  <a:gd name="connsiteX24" fmla="*/ 1042583 w 1110954"/>
                  <a:gd name="connsiteY24" fmla="*/ 659817 h 1480407"/>
                  <a:gd name="connsiteX25" fmla="*/ 1042583 w 1110954"/>
                  <a:gd name="connsiteY25" fmla="*/ 421692 h 1480407"/>
                  <a:gd name="connsiteX26" fmla="*/ 1052108 w 1110954"/>
                  <a:gd name="connsiteY26" fmla="*/ 240717 h 1480407"/>
                  <a:gd name="connsiteX27" fmla="*/ 1061633 w 1110954"/>
                  <a:gd name="connsiteY27" fmla="*/ 97842 h 1480407"/>
                  <a:gd name="connsiteX28" fmla="*/ 1023533 w 1110954"/>
                  <a:gd name="connsiteY28" fmla="*/ 12117 h 1480407"/>
                  <a:gd name="connsiteX0" fmla="*/ 1023533 w 1110009"/>
                  <a:gd name="connsiteY0" fmla="*/ 12117 h 1480407"/>
                  <a:gd name="connsiteX1" fmla="*/ 890183 w 1110009"/>
                  <a:gd name="connsiteY1" fmla="*/ 2592 h 1480407"/>
                  <a:gd name="connsiteX2" fmla="*/ 718733 w 1110009"/>
                  <a:gd name="connsiteY2" fmla="*/ 31167 h 1480407"/>
                  <a:gd name="connsiteX3" fmla="*/ 613958 w 1110009"/>
                  <a:gd name="connsiteY3" fmla="*/ 107367 h 1480407"/>
                  <a:gd name="connsiteX4" fmla="*/ 480608 w 1110009"/>
                  <a:gd name="connsiteY4" fmla="*/ 259767 h 1480407"/>
                  <a:gd name="connsiteX5" fmla="*/ 375833 w 1110009"/>
                  <a:gd name="connsiteY5" fmla="*/ 478842 h 1480407"/>
                  <a:gd name="connsiteX6" fmla="*/ 213908 w 1110009"/>
                  <a:gd name="connsiteY6" fmla="*/ 764592 h 1480407"/>
                  <a:gd name="connsiteX7" fmla="*/ 118658 w 1110009"/>
                  <a:gd name="connsiteY7" fmla="*/ 907467 h 1480407"/>
                  <a:gd name="connsiteX8" fmla="*/ 32933 w 1110009"/>
                  <a:gd name="connsiteY8" fmla="*/ 1031292 h 1480407"/>
                  <a:gd name="connsiteX9" fmla="*/ 4358 w 1110009"/>
                  <a:gd name="connsiteY9" fmla="*/ 1069392 h 1480407"/>
                  <a:gd name="connsiteX10" fmla="*/ 118658 w 1110009"/>
                  <a:gd name="connsiteY10" fmla="*/ 1164642 h 1480407"/>
                  <a:gd name="connsiteX11" fmla="*/ 328208 w 1110009"/>
                  <a:gd name="connsiteY11" fmla="*/ 1240842 h 1480407"/>
                  <a:gd name="connsiteX12" fmla="*/ 347258 w 1110009"/>
                  <a:gd name="connsiteY12" fmla="*/ 1221792 h 1480407"/>
                  <a:gd name="connsiteX13" fmla="*/ 442508 w 1110009"/>
                  <a:gd name="connsiteY13" fmla="*/ 1031292 h 1480407"/>
                  <a:gd name="connsiteX14" fmla="*/ 623483 w 1110009"/>
                  <a:gd name="connsiteY14" fmla="*/ 716967 h 1480407"/>
                  <a:gd name="connsiteX15" fmla="*/ 671108 w 1110009"/>
                  <a:gd name="connsiteY15" fmla="*/ 593142 h 1480407"/>
                  <a:gd name="connsiteX16" fmla="*/ 594908 w 1110009"/>
                  <a:gd name="connsiteY16" fmla="*/ 1040817 h 1480407"/>
                  <a:gd name="connsiteX17" fmla="*/ 556808 w 1110009"/>
                  <a:gd name="connsiteY17" fmla="*/ 1250367 h 1480407"/>
                  <a:gd name="connsiteX18" fmla="*/ 547283 w 1110009"/>
                  <a:gd name="connsiteY18" fmla="*/ 1374192 h 1480407"/>
                  <a:gd name="connsiteX19" fmla="*/ 613958 w 1110009"/>
                  <a:gd name="connsiteY19" fmla="*/ 1412292 h 1480407"/>
                  <a:gd name="connsiteX20" fmla="*/ 852083 w 1110009"/>
                  <a:gd name="connsiteY20" fmla="*/ 1459917 h 1480407"/>
                  <a:gd name="connsiteX21" fmla="*/ 1080683 w 1110009"/>
                  <a:gd name="connsiteY21" fmla="*/ 1469442 h 1480407"/>
                  <a:gd name="connsiteX22" fmla="*/ 1090208 w 1110009"/>
                  <a:gd name="connsiteY22" fmla="*/ 1307517 h 1480407"/>
                  <a:gd name="connsiteX23" fmla="*/ 1109258 w 1110009"/>
                  <a:gd name="connsiteY23" fmla="*/ 936042 h 1480407"/>
                  <a:gd name="connsiteX24" fmla="*/ 1099733 w 1110009"/>
                  <a:gd name="connsiteY24" fmla="*/ 650292 h 1480407"/>
                  <a:gd name="connsiteX25" fmla="*/ 1042583 w 1110009"/>
                  <a:gd name="connsiteY25" fmla="*/ 421692 h 1480407"/>
                  <a:gd name="connsiteX26" fmla="*/ 1052108 w 1110009"/>
                  <a:gd name="connsiteY26" fmla="*/ 240717 h 1480407"/>
                  <a:gd name="connsiteX27" fmla="*/ 1061633 w 1110009"/>
                  <a:gd name="connsiteY27" fmla="*/ 97842 h 1480407"/>
                  <a:gd name="connsiteX28" fmla="*/ 1023533 w 1110009"/>
                  <a:gd name="connsiteY28" fmla="*/ 12117 h 1480407"/>
                  <a:gd name="connsiteX0" fmla="*/ 1023533 w 1109465"/>
                  <a:gd name="connsiteY0" fmla="*/ 12117 h 1480407"/>
                  <a:gd name="connsiteX1" fmla="*/ 890183 w 1109465"/>
                  <a:gd name="connsiteY1" fmla="*/ 2592 h 1480407"/>
                  <a:gd name="connsiteX2" fmla="*/ 718733 w 1109465"/>
                  <a:gd name="connsiteY2" fmla="*/ 31167 h 1480407"/>
                  <a:gd name="connsiteX3" fmla="*/ 613958 w 1109465"/>
                  <a:gd name="connsiteY3" fmla="*/ 107367 h 1480407"/>
                  <a:gd name="connsiteX4" fmla="*/ 480608 w 1109465"/>
                  <a:gd name="connsiteY4" fmla="*/ 259767 h 1480407"/>
                  <a:gd name="connsiteX5" fmla="*/ 375833 w 1109465"/>
                  <a:gd name="connsiteY5" fmla="*/ 478842 h 1480407"/>
                  <a:gd name="connsiteX6" fmla="*/ 213908 w 1109465"/>
                  <a:gd name="connsiteY6" fmla="*/ 764592 h 1480407"/>
                  <a:gd name="connsiteX7" fmla="*/ 118658 w 1109465"/>
                  <a:gd name="connsiteY7" fmla="*/ 907467 h 1480407"/>
                  <a:gd name="connsiteX8" fmla="*/ 32933 w 1109465"/>
                  <a:gd name="connsiteY8" fmla="*/ 1031292 h 1480407"/>
                  <a:gd name="connsiteX9" fmla="*/ 4358 w 1109465"/>
                  <a:gd name="connsiteY9" fmla="*/ 1069392 h 1480407"/>
                  <a:gd name="connsiteX10" fmla="*/ 118658 w 1109465"/>
                  <a:gd name="connsiteY10" fmla="*/ 1164642 h 1480407"/>
                  <a:gd name="connsiteX11" fmla="*/ 328208 w 1109465"/>
                  <a:gd name="connsiteY11" fmla="*/ 1240842 h 1480407"/>
                  <a:gd name="connsiteX12" fmla="*/ 347258 w 1109465"/>
                  <a:gd name="connsiteY12" fmla="*/ 1221792 h 1480407"/>
                  <a:gd name="connsiteX13" fmla="*/ 442508 w 1109465"/>
                  <a:gd name="connsiteY13" fmla="*/ 1031292 h 1480407"/>
                  <a:gd name="connsiteX14" fmla="*/ 623483 w 1109465"/>
                  <a:gd name="connsiteY14" fmla="*/ 716967 h 1480407"/>
                  <a:gd name="connsiteX15" fmla="*/ 671108 w 1109465"/>
                  <a:gd name="connsiteY15" fmla="*/ 593142 h 1480407"/>
                  <a:gd name="connsiteX16" fmla="*/ 594908 w 1109465"/>
                  <a:gd name="connsiteY16" fmla="*/ 1040817 h 1480407"/>
                  <a:gd name="connsiteX17" fmla="*/ 556808 w 1109465"/>
                  <a:gd name="connsiteY17" fmla="*/ 1250367 h 1480407"/>
                  <a:gd name="connsiteX18" fmla="*/ 547283 w 1109465"/>
                  <a:gd name="connsiteY18" fmla="*/ 1374192 h 1480407"/>
                  <a:gd name="connsiteX19" fmla="*/ 613958 w 1109465"/>
                  <a:gd name="connsiteY19" fmla="*/ 1412292 h 1480407"/>
                  <a:gd name="connsiteX20" fmla="*/ 852083 w 1109465"/>
                  <a:gd name="connsiteY20" fmla="*/ 1459917 h 1480407"/>
                  <a:gd name="connsiteX21" fmla="*/ 1080683 w 1109465"/>
                  <a:gd name="connsiteY21" fmla="*/ 1469442 h 1480407"/>
                  <a:gd name="connsiteX22" fmla="*/ 1090208 w 1109465"/>
                  <a:gd name="connsiteY22" fmla="*/ 1307517 h 1480407"/>
                  <a:gd name="connsiteX23" fmla="*/ 1109258 w 1109465"/>
                  <a:gd name="connsiteY23" fmla="*/ 936042 h 1480407"/>
                  <a:gd name="connsiteX24" fmla="*/ 1099733 w 1109465"/>
                  <a:gd name="connsiteY24" fmla="*/ 650292 h 1480407"/>
                  <a:gd name="connsiteX25" fmla="*/ 1090208 w 1109465"/>
                  <a:gd name="connsiteY25" fmla="*/ 421692 h 1480407"/>
                  <a:gd name="connsiteX26" fmla="*/ 1052108 w 1109465"/>
                  <a:gd name="connsiteY26" fmla="*/ 240717 h 1480407"/>
                  <a:gd name="connsiteX27" fmla="*/ 1061633 w 1109465"/>
                  <a:gd name="connsiteY27" fmla="*/ 97842 h 1480407"/>
                  <a:gd name="connsiteX28" fmla="*/ 1023533 w 1109465"/>
                  <a:gd name="connsiteY28" fmla="*/ 12117 h 1480407"/>
                  <a:gd name="connsiteX0" fmla="*/ 1023533 w 1109465"/>
                  <a:gd name="connsiteY0" fmla="*/ 12117 h 1480407"/>
                  <a:gd name="connsiteX1" fmla="*/ 890183 w 1109465"/>
                  <a:gd name="connsiteY1" fmla="*/ 2592 h 1480407"/>
                  <a:gd name="connsiteX2" fmla="*/ 718733 w 1109465"/>
                  <a:gd name="connsiteY2" fmla="*/ 31167 h 1480407"/>
                  <a:gd name="connsiteX3" fmla="*/ 613958 w 1109465"/>
                  <a:gd name="connsiteY3" fmla="*/ 107367 h 1480407"/>
                  <a:gd name="connsiteX4" fmla="*/ 480608 w 1109465"/>
                  <a:gd name="connsiteY4" fmla="*/ 259767 h 1480407"/>
                  <a:gd name="connsiteX5" fmla="*/ 375833 w 1109465"/>
                  <a:gd name="connsiteY5" fmla="*/ 478842 h 1480407"/>
                  <a:gd name="connsiteX6" fmla="*/ 213908 w 1109465"/>
                  <a:gd name="connsiteY6" fmla="*/ 764592 h 1480407"/>
                  <a:gd name="connsiteX7" fmla="*/ 118658 w 1109465"/>
                  <a:gd name="connsiteY7" fmla="*/ 907467 h 1480407"/>
                  <a:gd name="connsiteX8" fmla="*/ 32933 w 1109465"/>
                  <a:gd name="connsiteY8" fmla="*/ 1031292 h 1480407"/>
                  <a:gd name="connsiteX9" fmla="*/ 4358 w 1109465"/>
                  <a:gd name="connsiteY9" fmla="*/ 1069392 h 1480407"/>
                  <a:gd name="connsiteX10" fmla="*/ 118658 w 1109465"/>
                  <a:gd name="connsiteY10" fmla="*/ 1164642 h 1480407"/>
                  <a:gd name="connsiteX11" fmla="*/ 328208 w 1109465"/>
                  <a:gd name="connsiteY11" fmla="*/ 1240842 h 1480407"/>
                  <a:gd name="connsiteX12" fmla="*/ 384275 w 1109465"/>
                  <a:gd name="connsiteY12" fmla="*/ 1269417 h 1480407"/>
                  <a:gd name="connsiteX13" fmla="*/ 442508 w 1109465"/>
                  <a:gd name="connsiteY13" fmla="*/ 1031292 h 1480407"/>
                  <a:gd name="connsiteX14" fmla="*/ 623483 w 1109465"/>
                  <a:gd name="connsiteY14" fmla="*/ 716967 h 1480407"/>
                  <a:gd name="connsiteX15" fmla="*/ 671108 w 1109465"/>
                  <a:gd name="connsiteY15" fmla="*/ 593142 h 1480407"/>
                  <a:gd name="connsiteX16" fmla="*/ 594908 w 1109465"/>
                  <a:gd name="connsiteY16" fmla="*/ 1040817 h 1480407"/>
                  <a:gd name="connsiteX17" fmla="*/ 556808 w 1109465"/>
                  <a:gd name="connsiteY17" fmla="*/ 1250367 h 1480407"/>
                  <a:gd name="connsiteX18" fmla="*/ 547283 w 1109465"/>
                  <a:gd name="connsiteY18" fmla="*/ 1374192 h 1480407"/>
                  <a:gd name="connsiteX19" fmla="*/ 613958 w 1109465"/>
                  <a:gd name="connsiteY19" fmla="*/ 1412292 h 1480407"/>
                  <a:gd name="connsiteX20" fmla="*/ 852083 w 1109465"/>
                  <a:gd name="connsiteY20" fmla="*/ 1459917 h 1480407"/>
                  <a:gd name="connsiteX21" fmla="*/ 1080683 w 1109465"/>
                  <a:gd name="connsiteY21" fmla="*/ 1469442 h 1480407"/>
                  <a:gd name="connsiteX22" fmla="*/ 1090208 w 1109465"/>
                  <a:gd name="connsiteY22" fmla="*/ 1307517 h 1480407"/>
                  <a:gd name="connsiteX23" fmla="*/ 1109258 w 1109465"/>
                  <a:gd name="connsiteY23" fmla="*/ 936042 h 1480407"/>
                  <a:gd name="connsiteX24" fmla="*/ 1099733 w 1109465"/>
                  <a:gd name="connsiteY24" fmla="*/ 650292 h 1480407"/>
                  <a:gd name="connsiteX25" fmla="*/ 1090208 w 1109465"/>
                  <a:gd name="connsiteY25" fmla="*/ 421692 h 1480407"/>
                  <a:gd name="connsiteX26" fmla="*/ 1052108 w 1109465"/>
                  <a:gd name="connsiteY26" fmla="*/ 240717 h 1480407"/>
                  <a:gd name="connsiteX27" fmla="*/ 1061633 w 1109465"/>
                  <a:gd name="connsiteY27" fmla="*/ 97842 h 1480407"/>
                  <a:gd name="connsiteX28" fmla="*/ 1023533 w 1109465"/>
                  <a:gd name="connsiteY28" fmla="*/ 12117 h 1480407"/>
                  <a:gd name="connsiteX0" fmla="*/ 1023533 w 1109465"/>
                  <a:gd name="connsiteY0" fmla="*/ 12117 h 1480407"/>
                  <a:gd name="connsiteX1" fmla="*/ 890183 w 1109465"/>
                  <a:gd name="connsiteY1" fmla="*/ 2592 h 1480407"/>
                  <a:gd name="connsiteX2" fmla="*/ 718733 w 1109465"/>
                  <a:gd name="connsiteY2" fmla="*/ 31167 h 1480407"/>
                  <a:gd name="connsiteX3" fmla="*/ 613958 w 1109465"/>
                  <a:gd name="connsiteY3" fmla="*/ 107367 h 1480407"/>
                  <a:gd name="connsiteX4" fmla="*/ 480608 w 1109465"/>
                  <a:gd name="connsiteY4" fmla="*/ 259767 h 1480407"/>
                  <a:gd name="connsiteX5" fmla="*/ 375833 w 1109465"/>
                  <a:gd name="connsiteY5" fmla="*/ 478842 h 1480407"/>
                  <a:gd name="connsiteX6" fmla="*/ 213908 w 1109465"/>
                  <a:gd name="connsiteY6" fmla="*/ 764592 h 1480407"/>
                  <a:gd name="connsiteX7" fmla="*/ 118658 w 1109465"/>
                  <a:gd name="connsiteY7" fmla="*/ 907467 h 1480407"/>
                  <a:gd name="connsiteX8" fmla="*/ 32933 w 1109465"/>
                  <a:gd name="connsiteY8" fmla="*/ 1031292 h 1480407"/>
                  <a:gd name="connsiteX9" fmla="*/ 4358 w 1109465"/>
                  <a:gd name="connsiteY9" fmla="*/ 1069392 h 1480407"/>
                  <a:gd name="connsiteX10" fmla="*/ 118658 w 1109465"/>
                  <a:gd name="connsiteY10" fmla="*/ 1164642 h 1480407"/>
                  <a:gd name="connsiteX11" fmla="*/ 328208 w 1109465"/>
                  <a:gd name="connsiteY11" fmla="*/ 1240842 h 1480407"/>
                  <a:gd name="connsiteX12" fmla="*/ 384275 w 1109465"/>
                  <a:gd name="connsiteY12" fmla="*/ 1269417 h 1480407"/>
                  <a:gd name="connsiteX13" fmla="*/ 507289 w 1109465"/>
                  <a:gd name="connsiteY13" fmla="*/ 1040817 h 1480407"/>
                  <a:gd name="connsiteX14" fmla="*/ 623483 w 1109465"/>
                  <a:gd name="connsiteY14" fmla="*/ 716967 h 1480407"/>
                  <a:gd name="connsiteX15" fmla="*/ 671108 w 1109465"/>
                  <a:gd name="connsiteY15" fmla="*/ 593142 h 1480407"/>
                  <a:gd name="connsiteX16" fmla="*/ 594908 w 1109465"/>
                  <a:gd name="connsiteY16" fmla="*/ 1040817 h 1480407"/>
                  <a:gd name="connsiteX17" fmla="*/ 556808 w 1109465"/>
                  <a:gd name="connsiteY17" fmla="*/ 1250367 h 1480407"/>
                  <a:gd name="connsiteX18" fmla="*/ 547283 w 1109465"/>
                  <a:gd name="connsiteY18" fmla="*/ 1374192 h 1480407"/>
                  <a:gd name="connsiteX19" fmla="*/ 613958 w 1109465"/>
                  <a:gd name="connsiteY19" fmla="*/ 1412292 h 1480407"/>
                  <a:gd name="connsiteX20" fmla="*/ 852083 w 1109465"/>
                  <a:gd name="connsiteY20" fmla="*/ 1459917 h 1480407"/>
                  <a:gd name="connsiteX21" fmla="*/ 1080683 w 1109465"/>
                  <a:gd name="connsiteY21" fmla="*/ 1469442 h 1480407"/>
                  <a:gd name="connsiteX22" fmla="*/ 1090208 w 1109465"/>
                  <a:gd name="connsiteY22" fmla="*/ 1307517 h 1480407"/>
                  <a:gd name="connsiteX23" fmla="*/ 1109258 w 1109465"/>
                  <a:gd name="connsiteY23" fmla="*/ 936042 h 1480407"/>
                  <a:gd name="connsiteX24" fmla="*/ 1099733 w 1109465"/>
                  <a:gd name="connsiteY24" fmla="*/ 650292 h 1480407"/>
                  <a:gd name="connsiteX25" fmla="*/ 1090208 w 1109465"/>
                  <a:gd name="connsiteY25" fmla="*/ 421692 h 1480407"/>
                  <a:gd name="connsiteX26" fmla="*/ 1052108 w 1109465"/>
                  <a:gd name="connsiteY26" fmla="*/ 240717 h 1480407"/>
                  <a:gd name="connsiteX27" fmla="*/ 1061633 w 1109465"/>
                  <a:gd name="connsiteY27" fmla="*/ 97842 h 1480407"/>
                  <a:gd name="connsiteX28" fmla="*/ 1023533 w 1109465"/>
                  <a:gd name="connsiteY28" fmla="*/ 12117 h 1480407"/>
                  <a:gd name="connsiteX0" fmla="*/ 994628 w 1080560"/>
                  <a:gd name="connsiteY0" fmla="*/ 12117 h 1480407"/>
                  <a:gd name="connsiteX1" fmla="*/ 861278 w 1080560"/>
                  <a:gd name="connsiteY1" fmla="*/ 2592 h 1480407"/>
                  <a:gd name="connsiteX2" fmla="*/ 689828 w 1080560"/>
                  <a:gd name="connsiteY2" fmla="*/ 31167 h 1480407"/>
                  <a:gd name="connsiteX3" fmla="*/ 585053 w 1080560"/>
                  <a:gd name="connsiteY3" fmla="*/ 107367 h 1480407"/>
                  <a:gd name="connsiteX4" fmla="*/ 451703 w 1080560"/>
                  <a:gd name="connsiteY4" fmla="*/ 259767 h 1480407"/>
                  <a:gd name="connsiteX5" fmla="*/ 346928 w 1080560"/>
                  <a:gd name="connsiteY5" fmla="*/ 478842 h 1480407"/>
                  <a:gd name="connsiteX6" fmla="*/ 185003 w 1080560"/>
                  <a:gd name="connsiteY6" fmla="*/ 764592 h 1480407"/>
                  <a:gd name="connsiteX7" fmla="*/ 89753 w 1080560"/>
                  <a:gd name="connsiteY7" fmla="*/ 907467 h 1480407"/>
                  <a:gd name="connsiteX8" fmla="*/ 4028 w 1080560"/>
                  <a:gd name="connsiteY8" fmla="*/ 1031292 h 1480407"/>
                  <a:gd name="connsiteX9" fmla="*/ 21725 w 1080560"/>
                  <a:gd name="connsiteY9" fmla="*/ 1107492 h 1480407"/>
                  <a:gd name="connsiteX10" fmla="*/ 89753 w 1080560"/>
                  <a:gd name="connsiteY10" fmla="*/ 1164642 h 1480407"/>
                  <a:gd name="connsiteX11" fmla="*/ 299303 w 1080560"/>
                  <a:gd name="connsiteY11" fmla="*/ 1240842 h 1480407"/>
                  <a:gd name="connsiteX12" fmla="*/ 355370 w 1080560"/>
                  <a:gd name="connsiteY12" fmla="*/ 1269417 h 1480407"/>
                  <a:gd name="connsiteX13" fmla="*/ 478384 w 1080560"/>
                  <a:gd name="connsiteY13" fmla="*/ 1040817 h 1480407"/>
                  <a:gd name="connsiteX14" fmla="*/ 594578 w 1080560"/>
                  <a:gd name="connsiteY14" fmla="*/ 716967 h 1480407"/>
                  <a:gd name="connsiteX15" fmla="*/ 642203 w 1080560"/>
                  <a:gd name="connsiteY15" fmla="*/ 593142 h 1480407"/>
                  <a:gd name="connsiteX16" fmla="*/ 566003 w 1080560"/>
                  <a:gd name="connsiteY16" fmla="*/ 1040817 h 1480407"/>
                  <a:gd name="connsiteX17" fmla="*/ 527903 w 1080560"/>
                  <a:gd name="connsiteY17" fmla="*/ 1250367 h 1480407"/>
                  <a:gd name="connsiteX18" fmla="*/ 518378 w 1080560"/>
                  <a:gd name="connsiteY18" fmla="*/ 1374192 h 1480407"/>
                  <a:gd name="connsiteX19" fmla="*/ 585053 w 1080560"/>
                  <a:gd name="connsiteY19" fmla="*/ 1412292 h 1480407"/>
                  <a:gd name="connsiteX20" fmla="*/ 823178 w 1080560"/>
                  <a:gd name="connsiteY20" fmla="*/ 1459917 h 1480407"/>
                  <a:gd name="connsiteX21" fmla="*/ 1051778 w 1080560"/>
                  <a:gd name="connsiteY21" fmla="*/ 1469442 h 1480407"/>
                  <a:gd name="connsiteX22" fmla="*/ 1061303 w 1080560"/>
                  <a:gd name="connsiteY22" fmla="*/ 1307517 h 1480407"/>
                  <a:gd name="connsiteX23" fmla="*/ 1080353 w 1080560"/>
                  <a:gd name="connsiteY23" fmla="*/ 936042 h 1480407"/>
                  <a:gd name="connsiteX24" fmla="*/ 1070828 w 1080560"/>
                  <a:gd name="connsiteY24" fmla="*/ 650292 h 1480407"/>
                  <a:gd name="connsiteX25" fmla="*/ 1061303 w 1080560"/>
                  <a:gd name="connsiteY25" fmla="*/ 421692 h 1480407"/>
                  <a:gd name="connsiteX26" fmla="*/ 1023203 w 1080560"/>
                  <a:gd name="connsiteY26" fmla="*/ 240717 h 1480407"/>
                  <a:gd name="connsiteX27" fmla="*/ 1032728 w 1080560"/>
                  <a:gd name="connsiteY27" fmla="*/ 97842 h 1480407"/>
                  <a:gd name="connsiteX28" fmla="*/ 994628 w 1080560"/>
                  <a:gd name="connsiteY28" fmla="*/ 12117 h 1480407"/>
                  <a:gd name="connsiteX0" fmla="*/ 972962 w 1058894"/>
                  <a:gd name="connsiteY0" fmla="*/ 12117 h 1480407"/>
                  <a:gd name="connsiteX1" fmla="*/ 839612 w 1058894"/>
                  <a:gd name="connsiteY1" fmla="*/ 2592 h 1480407"/>
                  <a:gd name="connsiteX2" fmla="*/ 668162 w 1058894"/>
                  <a:gd name="connsiteY2" fmla="*/ 31167 h 1480407"/>
                  <a:gd name="connsiteX3" fmla="*/ 563387 w 1058894"/>
                  <a:gd name="connsiteY3" fmla="*/ 107367 h 1480407"/>
                  <a:gd name="connsiteX4" fmla="*/ 430037 w 1058894"/>
                  <a:gd name="connsiteY4" fmla="*/ 259767 h 1480407"/>
                  <a:gd name="connsiteX5" fmla="*/ 325262 w 1058894"/>
                  <a:gd name="connsiteY5" fmla="*/ 478842 h 1480407"/>
                  <a:gd name="connsiteX6" fmla="*/ 163337 w 1058894"/>
                  <a:gd name="connsiteY6" fmla="*/ 764592 h 1480407"/>
                  <a:gd name="connsiteX7" fmla="*/ 68087 w 1058894"/>
                  <a:gd name="connsiteY7" fmla="*/ 907467 h 1480407"/>
                  <a:gd name="connsiteX8" fmla="*/ 56398 w 1058894"/>
                  <a:gd name="connsiteY8" fmla="*/ 1050342 h 1480407"/>
                  <a:gd name="connsiteX9" fmla="*/ 59 w 1058894"/>
                  <a:gd name="connsiteY9" fmla="*/ 1107492 h 1480407"/>
                  <a:gd name="connsiteX10" fmla="*/ 68087 w 1058894"/>
                  <a:gd name="connsiteY10" fmla="*/ 1164642 h 1480407"/>
                  <a:gd name="connsiteX11" fmla="*/ 277637 w 1058894"/>
                  <a:gd name="connsiteY11" fmla="*/ 1240842 h 1480407"/>
                  <a:gd name="connsiteX12" fmla="*/ 333704 w 1058894"/>
                  <a:gd name="connsiteY12" fmla="*/ 1269417 h 1480407"/>
                  <a:gd name="connsiteX13" fmla="*/ 456718 w 1058894"/>
                  <a:gd name="connsiteY13" fmla="*/ 1040817 h 1480407"/>
                  <a:gd name="connsiteX14" fmla="*/ 572912 w 1058894"/>
                  <a:gd name="connsiteY14" fmla="*/ 716967 h 1480407"/>
                  <a:gd name="connsiteX15" fmla="*/ 620537 w 1058894"/>
                  <a:gd name="connsiteY15" fmla="*/ 593142 h 1480407"/>
                  <a:gd name="connsiteX16" fmla="*/ 544337 w 1058894"/>
                  <a:gd name="connsiteY16" fmla="*/ 1040817 h 1480407"/>
                  <a:gd name="connsiteX17" fmla="*/ 506237 w 1058894"/>
                  <a:gd name="connsiteY17" fmla="*/ 1250367 h 1480407"/>
                  <a:gd name="connsiteX18" fmla="*/ 496712 w 1058894"/>
                  <a:gd name="connsiteY18" fmla="*/ 1374192 h 1480407"/>
                  <a:gd name="connsiteX19" fmla="*/ 563387 w 1058894"/>
                  <a:gd name="connsiteY19" fmla="*/ 1412292 h 1480407"/>
                  <a:gd name="connsiteX20" fmla="*/ 801512 w 1058894"/>
                  <a:gd name="connsiteY20" fmla="*/ 1459917 h 1480407"/>
                  <a:gd name="connsiteX21" fmla="*/ 1030112 w 1058894"/>
                  <a:gd name="connsiteY21" fmla="*/ 1469442 h 1480407"/>
                  <a:gd name="connsiteX22" fmla="*/ 1039637 w 1058894"/>
                  <a:gd name="connsiteY22" fmla="*/ 1307517 h 1480407"/>
                  <a:gd name="connsiteX23" fmla="*/ 1058687 w 1058894"/>
                  <a:gd name="connsiteY23" fmla="*/ 936042 h 1480407"/>
                  <a:gd name="connsiteX24" fmla="*/ 1049162 w 1058894"/>
                  <a:gd name="connsiteY24" fmla="*/ 650292 h 1480407"/>
                  <a:gd name="connsiteX25" fmla="*/ 1039637 w 1058894"/>
                  <a:gd name="connsiteY25" fmla="*/ 421692 h 1480407"/>
                  <a:gd name="connsiteX26" fmla="*/ 1001537 w 1058894"/>
                  <a:gd name="connsiteY26" fmla="*/ 240717 h 1480407"/>
                  <a:gd name="connsiteX27" fmla="*/ 1011062 w 1058894"/>
                  <a:gd name="connsiteY27" fmla="*/ 97842 h 1480407"/>
                  <a:gd name="connsiteX28" fmla="*/ 972962 w 1058894"/>
                  <a:gd name="connsiteY28" fmla="*/ 12117 h 1480407"/>
                  <a:gd name="connsiteX0" fmla="*/ 972968 w 1058900"/>
                  <a:gd name="connsiteY0" fmla="*/ 12117 h 1480407"/>
                  <a:gd name="connsiteX1" fmla="*/ 839618 w 1058900"/>
                  <a:gd name="connsiteY1" fmla="*/ 2592 h 1480407"/>
                  <a:gd name="connsiteX2" fmla="*/ 668168 w 1058900"/>
                  <a:gd name="connsiteY2" fmla="*/ 31167 h 1480407"/>
                  <a:gd name="connsiteX3" fmla="*/ 563393 w 1058900"/>
                  <a:gd name="connsiteY3" fmla="*/ 107367 h 1480407"/>
                  <a:gd name="connsiteX4" fmla="*/ 430043 w 1058900"/>
                  <a:gd name="connsiteY4" fmla="*/ 259767 h 1480407"/>
                  <a:gd name="connsiteX5" fmla="*/ 325268 w 1058900"/>
                  <a:gd name="connsiteY5" fmla="*/ 478842 h 1480407"/>
                  <a:gd name="connsiteX6" fmla="*/ 163343 w 1058900"/>
                  <a:gd name="connsiteY6" fmla="*/ 764592 h 1480407"/>
                  <a:gd name="connsiteX7" fmla="*/ 95856 w 1058900"/>
                  <a:gd name="connsiteY7" fmla="*/ 926517 h 1480407"/>
                  <a:gd name="connsiteX8" fmla="*/ 56404 w 1058900"/>
                  <a:gd name="connsiteY8" fmla="*/ 1050342 h 1480407"/>
                  <a:gd name="connsiteX9" fmla="*/ 65 w 1058900"/>
                  <a:gd name="connsiteY9" fmla="*/ 1107492 h 1480407"/>
                  <a:gd name="connsiteX10" fmla="*/ 68093 w 1058900"/>
                  <a:gd name="connsiteY10" fmla="*/ 1164642 h 1480407"/>
                  <a:gd name="connsiteX11" fmla="*/ 277643 w 1058900"/>
                  <a:gd name="connsiteY11" fmla="*/ 1240842 h 1480407"/>
                  <a:gd name="connsiteX12" fmla="*/ 333710 w 1058900"/>
                  <a:gd name="connsiteY12" fmla="*/ 1269417 h 1480407"/>
                  <a:gd name="connsiteX13" fmla="*/ 456724 w 1058900"/>
                  <a:gd name="connsiteY13" fmla="*/ 1040817 h 1480407"/>
                  <a:gd name="connsiteX14" fmla="*/ 572918 w 1058900"/>
                  <a:gd name="connsiteY14" fmla="*/ 716967 h 1480407"/>
                  <a:gd name="connsiteX15" fmla="*/ 620543 w 1058900"/>
                  <a:gd name="connsiteY15" fmla="*/ 593142 h 1480407"/>
                  <a:gd name="connsiteX16" fmla="*/ 544343 w 1058900"/>
                  <a:gd name="connsiteY16" fmla="*/ 1040817 h 1480407"/>
                  <a:gd name="connsiteX17" fmla="*/ 506243 w 1058900"/>
                  <a:gd name="connsiteY17" fmla="*/ 1250367 h 1480407"/>
                  <a:gd name="connsiteX18" fmla="*/ 496718 w 1058900"/>
                  <a:gd name="connsiteY18" fmla="*/ 1374192 h 1480407"/>
                  <a:gd name="connsiteX19" fmla="*/ 563393 w 1058900"/>
                  <a:gd name="connsiteY19" fmla="*/ 1412292 h 1480407"/>
                  <a:gd name="connsiteX20" fmla="*/ 801518 w 1058900"/>
                  <a:gd name="connsiteY20" fmla="*/ 1459917 h 1480407"/>
                  <a:gd name="connsiteX21" fmla="*/ 1030118 w 1058900"/>
                  <a:gd name="connsiteY21" fmla="*/ 1469442 h 1480407"/>
                  <a:gd name="connsiteX22" fmla="*/ 1039643 w 1058900"/>
                  <a:gd name="connsiteY22" fmla="*/ 1307517 h 1480407"/>
                  <a:gd name="connsiteX23" fmla="*/ 1058693 w 1058900"/>
                  <a:gd name="connsiteY23" fmla="*/ 936042 h 1480407"/>
                  <a:gd name="connsiteX24" fmla="*/ 1049168 w 1058900"/>
                  <a:gd name="connsiteY24" fmla="*/ 650292 h 1480407"/>
                  <a:gd name="connsiteX25" fmla="*/ 1039643 w 1058900"/>
                  <a:gd name="connsiteY25" fmla="*/ 421692 h 1480407"/>
                  <a:gd name="connsiteX26" fmla="*/ 1001543 w 1058900"/>
                  <a:gd name="connsiteY26" fmla="*/ 240717 h 1480407"/>
                  <a:gd name="connsiteX27" fmla="*/ 1011068 w 1058900"/>
                  <a:gd name="connsiteY27" fmla="*/ 97842 h 1480407"/>
                  <a:gd name="connsiteX28" fmla="*/ 972968 w 1058900"/>
                  <a:gd name="connsiteY28" fmla="*/ 12117 h 1480407"/>
                  <a:gd name="connsiteX0" fmla="*/ 972968 w 1058900"/>
                  <a:gd name="connsiteY0" fmla="*/ 12117 h 1480407"/>
                  <a:gd name="connsiteX1" fmla="*/ 839618 w 1058900"/>
                  <a:gd name="connsiteY1" fmla="*/ 2592 h 1480407"/>
                  <a:gd name="connsiteX2" fmla="*/ 668168 w 1058900"/>
                  <a:gd name="connsiteY2" fmla="*/ 31167 h 1480407"/>
                  <a:gd name="connsiteX3" fmla="*/ 478781 w 1058900"/>
                  <a:gd name="connsiteY3" fmla="*/ 107367 h 1480407"/>
                  <a:gd name="connsiteX4" fmla="*/ 430043 w 1058900"/>
                  <a:gd name="connsiteY4" fmla="*/ 259767 h 1480407"/>
                  <a:gd name="connsiteX5" fmla="*/ 325268 w 1058900"/>
                  <a:gd name="connsiteY5" fmla="*/ 478842 h 1480407"/>
                  <a:gd name="connsiteX6" fmla="*/ 163343 w 1058900"/>
                  <a:gd name="connsiteY6" fmla="*/ 764592 h 1480407"/>
                  <a:gd name="connsiteX7" fmla="*/ 95856 w 1058900"/>
                  <a:gd name="connsiteY7" fmla="*/ 926517 h 1480407"/>
                  <a:gd name="connsiteX8" fmla="*/ 56404 w 1058900"/>
                  <a:gd name="connsiteY8" fmla="*/ 1050342 h 1480407"/>
                  <a:gd name="connsiteX9" fmla="*/ 65 w 1058900"/>
                  <a:gd name="connsiteY9" fmla="*/ 1107492 h 1480407"/>
                  <a:gd name="connsiteX10" fmla="*/ 68093 w 1058900"/>
                  <a:gd name="connsiteY10" fmla="*/ 1164642 h 1480407"/>
                  <a:gd name="connsiteX11" fmla="*/ 277643 w 1058900"/>
                  <a:gd name="connsiteY11" fmla="*/ 1240842 h 1480407"/>
                  <a:gd name="connsiteX12" fmla="*/ 333710 w 1058900"/>
                  <a:gd name="connsiteY12" fmla="*/ 1269417 h 1480407"/>
                  <a:gd name="connsiteX13" fmla="*/ 456724 w 1058900"/>
                  <a:gd name="connsiteY13" fmla="*/ 1040817 h 1480407"/>
                  <a:gd name="connsiteX14" fmla="*/ 572918 w 1058900"/>
                  <a:gd name="connsiteY14" fmla="*/ 716967 h 1480407"/>
                  <a:gd name="connsiteX15" fmla="*/ 620543 w 1058900"/>
                  <a:gd name="connsiteY15" fmla="*/ 593142 h 1480407"/>
                  <a:gd name="connsiteX16" fmla="*/ 544343 w 1058900"/>
                  <a:gd name="connsiteY16" fmla="*/ 1040817 h 1480407"/>
                  <a:gd name="connsiteX17" fmla="*/ 506243 w 1058900"/>
                  <a:gd name="connsiteY17" fmla="*/ 1250367 h 1480407"/>
                  <a:gd name="connsiteX18" fmla="*/ 496718 w 1058900"/>
                  <a:gd name="connsiteY18" fmla="*/ 1374192 h 1480407"/>
                  <a:gd name="connsiteX19" fmla="*/ 563393 w 1058900"/>
                  <a:gd name="connsiteY19" fmla="*/ 1412292 h 1480407"/>
                  <a:gd name="connsiteX20" fmla="*/ 801518 w 1058900"/>
                  <a:gd name="connsiteY20" fmla="*/ 1459917 h 1480407"/>
                  <a:gd name="connsiteX21" fmla="*/ 1030118 w 1058900"/>
                  <a:gd name="connsiteY21" fmla="*/ 1469442 h 1480407"/>
                  <a:gd name="connsiteX22" fmla="*/ 1039643 w 1058900"/>
                  <a:gd name="connsiteY22" fmla="*/ 1307517 h 1480407"/>
                  <a:gd name="connsiteX23" fmla="*/ 1058693 w 1058900"/>
                  <a:gd name="connsiteY23" fmla="*/ 936042 h 1480407"/>
                  <a:gd name="connsiteX24" fmla="*/ 1049168 w 1058900"/>
                  <a:gd name="connsiteY24" fmla="*/ 650292 h 1480407"/>
                  <a:gd name="connsiteX25" fmla="*/ 1039643 w 1058900"/>
                  <a:gd name="connsiteY25" fmla="*/ 421692 h 1480407"/>
                  <a:gd name="connsiteX26" fmla="*/ 1001543 w 1058900"/>
                  <a:gd name="connsiteY26" fmla="*/ 240717 h 1480407"/>
                  <a:gd name="connsiteX27" fmla="*/ 1011068 w 1058900"/>
                  <a:gd name="connsiteY27" fmla="*/ 97842 h 1480407"/>
                  <a:gd name="connsiteX28" fmla="*/ 972968 w 1058900"/>
                  <a:gd name="connsiteY28" fmla="*/ 12117 h 1480407"/>
                  <a:gd name="connsiteX0" fmla="*/ 972968 w 1058900"/>
                  <a:gd name="connsiteY0" fmla="*/ 12117 h 1480407"/>
                  <a:gd name="connsiteX1" fmla="*/ 839618 w 1058900"/>
                  <a:gd name="connsiteY1" fmla="*/ 2592 h 1480407"/>
                  <a:gd name="connsiteX2" fmla="*/ 668168 w 1058900"/>
                  <a:gd name="connsiteY2" fmla="*/ 31167 h 1480407"/>
                  <a:gd name="connsiteX3" fmla="*/ 478781 w 1058900"/>
                  <a:gd name="connsiteY3" fmla="*/ 107367 h 1480407"/>
                  <a:gd name="connsiteX4" fmla="*/ 373635 w 1058900"/>
                  <a:gd name="connsiteY4" fmla="*/ 274281 h 1480407"/>
                  <a:gd name="connsiteX5" fmla="*/ 325268 w 1058900"/>
                  <a:gd name="connsiteY5" fmla="*/ 478842 h 1480407"/>
                  <a:gd name="connsiteX6" fmla="*/ 163343 w 1058900"/>
                  <a:gd name="connsiteY6" fmla="*/ 764592 h 1480407"/>
                  <a:gd name="connsiteX7" fmla="*/ 95856 w 1058900"/>
                  <a:gd name="connsiteY7" fmla="*/ 926517 h 1480407"/>
                  <a:gd name="connsiteX8" fmla="*/ 56404 w 1058900"/>
                  <a:gd name="connsiteY8" fmla="*/ 1050342 h 1480407"/>
                  <a:gd name="connsiteX9" fmla="*/ 65 w 1058900"/>
                  <a:gd name="connsiteY9" fmla="*/ 1107492 h 1480407"/>
                  <a:gd name="connsiteX10" fmla="*/ 68093 w 1058900"/>
                  <a:gd name="connsiteY10" fmla="*/ 1164642 h 1480407"/>
                  <a:gd name="connsiteX11" fmla="*/ 277643 w 1058900"/>
                  <a:gd name="connsiteY11" fmla="*/ 1240842 h 1480407"/>
                  <a:gd name="connsiteX12" fmla="*/ 333710 w 1058900"/>
                  <a:gd name="connsiteY12" fmla="*/ 1269417 h 1480407"/>
                  <a:gd name="connsiteX13" fmla="*/ 456724 w 1058900"/>
                  <a:gd name="connsiteY13" fmla="*/ 1040817 h 1480407"/>
                  <a:gd name="connsiteX14" fmla="*/ 572918 w 1058900"/>
                  <a:gd name="connsiteY14" fmla="*/ 716967 h 1480407"/>
                  <a:gd name="connsiteX15" fmla="*/ 620543 w 1058900"/>
                  <a:gd name="connsiteY15" fmla="*/ 593142 h 1480407"/>
                  <a:gd name="connsiteX16" fmla="*/ 544343 w 1058900"/>
                  <a:gd name="connsiteY16" fmla="*/ 1040817 h 1480407"/>
                  <a:gd name="connsiteX17" fmla="*/ 506243 w 1058900"/>
                  <a:gd name="connsiteY17" fmla="*/ 1250367 h 1480407"/>
                  <a:gd name="connsiteX18" fmla="*/ 496718 w 1058900"/>
                  <a:gd name="connsiteY18" fmla="*/ 1374192 h 1480407"/>
                  <a:gd name="connsiteX19" fmla="*/ 563393 w 1058900"/>
                  <a:gd name="connsiteY19" fmla="*/ 1412292 h 1480407"/>
                  <a:gd name="connsiteX20" fmla="*/ 801518 w 1058900"/>
                  <a:gd name="connsiteY20" fmla="*/ 1459917 h 1480407"/>
                  <a:gd name="connsiteX21" fmla="*/ 1030118 w 1058900"/>
                  <a:gd name="connsiteY21" fmla="*/ 1469442 h 1480407"/>
                  <a:gd name="connsiteX22" fmla="*/ 1039643 w 1058900"/>
                  <a:gd name="connsiteY22" fmla="*/ 1307517 h 1480407"/>
                  <a:gd name="connsiteX23" fmla="*/ 1058693 w 1058900"/>
                  <a:gd name="connsiteY23" fmla="*/ 936042 h 1480407"/>
                  <a:gd name="connsiteX24" fmla="*/ 1049168 w 1058900"/>
                  <a:gd name="connsiteY24" fmla="*/ 650292 h 1480407"/>
                  <a:gd name="connsiteX25" fmla="*/ 1039643 w 1058900"/>
                  <a:gd name="connsiteY25" fmla="*/ 421692 h 1480407"/>
                  <a:gd name="connsiteX26" fmla="*/ 1001543 w 1058900"/>
                  <a:gd name="connsiteY26" fmla="*/ 240717 h 1480407"/>
                  <a:gd name="connsiteX27" fmla="*/ 1011068 w 1058900"/>
                  <a:gd name="connsiteY27" fmla="*/ 97842 h 1480407"/>
                  <a:gd name="connsiteX28" fmla="*/ 972968 w 1058900"/>
                  <a:gd name="connsiteY28" fmla="*/ 12117 h 1480407"/>
                  <a:gd name="connsiteX0" fmla="*/ 972968 w 1058900"/>
                  <a:gd name="connsiteY0" fmla="*/ 12117 h 1480407"/>
                  <a:gd name="connsiteX1" fmla="*/ 839618 w 1058900"/>
                  <a:gd name="connsiteY1" fmla="*/ 2592 h 1480407"/>
                  <a:gd name="connsiteX2" fmla="*/ 668168 w 1058900"/>
                  <a:gd name="connsiteY2" fmla="*/ 31167 h 1480407"/>
                  <a:gd name="connsiteX3" fmla="*/ 478781 w 1058900"/>
                  <a:gd name="connsiteY3" fmla="*/ 107367 h 1480407"/>
                  <a:gd name="connsiteX4" fmla="*/ 373635 w 1058900"/>
                  <a:gd name="connsiteY4" fmla="*/ 274281 h 1480407"/>
                  <a:gd name="connsiteX5" fmla="*/ 268860 w 1058900"/>
                  <a:gd name="connsiteY5" fmla="*/ 478842 h 1480407"/>
                  <a:gd name="connsiteX6" fmla="*/ 163343 w 1058900"/>
                  <a:gd name="connsiteY6" fmla="*/ 764592 h 1480407"/>
                  <a:gd name="connsiteX7" fmla="*/ 95856 w 1058900"/>
                  <a:gd name="connsiteY7" fmla="*/ 926517 h 1480407"/>
                  <a:gd name="connsiteX8" fmla="*/ 56404 w 1058900"/>
                  <a:gd name="connsiteY8" fmla="*/ 1050342 h 1480407"/>
                  <a:gd name="connsiteX9" fmla="*/ 65 w 1058900"/>
                  <a:gd name="connsiteY9" fmla="*/ 1107492 h 1480407"/>
                  <a:gd name="connsiteX10" fmla="*/ 68093 w 1058900"/>
                  <a:gd name="connsiteY10" fmla="*/ 1164642 h 1480407"/>
                  <a:gd name="connsiteX11" fmla="*/ 277643 w 1058900"/>
                  <a:gd name="connsiteY11" fmla="*/ 1240842 h 1480407"/>
                  <a:gd name="connsiteX12" fmla="*/ 333710 w 1058900"/>
                  <a:gd name="connsiteY12" fmla="*/ 1269417 h 1480407"/>
                  <a:gd name="connsiteX13" fmla="*/ 456724 w 1058900"/>
                  <a:gd name="connsiteY13" fmla="*/ 1040817 h 1480407"/>
                  <a:gd name="connsiteX14" fmla="*/ 572918 w 1058900"/>
                  <a:gd name="connsiteY14" fmla="*/ 716967 h 1480407"/>
                  <a:gd name="connsiteX15" fmla="*/ 620543 w 1058900"/>
                  <a:gd name="connsiteY15" fmla="*/ 593142 h 1480407"/>
                  <a:gd name="connsiteX16" fmla="*/ 544343 w 1058900"/>
                  <a:gd name="connsiteY16" fmla="*/ 1040817 h 1480407"/>
                  <a:gd name="connsiteX17" fmla="*/ 506243 w 1058900"/>
                  <a:gd name="connsiteY17" fmla="*/ 1250367 h 1480407"/>
                  <a:gd name="connsiteX18" fmla="*/ 496718 w 1058900"/>
                  <a:gd name="connsiteY18" fmla="*/ 1374192 h 1480407"/>
                  <a:gd name="connsiteX19" fmla="*/ 563393 w 1058900"/>
                  <a:gd name="connsiteY19" fmla="*/ 1412292 h 1480407"/>
                  <a:gd name="connsiteX20" fmla="*/ 801518 w 1058900"/>
                  <a:gd name="connsiteY20" fmla="*/ 1459917 h 1480407"/>
                  <a:gd name="connsiteX21" fmla="*/ 1030118 w 1058900"/>
                  <a:gd name="connsiteY21" fmla="*/ 1469442 h 1480407"/>
                  <a:gd name="connsiteX22" fmla="*/ 1039643 w 1058900"/>
                  <a:gd name="connsiteY22" fmla="*/ 1307517 h 1480407"/>
                  <a:gd name="connsiteX23" fmla="*/ 1058693 w 1058900"/>
                  <a:gd name="connsiteY23" fmla="*/ 936042 h 1480407"/>
                  <a:gd name="connsiteX24" fmla="*/ 1049168 w 1058900"/>
                  <a:gd name="connsiteY24" fmla="*/ 650292 h 1480407"/>
                  <a:gd name="connsiteX25" fmla="*/ 1039643 w 1058900"/>
                  <a:gd name="connsiteY25" fmla="*/ 421692 h 1480407"/>
                  <a:gd name="connsiteX26" fmla="*/ 1001543 w 1058900"/>
                  <a:gd name="connsiteY26" fmla="*/ 240717 h 1480407"/>
                  <a:gd name="connsiteX27" fmla="*/ 1011068 w 1058900"/>
                  <a:gd name="connsiteY27" fmla="*/ 97842 h 1480407"/>
                  <a:gd name="connsiteX28" fmla="*/ 972968 w 1058900"/>
                  <a:gd name="connsiteY28" fmla="*/ 12117 h 1480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058900" h="1480407">
                    <a:moveTo>
                      <a:pt x="972968" y="12117"/>
                    </a:moveTo>
                    <a:cubicBezTo>
                      <a:pt x="944393" y="-3758"/>
                      <a:pt x="890418" y="-583"/>
                      <a:pt x="839618" y="2592"/>
                    </a:cubicBezTo>
                    <a:cubicBezTo>
                      <a:pt x="788818" y="5767"/>
                      <a:pt x="728307" y="13705"/>
                      <a:pt x="668168" y="31167"/>
                    </a:cubicBezTo>
                    <a:cubicBezTo>
                      <a:pt x="608029" y="48629"/>
                      <a:pt x="527870" y="66848"/>
                      <a:pt x="478781" y="107367"/>
                    </a:cubicBezTo>
                    <a:cubicBezTo>
                      <a:pt x="429692" y="147886"/>
                      <a:pt x="408622" y="212369"/>
                      <a:pt x="373635" y="274281"/>
                    </a:cubicBezTo>
                    <a:cubicBezTo>
                      <a:pt x="338648" y="336193"/>
                      <a:pt x="303909" y="397124"/>
                      <a:pt x="268860" y="478842"/>
                    </a:cubicBezTo>
                    <a:cubicBezTo>
                      <a:pt x="233811" y="560561"/>
                      <a:pt x="192177" y="689980"/>
                      <a:pt x="163343" y="764592"/>
                    </a:cubicBezTo>
                    <a:cubicBezTo>
                      <a:pt x="134509" y="839205"/>
                      <a:pt x="113679" y="878892"/>
                      <a:pt x="95856" y="926517"/>
                    </a:cubicBezTo>
                    <a:cubicBezTo>
                      <a:pt x="78033" y="974142"/>
                      <a:pt x="72369" y="1020180"/>
                      <a:pt x="56404" y="1050342"/>
                    </a:cubicBezTo>
                    <a:cubicBezTo>
                      <a:pt x="40439" y="1080504"/>
                      <a:pt x="-1883" y="1088442"/>
                      <a:pt x="65" y="1107492"/>
                    </a:cubicBezTo>
                    <a:cubicBezTo>
                      <a:pt x="2013" y="1126542"/>
                      <a:pt x="21830" y="1142417"/>
                      <a:pt x="68093" y="1164642"/>
                    </a:cubicBezTo>
                    <a:cubicBezTo>
                      <a:pt x="114356" y="1186867"/>
                      <a:pt x="233374" y="1223380"/>
                      <a:pt x="277643" y="1240842"/>
                    </a:cubicBezTo>
                    <a:cubicBezTo>
                      <a:pt x="321912" y="1258304"/>
                      <a:pt x="303863" y="1302754"/>
                      <a:pt x="333710" y="1269417"/>
                    </a:cubicBezTo>
                    <a:cubicBezTo>
                      <a:pt x="363557" y="1236080"/>
                      <a:pt x="416856" y="1132892"/>
                      <a:pt x="456724" y="1040817"/>
                    </a:cubicBezTo>
                    <a:cubicBezTo>
                      <a:pt x="496592" y="948742"/>
                      <a:pt x="545615" y="791579"/>
                      <a:pt x="572918" y="716967"/>
                    </a:cubicBezTo>
                    <a:cubicBezTo>
                      <a:pt x="600221" y="642355"/>
                      <a:pt x="625306" y="539167"/>
                      <a:pt x="620543" y="593142"/>
                    </a:cubicBezTo>
                    <a:cubicBezTo>
                      <a:pt x="615780" y="647117"/>
                      <a:pt x="563393" y="931280"/>
                      <a:pt x="544343" y="1040817"/>
                    </a:cubicBezTo>
                    <a:cubicBezTo>
                      <a:pt x="525293" y="1150354"/>
                      <a:pt x="514180" y="1194805"/>
                      <a:pt x="506243" y="1250367"/>
                    </a:cubicBezTo>
                    <a:cubicBezTo>
                      <a:pt x="498306" y="1305929"/>
                      <a:pt x="487193" y="1347205"/>
                      <a:pt x="496718" y="1374192"/>
                    </a:cubicBezTo>
                    <a:cubicBezTo>
                      <a:pt x="506243" y="1401179"/>
                      <a:pt x="512593" y="1398005"/>
                      <a:pt x="563393" y="1412292"/>
                    </a:cubicBezTo>
                    <a:cubicBezTo>
                      <a:pt x="614193" y="1426579"/>
                      <a:pt x="723731" y="1450392"/>
                      <a:pt x="801518" y="1459917"/>
                    </a:cubicBezTo>
                    <a:cubicBezTo>
                      <a:pt x="879305" y="1469442"/>
                      <a:pt x="990431" y="1494842"/>
                      <a:pt x="1030118" y="1469442"/>
                    </a:cubicBezTo>
                    <a:cubicBezTo>
                      <a:pt x="1069806" y="1444042"/>
                      <a:pt x="1034881" y="1396417"/>
                      <a:pt x="1039643" y="1307517"/>
                    </a:cubicBezTo>
                    <a:cubicBezTo>
                      <a:pt x="1044406" y="1218617"/>
                      <a:pt x="1057106" y="1045579"/>
                      <a:pt x="1058693" y="936042"/>
                    </a:cubicBezTo>
                    <a:cubicBezTo>
                      <a:pt x="1060280" y="826505"/>
                      <a:pt x="1052343" y="736017"/>
                      <a:pt x="1049168" y="650292"/>
                    </a:cubicBezTo>
                    <a:cubicBezTo>
                      <a:pt x="1045993" y="564567"/>
                      <a:pt x="1038056" y="491542"/>
                      <a:pt x="1039643" y="421692"/>
                    </a:cubicBezTo>
                    <a:cubicBezTo>
                      <a:pt x="1041231" y="351842"/>
                      <a:pt x="998368" y="294692"/>
                      <a:pt x="1001543" y="240717"/>
                    </a:cubicBezTo>
                    <a:cubicBezTo>
                      <a:pt x="1004718" y="186742"/>
                      <a:pt x="1012655" y="134354"/>
                      <a:pt x="1011068" y="97842"/>
                    </a:cubicBezTo>
                    <a:cubicBezTo>
                      <a:pt x="1009481" y="61330"/>
                      <a:pt x="1001543" y="27992"/>
                      <a:pt x="972968" y="12117"/>
                    </a:cubicBezTo>
                    <a:close/>
                  </a:path>
                </a:pathLst>
              </a:cu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1" name="30 Forma libre"/>
              <p:cNvSpPr/>
              <p:nvPr/>
            </p:nvSpPr>
            <p:spPr>
              <a:xfrm>
                <a:off x="1270207" y="2656493"/>
                <a:ext cx="196850" cy="450850"/>
              </a:xfrm>
              <a:custGeom>
                <a:avLst/>
                <a:gdLst>
                  <a:gd name="connsiteX0" fmla="*/ 177800 w 177800"/>
                  <a:gd name="connsiteY0" fmla="*/ 374650 h 374650"/>
                  <a:gd name="connsiteX1" fmla="*/ 63500 w 177800"/>
                  <a:gd name="connsiteY1" fmla="*/ 266700 h 374650"/>
                  <a:gd name="connsiteX2" fmla="*/ 0 w 177800"/>
                  <a:gd name="connsiteY2" fmla="*/ 304800 h 374650"/>
                  <a:gd name="connsiteX3" fmla="*/ 12700 w 177800"/>
                  <a:gd name="connsiteY3" fmla="*/ 95250 h 374650"/>
                  <a:gd name="connsiteX4" fmla="*/ 95250 w 177800"/>
                  <a:gd name="connsiteY4" fmla="*/ 0 h 374650"/>
                  <a:gd name="connsiteX5" fmla="*/ 177800 w 177800"/>
                  <a:gd name="connsiteY5" fmla="*/ 374650 h 374650"/>
                  <a:gd name="connsiteX0" fmla="*/ 196850 w 196850"/>
                  <a:gd name="connsiteY0" fmla="*/ 374650 h 374650"/>
                  <a:gd name="connsiteX1" fmla="*/ 82550 w 196850"/>
                  <a:gd name="connsiteY1" fmla="*/ 266700 h 374650"/>
                  <a:gd name="connsiteX2" fmla="*/ 0 w 196850"/>
                  <a:gd name="connsiteY2" fmla="*/ 336550 h 374650"/>
                  <a:gd name="connsiteX3" fmla="*/ 31750 w 196850"/>
                  <a:gd name="connsiteY3" fmla="*/ 95250 h 374650"/>
                  <a:gd name="connsiteX4" fmla="*/ 114300 w 196850"/>
                  <a:gd name="connsiteY4" fmla="*/ 0 h 374650"/>
                  <a:gd name="connsiteX5" fmla="*/ 196850 w 196850"/>
                  <a:gd name="connsiteY5" fmla="*/ 374650 h 374650"/>
                  <a:gd name="connsiteX0" fmla="*/ 196850 w 196850"/>
                  <a:gd name="connsiteY0" fmla="*/ 384175 h 384175"/>
                  <a:gd name="connsiteX1" fmla="*/ 82550 w 196850"/>
                  <a:gd name="connsiteY1" fmla="*/ 276225 h 384175"/>
                  <a:gd name="connsiteX2" fmla="*/ 0 w 196850"/>
                  <a:gd name="connsiteY2" fmla="*/ 346075 h 384175"/>
                  <a:gd name="connsiteX3" fmla="*/ 31750 w 196850"/>
                  <a:gd name="connsiteY3" fmla="*/ 104775 h 384175"/>
                  <a:gd name="connsiteX4" fmla="*/ 190500 w 196850"/>
                  <a:gd name="connsiteY4" fmla="*/ 0 h 384175"/>
                  <a:gd name="connsiteX5" fmla="*/ 196850 w 196850"/>
                  <a:gd name="connsiteY5" fmla="*/ 384175 h 384175"/>
                  <a:gd name="connsiteX0" fmla="*/ 196850 w 196850"/>
                  <a:gd name="connsiteY0" fmla="*/ 384175 h 384175"/>
                  <a:gd name="connsiteX1" fmla="*/ 82550 w 196850"/>
                  <a:gd name="connsiteY1" fmla="*/ 276225 h 384175"/>
                  <a:gd name="connsiteX2" fmla="*/ 0 w 196850"/>
                  <a:gd name="connsiteY2" fmla="*/ 346075 h 384175"/>
                  <a:gd name="connsiteX3" fmla="*/ 31750 w 196850"/>
                  <a:gd name="connsiteY3" fmla="*/ 9525 h 384175"/>
                  <a:gd name="connsiteX4" fmla="*/ 190500 w 196850"/>
                  <a:gd name="connsiteY4" fmla="*/ 0 h 384175"/>
                  <a:gd name="connsiteX5" fmla="*/ 196850 w 196850"/>
                  <a:gd name="connsiteY5" fmla="*/ 384175 h 384175"/>
                  <a:gd name="connsiteX0" fmla="*/ 196850 w 196850"/>
                  <a:gd name="connsiteY0" fmla="*/ 412750 h 412750"/>
                  <a:gd name="connsiteX1" fmla="*/ 82550 w 196850"/>
                  <a:gd name="connsiteY1" fmla="*/ 304800 h 412750"/>
                  <a:gd name="connsiteX2" fmla="*/ 0 w 196850"/>
                  <a:gd name="connsiteY2" fmla="*/ 374650 h 412750"/>
                  <a:gd name="connsiteX3" fmla="*/ 31750 w 196850"/>
                  <a:gd name="connsiteY3" fmla="*/ 38100 h 412750"/>
                  <a:gd name="connsiteX4" fmla="*/ 190500 w 196850"/>
                  <a:gd name="connsiteY4" fmla="*/ 0 h 412750"/>
                  <a:gd name="connsiteX5" fmla="*/ 196850 w 196850"/>
                  <a:gd name="connsiteY5" fmla="*/ 412750 h 412750"/>
                  <a:gd name="connsiteX0" fmla="*/ 196850 w 196850"/>
                  <a:gd name="connsiteY0" fmla="*/ 450850 h 450850"/>
                  <a:gd name="connsiteX1" fmla="*/ 82550 w 196850"/>
                  <a:gd name="connsiteY1" fmla="*/ 342900 h 450850"/>
                  <a:gd name="connsiteX2" fmla="*/ 0 w 196850"/>
                  <a:gd name="connsiteY2" fmla="*/ 412750 h 450850"/>
                  <a:gd name="connsiteX3" fmla="*/ 31750 w 196850"/>
                  <a:gd name="connsiteY3" fmla="*/ 76200 h 450850"/>
                  <a:gd name="connsiteX4" fmla="*/ 180975 w 196850"/>
                  <a:gd name="connsiteY4" fmla="*/ 0 h 450850"/>
                  <a:gd name="connsiteX5" fmla="*/ 196850 w 196850"/>
                  <a:gd name="connsiteY5" fmla="*/ 450850 h 450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6850" h="450850">
                    <a:moveTo>
                      <a:pt x="196850" y="450850"/>
                    </a:moveTo>
                    <a:lnTo>
                      <a:pt x="82550" y="342900"/>
                    </a:lnTo>
                    <a:lnTo>
                      <a:pt x="0" y="412750"/>
                    </a:lnTo>
                    <a:lnTo>
                      <a:pt x="31750" y="76200"/>
                    </a:lnTo>
                    <a:lnTo>
                      <a:pt x="180975" y="0"/>
                    </a:lnTo>
                    <a:cubicBezTo>
                      <a:pt x="183092" y="137583"/>
                      <a:pt x="194733" y="313267"/>
                      <a:pt x="196850" y="450850"/>
                    </a:cubicBezTo>
                    <a:close/>
                  </a:path>
                </a:pathLst>
              </a:custGeom>
              <a:solidFill>
                <a:srgbClr val="6993C5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2" name="31 Forma libre"/>
              <p:cNvSpPr/>
              <p:nvPr/>
            </p:nvSpPr>
            <p:spPr>
              <a:xfrm>
                <a:off x="444701" y="3645024"/>
                <a:ext cx="330200" cy="228600"/>
              </a:xfrm>
              <a:custGeom>
                <a:avLst/>
                <a:gdLst>
                  <a:gd name="connsiteX0" fmla="*/ 330200 w 330200"/>
                  <a:gd name="connsiteY0" fmla="*/ 38100 h 228600"/>
                  <a:gd name="connsiteX1" fmla="*/ 266700 w 330200"/>
                  <a:gd name="connsiteY1" fmla="*/ 228600 h 228600"/>
                  <a:gd name="connsiteX2" fmla="*/ 0 w 330200"/>
                  <a:gd name="connsiteY2" fmla="*/ 127000 h 228600"/>
                  <a:gd name="connsiteX3" fmla="*/ 101600 w 330200"/>
                  <a:gd name="connsiteY3" fmla="*/ 0 h 228600"/>
                  <a:gd name="connsiteX4" fmla="*/ 330200 w 330200"/>
                  <a:gd name="connsiteY4" fmla="*/ 381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0200" h="228600">
                    <a:moveTo>
                      <a:pt x="330200" y="38100"/>
                    </a:moveTo>
                    <a:lnTo>
                      <a:pt x="266700" y="228600"/>
                    </a:lnTo>
                    <a:lnTo>
                      <a:pt x="0" y="127000"/>
                    </a:lnTo>
                    <a:lnTo>
                      <a:pt x="101600" y="0"/>
                    </a:lnTo>
                    <a:lnTo>
                      <a:pt x="330200" y="381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3" name="32 Elipse"/>
              <p:cNvSpPr/>
              <p:nvPr/>
            </p:nvSpPr>
            <p:spPr>
              <a:xfrm>
                <a:off x="614312" y="3721988"/>
                <a:ext cx="74671" cy="74671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4" name="33 Forma libre"/>
              <p:cNvSpPr/>
              <p:nvPr/>
            </p:nvSpPr>
            <p:spPr>
              <a:xfrm>
                <a:off x="1076325" y="2828925"/>
                <a:ext cx="38483" cy="514350"/>
              </a:xfrm>
              <a:custGeom>
                <a:avLst/>
                <a:gdLst>
                  <a:gd name="connsiteX0" fmla="*/ 0 w 38483"/>
                  <a:gd name="connsiteY0" fmla="*/ 514350 h 514350"/>
                  <a:gd name="connsiteX1" fmla="*/ 38100 w 38483"/>
                  <a:gd name="connsiteY1" fmla="*/ 161925 h 514350"/>
                  <a:gd name="connsiteX2" fmla="*/ 19050 w 38483"/>
                  <a:gd name="connsiteY2" fmla="*/ 38100 h 514350"/>
                  <a:gd name="connsiteX3" fmla="*/ 9525 w 38483"/>
                  <a:gd name="connsiteY3" fmla="*/ 0 h 51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483" h="514350">
                    <a:moveTo>
                      <a:pt x="0" y="514350"/>
                    </a:moveTo>
                    <a:cubicBezTo>
                      <a:pt x="17462" y="377825"/>
                      <a:pt x="34925" y="241300"/>
                      <a:pt x="38100" y="161925"/>
                    </a:cubicBezTo>
                    <a:cubicBezTo>
                      <a:pt x="41275" y="82550"/>
                      <a:pt x="23812" y="65087"/>
                      <a:pt x="19050" y="38100"/>
                    </a:cubicBezTo>
                    <a:cubicBezTo>
                      <a:pt x="14288" y="11113"/>
                      <a:pt x="11906" y="5556"/>
                      <a:pt x="9525" y="0"/>
                    </a:cubicBezTo>
                  </a:path>
                </a:pathLst>
              </a:custGeom>
              <a:noFill/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5" name="34 Forma libre"/>
              <p:cNvSpPr/>
              <p:nvPr/>
            </p:nvSpPr>
            <p:spPr>
              <a:xfrm>
                <a:off x="971550" y="4000500"/>
                <a:ext cx="533400" cy="71614"/>
              </a:xfrm>
              <a:custGeom>
                <a:avLst/>
                <a:gdLst>
                  <a:gd name="connsiteX0" fmla="*/ 0 w 533400"/>
                  <a:gd name="connsiteY0" fmla="*/ 0 h 71614"/>
                  <a:gd name="connsiteX1" fmla="*/ 209550 w 533400"/>
                  <a:gd name="connsiteY1" fmla="*/ 66675 h 71614"/>
                  <a:gd name="connsiteX2" fmla="*/ 381000 w 533400"/>
                  <a:gd name="connsiteY2" fmla="*/ 66675 h 71614"/>
                  <a:gd name="connsiteX3" fmla="*/ 523875 w 533400"/>
                  <a:gd name="connsiteY3" fmla="*/ 66675 h 71614"/>
                  <a:gd name="connsiteX4" fmla="*/ 533400 w 533400"/>
                  <a:gd name="connsiteY4" fmla="*/ 66675 h 71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400" h="71614">
                    <a:moveTo>
                      <a:pt x="0" y="0"/>
                    </a:moveTo>
                    <a:cubicBezTo>
                      <a:pt x="73025" y="27781"/>
                      <a:pt x="146050" y="55563"/>
                      <a:pt x="209550" y="66675"/>
                    </a:cubicBezTo>
                    <a:cubicBezTo>
                      <a:pt x="273050" y="77788"/>
                      <a:pt x="381000" y="66675"/>
                      <a:pt x="381000" y="66675"/>
                    </a:cubicBezTo>
                    <a:lnTo>
                      <a:pt x="523875" y="66675"/>
                    </a:lnTo>
                    <a:lnTo>
                      <a:pt x="533400" y="66675"/>
                    </a:lnTo>
                  </a:path>
                </a:pathLst>
              </a:cu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6" name="35 Forma libre"/>
              <p:cNvSpPr/>
              <p:nvPr/>
            </p:nvSpPr>
            <p:spPr>
              <a:xfrm>
                <a:off x="1152732" y="3285819"/>
                <a:ext cx="247650" cy="292077"/>
              </a:xfrm>
              <a:custGeom>
                <a:avLst/>
                <a:gdLst>
                  <a:gd name="connsiteX0" fmla="*/ 247650 w 247650"/>
                  <a:gd name="connsiteY0" fmla="*/ 0 h 123825"/>
                  <a:gd name="connsiteX1" fmla="*/ 0 w 247650"/>
                  <a:gd name="connsiteY1" fmla="*/ 0 h 123825"/>
                  <a:gd name="connsiteX2" fmla="*/ 9525 w 247650"/>
                  <a:gd name="connsiteY2" fmla="*/ 85725 h 123825"/>
                  <a:gd name="connsiteX3" fmla="*/ 123825 w 247650"/>
                  <a:gd name="connsiteY3" fmla="*/ 123825 h 123825"/>
                  <a:gd name="connsiteX4" fmla="*/ 247650 w 247650"/>
                  <a:gd name="connsiteY4" fmla="*/ 66675 h 123825"/>
                  <a:gd name="connsiteX5" fmla="*/ 247650 w 247650"/>
                  <a:gd name="connsiteY5" fmla="*/ 0 h 123825"/>
                  <a:gd name="connsiteX0" fmla="*/ 247650 w 247650"/>
                  <a:gd name="connsiteY0" fmla="*/ 0 h 123825"/>
                  <a:gd name="connsiteX1" fmla="*/ 0 w 247650"/>
                  <a:gd name="connsiteY1" fmla="*/ 0 h 123825"/>
                  <a:gd name="connsiteX2" fmla="*/ 9525 w 247650"/>
                  <a:gd name="connsiteY2" fmla="*/ 85725 h 123825"/>
                  <a:gd name="connsiteX3" fmla="*/ 123825 w 247650"/>
                  <a:gd name="connsiteY3" fmla="*/ 123825 h 123825"/>
                  <a:gd name="connsiteX4" fmla="*/ 247650 w 247650"/>
                  <a:gd name="connsiteY4" fmla="*/ 89288 h 123825"/>
                  <a:gd name="connsiteX5" fmla="*/ 247650 w 247650"/>
                  <a:gd name="connsiteY5" fmla="*/ 0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7650" h="123825">
                    <a:moveTo>
                      <a:pt x="247650" y="0"/>
                    </a:moveTo>
                    <a:lnTo>
                      <a:pt x="0" y="0"/>
                    </a:lnTo>
                    <a:lnTo>
                      <a:pt x="9525" y="85725"/>
                    </a:lnTo>
                    <a:lnTo>
                      <a:pt x="123825" y="123825"/>
                    </a:lnTo>
                    <a:lnTo>
                      <a:pt x="247650" y="89288"/>
                    </a:lnTo>
                    <a:lnTo>
                      <a:pt x="247650" y="0"/>
                    </a:lnTo>
                    <a:close/>
                  </a:path>
                </a:pathLst>
              </a:cu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7" name="36 Forma libre"/>
              <p:cNvSpPr/>
              <p:nvPr/>
            </p:nvSpPr>
            <p:spPr>
              <a:xfrm>
                <a:off x="1152525" y="3276600"/>
                <a:ext cx="247650" cy="123825"/>
              </a:xfrm>
              <a:custGeom>
                <a:avLst/>
                <a:gdLst>
                  <a:gd name="connsiteX0" fmla="*/ 247650 w 247650"/>
                  <a:gd name="connsiteY0" fmla="*/ 0 h 123825"/>
                  <a:gd name="connsiteX1" fmla="*/ 0 w 247650"/>
                  <a:gd name="connsiteY1" fmla="*/ 0 h 123825"/>
                  <a:gd name="connsiteX2" fmla="*/ 9525 w 247650"/>
                  <a:gd name="connsiteY2" fmla="*/ 85725 h 123825"/>
                  <a:gd name="connsiteX3" fmla="*/ 123825 w 247650"/>
                  <a:gd name="connsiteY3" fmla="*/ 123825 h 123825"/>
                  <a:gd name="connsiteX4" fmla="*/ 247650 w 247650"/>
                  <a:gd name="connsiteY4" fmla="*/ 66675 h 123825"/>
                  <a:gd name="connsiteX5" fmla="*/ 247650 w 247650"/>
                  <a:gd name="connsiteY5" fmla="*/ 0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7650" h="123825">
                    <a:moveTo>
                      <a:pt x="247650" y="0"/>
                    </a:moveTo>
                    <a:lnTo>
                      <a:pt x="0" y="0"/>
                    </a:lnTo>
                    <a:lnTo>
                      <a:pt x="9525" y="85725"/>
                    </a:lnTo>
                    <a:lnTo>
                      <a:pt x="123825" y="123825"/>
                    </a:lnTo>
                    <a:lnTo>
                      <a:pt x="247650" y="66675"/>
                    </a:lnTo>
                    <a:lnTo>
                      <a:pt x="247650" y="0"/>
                    </a:lnTo>
                    <a:close/>
                  </a:path>
                </a:pathLst>
              </a:cu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8" name="37 Forma libre"/>
              <p:cNvSpPr/>
              <p:nvPr/>
            </p:nvSpPr>
            <p:spPr>
              <a:xfrm>
                <a:off x="1120140" y="3771900"/>
                <a:ext cx="266700" cy="167640"/>
              </a:xfrm>
              <a:custGeom>
                <a:avLst/>
                <a:gdLst>
                  <a:gd name="connsiteX0" fmla="*/ 266700 w 266700"/>
                  <a:gd name="connsiteY0" fmla="*/ 0 h 167640"/>
                  <a:gd name="connsiteX1" fmla="*/ 152400 w 266700"/>
                  <a:gd name="connsiteY1" fmla="*/ 114300 h 167640"/>
                  <a:gd name="connsiteX2" fmla="*/ 0 w 266700"/>
                  <a:gd name="connsiteY2" fmla="*/ 167640 h 167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6700" h="167640">
                    <a:moveTo>
                      <a:pt x="266700" y="0"/>
                    </a:moveTo>
                    <a:cubicBezTo>
                      <a:pt x="231775" y="43180"/>
                      <a:pt x="196850" y="86360"/>
                      <a:pt x="152400" y="114300"/>
                    </a:cubicBezTo>
                    <a:cubicBezTo>
                      <a:pt x="107950" y="142240"/>
                      <a:pt x="53975" y="154940"/>
                      <a:pt x="0" y="167640"/>
                    </a:cubicBezTo>
                  </a:path>
                </a:pathLst>
              </a:cu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9" name="38 Forma libre"/>
              <p:cNvSpPr/>
              <p:nvPr/>
            </p:nvSpPr>
            <p:spPr>
              <a:xfrm>
                <a:off x="942284" y="2743199"/>
                <a:ext cx="315017" cy="202149"/>
              </a:xfrm>
              <a:custGeom>
                <a:avLst/>
                <a:gdLst>
                  <a:gd name="connsiteX0" fmla="*/ 0 w 228600"/>
                  <a:gd name="connsiteY0" fmla="*/ 45720 h 137160"/>
                  <a:gd name="connsiteX1" fmla="*/ 68580 w 228600"/>
                  <a:gd name="connsiteY1" fmla="*/ 137160 h 137160"/>
                  <a:gd name="connsiteX2" fmla="*/ 205740 w 228600"/>
                  <a:gd name="connsiteY2" fmla="*/ 83820 h 137160"/>
                  <a:gd name="connsiteX3" fmla="*/ 228600 w 228600"/>
                  <a:gd name="connsiteY3" fmla="*/ 22860 h 137160"/>
                  <a:gd name="connsiteX4" fmla="*/ 190500 w 228600"/>
                  <a:gd name="connsiteY4" fmla="*/ 0 h 137160"/>
                  <a:gd name="connsiteX5" fmla="*/ 0 w 228600"/>
                  <a:gd name="connsiteY5" fmla="*/ 45720 h 137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8600" h="137160">
                    <a:moveTo>
                      <a:pt x="0" y="45720"/>
                    </a:moveTo>
                    <a:lnTo>
                      <a:pt x="68580" y="137160"/>
                    </a:lnTo>
                    <a:lnTo>
                      <a:pt x="205740" y="83820"/>
                    </a:lnTo>
                    <a:lnTo>
                      <a:pt x="228600" y="22860"/>
                    </a:lnTo>
                    <a:lnTo>
                      <a:pt x="190500" y="0"/>
                    </a:lnTo>
                    <a:lnTo>
                      <a:pt x="0" y="45720"/>
                    </a:lnTo>
                    <a:close/>
                  </a:path>
                </a:pathLst>
              </a:cu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pic>
        <p:nvPicPr>
          <p:cNvPr id="11" name="10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022" y="1658582"/>
            <a:ext cx="964172" cy="11652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0" name="49 Grupo"/>
          <p:cNvGrpSpPr/>
          <p:nvPr/>
        </p:nvGrpSpPr>
        <p:grpSpPr>
          <a:xfrm>
            <a:off x="1403648" y="2748164"/>
            <a:ext cx="864096" cy="322324"/>
            <a:chOff x="1403648" y="2748164"/>
            <a:chExt cx="864096" cy="322324"/>
          </a:xfrm>
        </p:grpSpPr>
        <p:pic>
          <p:nvPicPr>
            <p:cNvPr id="51" name="50 Imagen"/>
            <p:cNvPicPr>
              <a:picLocks noChangeAspect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52" t="18658" r="43390" b="75981"/>
            <a:stretch/>
          </p:blipFill>
          <p:spPr>
            <a:xfrm>
              <a:off x="1403648" y="2748164"/>
              <a:ext cx="864096" cy="320686"/>
            </a:xfrm>
            <a:prstGeom prst="ellipse">
              <a:avLst/>
            </a:prstGeom>
            <a:effectLst/>
          </p:spPr>
        </p:pic>
        <p:sp>
          <p:nvSpPr>
            <p:cNvPr id="52" name="51 Elipse"/>
            <p:cNvSpPr/>
            <p:nvPr/>
          </p:nvSpPr>
          <p:spPr>
            <a:xfrm>
              <a:off x="1777546" y="2913758"/>
              <a:ext cx="116300" cy="156730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9190" y="355969"/>
            <a:ext cx="796777" cy="80227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54 Imagen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018" y="388185"/>
            <a:ext cx="1253126" cy="7365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6" name="55 Imagen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252" t="18658" r="43390" b="75981"/>
          <a:stretch/>
        </p:blipFill>
        <p:spPr>
          <a:xfrm>
            <a:off x="1476344" y="2348880"/>
            <a:ext cx="132346" cy="216024"/>
          </a:xfrm>
          <a:prstGeom prst="ellipse">
            <a:avLst/>
          </a:prstGeom>
          <a:effectLst/>
        </p:spPr>
      </p:pic>
      <p:pic>
        <p:nvPicPr>
          <p:cNvPr id="57" name="56 Imagen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4800">
            <a:off x="7599251" y="2894339"/>
            <a:ext cx="575592" cy="21082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414" y="4497189"/>
            <a:ext cx="1327512" cy="560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878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BIEN2.WAV"/>
          </p:stSnd>
        </p:sndAc>
      </p:transition>
    </mc:Choice>
    <mc:Fallback xmlns="">
      <p:transition spd="med">
        <p:fade/>
        <p:sndAc>
          <p:stSnd>
            <p:snd r:embed="rId20" name="BIEN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331</Words>
  <Application>Microsoft Office PowerPoint</Application>
  <PresentationFormat>Presentación en pantalla (4:3)</PresentationFormat>
  <Paragraphs>97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5" baseType="lpstr"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PACKARD</dc:creator>
  <cp:lastModifiedBy>PACKARD</cp:lastModifiedBy>
  <cp:revision>51</cp:revision>
  <dcterms:created xsi:type="dcterms:W3CDTF">2015-06-20T11:19:17Z</dcterms:created>
  <dcterms:modified xsi:type="dcterms:W3CDTF">2015-07-11T08:50:53Z</dcterms:modified>
</cp:coreProperties>
</file>