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81" r:id="rId4"/>
    <p:sldId id="284" r:id="rId5"/>
    <p:sldId id="261" r:id="rId6"/>
    <p:sldId id="285" r:id="rId7"/>
    <p:sldId id="283" r:id="rId8"/>
    <p:sldId id="257" r:id="rId9"/>
    <p:sldId id="260" r:id="rId10"/>
    <p:sldId id="286" r:id="rId11"/>
    <p:sldId id="287" r:id="rId12"/>
    <p:sldId id="288" r:id="rId13"/>
    <p:sldId id="289" r:id="rId14"/>
    <p:sldId id="294" r:id="rId15"/>
    <p:sldId id="292" r:id="rId16"/>
    <p:sldId id="290" r:id="rId17"/>
    <p:sldId id="293" r:id="rId18"/>
    <p:sldId id="291" r:id="rId19"/>
    <p:sldId id="295" r:id="rId20"/>
    <p:sldId id="275" r:id="rId2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FF00"/>
    <a:srgbClr val="EE4A00"/>
    <a:srgbClr val="960000"/>
    <a:srgbClr val="EC1802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05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4092-F345-467C-A698-93B1F97F84A1}" type="datetimeFigureOut">
              <a:rPr lang="es-ES" smtClean="0"/>
              <a:t>12/02/2013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CEC0-7D3F-46D0-A3B5-4271E30DD8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9701002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4092-F345-467C-A698-93B1F97F84A1}" type="datetimeFigureOut">
              <a:rPr lang="es-ES" smtClean="0"/>
              <a:t>12/02/2013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CEC0-7D3F-46D0-A3B5-4271E30DD8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7137886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4092-F345-467C-A698-93B1F97F84A1}" type="datetimeFigureOut">
              <a:rPr lang="es-ES" smtClean="0"/>
              <a:t>12/02/2013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CEC0-7D3F-46D0-A3B5-4271E30DD8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2019635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4092-F345-467C-A698-93B1F97F84A1}" type="datetimeFigureOut">
              <a:rPr lang="es-ES" smtClean="0"/>
              <a:t>12/02/2013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CEC0-7D3F-46D0-A3B5-4271E30DD8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758275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4092-F345-467C-A698-93B1F97F84A1}" type="datetimeFigureOut">
              <a:rPr lang="es-ES" smtClean="0"/>
              <a:t>12/02/2013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CEC0-7D3F-46D0-A3B5-4271E30DD8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406228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4092-F345-467C-A698-93B1F97F84A1}" type="datetimeFigureOut">
              <a:rPr lang="es-ES" smtClean="0"/>
              <a:t>12/02/2013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CEC0-7D3F-46D0-A3B5-4271E30DD8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9461638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4092-F345-467C-A698-93B1F97F84A1}" type="datetimeFigureOut">
              <a:rPr lang="es-ES" smtClean="0"/>
              <a:t>12/02/2013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CEC0-7D3F-46D0-A3B5-4271E30DD8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6247700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4092-F345-467C-A698-93B1F97F84A1}" type="datetimeFigureOut">
              <a:rPr lang="es-ES" smtClean="0"/>
              <a:t>12/02/2013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CEC0-7D3F-46D0-A3B5-4271E30DD8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8817317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4092-F345-467C-A698-93B1F97F84A1}" type="datetimeFigureOut">
              <a:rPr lang="es-ES" smtClean="0"/>
              <a:t>12/02/2013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CEC0-7D3F-46D0-A3B5-4271E30DD8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223836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4092-F345-467C-A698-93B1F97F84A1}" type="datetimeFigureOut">
              <a:rPr lang="es-ES" smtClean="0"/>
              <a:t>12/02/2013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CEC0-7D3F-46D0-A3B5-4271E30DD8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0100966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4092-F345-467C-A698-93B1F97F84A1}" type="datetimeFigureOut">
              <a:rPr lang="es-ES" smtClean="0"/>
              <a:t>12/02/2013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CEC0-7D3F-46D0-A3B5-4271E30DD8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397385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C4092-F345-467C-A698-93B1F97F84A1}" type="datetimeFigureOut">
              <a:rPr lang="es-ES" smtClean="0"/>
              <a:t>12/02/2013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2CEC0-7D3F-46D0-A3B5-4271E30DD8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1810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microsoft.com/office/2007/relationships/hdphoto" Target="../media/hdphoto6.wdp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microsoft.com/office/2007/relationships/hdphoto" Target="../media/hdphoto6.wdp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9.wdp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0.wdp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5" Type="http://schemas.openxmlformats.org/officeDocument/2006/relationships/image" Target="../media/image23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 redondeado"/>
          <p:cNvSpPr/>
          <p:nvPr/>
        </p:nvSpPr>
        <p:spPr>
          <a:xfrm>
            <a:off x="827584" y="1340768"/>
            <a:ext cx="7560840" cy="4320480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46772" y="2852118"/>
            <a:ext cx="2889724" cy="39612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85841"/>
            <a:ext cx="5437183" cy="694887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5872846" y="6237312"/>
            <a:ext cx="1723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dirty="0" err="1" smtClean="0"/>
              <a:t>by</a:t>
            </a:r>
            <a:r>
              <a:rPr lang="es-ES_tradnl" sz="2000" b="1" dirty="0" smtClean="0"/>
              <a:t> HERBER</a:t>
            </a:r>
            <a:endParaRPr lang="es-ES" sz="2000" b="1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996" y="2319619"/>
            <a:ext cx="4992212" cy="221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85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Forma libre"/>
          <p:cNvSpPr/>
          <p:nvPr/>
        </p:nvSpPr>
        <p:spPr>
          <a:xfrm>
            <a:off x="-15875" y="1785939"/>
            <a:ext cx="2931691" cy="5087936"/>
          </a:xfrm>
          <a:custGeom>
            <a:avLst/>
            <a:gdLst>
              <a:gd name="connsiteX0" fmla="*/ 0 w 1219200"/>
              <a:gd name="connsiteY0" fmla="*/ 0 h 3154680"/>
              <a:gd name="connsiteX1" fmla="*/ 1219200 w 1219200"/>
              <a:gd name="connsiteY1" fmla="*/ 0 h 3154680"/>
              <a:gd name="connsiteX2" fmla="*/ 289560 w 1219200"/>
              <a:gd name="connsiteY2" fmla="*/ 3154680 h 3154680"/>
              <a:gd name="connsiteX3" fmla="*/ 15240 w 1219200"/>
              <a:gd name="connsiteY3" fmla="*/ 3154680 h 3154680"/>
              <a:gd name="connsiteX4" fmla="*/ 0 w 1219200"/>
              <a:gd name="connsiteY4" fmla="*/ 0 h 315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3154680">
                <a:moveTo>
                  <a:pt x="0" y="0"/>
                </a:moveTo>
                <a:lnTo>
                  <a:pt x="1219200" y="0"/>
                </a:lnTo>
                <a:lnTo>
                  <a:pt x="289560" y="3154680"/>
                </a:lnTo>
                <a:lnTo>
                  <a:pt x="15240" y="315468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9" name="28 Forma libre"/>
          <p:cNvSpPr/>
          <p:nvPr/>
        </p:nvSpPr>
        <p:spPr>
          <a:xfrm flipH="1">
            <a:off x="6231779" y="1785939"/>
            <a:ext cx="2912219" cy="5072061"/>
          </a:xfrm>
          <a:custGeom>
            <a:avLst/>
            <a:gdLst>
              <a:gd name="connsiteX0" fmla="*/ 0 w 1219200"/>
              <a:gd name="connsiteY0" fmla="*/ 0 h 3154680"/>
              <a:gd name="connsiteX1" fmla="*/ 1219200 w 1219200"/>
              <a:gd name="connsiteY1" fmla="*/ 0 h 3154680"/>
              <a:gd name="connsiteX2" fmla="*/ 289560 w 1219200"/>
              <a:gd name="connsiteY2" fmla="*/ 3154680 h 3154680"/>
              <a:gd name="connsiteX3" fmla="*/ 15240 w 1219200"/>
              <a:gd name="connsiteY3" fmla="*/ 3154680 h 3154680"/>
              <a:gd name="connsiteX4" fmla="*/ 0 w 1219200"/>
              <a:gd name="connsiteY4" fmla="*/ 0 h 315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3154680">
                <a:moveTo>
                  <a:pt x="0" y="0"/>
                </a:moveTo>
                <a:lnTo>
                  <a:pt x="1219200" y="0"/>
                </a:lnTo>
                <a:lnTo>
                  <a:pt x="289560" y="3154680"/>
                </a:lnTo>
                <a:lnTo>
                  <a:pt x="15240" y="315468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0" name="29 Rectángulo"/>
          <p:cNvSpPr/>
          <p:nvPr/>
        </p:nvSpPr>
        <p:spPr>
          <a:xfrm>
            <a:off x="0" y="0"/>
            <a:ext cx="9144000" cy="178593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cxnSp>
        <p:nvCxnSpPr>
          <p:cNvPr id="4" name="3 Conector recto"/>
          <p:cNvCxnSpPr/>
          <p:nvPr/>
        </p:nvCxnSpPr>
        <p:spPr>
          <a:xfrm>
            <a:off x="4572000" y="1988840"/>
            <a:ext cx="36004" cy="4104456"/>
          </a:xfrm>
          <a:prstGeom prst="line">
            <a:avLst/>
          </a:prstGeom>
          <a:ln w="762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102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516138"/>
            <a:ext cx="3854131" cy="28030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30" name="1029 CuadroTexto"/>
          <p:cNvSpPr txBox="1"/>
          <p:nvPr/>
        </p:nvSpPr>
        <p:spPr>
          <a:xfrm>
            <a:off x="1115616" y="476672"/>
            <a:ext cx="6984776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_tradnl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Dylan Plain" pitchFamily="82" charset="0"/>
              </a:rPr>
              <a:t>DRIVING TEST</a:t>
            </a:r>
            <a:endParaRPr lang="es-E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kaDylan Plain" pitchFamily="82" charset="0"/>
            </a:endParaRPr>
          </a:p>
        </p:txBody>
      </p:sp>
      <p:sp>
        <p:nvSpPr>
          <p:cNvPr id="1034" name="1033 CuadroTexto"/>
          <p:cNvSpPr txBox="1"/>
          <p:nvPr/>
        </p:nvSpPr>
        <p:spPr>
          <a:xfrm>
            <a:off x="1547664" y="5949280"/>
            <a:ext cx="6120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dirty="0" err="1">
                <a:solidFill>
                  <a:schemeClr val="bg1"/>
                </a:solidFill>
                <a:latin typeface="Arial Black" pitchFamily="34" charset="0"/>
              </a:rPr>
              <a:t>m</a:t>
            </a:r>
            <a:r>
              <a:rPr lang="es-ES_tradnl" sz="4400" dirty="0" err="1" smtClean="0">
                <a:solidFill>
                  <a:schemeClr val="bg1"/>
                </a:solidFill>
                <a:latin typeface="Arial Black" pitchFamily="34" charset="0"/>
              </a:rPr>
              <a:t>ust</a:t>
            </a:r>
            <a:r>
              <a:rPr lang="es-ES_tradnl" sz="44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s-ES_tradnl" sz="4400" dirty="0" err="1" smtClean="0">
                <a:solidFill>
                  <a:schemeClr val="bg1"/>
                </a:solidFill>
                <a:latin typeface="Arial Black" pitchFamily="34" charset="0"/>
              </a:rPr>
              <a:t>or</a:t>
            </a:r>
            <a:r>
              <a:rPr lang="es-ES_tradnl" sz="44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s-ES_tradnl" sz="4400" dirty="0" err="1" smtClean="0">
                <a:solidFill>
                  <a:schemeClr val="bg1"/>
                </a:solidFill>
                <a:latin typeface="Arial Black" pitchFamily="34" charset="0"/>
              </a:rPr>
              <a:t>mustn’t</a:t>
            </a:r>
            <a:r>
              <a:rPr lang="es-ES_tradnl" sz="4400" dirty="0" smtClean="0">
                <a:solidFill>
                  <a:schemeClr val="bg1"/>
                </a:solidFill>
                <a:latin typeface="Arial Black" pitchFamily="34" charset="0"/>
              </a:rPr>
              <a:t> ?</a:t>
            </a:r>
            <a:endParaRPr lang="es-ES" sz="44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9287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Forma libre"/>
          <p:cNvSpPr/>
          <p:nvPr/>
        </p:nvSpPr>
        <p:spPr>
          <a:xfrm>
            <a:off x="-15875" y="2348879"/>
            <a:ext cx="2931691" cy="4524995"/>
          </a:xfrm>
          <a:custGeom>
            <a:avLst/>
            <a:gdLst>
              <a:gd name="connsiteX0" fmla="*/ 0 w 1219200"/>
              <a:gd name="connsiteY0" fmla="*/ 0 h 3154680"/>
              <a:gd name="connsiteX1" fmla="*/ 1219200 w 1219200"/>
              <a:gd name="connsiteY1" fmla="*/ 0 h 3154680"/>
              <a:gd name="connsiteX2" fmla="*/ 289560 w 1219200"/>
              <a:gd name="connsiteY2" fmla="*/ 3154680 h 3154680"/>
              <a:gd name="connsiteX3" fmla="*/ 15240 w 1219200"/>
              <a:gd name="connsiteY3" fmla="*/ 3154680 h 3154680"/>
              <a:gd name="connsiteX4" fmla="*/ 0 w 1219200"/>
              <a:gd name="connsiteY4" fmla="*/ 0 h 315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3154680">
                <a:moveTo>
                  <a:pt x="0" y="0"/>
                </a:moveTo>
                <a:lnTo>
                  <a:pt x="1219200" y="0"/>
                </a:lnTo>
                <a:lnTo>
                  <a:pt x="289560" y="3154680"/>
                </a:lnTo>
                <a:lnTo>
                  <a:pt x="15240" y="315468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9" name="28 Forma libre"/>
          <p:cNvSpPr/>
          <p:nvPr/>
        </p:nvSpPr>
        <p:spPr>
          <a:xfrm flipH="1">
            <a:off x="6231780" y="2348880"/>
            <a:ext cx="2912219" cy="4509120"/>
          </a:xfrm>
          <a:custGeom>
            <a:avLst/>
            <a:gdLst>
              <a:gd name="connsiteX0" fmla="*/ 0 w 1219200"/>
              <a:gd name="connsiteY0" fmla="*/ 0 h 3154680"/>
              <a:gd name="connsiteX1" fmla="*/ 1219200 w 1219200"/>
              <a:gd name="connsiteY1" fmla="*/ 0 h 3154680"/>
              <a:gd name="connsiteX2" fmla="*/ 289560 w 1219200"/>
              <a:gd name="connsiteY2" fmla="*/ 3154680 h 3154680"/>
              <a:gd name="connsiteX3" fmla="*/ 15240 w 1219200"/>
              <a:gd name="connsiteY3" fmla="*/ 3154680 h 3154680"/>
              <a:gd name="connsiteX4" fmla="*/ 0 w 1219200"/>
              <a:gd name="connsiteY4" fmla="*/ 0 h 315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3154680">
                <a:moveTo>
                  <a:pt x="0" y="0"/>
                </a:moveTo>
                <a:lnTo>
                  <a:pt x="1219200" y="0"/>
                </a:lnTo>
                <a:lnTo>
                  <a:pt x="289560" y="3154680"/>
                </a:lnTo>
                <a:lnTo>
                  <a:pt x="15240" y="315468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0" name="29 Rectángulo"/>
          <p:cNvSpPr/>
          <p:nvPr/>
        </p:nvSpPr>
        <p:spPr>
          <a:xfrm>
            <a:off x="0" y="0"/>
            <a:ext cx="9144000" cy="178593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9" name="8 Rectángulo"/>
          <p:cNvSpPr/>
          <p:nvPr/>
        </p:nvSpPr>
        <p:spPr bwMode="auto">
          <a:xfrm>
            <a:off x="8928505" y="642939"/>
            <a:ext cx="214312" cy="550068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2" name="11 Triángulo rectángulo"/>
          <p:cNvSpPr/>
          <p:nvPr/>
        </p:nvSpPr>
        <p:spPr bwMode="auto">
          <a:xfrm flipH="1">
            <a:off x="8404225" y="5643564"/>
            <a:ext cx="776287" cy="714375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3" name="12 Triángulo rectángulo"/>
          <p:cNvSpPr/>
          <p:nvPr/>
        </p:nvSpPr>
        <p:spPr bwMode="auto">
          <a:xfrm>
            <a:off x="-1183" y="5643564"/>
            <a:ext cx="714375" cy="714375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4" name="13 Rectángulo"/>
          <p:cNvSpPr/>
          <p:nvPr/>
        </p:nvSpPr>
        <p:spPr bwMode="auto">
          <a:xfrm>
            <a:off x="-1183" y="714376"/>
            <a:ext cx="285750" cy="55006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5" name="14 Triángulo rectángulo"/>
          <p:cNvSpPr/>
          <p:nvPr/>
        </p:nvSpPr>
        <p:spPr bwMode="auto">
          <a:xfrm rot="5400000">
            <a:off x="-36902" y="35720"/>
            <a:ext cx="1000125" cy="928688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6" name="15 Triángulo rectángulo"/>
          <p:cNvSpPr/>
          <p:nvPr/>
        </p:nvSpPr>
        <p:spPr bwMode="auto">
          <a:xfrm rot="5400000" flipV="1">
            <a:off x="8183173" y="40483"/>
            <a:ext cx="1000125" cy="919162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7" name="16 Rectángulo"/>
          <p:cNvSpPr/>
          <p:nvPr/>
        </p:nvSpPr>
        <p:spPr bwMode="auto">
          <a:xfrm>
            <a:off x="284567" y="1"/>
            <a:ext cx="8572500" cy="4286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8" name="17 Redondear rectángulo de esquina sencilla"/>
          <p:cNvSpPr/>
          <p:nvPr/>
        </p:nvSpPr>
        <p:spPr bwMode="auto">
          <a:xfrm>
            <a:off x="-1183" y="6286501"/>
            <a:ext cx="9144000" cy="571500"/>
          </a:xfrm>
          <a:prstGeom prst="round1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9" name="18 Rectángulo redondeado"/>
          <p:cNvSpPr/>
          <p:nvPr/>
        </p:nvSpPr>
        <p:spPr bwMode="auto">
          <a:xfrm>
            <a:off x="213130" y="357189"/>
            <a:ext cx="8715375" cy="5929312"/>
          </a:xfrm>
          <a:prstGeom prst="roundRect">
            <a:avLst>
              <a:gd name="adj" fmla="val 10498"/>
            </a:avLst>
          </a:prstGeom>
          <a:noFill/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0" name="19 Abrir corchete"/>
          <p:cNvSpPr/>
          <p:nvPr/>
        </p:nvSpPr>
        <p:spPr bwMode="auto">
          <a:xfrm rot="5400000">
            <a:off x="4203973" y="5143501"/>
            <a:ext cx="714375" cy="2714625"/>
          </a:xfrm>
          <a:prstGeom prst="leftBracket">
            <a:avLst>
              <a:gd name="adj" fmla="val 112178"/>
            </a:avLst>
          </a:prstGeom>
          <a:solidFill>
            <a:schemeClr val="bg1">
              <a:lumMod val="50000"/>
            </a:schemeClr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1" name="20 Elipse"/>
          <p:cNvSpPr/>
          <p:nvPr/>
        </p:nvSpPr>
        <p:spPr bwMode="auto">
          <a:xfrm>
            <a:off x="3775348" y="6286501"/>
            <a:ext cx="571500" cy="571500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2" name="21 Elipse"/>
          <p:cNvSpPr/>
          <p:nvPr/>
        </p:nvSpPr>
        <p:spPr bwMode="auto">
          <a:xfrm>
            <a:off x="3846786" y="6357939"/>
            <a:ext cx="419100" cy="419100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cxnSp>
        <p:nvCxnSpPr>
          <p:cNvPr id="23" name="22 Conector recto"/>
          <p:cNvCxnSpPr>
            <a:endCxn id="21" idx="1"/>
          </p:cNvCxnSpPr>
          <p:nvPr/>
        </p:nvCxnSpPr>
        <p:spPr bwMode="auto">
          <a:xfrm rot="16200000" flipV="1">
            <a:off x="3859486" y="6370639"/>
            <a:ext cx="201612" cy="201612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Elipse"/>
          <p:cNvSpPr/>
          <p:nvPr/>
        </p:nvSpPr>
        <p:spPr bwMode="auto">
          <a:xfrm>
            <a:off x="4846911" y="6286501"/>
            <a:ext cx="571500" cy="571500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5" name="24 Elipse"/>
          <p:cNvSpPr/>
          <p:nvPr/>
        </p:nvSpPr>
        <p:spPr bwMode="auto">
          <a:xfrm>
            <a:off x="4918348" y="6357939"/>
            <a:ext cx="419100" cy="419100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cxnSp>
        <p:nvCxnSpPr>
          <p:cNvPr id="26" name="25 Conector recto"/>
          <p:cNvCxnSpPr>
            <a:endCxn id="24" idx="7"/>
          </p:cNvCxnSpPr>
          <p:nvPr/>
        </p:nvCxnSpPr>
        <p:spPr bwMode="auto">
          <a:xfrm rot="5400000" flipH="1" flipV="1">
            <a:off x="5132661" y="6370639"/>
            <a:ext cx="201612" cy="201612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Rectángulo redondeado"/>
          <p:cNvSpPr/>
          <p:nvPr/>
        </p:nvSpPr>
        <p:spPr bwMode="auto">
          <a:xfrm>
            <a:off x="4418286" y="6286501"/>
            <a:ext cx="357187" cy="214313"/>
          </a:xfrm>
          <a:prstGeom prst="roundRect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1026" name="Picture 2" descr="http://agrega.educacion.es/galeriaimg/4c/es_20070320_1_3000661/es_20070320_1_3000661_capture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5857" l="2143" r="95000">
                        <a14:foregroundMark x1="59429" y1="23714" x2="21714" y2="52857"/>
                        <a14:foregroundMark x1="49429" y1="22000" x2="19857" y2="41143"/>
                        <a14:foregroundMark x1="67429" y1="24000" x2="50000" y2="33714"/>
                        <a14:foregroundMark x1="34714" y1="45571" x2="26143" y2="68714"/>
                        <a14:foregroundMark x1="77857" y1="44000" x2="44000" y2="81714"/>
                        <a14:foregroundMark x1="77000" y1="54143" x2="63000" y2="70571"/>
                        <a14:foregroundMark x1="62429" y1="51857" x2="51571" y2="65143"/>
                        <a14:foregroundMark x1="63000" y1="47714" x2="51571" y2="59429"/>
                        <a14:foregroundMark x1="72429" y1="35429" x2="75714" y2="39143"/>
                        <a14:foregroundMark x1="35714" y1="74000" x2="46857" y2="75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61" t="6045" r="5340" b="6358"/>
          <a:stretch/>
        </p:blipFill>
        <p:spPr bwMode="auto">
          <a:xfrm>
            <a:off x="481649" y="1886913"/>
            <a:ext cx="3029975" cy="30127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3 Conector recto"/>
          <p:cNvCxnSpPr/>
          <p:nvPr/>
        </p:nvCxnSpPr>
        <p:spPr>
          <a:xfrm>
            <a:off x="4570817" y="2420888"/>
            <a:ext cx="1" cy="3672408"/>
          </a:xfrm>
          <a:prstGeom prst="line">
            <a:avLst/>
          </a:prstGeom>
          <a:ln w="762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Arco"/>
          <p:cNvSpPr/>
          <p:nvPr/>
        </p:nvSpPr>
        <p:spPr>
          <a:xfrm>
            <a:off x="2699792" y="5108575"/>
            <a:ext cx="3714750" cy="3606800"/>
          </a:xfrm>
          <a:prstGeom prst="arc">
            <a:avLst>
              <a:gd name="adj1" fmla="val 10866714"/>
              <a:gd name="adj2" fmla="val 0"/>
            </a:avLst>
          </a:prstGeom>
          <a:ln w="254000">
            <a:solidFill>
              <a:schemeClr val="tx1">
                <a:lumMod val="85000"/>
                <a:lumOff val="1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" name="1 CuadroTexto"/>
          <p:cNvSpPr txBox="1"/>
          <p:nvPr/>
        </p:nvSpPr>
        <p:spPr>
          <a:xfrm>
            <a:off x="1691680" y="620688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 smtClean="0"/>
              <a:t>You</a:t>
            </a:r>
            <a:r>
              <a:rPr lang="es-ES_tradnl" sz="4000" b="1" dirty="0" smtClean="0"/>
              <a:t> </a:t>
            </a:r>
            <a:r>
              <a:rPr lang="es-ES_tradnl" sz="4000" dirty="0" smtClean="0"/>
              <a:t>___________</a:t>
            </a:r>
            <a:r>
              <a:rPr lang="es-ES_tradnl" sz="4000" b="1" dirty="0" smtClean="0"/>
              <a:t> </a:t>
            </a:r>
            <a:r>
              <a:rPr lang="es-ES_tradnl" sz="4000" b="1" dirty="0" err="1" smtClean="0"/>
              <a:t>turn</a:t>
            </a:r>
            <a:r>
              <a:rPr lang="es-ES_tradnl" sz="4000" b="1" dirty="0" smtClean="0"/>
              <a:t> </a:t>
            </a:r>
            <a:r>
              <a:rPr lang="es-ES_tradnl" sz="4000" b="1" dirty="0" err="1" smtClean="0"/>
              <a:t>right</a:t>
            </a:r>
            <a:endParaRPr lang="es-ES" sz="4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5579350" y="2376466"/>
            <a:ext cx="2921793" cy="219073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CuadroTexto"/>
          <p:cNvSpPr txBox="1"/>
          <p:nvPr/>
        </p:nvSpPr>
        <p:spPr>
          <a:xfrm>
            <a:off x="6005307" y="2636912"/>
            <a:ext cx="20698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must</a:t>
            </a:r>
            <a:endParaRPr lang="es-E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5868144" y="3441194"/>
            <a:ext cx="2392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</a:t>
            </a:r>
            <a:r>
              <a:rPr lang="es-ES_tradnl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ustn’t</a:t>
            </a:r>
            <a:endParaRPr lang="es-E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5849" y="5337571"/>
            <a:ext cx="2087386" cy="132635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1709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36994E-6 L -0.31181 -0.42058 " pathEditMode="relative" rAng="0" ptsTypes="AA">
                                      <p:cBhvr>
                                        <p:cTn id="1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90" y="-210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Forma libre"/>
          <p:cNvSpPr/>
          <p:nvPr/>
        </p:nvSpPr>
        <p:spPr>
          <a:xfrm>
            <a:off x="-15875" y="2348879"/>
            <a:ext cx="2931691" cy="4524995"/>
          </a:xfrm>
          <a:custGeom>
            <a:avLst/>
            <a:gdLst>
              <a:gd name="connsiteX0" fmla="*/ 0 w 1219200"/>
              <a:gd name="connsiteY0" fmla="*/ 0 h 3154680"/>
              <a:gd name="connsiteX1" fmla="*/ 1219200 w 1219200"/>
              <a:gd name="connsiteY1" fmla="*/ 0 h 3154680"/>
              <a:gd name="connsiteX2" fmla="*/ 289560 w 1219200"/>
              <a:gd name="connsiteY2" fmla="*/ 3154680 h 3154680"/>
              <a:gd name="connsiteX3" fmla="*/ 15240 w 1219200"/>
              <a:gd name="connsiteY3" fmla="*/ 3154680 h 3154680"/>
              <a:gd name="connsiteX4" fmla="*/ 0 w 1219200"/>
              <a:gd name="connsiteY4" fmla="*/ 0 h 315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3154680">
                <a:moveTo>
                  <a:pt x="0" y="0"/>
                </a:moveTo>
                <a:lnTo>
                  <a:pt x="1219200" y="0"/>
                </a:lnTo>
                <a:lnTo>
                  <a:pt x="289560" y="3154680"/>
                </a:lnTo>
                <a:lnTo>
                  <a:pt x="15240" y="315468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9" name="28 Forma libre"/>
          <p:cNvSpPr/>
          <p:nvPr/>
        </p:nvSpPr>
        <p:spPr>
          <a:xfrm flipH="1">
            <a:off x="6231780" y="2348880"/>
            <a:ext cx="2912219" cy="4509120"/>
          </a:xfrm>
          <a:custGeom>
            <a:avLst/>
            <a:gdLst>
              <a:gd name="connsiteX0" fmla="*/ 0 w 1219200"/>
              <a:gd name="connsiteY0" fmla="*/ 0 h 3154680"/>
              <a:gd name="connsiteX1" fmla="*/ 1219200 w 1219200"/>
              <a:gd name="connsiteY1" fmla="*/ 0 h 3154680"/>
              <a:gd name="connsiteX2" fmla="*/ 289560 w 1219200"/>
              <a:gd name="connsiteY2" fmla="*/ 3154680 h 3154680"/>
              <a:gd name="connsiteX3" fmla="*/ 15240 w 1219200"/>
              <a:gd name="connsiteY3" fmla="*/ 3154680 h 3154680"/>
              <a:gd name="connsiteX4" fmla="*/ 0 w 1219200"/>
              <a:gd name="connsiteY4" fmla="*/ 0 h 315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3154680">
                <a:moveTo>
                  <a:pt x="0" y="0"/>
                </a:moveTo>
                <a:lnTo>
                  <a:pt x="1219200" y="0"/>
                </a:lnTo>
                <a:lnTo>
                  <a:pt x="289560" y="3154680"/>
                </a:lnTo>
                <a:lnTo>
                  <a:pt x="15240" y="315468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0" name="29 Rectángulo"/>
          <p:cNvSpPr/>
          <p:nvPr/>
        </p:nvSpPr>
        <p:spPr>
          <a:xfrm>
            <a:off x="0" y="0"/>
            <a:ext cx="9144000" cy="178593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9" name="8 Rectángulo"/>
          <p:cNvSpPr/>
          <p:nvPr/>
        </p:nvSpPr>
        <p:spPr bwMode="auto">
          <a:xfrm>
            <a:off x="8928505" y="642939"/>
            <a:ext cx="214312" cy="550068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2" name="11 Triángulo rectángulo"/>
          <p:cNvSpPr/>
          <p:nvPr/>
        </p:nvSpPr>
        <p:spPr bwMode="auto">
          <a:xfrm flipH="1">
            <a:off x="8404225" y="5643564"/>
            <a:ext cx="776287" cy="714375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3" name="12 Triángulo rectángulo"/>
          <p:cNvSpPr/>
          <p:nvPr/>
        </p:nvSpPr>
        <p:spPr bwMode="auto">
          <a:xfrm>
            <a:off x="-1183" y="5643564"/>
            <a:ext cx="714375" cy="714375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4" name="13 Rectángulo"/>
          <p:cNvSpPr/>
          <p:nvPr/>
        </p:nvSpPr>
        <p:spPr bwMode="auto">
          <a:xfrm>
            <a:off x="-1183" y="714376"/>
            <a:ext cx="285750" cy="55006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5" name="14 Triángulo rectángulo"/>
          <p:cNvSpPr/>
          <p:nvPr/>
        </p:nvSpPr>
        <p:spPr bwMode="auto">
          <a:xfrm rot="5400000">
            <a:off x="-36902" y="35720"/>
            <a:ext cx="1000125" cy="928688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6" name="15 Triángulo rectángulo"/>
          <p:cNvSpPr/>
          <p:nvPr/>
        </p:nvSpPr>
        <p:spPr bwMode="auto">
          <a:xfrm rot="5400000" flipV="1">
            <a:off x="8183173" y="40483"/>
            <a:ext cx="1000125" cy="919162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7" name="16 Rectángulo"/>
          <p:cNvSpPr/>
          <p:nvPr/>
        </p:nvSpPr>
        <p:spPr bwMode="auto">
          <a:xfrm>
            <a:off x="284567" y="1"/>
            <a:ext cx="8572500" cy="4286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8" name="17 Redondear rectángulo de esquina sencilla"/>
          <p:cNvSpPr/>
          <p:nvPr/>
        </p:nvSpPr>
        <p:spPr bwMode="auto">
          <a:xfrm>
            <a:off x="-1183" y="6286501"/>
            <a:ext cx="9144000" cy="571500"/>
          </a:xfrm>
          <a:prstGeom prst="round1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9" name="18 Rectángulo redondeado"/>
          <p:cNvSpPr/>
          <p:nvPr/>
        </p:nvSpPr>
        <p:spPr bwMode="auto">
          <a:xfrm>
            <a:off x="213130" y="357189"/>
            <a:ext cx="8715375" cy="5929312"/>
          </a:xfrm>
          <a:prstGeom prst="roundRect">
            <a:avLst>
              <a:gd name="adj" fmla="val 10498"/>
            </a:avLst>
          </a:prstGeom>
          <a:noFill/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0" name="19 Abrir corchete"/>
          <p:cNvSpPr/>
          <p:nvPr/>
        </p:nvSpPr>
        <p:spPr bwMode="auto">
          <a:xfrm rot="5400000">
            <a:off x="4203973" y="5143501"/>
            <a:ext cx="714375" cy="2714625"/>
          </a:xfrm>
          <a:prstGeom prst="leftBracket">
            <a:avLst>
              <a:gd name="adj" fmla="val 112178"/>
            </a:avLst>
          </a:prstGeom>
          <a:solidFill>
            <a:schemeClr val="bg1">
              <a:lumMod val="50000"/>
            </a:schemeClr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1" name="20 Elipse"/>
          <p:cNvSpPr/>
          <p:nvPr/>
        </p:nvSpPr>
        <p:spPr bwMode="auto">
          <a:xfrm>
            <a:off x="3775348" y="6286501"/>
            <a:ext cx="571500" cy="571500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2" name="21 Elipse"/>
          <p:cNvSpPr/>
          <p:nvPr/>
        </p:nvSpPr>
        <p:spPr bwMode="auto">
          <a:xfrm>
            <a:off x="3846786" y="6357939"/>
            <a:ext cx="419100" cy="419100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cxnSp>
        <p:nvCxnSpPr>
          <p:cNvPr id="23" name="22 Conector recto"/>
          <p:cNvCxnSpPr>
            <a:endCxn id="21" idx="1"/>
          </p:cNvCxnSpPr>
          <p:nvPr/>
        </p:nvCxnSpPr>
        <p:spPr bwMode="auto">
          <a:xfrm rot="16200000" flipV="1">
            <a:off x="3859486" y="6370639"/>
            <a:ext cx="201612" cy="201612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Elipse"/>
          <p:cNvSpPr/>
          <p:nvPr/>
        </p:nvSpPr>
        <p:spPr bwMode="auto">
          <a:xfrm>
            <a:off x="4846911" y="6286501"/>
            <a:ext cx="571500" cy="571500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5" name="24 Elipse"/>
          <p:cNvSpPr/>
          <p:nvPr/>
        </p:nvSpPr>
        <p:spPr bwMode="auto">
          <a:xfrm>
            <a:off x="4918348" y="6357939"/>
            <a:ext cx="419100" cy="419100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cxnSp>
        <p:nvCxnSpPr>
          <p:cNvPr id="26" name="25 Conector recto"/>
          <p:cNvCxnSpPr>
            <a:endCxn id="24" idx="7"/>
          </p:cNvCxnSpPr>
          <p:nvPr/>
        </p:nvCxnSpPr>
        <p:spPr bwMode="auto">
          <a:xfrm rot="5400000" flipH="1" flipV="1">
            <a:off x="5132661" y="6370639"/>
            <a:ext cx="201612" cy="201612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Rectángulo redondeado"/>
          <p:cNvSpPr/>
          <p:nvPr/>
        </p:nvSpPr>
        <p:spPr bwMode="auto">
          <a:xfrm>
            <a:off x="4418286" y="6286501"/>
            <a:ext cx="357187" cy="214313"/>
          </a:xfrm>
          <a:prstGeom prst="roundRect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cxnSp>
        <p:nvCxnSpPr>
          <p:cNvPr id="4" name="3 Conector recto"/>
          <p:cNvCxnSpPr/>
          <p:nvPr/>
        </p:nvCxnSpPr>
        <p:spPr>
          <a:xfrm>
            <a:off x="4570817" y="2420888"/>
            <a:ext cx="1" cy="3672408"/>
          </a:xfrm>
          <a:prstGeom prst="line">
            <a:avLst/>
          </a:prstGeom>
          <a:ln w="762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Arco"/>
          <p:cNvSpPr/>
          <p:nvPr/>
        </p:nvSpPr>
        <p:spPr>
          <a:xfrm>
            <a:off x="2699792" y="5108575"/>
            <a:ext cx="3714750" cy="3606800"/>
          </a:xfrm>
          <a:prstGeom prst="arc">
            <a:avLst>
              <a:gd name="adj1" fmla="val 10866714"/>
              <a:gd name="adj2" fmla="val 0"/>
            </a:avLst>
          </a:prstGeom>
          <a:ln w="254000">
            <a:solidFill>
              <a:schemeClr val="tx1">
                <a:lumMod val="85000"/>
                <a:lumOff val="1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" name="1 CuadroTexto"/>
          <p:cNvSpPr txBox="1"/>
          <p:nvPr/>
        </p:nvSpPr>
        <p:spPr>
          <a:xfrm>
            <a:off x="1691680" y="620688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 smtClean="0"/>
              <a:t>You</a:t>
            </a:r>
            <a:r>
              <a:rPr lang="es-ES_tradnl" sz="4000" b="1" dirty="0" smtClean="0"/>
              <a:t> </a:t>
            </a:r>
            <a:r>
              <a:rPr lang="es-ES_tradnl" sz="4000" dirty="0" smtClean="0"/>
              <a:t>___________</a:t>
            </a:r>
            <a:r>
              <a:rPr lang="es-ES_tradnl" sz="4000" b="1" dirty="0" smtClean="0"/>
              <a:t> </a:t>
            </a:r>
            <a:r>
              <a:rPr lang="es-ES_tradnl" sz="4000" b="1" dirty="0" err="1" smtClean="0"/>
              <a:t>turn</a:t>
            </a:r>
            <a:r>
              <a:rPr lang="es-ES_tradnl" sz="4000" b="1" dirty="0" smtClean="0"/>
              <a:t> </a:t>
            </a:r>
            <a:r>
              <a:rPr lang="es-ES_tradnl" sz="4000" b="1" dirty="0" err="1" smtClean="0"/>
              <a:t>left</a:t>
            </a:r>
            <a:endParaRPr lang="es-ES" sz="4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5579350" y="2376466"/>
            <a:ext cx="2921793" cy="219073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CuadroTexto"/>
          <p:cNvSpPr txBox="1"/>
          <p:nvPr/>
        </p:nvSpPr>
        <p:spPr>
          <a:xfrm>
            <a:off x="6005307" y="2636912"/>
            <a:ext cx="20698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must</a:t>
            </a:r>
            <a:endParaRPr lang="es-E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5868144" y="3441194"/>
            <a:ext cx="2392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</a:t>
            </a:r>
            <a:r>
              <a:rPr lang="es-ES_tradnl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ustn’t</a:t>
            </a:r>
            <a:endParaRPr lang="es-E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5849" y="5337571"/>
            <a:ext cx="2087386" cy="132635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https://encrypted-tbn2.gstatic.com/images?q=tbn:ANd9GcRffBMKuFlwPivuQboVMCTjst0kOlNV2Y7tg8AVCLibJmD7jod5lg"/>
          <p:cNvSpPr>
            <a:spLocks noChangeAspect="1" noChangeArrowheads="1"/>
          </p:cNvSpPr>
          <p:nvPr/>
        </p:nvSpPr>
        <p:spPr bwMode="auto">
          <a:xfrm>
            <a:off x="155575" y="-1600200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4" descr="https://encrypted-tbn2.gstatic.com/images?q=tbn:ANd9GcRffBMKuFlwPivuQboVMCTjst0kOlNV2Y7tg8AVCLibJmD7jod5lg"/>
          <p:cNvSpPr>
            <a:spLocks noChangeAspect="1" noChangeArrowheads="1"/>
          </p:cNvSpPr>
          <p:nvPr/>
        </p:nvSpPr>
        <p:spPr bwMode="auto">
          <a:xfrm>
            <a:off x="307975" y="-1447800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56" name="Picture 8" descr="http://static.freepik.com/foto-gratis/22-senales-de-trafico_2976434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1560" y="2043882"/>
            <a:ext cx="2865341" cy="282527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3700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06358E-6 L -0.31719 -0.30336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68" y="-1516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Forma libre"/>
          <p:cNvSpPr/>
          <p:nvPr/>
        </p:nvSpPr>
        <p:spPr>
          <a:xfrm>
            <a:off x="-15875" y="2348879"/>
            <a:ext cx="2931691" cy="4524995"/>
          </a:xfrm>
          <a:custGeom>
            <a:avLst/>
            <a:gdLst>
              <a:gd name="connsiteX0" fmla="*/ 0 w 1219200"/>
              <a:gd name="connsiteY0" fmla="*/ 0 h 3154680"/>
              <a:gd name="connsiteX1" fmla="*/ 1219200 w 1219200"/>
              <a:gd name="connsiteY1" fmla="*/ 0 h 3154680"/>
              <a:gd name="connsiteX2" fmla="*/ 289560 w 1219200"/>
              <a:gd name="connsiteY2" fmla="*/ 3154680 h 3154680"/>
              <a:gd name="connsiteX3" fmla="*/ 15240 w 1219200"/>
              <a:gd name="connsiteY3" fmla="*/ 3154680 h 3154680"/>
              <a:gd name="connsiteX4" fmla="*/ 0 w 1219200"/>
              <a:gd name="connsiteY4" fmla="*/ 0 h 315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3154680">
                <a:moveTo>
                  <a:pt x="0" y="0"/>
                </a:moveTo>
                <a:lnTo>
                  <a:pt x="1219200" y="0"/>
                </a:lnTo>
                <a:lnTo>
                  <a:pt x="289560" y="3154680"/>
                </a:lnTo>
                <a:lnTo>
                  <a:pt x="15240" y="315468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9" name="28 Forma libre"/>
          <p:cNvSpPr/>
          <p:nvPr/>
        </p:nvSpPr>
        <p:spPr>
          <a:xfrm flipH="1">
            <a:off x="6231780" y="2348880"/>
            <a:ext cx="2912219" cy="4509120"/>
          </a:xfrm>
          <a:custGeom>
            <a:avLst/>
            <a:gdLst>
              <a:gd name="connsiteX0" fmla="*/ 0 w 1219200"/>
              <a:gd name="connsiteY0" fmla="*/ 0 h 3154680"/>
              <a:gd name="connsiteX1" fmla="*/ 1219200 w 1219200"/>
              <a:gd name="connsiteY1" fmla="*/ 0 h 3154680"/>
              <a:gd name="connsiteX2" fmla="*/ 289560 w 1219200"/>
              <a:gd name="connsiteY2" fmla="*/ 3154680 h 3154680"/>
              <a:gd name="connsiteX3" fmla="*/ 15240 w 1219200"/>
              <a:gd name="connsiteY3" fmla="*/ 3154680 h 3154680"/>
              <a:gd name="connsiteX4" fmla="*/ 0 w 1219200"/>
              <a:gd name="connsiteY4" fmla="*/ 0 h 315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3154680">
                <a:moveTo>
                  <a:pt x="0" y="0"/>
                </a:moveTo>
                <a:lnTo>
                  <a:pt x="1219200" y="0"/>
                </a:lnTo>
                <a:lnTo>
                  <a:pt x="289560" y="3154680"/>
                </a:lnTo>
                <a:lnTo>
                  <a:pt x="15240" y="315468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0" name="29 Rectángulo"/>
          <p:cNvSpPr/>
          <p:nvPr/>
        </p:nvSpPr>
        <p:spPr>
          <a:xfrm>
            <a:off x="0" y="0"/>
            <a:ext cx="9144000" cy="178593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9" name="8 Rectángulo"/>
          <p:cNvSpPr/>
          <p:nvPr/>
        </p:nvSpPr>
        <p:spPr bwMode="auto">
          <a:xfrm>
            <a:off x="8928505" y="642939"/>
            <a:ext cx="214312" cy="550068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2" name="11 Triángulo rectángulo"/>
          <p:cNvSpPr/>
          <p:nvPr/>
        </p:nvSpPr>
        <p:spPr bwMode="auto">
          <a:xfrm flipH="1">
            <a:off x="8404225" y="5643564"/>
            <a:ext cx="776287" cy="714375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3" name="12 Triángulo rectángulo"/>
          <p:cNvSpPr/>
          <p:nvPr/>
        </p:nvSpPr>
        <p:spPr bwMode="auto">
          <a:xfrm>
            <a:off x="-1183" y="5643564"/>
            <a:ext cx="714375" cy="714375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4" name="13 Rectángulo"/>
          <p:cNvSpPr/>
          <p:nvPr/>
        </p:nvSpPr>
        <p:spPr bwMode="auto">
          <a:xfrm>
            <a:off x="-1183" y="714376"/>
            <a:ext cx="285750" cy="55006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5" name="14 Triángulo rectángulo"/>
          <p:cNvSpPr/>
          <p:nvPr/>
        </p:nvSpPr>
        <p:spPr bwMode="auto">
          <a:xfrm rot="5400000">
            <a:off x="-36902" y="35720"/>
            <a:ext cx="1000125" cy="928688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6" name="15 Triángulo rectángulo"/>
          <p:cNvSpPr/>
          <p:nvPr/>
        </p:nvSpPr>
        <p:spPr bwMode="auto">
          <a:xfrm rot="5400000" flipV="1">
            <a:off x="8183173" y="40483"/>
            <a:ext cx="1000125" cy="919162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7" name="16 Rectángulo"/>
          <p:cNvSpPr/>
          <p:nvPr/>
        </p:nvSpPr>
        <p:spPr bwMode="auto">
          <a:xfrm>
            <a:off x="284567" y="1"/>
            <a:ext cx="8572500" cy="4286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8" name="17 Redondear rectángulo de esquina sencilla"/>
          <p:cNvSpPr/>
          <p:nvPr/>
        </p:nvSpPr>
        <p:spPr bwMode="auto">
          <a:xfrm>
            <a:off x="-1183" y="6286501"/>
            <a:ext cx="9144000" cy="571500"/>
          </a:xfrm>
          <a:prstGeom prst="round1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9" name="18 Rectángulo redondeado"/>
          <p:cNvSpPr/>
          <p:nvPr/>
        </p:nvSpPr>
        <p:spPr bwMode="auto">
          <a:xfrm>
            <a:off x="213130" y="357189"/>
            <a:ext cx="8715375" cy="5929312"/>
          </a:xfrm>
          <a:prstGeom prst="roundRect">
            <a:avLst>
              <a:gd name="adj" fmla="val 10498"/>
            </a:avLst>
          </a:prstGeom>
          <a:noFill/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0" name="19 Abrir corchete"/>
          <p:cNvSpPr/>
          <p:nvPr/>
        </p:nvSpPr>
        <p:spPr bwMode="auto">
          <a:xfrm rot="5400000">
            <a:off x="4203973" y="5143501"/>
            <a:ext cx="714375" cy="2714625"/>
          </a:xfrm>
          <a:prstGeom prst="leftBracket">
            <a:avLst>
              <a:gd name="adj" fmla="val 112178"/>
            </a:avLst>
          </a:prstGeom>
          <a:solidFill>
            <a:schemeClr val="bg1">
              <a:lumMod val="50000"/>
            </a:schemeClr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1" name="20 Elipse"/>
          <p:cNvSpPr/>
          <p:nvPr/>
        </p:nvSpPr>
        <p:spPr bwMode="auto">
          <a:xfrm>
            <a:off x="3775348" y="6286501"/>
            <a:ext cx="571500" cy="571500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2" name="21 Elipse"/>
          <p:cNvSpPr/>
          <p:nvPr/>
        </p:nvSpPr>
        <p:spPr bwMode="auto">
          <a:xfrm>
            <a:off x="3846786" y="6357939"/>
            <a:ext cx="419100" cy="419100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cxnSp>
        <p:nvCxnSpPr>
          <p:cNvPr id="23" name="22 Conector recto"/>
          <p:cNvCxnSpPr>
            <a:endCxn id="21" idx="1"/>
          </p:cNvCxnSpPr>
          <p:nvPr/>
        </p:nvCxnSpPr>
        <p:spPr bwMode="auto">
          <a:xfrm rot="16200000" flipV="1">
            <a:off x="3859486" y="6370639"/>
            <a:ext cx="201612" cy="201612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Elipse"/>
          <p:cNvSpPr/>
          <p:nvPr/>
        </p:nvSpPr>
        <p:spPr bwMode="auto">
          <a:xfrm>
            <a:off x="4846911" y="6286501"/>
            <a:ext cx="571500" cy="571500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5" name="24 Elipse"/>
          <p:cNvSpPr/>
          <p:nvPr/>
        </p:nvSpPr>
        <p:spPr bwMode="auto">
          <a:xfrm>
            <a:off x="4918348" y="6357939"/>
            <a:ext cx="419100" cy="419100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cxnSp>
        <p:nvCxnSpPr>
          <p:cNvPr id="26" name="25 Conector recto"/>
          <p:cNvCxnSpPr>
            <a:endCxn id="24" idx="7"/>
          </p:cNvCxnSpPr>
          <p:nvPr/>
        </p:nvCxnSpPr>
        <p:spPr bwMode="auto">
          <a:xfrm rot="5400000" flipH="1" flipV="1">
            <a:off x="5132661" y="6370639"/>
            <a:ext cx="201612" cy="201612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Rectángulo redondeado"/>
          <p:cNvSpPr/>
          <p:nvPr/>
        </p:nvSpPr>
        <p:spPr bwMode="auto">
          <a:xfrm>
            <a:off x="4418286" y="6286501"/>
            <a:ext cx="357187" cy="214313"/>
          </a:xfrm>
          <a:prstGeom prst="roundRect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1026" name="Picture 2" descr="http://agrega.educacion.es/galeriaimg/4c/es_20070320_1_3000661/es_20070320_1_3000661_capture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5857" l="2143" r="95000">
                        <a14:foregroundMark x1="59429" y1="23714" x2="21714" y2="52857"/>
                        <a14:foregroundMark x1="49429" y1="22000" x2="19857" y2="41143"/>
                        <a14:foregroundMark x1="67429" y1="24000" x2="50000" y2="33714"/>
                        <a14:foregroundMark x1="34714" y1="45571" x2="26143" y2="68714"/>
                        <a14:foregroundMark x1="77857" y1="44000" x2="44000" y2="81714"/>
                        <a14:foregroundMark x1="77000" y1="54143" x2="63000" y2="70571"/>
                        <a14:foregroundMark x1="62429" y1="51857" x2="51571" y2="65143"/>
                        <a14:foregroundMark x1="63000" y1="47714" x2="51571" y2="59429"/>
                        <a14:foregroundMark x1="72429" y1="35429" x2="75714" y2="39143"/>
                        <a14:foregroundMark x1="35714" y1="74000" x2="46857" y2="75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61" t="6045" r="5340" b="6358"/>
          <a:stretch/>
        </p:blipFill>
        <p:spPr bwMode="auto">
          <a:xfrm flipH="1">
            <a:off x="562941" y="1965462"/>
            <a:ext cx="3072955" cy="30127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3 Conector recto"/>
          <p:cNvCxnSpPr/>
          <p:nvPr/>
        </p:nvCxnSpPr>
        <p:spPr>
          <a:xfrm>
            <a:off x="4570817" y="2420888"/>
            <a:ext cx="1" cy="3672408"/>
          </a:xfrm>
          <a:prstGeom prst="line">
            <a:avLst/>
          </a:prstGeom>
          <a:ln w="762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Arco"/>
          <p:cNvSpPr/>
          <p:nvPr/>
        </p:nvSpPr>
        <p:spPr>
          <a:xfrm>
            <a:off x="2699792" y="5108575"/>
            <a:ext cx="3714750" cy="3606800"/>
          </a:xfrm>
          <a:prstGeom prst="arc">
            <a:avLst>
              <a:gd name="adj1" fmla="val 10866714"/>
              <a:gd name="adj2" fmla="val 0"/>
            </a:avLst>
          </a:prstGeom>
          <a:ln w="254000">
            <a:solidFill>
              <a:schemeClr val="tx1">
                <a:lumMod val="85000"/>
                <a:lumOff val="1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" name="1 CuadroTexto"/>
          <p:cNvSpPr txBox="1"/>
          <p:nvPr/>
        </p:nvSpPr>
        <p:spPr>
          <a:xfrm>
            <a:off x="1691680" y="620688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 smtClean="0"/>
              <a:t>You</a:t>
            </a:r>
            <a:r>
              <a:rPr lang="es-ES_tradnl" sz="4000" b="1" dirty="0" smtClean="0"/>
              <a:t> </a:t>
            </a:r>
            <a:r>
              <a:rPr lang="es-ES_tradnl" sz="4000" dirty="0" smtClean="0"/>
              <a:t>___________</a:t>
            </a:r>
            <a:r>
              <a:rPr lang="es-ES_tradnl" sz="4000" b="1" dirty="0" smtClean="0"/>
              <a:t> </a:t>
            </a:r>
            <a:r>
              <a:rPr lang="es-ES_tradnl" sz="4000" b="1" dirty="0" err="1" smtClean="0"/>
              <a:t>turn</a:t>
            </a:r>
            <a:r>
              <a:rPr lang="es-ES_tradnl" sz="4000" b="1" dirty="0" smtClean="0"/>
              <a:t> </a:t>
            </a:r>
            <a:r>
              <a:rPr lang="es-ES_tradnl" sz="4000" b="1" dirty="0" err="1" smtClean="0"/>
              <a:t>left</a:t>
            </a:r>
            <a:endParaRPr lang="es-ES" sz="4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5579350" y="2376466"/>
            <a:ext cx="2921793" cy="219073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CuadroTexto"/>
          <p:cNvSpPr txBox="1"/>
          <p:nvPr/>
        </p:nvSpPr>
        <p:spPr>
          <a:xfrm>
            <a:off x="6005307" y="2636912"/>
            <a:ext cx="20698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must</a:t>
            </a:r>
            <a:endParaRPr lang="es-E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5868144" y="3441194"/>
            <a:ext cx="2392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</a:t>
            </a:r>
            <a:r>
              <a:rPr lang="es-ES_tradnl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ustn’t</a:t>
            </a:r>
            <a:endParaRPr lang="es-E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5849" y="5337571"/>
            <a:ext cx="2087386" cy="132635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1914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36994E-6 L -0.31181 -0.42058 " pathEditMode="relative" rAng="0" ptsTypes="AA">
                                      <p:cBhvr>
                                        <p:cTn id="1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90" y="-210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Forma libre"/>
          <p:cNvSpPr/>
          <p:nvPr/>
        </p:nvSpPr>
        <p:spPr>
          <a:xfrm>
            <a:off x="-15875" y="2348879"/>
            <a:ext cx="2931691" cy="4524995"/>
          </a:xfrm>
          <a:custGeom>
            <a:avLst/>
            <a:gdLst>
              <a:gd name="connsiteX0" fmla="*/ 0 w 1219200"/>
              <a:gd name="connsiteY0" fmla="*/ 0 h 3154680"/>
              <a:gd name="connsiteX1" fmla="*/ 1219200 w 1219200"/>
              <a:gd name="connsiteY1" fmla="*/ 0 h 3154680"/>
              <a:gd name="connsiteX2" fmla="*/ 289560 w 1219200"/>
              <a:gd name="connsiteY2" fmla="*/ 3154680 h 3154680"/>
              <a:gd name="connsiteX3" fmla="*/ 15240 w 1219200"/>
              <a:gd name="connsiteY3" fmla="*/ 3154680 h 3154680"/>
              <a:gd name="connsiteX4" fmla="*/ 0 w 1219200"/>
              <a:gd name="connsiteY4" fmla="*/ 0 h 315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3154680">
                <a:moveTo>
                  <a:pt x="0" y="0"/>
                </a:moveTo>
                <a:lnTo>
                  <a:pt x="1219200" y="0"/>
                </a:lnTo>
                <a:lnTo>
                  <a:pt x="289560" y="3154680"/>
                </a:lnTo>
                <a:lnTo>
                  <a:pt x="15240" y="315468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9" name="28 Forma libre"/>
          <p:cNvSpPr/>
          <p:nvPr/>
        </p:nvSpPr>
        <p:spPr>
          <a:xfrm flipH="1">
            <a:off x="6231780" y="2348880"/>
            <a:ext cx="2912219" cy="4509120"/>
          </a:xfrm>
          <a:custGeom>
            <a:avLst/>
            <a:gdLst>
              <a:gd name="connsiteX0" fmla="*/ 0 w 1219200"/>
              <a:gd name="connsiteY0" fmla="*/ 0 h 3154680"/>
              <a:gd name="connsiteX1" fmla="*/ 1219200 w 1219200"/>
              <a:gd name="connsiteY1" fmla="*/ 0 h 3154680"/>
              <a:gd name="connsiteX2" fmla="*/ 289560 w 1219200"/>
              <a:gd name="connsiteY2" fmla="*/ 3154680 h 3154680"/>
              <a:gd name="connsiteX3" fmla="*/ 15240 w 1219200"/>
              <a:gd name="connsiteY3" fmla="*/ 3154680 h 3154680"/>
              <a:gd name="connsiteX4" fmla="*/ 0 w 1219200"/>
              <a:gd name="connsiteY4" fmla="*/ 0 h 315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3154680">
                <a:moveTo>
                  <a:pt x="0" y="0"/>
                </a:moveTo>
                <a:lnTo>
                  <a:pt x="1219200" y="0"/>
                </a:lnTo>
                <a:lnTo>
                  <a:pt x="289560" y="3154680"/>
                </a:lnTo>
                <a:lnTo>
                  <a:pt x="15240" y="315468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0" name="29 Rectángulo"/>
          <p:cNvSpPr/>
          <p:nvPr/>
        </p:nvSpPr>
        <p:spPr>
          <a:xfrm>
            <a:off x="0" y="0"/>
            <a:ext cx="9144000" cy="178593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9" name="8 Rectángulo"/>
          <p:cNvSpPr/>
          <p:nvPr/>
        </p:nvSpPr>
        <p:spPr bwMode="auto">
          <a:xfrm>
            <a:off x="8928505" y="642939"/>
            <a:ext cx="214312" cy="550068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2" name="11 Triángulo rectángulo"/>
          <p:cNvSpPr/>
          <p:nvPr/>
        </p:nvSpPr>
        <p:spPr bwMode="auto">
          <a:xfrm flipH="1">
            <a:off x="8404225" y="5643564"/>
            <a:ext cx="776287" cy="714375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3" name="12 Triángulo rectángulo"/>
          <p:cNvSpPr/>
          <p:nvPr/>
        </p:nvSpPr>
        <p:spPr bwMode="auto">
          <a:xfrm>
            <a:off x="-1183" y="5643564"/>
            <a:ext cx="714375" cy="714375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4" name="13 Rectángulo"/>
          <p:cNvSpPr/>
          <p:nvPr/>
        </p:nvSpPr>
        <p:spPr bwMode="auto">
          <a:xfrm>
            <a:off x="-1183" y="714376"/>
            <a:ext cx="285750" cy="55006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5" name="14 Triángulo rectángulo"/>
          <p:cNvSpPr/>
          <p:nvPr/>
        </p:nvSpPr>
        <p:spPr bwMode="auto">
          <a:xfrm rot="5400000">
            <a:off x="-36902" y="35720"/>
            <a:ext cx="1000125" cy="928688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6" name="15 Triángulo rectángulo"/>
          <p:cNvSpPr/>
          <p:nvPr/>
        </p:nvSpPr>
        <p:spPr bwMode="auto">
          <a:xfrm rot="5400000" flipV="1">
            <a:off x="8183173" y="40483"/>
            <a:ext cx="1000125" cy="919162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7" name="16 Rectángulo"/>
          <p:cNvSpPr/>
          <p:nvPr/>
        </p:nvSpPr>
        <p:spPr bwMode="auto">
          <a:xfrm>
            <a:off x="284567" y="1"/>
            <a:ext cx="8572500" cy="4286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8" name="17 Redondear rectángulo de esquina sencilla"/>
          <p:cNvSpPr/>
          <p:nvPr/>
        </p:nvSpPr>
        <p:spPr bwMode="auto">
          <a:xfrm>
            <a:off x="-1183" y="6286501"/>
            <a:ext cx="9144000" cy="571500"/>
          </a:xfrm>
          <a:prstGeom prst="round1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9" name="18 Rectángulo redondeado"/>
          <p:cNvSpPr/>
          <p:nvPr/>
        </p:nvSpPr>
        <p:spPr bwMode="auto">
          <a:xfrm>
            <a:off x="213130" y="357189"/>
            <a:ext cx="8715375" cy="5929312"/>
          </a:xfrm>
          <a:prstGeom prst="roundRect">
            <a:avLst>
              <a:gd name="adj" fmla="val 10498"/>
            </a:avLst>
          </a:prstGeom>
          <a:noFill/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0" name="19 Abrir corchete"/>
          <p:cNvSpPr/>
          <p:nvPr/>
        </p:nvSpPr>
        <p:spPr bwMode="auto">
          <a:xfrm rot="5400000">
            <a:off x="4203973" y="5143501"/>
            <a:ext cx="714375" cy="2714625"/>
          </a:xfrm>
          <a:prstGeom prst="leftBracket">
            <a:avLst>
              <a:gd name="adj" fmla="val 112178"/>
            </a:avLst>
          </a:prstGeom>
          <a:solidFill>
            <a:schemeClr val="bg1">
              <a:lumMod val="50000"/>
            </a:schemeClr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1" name="20 Elipse"/>
          <p:cNvSpPr/>
          <p:nvPr/>
        </p:nvSpPr>
        <p:spPr bwMode="auto">
          <a:xfrm>
            <a:off x="3775348" y="6286501"/>
            <a:ext cx="571500" cy="571500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2" name="21 Elipse"/>
          <p:cNvSpPr/>
          <p:nvPr/>
        </p:nvSpPr>
        <p:spPr bwMode="auto">
          <a:xfrm>
            <a:off x="3846786" y="6357939"/>
            <a:ext cx="419100" cy="419100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cxnSp>
        <p:nvCxnSpPr>
          <p:cNvPr id="23" name="22 Conector recto"/>
          <p:cNvCxnSpPr>
            <a:endCxn id="21" idx="1"/>
          </p:cNvCxnSpPr>
          <p:nvPr/>
        </p:nvCxnSpPr>
        <p:spPr bwMode="auto">
          <a:xfrm rot="16200000" flipV="1">
            <a:off x="3859486" y="6370639"/>
            <a:ext cx="201612" cy="201612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Elipse"/>
          <p:cNvSpPr/>
          <p:nvPr/>
        </p:nvSpPr>
        <p:spPr bwMode="auto">
          <a:xfrm>
            <a:off x="4846911" y="6286501"/>
            <a:ext cx="571500" cy="571500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5" name="24 Elipse"/>
          <p:cNvSpPr/>
          <p:nvPr/>
        </p:nvSpPr>
        <p:spPr bwMode="auto">
          <a:xfrm>
            <a:off x="4918348" y="6357939"/>
            <a:ext cx="419100" cy="419100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cxnSp>
        <p:nvCxnSpPr>
          <p:cNvPr id="26" name="25 Conector recto"/>
          <p:cNvCxnSpPr>
            <a:endCxn id="24" idx="7"/>
          </p:cNvCxnSpPr>
          <p:nvPr/>
        </p:nvCxnSpPr>
        <p:spPr bwMode="auto">
          <a:xfrm rot="5400000" flipH="1" flipV="1">
            <a:off x="5132661" y="6370639"/>
            <a:ext cx="201612" cy="201612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Rectángulo redondeado"/>
          <p:cNvSpPr/>
          <p:nvPr/>
        </p:nvSpPr>
        <p:spPr bwMode="auto">
          <a:xfrm>
            <a:off x="4418286" y="6286501"/>
            <a:ext cx="357187" cy="214313"/>
          </a:xfrm>
          <a:prstGeom prst="roundRect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cxnSp>
        <p:nvCxnSpPr>
          <p:cNvPr id="4" name="3 Conector recto"/>
          <p:cNvCxnSpPr/>
          <p:nvPr/>
        </p:nvCxnSpPr>
        <p:spPr>
          <a:xfrm>
            <a:off x="4570817" y="2420888"/>
            <a:ext cx="1" cy="3672408"/>
          </a:xfrm>
          <a:prstGeom prst="line">
            <a:avLst/>
          </a:prstGeom>
          <a:ln w="762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Arco"/>
          <p:cNvSpPr/>
          <p:nvPr/>
        </p:nvSpPr>
        <p:spPr>
          <a:xfrm>
            <a:off x="2699792" y="5108575"/>
            <a:ext cx="3714750" cy="3606800"/>
          </a:xfrm>
          <a:prstGeom prst="arc">
            <a:avLst>
              <a:gd name="adj1" fmla="val 10866714"/>
              <a:gd name="adj2" fmla="val 0"/>
            </a:avLst>
          </a:prstGeom>
          <a:ln w="254000">
            <a:solidFill>
              <a:schemeClr val="tx1">
                <a:lumMod val="85000"/>
                <a:lumOff val="1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" name="1 CuadroTexto"/>
          <p:cNvSpPr txBox="1"/>
          <p:nvPr/>
        </p:nvSpPr>
        <p:spPr>
          <a:xfrm>
            <a:off x="1691680" y="620688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 smtClean="0"/>
              <a:t>You</a:t>
            </a:r>
            <a:r>
              <a:rPr lang="es-ES_tradnl" sz="4000" b="1" dirty="0" smtClean="0"/>
              <a:t> </a:t>
            </a:r>
            <a:r>
              <a:rPr lang="es-ES_tradnl" sz="4000" dirty="0" smtClean="0"/>
              <a:t>___________</a:t>
            </a:r>
            <a:r>
              <a:rPr lang="es-ES_tradnl" sz="4000" b="1" dirty="0" smtClean="0"/>
              <a:t> stop </a:t>
            </a:r>
            <a:r>
              <a:rPr lang="es-ES_tradnl" sz="4000" b="1" dirty="0" err="1" smtClean="0"/>
              <a:t>here</a:t>
            </a:r>
            <a:endParaRPr lang="es-ES" sz="4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5579350" y="2376466"/>
            <a:ext cx="2921793" cy="219073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CuadroTexto"/>
          <p:cNvSpPr txBox="1"/>
          <p:nvPr/>
        </p:nvSpPr>
        <p:spPr>
          <a:xfrm>
            <a:off x="6005307" y="2636912"/>
            <a:ext cx="20698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must</a:t>
            </a:r>
            <a:endParaRPr lang="es-E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5868144" y="3441194"/>
            <a:ext cx="2392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</a:t>
            </a:r>
            <a:r>
              <a:rPr lang="es-ES_tradnl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ustn’t</a:t>
            </a:r>
            <a:endParaRPr lang="es-E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5849" y="5337571"/>
            <a:ext cx="2087386" cy="132635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https://encrypted-tbn2.gstatic.com/images?q=tbn:ANd9GcRffBMKuFlwPivuQboVMCTjst0kOlNV2Y7tg8AVCLibJmD7jod5lg"/>
          <p:cNvSpPr>
            <a:spLocks noChangeAspect="1" noChangeArrowheads="1"/>
          </p:cNvSpPr>
          <p:nvPr/>
        </p:nvSpPr>
        <p:spPr bwMode="auto">
          <a:xfrm>
            <a:off x="155575" y="-1600200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4" descr="https://encrypted-tbn2.gstatic.com/images?q=tbn:ANd9GcRffBMKuFlwPivuQboVMCTjst0kOlNV2Y7tg8AVCLibJmD7jod5lg"/>
          <p:cNvSpPr>
            <a:spLocks noChangeAspect="1" noChangeArrowheads="1"/>
          </p:cNvSpPr>
          <p:nvPr/>
        </p:nvSpPr>
        <p:spPr bwMode="auto">
          <a:xfrm>
            <a:off x="307975" y="-1447800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222" name="Picture 6" descr="http://postedat.files.wordpress.com/2009/11/stop-sig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875" y1="31750" x2="3125" y2="68375"/>
                        <a14:foregroundMark x1="2500" y1="70125" x2="28875" y2="97125"/>
                        <a14:foregroundMark x1="28625" y1="2500" x2="2875" y2="29375"/>
                        <a14:foregroundMark x1="30375" y1="1625" x2="66750" y2="1625"/>
                        <a14:foregroundMark x1="69000" y1="3000" x2="95750" y2="27625"/>
                        <a14:foregroundMark x1="96625" y1="30625" x2="97750" y2="67750"/>
                        <a14:foregroundMark x1="97500" y1="71625" x2="71125" y2="96500"/>
                        <a14:foregroundMark x1="69625" y1="98250" x2="30125" y2="97375"/>
                        <a14:foregroundMark x1="16625" y1="42875" x2="81625" y2="57500"/>
                        <a14:foregroundMark x1="14500" y1="48500" x2="44125" y2="60500"/>
                        <a14:foregroundMark x1="14500" y1="60125" x2="30375" y2="58125"/>
                        <a14:foregroundMark x1="33625" y1="42625" x2="45250" y2="44125"/>
                        <a14:foregroundMark x1="55875" y1="44125" x2="72000" y2="47875"/>
                        <a14:foregroundMark x1="78375" y1="44375" x2="79875" y2="53750"/>
                        <a14:foregroundMark x1="84000" y1="43750" x2="90500" y2="49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363" y="1946341"/>
            <a:ext cx="2893880" cy="289388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1412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06358E-6 L -0.31719 -0.30336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68" y="-1516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Forma libre"/>
          <p:cNvSpPr/>
          <p:nvPr/>
        </p:nvSpPr>
        <p:spPr>
          <a:xfrm>
            <a:off x="-15875" y="2348879"/>
            <a:ext cx="2931691" cy="4524995"/>
          </a:xfrm>
          <a:custGeom>
            <a:avLst/>
            <a:gdLst>
              <a:gd name="connsiteX0" fmla="*/ 0 w 1219200"/>
              <a:gd name="connsiteY0" fmla="*/ 0 h 3154680"/>
              <a:gd name="connsiteX1" fmla="*/ 1219200 w 1219200"/>
              <a:gd name="connsiteY1" fmla="*/ 0 h 3154680"/>
              <a:gd name="connsiteX2" fmla="*/ 289560 w 1219200"/>
              <a:gd name="connsiteY2" fmla="*/ 3154680 h 3154680"/>
              <a:gd name="connsiteX3" fmla="*/ 15240 w 1219200"/>
              <a:gd name="connsiteY3" fmla="*/ 3154680 h 3154680"/>
              <a:gd name="connsiteX4" fmla="*/ 0 w 1219200"/>
              <a:gd name="connsiteY4" fmla="*/ 0 h 315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3154680">
                <a:moveTo>
                  <a:pt x="0" y="0"/>
                </a:moveTo>
                <a:lnTo>
                  <a:pt x="1219200" y="0"/>
                </a:lnTo>
                <a:lnTo>
                  <a:pt x="289560" y="3154680"/>
                </a:lnTo>
                <a:lnTo>
                  <a:pt x="15240" y="315468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9" name="28 Forma libre"/>
          <p:cNvSpPr/>
          <p:nvPr/>
        </p:nvSpPr>
        <p:spPr>
          <a:xfrm flipH="1">
            <a:off x="6231780" y="2348880"/>
            <a:ext cx="2912219" cy="4509120"/>
          </a:xfrm>
          <a:custGeom>
            <a:avLst/>
            <a:gdLst>
              <a:gd name="connsiteX0" fmla="*/ 0 w 1219200"/>
              <a:gd name="connsiteY0" fmla="*/ 0 h 3154680"/>
              <a:gd name="connsiteX1" fmla="*/ 1219200 w 1219200"/>
              <a:gd name="connsiteY1" fmla="*/ 0 h 3154680"/>
              <a:gd name="connsiteX2" fmla="*/ 289560 w 1219200"/>
              <a:gd name="connsiteY2" fmla="*/ 3154680 h 3154680"/>
              <a:gd name="connsiteX3" fmla="*/ 15240 w 1219200"/>
              <a:gd name="connsiteY3" fmla="*/ 3154680 h 3154680"/>
              <a:gd name="connsiteX4" fmla="*/ 0 w 1219200"/>
              <a:gd name="connsiteY4" fmla="*/ 0 h 315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3154680">
                <a:moveTo>
                  <a:pt x="0" y="0"/>
                </a:moveTo>
                <a:lnTo>
                  <a:pt x="1219200" y="0"/>
                </a:lnTo>
                <a:lnTo>
                  <a:pt x="289560" y="3154680"/>
                </a:lnTo>
                <a:lnTo>
                  <a:pt x="15240" y="315468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0" name="29 Rectángulo"/>
          <p:cNvSpPr/>
          <p:nvPr/>
        </p:nvSpPr>
        <p:spPr>
          <a:xfrm>
            <a:off x="0" y="0"/>
            <a:ext cx="9144000" cy="178593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9" name="8 Rectángulo"/>
          <p:cNvSpPr/>
          <p:nvPr/>
        </p:nvSpPr>
        <p:spPr bwMode="auto">
          <a:xfrm>
            <a:off x="8928505" y="642939"/>
            <a:ext cx="214312" cy="550068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2" name="11 Triángulo rectángulo"/>
          <p:cNvSpPr/>
          <p:nvPr/>
        </p:nvSpPr>
        <p:spPr bwMode="auto">
          <a:xfrm flipH="1">
            <a:off x="8404225" y="5643564"/>
            <a:ext cx="776287" cy="714375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3" name="12 Triángulo rectángulo"/>
          <p:cNvSpPr/>
          <p:nvPr/>
        </p:nvSpPr>
        <p:spPr bwMode="auto">
          <a:xfrm>
            <a:off x="-1183" y="5643564"/>
            <a:ext cx="714375" cy="714375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4" name="13 Rectángulo"/>
          <p:cNvSpPr/>
          <p:nvPr/>
        </p:nvSpPr>
        <p:spPr bwMode="auto">
          <a:xfrm>
            <a:off x="-1183" y="714376"/>
            <a:ext cx="285750" cy="55006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5" name="14 Triángulo rectángulo"/>
          <p:cNvSpPr/>
          <p:nvPr/>
        </p:nvSpPr>
        <p:spPr bwMode="auto">
          <a:xfrm rot="5400000">
            <a:off x="-36902" y="35720"/>
            <a:ext cx="1000125" cy="928688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6" name="15 Triángulo rectángulo"/>
          <p:cNvSpPr/>
          <p:nvPr/>
        </p:nvSpPr>
        <p:spPr bwMode="auto">
          <a:xfrm rot="5400000" flipV="1">
            <a:off x="8183173" y="40483"/>
            <a:ext cx="1000125" cy="919162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7" name="16 Rectángulo"/>
          <p:cNvSpPr/>
          <p:nvPr/>
        </p:nvSpPr>
        <p:spPr bwMode="auto">
          <a:xfrm>
            <a:off x="284567" y="1"/>
            <a:ext cx="8572500" cy="4286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8" name="17 Redondear rectángulo de esquina sencilla"/>
          <p:cNvSpPr/>
          <p:nvPr/>
        </p:nvSpPr>
        <p:spPr bwMode="auto">
          <a:xfrm>
            <a:off x="-1183" y="6286501"/>
            <a:ext cx="9144000" cy="571500"/>
          </a:xfrm>
          <a:prstGeom prst="round1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9" name="18 Rectángulo redondeado"/>
          <p:cNvSpPr/>
          <p:nvPr/>
        </p:nvSpPr>
        <p:spPr bwMode="auto">
          <a:xfrm>
            <a:off x="213130" y="357189"/>
            <a:ext cx="8715375" cy="5929312"/>
          </a:xfrm>
          <a:prstGeom prst="roundRect">
            <a:avLst>
              <a:gd name="adj" fmla="val 10498"/>
            </a:avLst>
          </a:prstGeom>
          <a:noFill/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0" name="19 Abrir corchete"/>
          <p:cNvSpPr/>
          <p:nvPr/>
        </p:nvSpPr>
        <p:spPr bwMode="auto">
          <a:xfrm rot="5400000">
            <a:off x="4203973" y="5143501"/>
            <a:ext cx="714375" cy="2714625"/>
          </a:xfrm>
          <a:prstGeom prst="leftBracket">
            <a:avLst>
              <a:gd name="adj" fmla="val 112178"/>
            </a:avLst>
          </a:prstGeom>
          <a:solidFill>
            <a:schemeClr val="bg1">
              <a:lumMod val="50000"/>
            </a:schemeClr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1" name="20 Elipse"/>
          <p:cNvSpPr/>
          <p:nvPr/>
        </p:nvSpPr>
        <p:spPr bwMode="auto">
          <a:xfrm>
            <a:off x="3775348" y="6286501"/>
            <a:ext cx="571500" cy="571500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2" name="21 Elipse"/>
          <p:cNvSpPr/>
          <p:nvPr/>
        </p:nvSpPr>
        <p:spPr bwMode="auto">
          <a:xfrm>
            <a:off x="3846786" y="6357939"/>
            <a:ext cx="419100" cy="419100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cxnSp>
        <p:nvCxnSpPr>
          <p:cNvPr id="23" name="22 Conector recto"/>
          <p:cNvCxnSpPr>
            <a:endCxn id="21" idx="1"/>
          </p:cNvCxnSpPr>
          <p:nvPr/>
        </p:nvCxnSpPr>
        <p:spPr bwMode="auto">
          <a:xfrm rot="16200000" flipV="1">
            <a:off x="3859486" y="6370639"/>
            <a:ext cx="201612" cy="201612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Elipse"/>
          <p:cNvSpPr/>
          <p:nvPr/>
        </p:nvSpPr>
        <p:spPr bwMode="auto">
          <a:xfrm>
            <a:off x="4846911" y="6286501"/>
            <a:ext cx="571500" cy="571500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5" name="24 Elipse"/>
          <p:cNvSpPr/>
          <p:nvPr/>
        </p:nvSpPr>
        <p:spPr bwMode="auto">
          <a:xfrm>
            <a:off x="4918348" y="6357939"/>
            <a:ext cx="419100" cy="419100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cxnSp>
        <p:nvCxnSpPr>
          <p:cNvPr id="26" name="25 Conector recto"/>
          <p:cNvCxnSpPr>
            <a:endCxn id="24" idx="7"/>
          </p:cNvCxnSpPr>
          <p:nvPr/>
        </p:nvCxnSpPr>
        <p:spPr bwMode="auto">
          <a:xfrm rot="5400000" flipH="1" flipV="1">
            <a:off x="5132661" y="6370639"/>
            <a:ext cx="201612" cy="201612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Rectángulo redondeado"/>
          <p:cNvSpPr/>
          <p:nvPr/>
        </p:nvSpPr>
        <p:spPr bwMode="auto">
          <a:xfrm>
            <a:off x="4418286" y="6286501"/>
            <a:ext cx="357187" cy="214313"/>
          </a:xfrm>
          <a:prstGeom prst="roundRect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cxnSp>
        <p:nvCxnSpPr>
          <p:cNvPr id="4" name="3 Conector recto"/>
          <p:cNvCxnSpPr/>
          <p:nvPr/>
        </p:nvCxnSpPr>
        <p:spPr>
          <a:xfrm>
            <a:off x="4570817" y="2420888"/>
            <a:ext cx="1" cy="3672408"/>
          </a:xfrm>
          <a:prstGeom prst="line">
            <a:avLst/>
          </a:prstGeom>
          <a:ln w="762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Arco"/>
          <p:cNvSpPr/>
          <p:nvPr/>
        </p:nvSpPr>
        <p:spPr>
          <a:xfrm>
            <a:off x="2699792" y="5108575"/>
            <a:ext cx="3714750" cy="3606800"/>
          </a:xfrm>
          <a:prstGeom prst="arc">
            <a:avLst>
              <a:gd name="adj1" fmla="val 10866714"/>
              <a:gd name="adj2" fmla="val 0"/>
            </a:avLst>
          </a:prstGeom>
          <a:ln w="254000">
            <a:solidFill>
              <a:schemeClr val="tx1">
                <a:lumMod val="85000"/>
                <a:lumOff val="1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" name="1 CuadroTexto"/>
          <p:cNvSpPr txBox="1"/>
          <p:nvPr/>
        </p:nvSpPr>
        <p:spPr>
          <a:xfrm>
            <a:off x="1691680" y="620688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 smtClean="0"/>
              <a:t>You</a:t>
            </a:r>
            <a:r>
              <a:rPr lang="es-ES_tradnl" sz="4000" b="1" dirty="0" smtClean="0"/>
              <a:t> </a:t>
            </a:r>
            <a:r>
              <a:rPr lang="es-ES_tradnl" sz="4000" dirty="0" smtClean="0"/>
              <a:t>___________</a:t>
            </a:r>
            <a:r>
              <a:rPr lang="es-ES_tradnl" sz="4000" b="1" dirty="0" smtClean="0"/>
              <a:t> </a:t>
            </a:r>
            <a:r>
              <a:rPr lang="es-ES_tradnl" sz="4000" b="1" dirty="0" err="1" smtClean="0"/>
              <a:t>park</a:t>
            </a:r>
            <a:r>
              <a:rPr lang="es-ES_tradnl" sz="4000" b="1" dirty="0" smtClean="0"/>
              <a:t> </a:t>
            </a:r>
            <a:r>
              <a:rPr lang="es-ES_tradnl" sz="4000" b="1" dirty="0" err="1" smtClean="0"/>
              <a:t>here</a:t>
            </a:r>
            <a:endParaRPr lang="es-ES" sz="4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5579350" y="2376466"/>
            <a:ext cx="2921793" cy="219073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CuadroTexto"/>
          <p:cNvSpPr txBox="1"/>
          <p:nvPr/>
        </p:nvSpPr>
        <p:spPr>
          <a:xfrm>
            <a:off x="6005307" y="2636912"/>
            <a:ext cx="20698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must</a:t>
            </a:r>
            <a:endParaRPr lang="es-E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5868144" y="3441194"/>
            <a:ext cx="2392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</a:t>
            </a:r>
            <a:r>
              <a:rPr lang="es-ES_tradnl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ustn’t</a:t>
            </a:r>
            <a:endParaRPr lang="es-E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5849" y="5337571"/>
            <a:ext cx="2087386" cy="132635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http://4.bp.blogspot.com/-vX1QU1O4O1s/Tsj-3fYeVzI/AAAAAAAAFs4/7e77c-Isid8/s1600/senal-metalica-prohibido-aparcar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05" y="2038651"/>
            <a:ext cx="2683906" cy="26839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823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36994E-6 L -0.31181 -0.42058 " pathEditMode="relative" rAng="0" ptsTypes="AA">
                                      <p:cBhvr>
                                        <p:cTn id="1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90" y="-210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Forma libre"/>
          <p:cNvSpPr/>
          <p:nvPr/>
        </p:nvSpPr>
        <p:spPr>
          <a:xfrm>
            <a:off x="-15875" y="2348879"/>
            <a:ext cx="2931691" cy="4524995"/>
          </a:xfrm>
          <a:custGeom>
            <a:avLst/>
            <a:gdLst>
              <a:gd name="connsiteX0" fmla="*/ 0 w 1219200"/>
              <a:gd name="connsiteY0" fmla="*/ 0 h 3154680"/>
              <a:gd name="connsiteX1" fmla="*/ 1219200 w 1219200"/>
              <a:gd name="connsiteY1" fmla="*/ 0 h 3154680"/>
              <a:gd name="connsiteX2" fmla="*/ 289560 w 1219200"/>
              <a:gd name="connsiteY2" fmla="*/ 3154680 h 3154680"/>
              <a:gd name="connsiteX3" fmla="*/ 15240 w 1219200"/>
              <a:gd name="connsiteY3" fmla="*/ 3154680 h 3154680"/>
              <a:gd name="connsiteX4" fmla="*/ 0 w 1219200"/>
              <a:gd name="connsiteY4" fmla="*/ 0 h 315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3154680">
                <a:moveTo>
                  <a:pt x="0" y="0"/>
                </a:moveTo>
                <a:lnTo>
                  <a:pt x="1219200" y="0"/>
                </a:lnTo>
                <a:lnTo>
                  <a:pt x="289560" y="3154680"/>
                </a:lnTo>
                <a:lnTo>
                  <a:pt x="15240" y="315468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9" name="28 Forma libre"/>
          <p:cNvSpPr/>
          <p:nvPr/>
        </p:nvSpPr>
        <p:spPr>
          <a:xfrm flipH="1">
            <a:off x="6231780" y="2348880"/>
            <a:ext cx="2912219" cy="4509120"/>
          </a:xfrm>
          <a:custGeom>
            <a:avLst/>
            <a:gdLst>
              <a:gd name="connsiteX0" fmla="*/ 0 w 1219200"/>
              <a:gd name="connsiteY0" fmla="*/ 0 h 3154680"/>
              <a:gd name="connsiteX1" fmla="*/ 1219200 w 1219200"/>
              <a:gd name="connsiteY1" fmla="*/ 0 h 3154680"/>
              <a:gd name="connsiteX2" fmla="*/ 289560 w 1219200"/>
              <a:gd name="connsiteY2" fmla="*/ 3154680 h 3154680"/>
              <a:gd name="connsiteX3" fmla="*/ 15240 w 1219200"/>
              <a:gd name="connsiteY3" fmla="*/ 3154680 h 3154680"/>
              <a:gd name="connsiteX4" fmla="*/ 0 w 1219200"/>
              <a:gd name="connsiteY4" fmla="*/ 0 h 315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3154680">
                <a:moveTo>
                  <a:pt x="0" y="0"/>
                </a:moveTo>
                <a:lnTo>
                  <a:pt x="1219200" y="0"/>
                </a:lnTo>
                <a:lnTo>
                  <a:pt x="289560" y="3154680"/>
                </a:lnTo>
                <a:lnTo>
                  <a:pt x="15240" y="315468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0" name="29 Rectángulo"/>
          <p:cNvSpPr/>
          <p:nvPr/>
        </p:nvSpPr>
        <p:spPr>
          <a:xfrm>
            <a:off x="0" y="0"/>
            <a:ext cx="9144000" cy="178593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9" name="8 Rectángulo"/>
          <p:cNvSpPr/>
          <p:nvPr/>
        </p:nvSpPr>
        <p:spPr bwMode="auto">
          <a:xfrm>
            <a:off x="8928505" y="642939"/>
            <a:ext cx="214312" cy="550068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2" name="11 Triángulo rectángulo"/>
          <p:cNvSpPr/>
          <p:nvPr/>
        </p:nvSpPr>
        <p:spPr bwMode="auto">
          <a:xfrm flipH="1">
            <a:off x="8404225" y="5643564"/>
            <a:ext cx="776287" cy="714375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3" name="12 Triángulo rectángulo"/>
          <p:cNvSpPr/>
          <p:nvPr/>
        </p:nvSpPr>
        <p:spPr bwMode="auto">
          <a:xfrm>
            <a:off x="-1183" y="5643564"/>
            <a:ext cx="714375" cy="714375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4" name="13 Rectángulo"/>
          <p:cNvSpPr/>
          <p:nvPr/>
        </p:nvSpPr>
        <p:spPr bwMode="auto">
          <a:xfrm>
            <a:off x="-1183" y="714376"/>
            <a:ext cx="285750" cy="55006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5" name="14 Triángulo rectángulo"/>
          <p:cNvSpPr/>
          <p:nvPr/>
        </p:nvSpPr>
        <p:spPr bwMode="auto">
          <a:xfrm rot="5400000">
            <a:off x="-36902" y="35720"/>
            <a:ext cx="1000125" cy="928688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6" name="15 Triángulo rectángulo"/>
          <p:cNvSpPr/>
          <p:nvPr/>
        </p:nvSpPr>
        <p:spPr bwMode="auto">
          <a:xfrm rot="5400000" flipV="1">
            <a:off x="8183173" y="40483"/>
            <a:ext cx="1000125" cy="919162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7" name="16 Rectángulo"/>
          <p:cNvSpPr/>
          <p:nvPr/>
        </p:nvSpPr>
        <p:spPr bwMode="auto">
          <a:xfrm>
            <a:off x="284567" y="1"/>
            <a:ext cx="8572500" cy="4286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8" name="17 Redondear rectángulo de esquina sencilla"/>
          <p:cNvSpPr/>
          <p:nvPr/>
        </p:nvSpPr>
        <p:spPr bwMode="auto">
          <a:xfrm>
            <a:off x="-1183" y="6286501"/>
            <a:ext cx="9144000" cy="571500"/>
          </a:xfrm>
          <a:prstGeom prst="round1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9" name="18 Rectángulo redondeado"/>
          <p:cNvSpPr/>
          <p:nvPr/>
        </p:nvSpPr>
        <p:spPr bwMode="auto">
          <a:xfrm>
            <a:off x="213130" y="357189"/>
            <a:ext cx="8715375" cy="5929312"/>
          </a:xfrm>
          <a:prstGeom prst="roundRect">
            <a:avLst>
              <a:gd name="adj" fmla="val 10498"/>
            </a:avLst>
          </a:prstGeom>
          <a:noFill/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0" name="19 Abrir corchete"/>
          <p:cNvSpPr/>
          <p:nvPr/>
        </p:nvSpPr>
        <p:spPr bwMode="auto">
          <a:xfrm rot="5400000">
            <a:off x="4203973" y="5143501"/>
            <a:ext cx="714375" cy="2714625"/>
          </a:xfrm>
          <a:prstGeom prst="leftBracket">
            <a:avLst>
              <a:gd name="adj" fmla="val 112178"/>
            </a:avLst>
          </a:prstGeom>
          <a:solidFill>
            <a:schemeClr val="bg1">
              <a:lumMod val="50000"/>
            </a:schemeClr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1" name="20 Elipse"/>
          <p:cNvSpPr/>
          <p:nvPr/>
        </p:nvSpPr>
        <p:spPr bwMode="auto">
          <a:xfrm>
            <a:off x="3775348" y="6286501"/>
            <a:ext cx="571500" cy="571500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2" name="21 Elipse"/>
          <p:cNvSpPr/>
          <p:nvPr/>
        </p:nvSpPr>
        <p:spPr bwMode="auto">
          <a:xfrm>
            <a:off x="3846786" y="6357939"/>
            <a:ext cx="419100" cy="419100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cxnSp>
        <p:nvCxnSpPr>
          <p:cNvPr id="23" name="22 Conector recto"/>
          <p:cNvCxnSpPr>
            <a:endCxn id="21" idx="1"/>
          </p:cNvCxnSpPr>
          <p:nvPr/>
        </p:nvCxnSpPr>
        <p:spPr bwMode="auto">
          <a:xfrm rot="16200000" flipV="1">
            <a:off x="3859486" y="6370639"/>
            <a:ext cx="201612" cy="201612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Elipse"/>
          <p:cNvSpPr/>
          <p:nvPr/>
        </p:nvSpPr>
        <p:spPr bwMode="auto">
          <a:xfrm>
            <a:off x="4846911" y="6286501"/>
            <a:ext cx="571500" cy="571500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5" name="24 Elipse"/>
          <p:cNvSpPr/>
          <p:nvPr/>
        </p:nvSpPr>
        <p:spPr bwMode="auto">
          <a:xfrm>
            <a:off x="4918348" y="6357939"/>
            <a:ext cx="419100" cy="419100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cxnSp>
        <p:nvCxnSpPr>
          <p:cNvPr id="26" name="25 Conector recto"/>
          <p:cNvCxnSpPr>
            <a:endCxn id="24" idx="7"/>
          </p:cNvCxnSpPr>
          <p:nvPr/>
        </p:nvCxnSpPr>
        <p:spPr bwMode="auto">
          <a:xfrm rot="5400000" flipH="1" flipV="1">
            <a:off x="5132661" y="6370639"/>
            <a:ext cx="201612" cy="201612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Rectángulo redondeado"/>
          <p:cNvSpPr/>
          <p:nvPr/>
        </p:nvSpPr>
        <p:spPr bwMode="auto">
          <a:xfrm>
            <a:off x="4418286" y="6286501"/>
            <a:ext cx="357187" cy="214313"/>
          </a:xfrm>
          <a:prstGeom prst="roundRect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cxnSp>
        <p:nvCxnSpPr>
          <p:cNvPr id="4" name="3 Conector recto"/>
          <p:cNvCxnSpPr/>
          <p:nvPr/>
        </p:nvCxnSpPr>
        <p:spPr>
          <a:xfrm>
            <a:off x="4570817" y="2420888"/>
            <a:ext cx="1" cy="3672408"/>
          </a:xfrm>
          <a:prstGeom prst="line">
            <a:avLst/>
          </a:prstGeom>
          <a:ln w="762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Arco"/>
          <p:cNvSpPr/>
          <p:nvPr/>
        </p:nvSpPr>
        <p:spPr>
          <a:xfrm>
            <a:off x="2699792" y="5108575"/>
            <a:ext cx="3714750" cy="3606800"/>
          </a:xfrm>
          <a:prstGeom prst="arc">
            <a:avLst>
              <a:gd name="adj1" fmla="val 10866714"/>
              <a:gd name="adj2" fmla="val 0"/>
            </a:avLst>
          </a:prstGeom>
          <a:ln w="254000">
            <a:solidFill>
              <a:schemeClr val="tx1">
                <a:lumMod val="85000"/>
                <a:lumOff val="1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" name="1 CuadroTexto"/>
          <p:cNvSpPr txBox="1"/>
          <p:nvPr/>
        </p:nvSpPr>
        <p:spPr>
          <a:xfrm>
            <a:off x="1691680" y="620688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 smtClean="0"/>
              <a:t>You</a:t>
            </a:r>
            <a:r>
              <a:rPr lang="es-ES_tradnl" sz="4000" b="1" dirty="0" smtClean="0"/>
              <a:t> </a:t>
            </a:r>
            <a:r>
              <a:rPr lang="es-ES_tradnl" sz="4000" dirty="0" smtClean="0"/>
              <a:t>___________</a:t>
            </a:r>
            <a:r>
              <a:rPr lang="es-ES_tradnl" sz="4000" b="1" dirty="0" smtClean="0"/>
              <a:t> </a:t>
            </a:r>
            <a:r>
              <a:rPr lang="es-ES_tradnl" sz="4000" b="1" dirty="0" err="1" smtClean="0"/>
              <a:t>turn</a:t>
            </a:r>
            <a:r>
              <a:rPr lang="es-ES_tradnl" sz="4000" b="1" dirty="0" smtClean="0"/>
              <a:t> </a:t>
            </a:r>
            <a:r>
              <a:rPr lang="es-ES_tradnl" sz="4000" b="1" dirty="0" err="1" smtClean="0"/>
              <a:t>right</a:t>
            </a:r>
            <a:endParaRPr lang="es-ES" sz="4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5579350" y="2376466"/>
            <a:ext cx="2921793" cy="219073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CuadroTexto"/>
          <p:cNvSpPr txBox="1"/>
          <p:nvPr/>
        </p:nvSpPr>
        <p:spPr>
          <a:xfrm>
            <a:off x="6005307" y="2636912"/>
            <a:ext cx="20698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must</a:t>
            </a:r>
            <a:endParaRPr lang="es-E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5868144" y="3441194"/>
            <a:ext cx="2392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</a:t>
            </a:r>
            <a:r>
              <a:rPr lang="es-ES_tradnl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ustn’t</a:t>
            </a:r>
            <a:endParaRPr lang="es-E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5849" y="5337571"/>
            <a:ext cx="2087386" cy="132635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https://encrypted-tbn2.gstatic.com/images?q=tbn:ANd9GcRffBMKuFlwPivuQboVMCTjst0kOlNV2Y7tg8AVCLibJmD7jod5lg"/>
          <p:cNvSpPr>
            <a:spLocks noChangeAspect="1" noChangeArrowheads="1"/>
          </p:cNvSpPr>
          <p:nvPr/>
        </p:nvSpPr>
        <p:spPr bwMode="auto">
          <a:xfrm>
            <a:off x="155575" y="-1600200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4" descr="https://encrypted-tbn2.gstatic.com/images?q=tbn:ANd9GcRffBMKuFlwPivuQboVMCTjst0kOlNV2Y7tg8AVCLibJmD7jod5lg"/>
          <p:cNvSpPr>
            <a:spLocks noChangeAspect="1" noChangeArrowheads="1"/>
          </p:cNvSpPr>
          <p:nvPr/>
        </p:nvSpPr>
        <p:spPr bwMode="auto">
          <a:xfrm>
            <a:off x="307975" y="-1447800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5" name="Picture 8" descr="http://static.freepik.com/foto-gratis/22-senales-de-trafico_2976434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14" y="2028268"/>
            <a:ext cx="2957312" cy="29573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310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06358E-6 L -0.31719 -0.30336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68" y="-1516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Forma libre"/>
          <p:cNvSpPr/>
          <p:nvPr/>
        </p:nvSpPr>
        <p:spPr>
          <a:xfrm>
            <a:off x="-15875" y="2348879"/>
            <a:ext cx="2931691" cy="4524995"/>
          </a:xfrm>
          <a:custGeom>
            <a:avLst/>
            <a:gdLst>
              <a:gd name="connsiteX0" fmla="*/ 0 w 1219200"/>
              <a:gd name="connsiteY0" fmla="*/ 0 h 3154680"/>
              <a:gd name="connsiteX1" fmla="*/ 1219200 w 1219200"/>
              <a:gd name="connsiteY1" fmla="*/ 0 h 3154680"/>
              <a:gd name="connsiteX2" fmla="*/ 289560 w 1219200"/>
              <a:gd name="connsiteY2" fmla="*/ 3154680 h 3154680"/>
              <a:gd name="connsiteX3" fmla="*/ 15240 w 1219200"/>
              <a:gd name="connsiteY3" fmla="*/ 3154680 h 3154680"/>
              <a:gd name="connsiteX4" fmla="*/ 0 w 1219200"/>
              <a:gd name="connsiteY4" fmla="*/ 0 h 315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3154680">
                <a:moveTo>
                  <a:pt x="0" y="0"/>
                </a:moveTo>
                <a:lnTo>
                  <a:pt x="1219200" y="0"/>
                </a:lnTo>
                <a:lnTo>
                  <a:pt x="289560" y="3154680"/>
                </a:lnTo>
                <a:lnTo>
                  <a:pt x="15240" y="315468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9" name="28 Forma libre"/>
          <p:cNvSpPr/>
          <p:nvPr/>
        </p:nvSpPr>
        <p:spPr>
          <a:xfrm flipH="1">
            <a:off x="6231780" y="2348880"/>
            <a:ext cx="2912219" cy="4509120"/>
          </a:xfrm>
          <a:custGeom>
            <a:avLst/>
            <a:gdLst>
              <a:gd name="connsiteX0" fmla="*/ 0 w 1219200"/>
              <a:gd name="connsiteY0" fmla="*/ 0 h 3154680"/>
              <a:gd name="connsiteX1" fmla="*/ 1219200 w 1219200"/>
              <a:gd name="connsiteY1" fmla="*/ 0 h 3154680"/>
              <a:gd name="connsiteX2" fmla="*/ 289560 w 1219200"/>
              <a:gd name="connsiteY2" fmla="*/ 3154680 h 3154680"/>
              <a:gd name="connsiteX3" fmla="*/ 15240 w 1219200"/>
              <a:gd name="connsiteY3" fmla="*/ 3154680 h 3154680"/>
              <a:gd name="connsiteX4" fmla="*/ 0 w 1219200"/>
              <a:gd name="connsiteY4" fmla="*/ 0 h 315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3154680">
                <a:moveTo>
                  <a:pt x="0" y="0"/>
                </a:moveTo>
                <a:lnTo>
                  <a:pt x="1219200" y="0"/>
                </a:lnTo>
                <a:lnTo>
                  <a:pt x="289560" y="3154680"/>
                </a:lnTo>
                <a:lnTo>
                  <a:pt x="15240" y="315468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0" name="29 Rectángulo"/>
          <p:cNvSpPr/>
          <p:nvPr/>
        </p:nvSpPr>
        <p:spPr>
          <a:xfrm>
            <a:off x="0" y="0"/>
            <a:ext cx="9144000" cy="178593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9" name="8 Rectángulo"/>
          <p:cNvSpPr/>
          <p:nvPr/>
        </p:nvSpPr>
        <p:spPr bwMode="auto">
          <a:xfrm>
            <a:off x="8928505" y="642939"/>
            <a:ext cx="214312" cy="550068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2" name="11 Triángulo rectángulo"/>
          <p:cNvSpPr/>
          <p:nvPr/>
        </p:nvSpPr>
        <p:spPr bwMode="auto">
          <a:xfrm flipH="1">
            <a:off x="8404225" y="5643564"/>
            <a:ext cx="776287" cy="714375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3" name="12 Triángulo rectángulo"/>
          <p:cNvSpPr/>
          <p:nvPr/>
        </p:nvSpPr>
        <p:spPr bwMode="auto">
          <a:xfrm>
            <a:off x="-1183" y="5643564"/>
            <a:ext cx="714375" cy="714375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4" name="13 Rectángulo"/>
          <p:cNvSpPr/>
          <p:nvPr/>
        </p:nvSpPr>
        <p:spPr bwMode="auto">
          <a:xfrm>
            <a:off x="-1183" y="714376"/>
            <a:ext cx="285750" cy="55006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5" name="14 Triángulo rectángulo"/>
          <p:cNvSpPr/>
          <p:nvPr/>
        </p:nvSpPr>
        <p:spPr bwMode="auto">
          <a:xfrm rot="5400000">
            <a:off x="-36902" y="35720"/>
            <a:ext cx="1000125" cy="928688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6" name="15 Triángulo rectángulo"/>
          <p:cNvSpPr/>
          <p:nvPr/>
        </p:nvSpPr>
        <p:spPr bwMode="auto">
          <a:xfrm rot="5400000" flipV="1">
            <a:off x="8183173" y="40483"/>
            <a:ext cx="1000125" cy="919162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7" name="16 Rectángulo"/>
          <p:cNvSpPr/>
          <p:nvPr/>
        </p:nvSpPr>
        <p:spPr bwMode="auto">
          <a:xfrm>
            <a:off x="284567" y="1"/>
            <a:ext cx="8572500" cy="4286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8" name="17 Redondear rectángulo de esquina sencilla"/>
          <p:cNvSpPr/>
          <p:nvPr/>
        </p:nvSpPr>
        <p:spPr bwMode="auto">
          <a:xfrm>
            <a:off x="-1183" y="6286501"/>
            <a:ext cx="9144000" cy="571500"/>
          </a:xfrm>
          <a:prstGeom prst="round1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9" name="18 Rectángulo redondeado"/>
          <p:cNvSpPr/>
          <p:nvPr/>
        </p:nvSpPr>
        <p:spPr bwMode="auto">
          <a:xfrm>
            <a:off x="213130" y="357189"/>
            <a:ext cx="8715375" cy="5929312"/>
          </a:xfrm>
          <a:prstGeom prst="roundRect">
            <a:avLst>
              <a:gd name="adj" fmla="val 10498"/>
            </a:avLst>
          </a:prstGeom>
          <a:noFill/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0" name="19 Abrir corchete"/>
          <p:cNvSpPr/>
          <p:nvPr/>
        </p:nvSpPr>
        <p:spPr bwMode="auto">
          <a:xfrm rot="5400000">
            <a:off x="4203973" y="5143501"/>
            <a:ext cx="714375" cy="2714625"/>
          </a:xfrm>
          <a:prstGeom prst="leftBracket">
            <a:avLst>
              <a:gd name="adj" fmla="val 112178"/>
            </a:avLst>
          </a:prstGeom>
          <a:solidFill>
            <a:schemeClr val="bg1">
              <a:lumMod val="50000"/>
            </a:schemeClr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1" name="20 Elipse"/>
          <p:cNvSpPr/>
          <p:nvPr/>
        </p:nvSpPr>
        <p:spPr bwMode="auto">
          <a:xfrm>
            <a:off x="3775348" y="6286501"/>
            <a:ext cx="571500" cy="571500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2" name="21 Elipse"/>
          <p:cNvSpPr/>
          <p:nvPr/>
        </p:nvSpPr>
        <p:spPr bwMode="auto">
          <a:xfrm>
            <a:off x="3846786" y="6357939"/>
            <a:ext cx="419100" cy="419100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cxnSp>
        <p:nvCxnSpPr>
          <p:cNvPr id="23" name="22 Conector recto"/>
          <p:cNvCxnSpPr>
            <a:endCxn id="21" idx="1"/>
          </p:cNvCxnSpPr>
          <p:nvPr/>
        </p:nvCxnSpPr>
        <p:spPr bwMode="auto">
          <a:xfrm rot="16200000" flipV="1">
            <a:off x="3859486" y="6370639"/>
            <a:ext cx="201612" cy="201612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Elipse"/>
          <p:cNvSpPr/>
          <p:nvPr/>
        </p:nvSpPr>
        <p:spPr bwMode="auto">
          <a:xfrm>
            <a:off x="4846911" y="6286501"/>
            <a:ext cx="571500" cy="571500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5" name="24 Elipse"/>
          <p:cNvSpPr/>
          <p:nvPr/>
        </p:nvSpPr>
        <p:spPr bwMode="auto">
          <a:xfrm>
            <a:off x="4918348" y="6357939"/>
            <a:ext cx="419100" cy="419100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cxnSp>
        <p:nvCxnSpPr>
          <p:cNvPr id="26" name="25 Conector recto"/>
          <p:cNvCxnSpPr>
            <a:endCxn id="24" idx="7"/>
          </p:cNvCxnSpPr>
          <p:nvPr/>
        </p:nvCxnSpPr>
        <p:spPr bwMode="auto">
          <a:xfrm rot="5400000" flipH="1" flipV="1">
            <a:off x="5132661" y="6370639"/>
            <a:ext cx="201612" cy="201612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Rectángulo redondeado"/>
          <p:cNvSpPr/>
          <p:nvPr/>
        </p:nvSpPr>
        <p:spPr bwMode="auto">
          <a:xfrm>
            <a:off x="4418286" y="6286501"/>
            <a:ext cx="357187" cy="214313"/>
          </a:xfrm>
          <a:prstGeom prst="roundRect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cxnSp>
        <p:nvCxnSpPr>
          <p:cNvPr id="4" name="3 Conector recto"/>
          <p:cNvCxnSpPr/>
          <p:nvPr/>
        </p:nvCxnSpPr>
        <p:spPr>
          <a:xfrm>
            <a:off x="4570817" y="2420888"/>
            <a:ext cx="1" cy="3672408"/>
          </a:xfrm>
          <a:prstGeom prst="line">
            <a:avLst/>
          </a:prstGeom>
          <a:ln w="762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Arco"/>
          <p:cNvSpPr/>
          <p:nvPr/>
        </p:nvSpPr>
        <p:spPr>
          <a:xfrm>
            <a:off x="2699792" y="5108575"/>
            <a:ext cx="3714750" cy="3606800"/>
          </a:xfrm>
          <a:prstGeom prst="arc">
            <a:avLst>
              <a:gd name="adj1" fmla="val 10866714"/>
              <a:gd name="adj2" fmla="val 0"/>
            </a:avLst>
          </a:prstGeom>
          <a:ln w="254000">
            <a:solidFill>
              <a:schemeClr val="tx1">
                <a:lumMod val="85000"/>
                <a:lumOff val="1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" name="1 CuadroTexto"/>
          <p:cNvSpPr txBox="1"/>
          <p:nvPr/>
        </p:nvSpPr>
        <p:spPr>
          <a:xfrm>
            <a:off x="1691680" y="620688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 smtClean="0"/>
              <a:t>You</a:t>
            </a:r>
            <a:r>
              <a:rPr lang="es-ES_tradnl" sz="4000" b="1" dirty="0" smtClean="0"/>
              <a:t> </a:t>
            </a:r>
            <a:r>
              <a:rPr lang="es-ES_tradnl" sz="4000" dirty="0" smtClean="0"/>
              <a:t>___________</a:t>
            </a:r>
            <a:r>
              <a:rPr lang="es-ES_tradnl" sz="4000" b="1" dirty="0" smtClean="0"/>
              <a:t> </a:t>
            </a:r>
            <a:r>
              <a:rPr lang="es-ES_tradnl" sz="4000" b="1" dirty="0" err="1" smtClean="0"/>
              <a:t>enter</a:t>
            </a:r>
            <a:endParaRPr lang="es-ES" sz="4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5579350" y="2376466"/>
            <a:ext cx="2921793" cy="219073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CuadroTexto"/>
          <p:cNvSpPr txBox="1"/>
          <p:nvPr/>
        </p:nvSpPr>
        <p:spPr>
          <a:xfrm>
            <a:off x="6005307" y="2636912"/>
            <a:ext cx="20698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must</a:t>
            </a:r>
            <a:endParaRPr lang="es-E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5868144" y="3441194"/>
            <a:ext cx="2392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</a:t>
            </a:r>
            <a:r>
              <a:rPr lang="es-ES_tradnl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ustn’t</a:t>
            </a:r>
            <a:endParaRPr lang="es-E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5849" y="5337571"/>
            <a:ext cx="2087386" cy="132635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6 Grupo"/>
          <p:cNvGrpSpPr/>
          <p:nvPr/>
        </p:nvGrpSpPr>
        <p:grpSpPr>
          <a:xfrm>
            <a:off x="899592" y="1988840"/>
            <a:ext cx="2682764" cy="2682764"/>
            <a:chOff x="1162123" y="2132856"/>
            <a:chExt cx="2682764" cy="2682764"/>
          </a:xfrm>
        </p:grpSpPr>
        <p:sp>
          <p:nvSpPr>
            <p:cNvPr id="5" name="4 Elipse"/>
            <p:cNvSpPr/>
            <p:nvPr/>
          </p:nvSpPr>
          <p:spPr>
            <a:xfrm>
              <a:off x="1162123" y="2132856"/>
              <a:ext cx="2682764" cy="2682764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5 Rectángulo"/>
            <p:cNvSpPr/>
            <p:nvPr/>
          </p:nvSpPr>
          <p:spPr>
            <a:xfrm>
              <a:off x="1619672" y="3212976"/>
              <a:ext cx="1872208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7473319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36994E-6 L -0.2724 -0.42058 " pathEditMode="relative" rAng="0" ptsTypes="AA">
                                      <p:cBhvr>
                                        <p:cTn id="1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28" y="-210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Forma libre"/>
          <p:cNvSpPr/>
          <p:nvPr/>
        </p:nvSpPr>
        <p:spPr>
          <a:xfrm>
            <a:off x="-15875" y="2348879"/>
            <a:ext cx="2931691" cy="4524995"/>
          </a:xfrm>
          <a:custGeom>
            <a:avLst/>
            <a:gdLst>
              <a:gd name="connsiteX0" fmla="*/ 0 w 1219200"/>
              <a:gd name="connsiteY0" fmla="*/ 0 h 3154680"/>
              <a:gd name="connsiteX1" fmla="*/ 1219200 w 1219200"/>
              <a:gd name="connsiteY1" fmla="*/ 0 h 3154680"/>
              <a:gd name="connsiteX2" fmla="*/ 289560 w 1219200"/>
              <a:gd name="connsiteY2" fmla="*/ 3154680 h 3154680"/>
              <a:gd name="connsiteX3" fmla="*/ 15240 w 1219200"/>
              <a:gd name="connsiteY3" fmla="*/ 3154680 h 3154680"/>
              <a:gd name="connsiteX4" fmla="*/ 0 w 1219200"/>
              <a:gd name="connsiteY4" fmla="*/ 0 h 315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3154680">
                <a:moveTo>
                  <a:pt x="0" y="0"/>
                </a:moveTo>
                <a:lnTo>
                  <a:pt x="1219200" y="0"/>
                </a:lnTo>
                <a:lnTo>
                  <a:pt x="289560" y="3154680"/>
                </a:lnTo>
                <a:lnTo>
                  <a:pt x="15240" y="315468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9" name="28 Forma libre"/>
          <p:cNvSpPr/>
          <p:nvPr/>
        </p:nvSpPr>
        <p:spPr>
          <a:xfrm flipH="1">
            <a:off x="6231780" y="2348880"/>
            <a:ext cx="2912219" cy="4509120"/>
          </a:xfrm>
          <a:custGeom>
            <a:avLst/>
            <a:gdLst>
              <a:gd name="connsiteX0" fmla="*/ 0 w 1219200"/>
              <a:gd name="connsiteY0" fmla="*/ 0 h 3154680"/>
              <a:gd name="connsiteX1" fmla="*/ 1219200 w 1219200"/>
              <a:gd name="connsiteY1" fmla="*/ 0 h 3154680"/>
              <a:gd name="connsiteX2" fmla="*/ 289560 w 1219200"/>
              <a:gd name="connsiteY2" fmla="*/ 3154680 h 3154680"/>
              <a:gd name="connsiteX3" fmla="*/ 15240 w 1219200"/>
              <a:gd name="connsiteY3" fmla="*/ 3154680 h 3154680"/>
              <a:gd name="connsiteX4" fmla="*/ 0 w 1219200"/>
              <a:gd name="connsiteY4" fmla="*/ 0 h 315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3154680">
                <a:moveTo>
                  <a:pt x="0" y="0"/>
                </a:moveTo>
                <a:lnTo>
                  <a:pt x="1219200" y="0"/>
                </a:lnTo>
                <a:lnTo>
                  <a:pt x="289560" y="3154680"/>
                </a:lnTo>
                <a:lnTo>
                  <a:pt x="15240" y="315468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0" name="29 Rectángulo"/>
          <p:cNvSpPr/>
          <p:nvPr/>
        </p:nvSpPr>
        <p:spPr>
          <a:xfrm>
            <a:off x="0" y="0"/>
            <a:ext cx="9144000" cy="178593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9" name="8 Rectángulo"/>
          <p:cNvSpPr/>
          <p:nvPr/>
        </p:nvSpPr>
        <p:spPr bwMode="auto">
          <a:xfrm>
            <a:off x="8928505" y="642939"/>
            <a:ext cx="214312" cy="550068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2" name="11 Triángulo rectángulo"/>
          <p:cNvSpPr/>
          <p:nvPr/>
        </p:nvSpPr>
        <p:spPr bwMode="auto">
          <a:xfrm flipH="1">
            <a:off x="8404225" y="5643564"/>
            <a:ext cx="776287" cy="714375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3" name="12 Triángulo rectángulo"/>
          <p:cNvSpPr/>
          <p:nvPr/>
        </p:nvSpPr>
        <p:spPr bwMode="auto">
          <a:xfrm>
            <a:off x="-1183" y="5643564"/>
            <a:ext cx="714375" cy="714375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4" name="13 Rectángulo"/>
          <p:cNvSpPr/>
          <p:nvPr/>
        </p:nvSpPr>
        <p:spPr bwMode="auto">
          <a:xfrm>
            <a:off x="-1183" y="714376"/>
            <a:ext cx="285750" cy="55006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5" name="14 Triángulo rectángulo"/>
          <p:cNvSpPr/>
          <p:nvPr/>
        </p:nvSpPr>
        <p:spPr bwMode="auto">
          <a:xfrm rot="5400000">
            <a:off x="-36902" y="35720"/>
            <a:ext cx="1000125" cy="928688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6" name="15 Triángulo rectángulo"/>
          <p:cNvSpPr/>
          <p:nvPr/>
        </p:nvSpPr>
        <p:spPr bwMode="auto">
          <a:xfrm rot="5400000" flipV="1">
            <a:off x="8183173" y="40483"/>
            <a:ext cx="1000125" cy="919162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7" name="16 Rectángulo"/>
          <p:cNvSpPr/>
          <p:nvPr/>
        </p:nvSpPr>
        <p:spPr bwMode="auto">
          <a:xfrm>
            <a:off x="284567" y="1"/>
            <a:ext cx="8572500" cy="4286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8" name="17 Redondear rectángulo de esquina sencilla"/>
          <p:cNvSpPr/>
          <p:nvPr/>
        </p:nvSpPr>
        <p:spPr bwMode="auto">
          <a:xfrm>
            <a:off x="-1183" y="6286501"/>
            <a:ext cx="9144000" cy="571500"/>
          </a:xfrm>
          <a:prstGeom prst="round1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9" name="18 Rectángulo redondeado"/>
          <p:cNvSpPr/>
          <p:nvPr/>
        </p:nvSpPr>
        <p:spPr bwMode="auto">
          <a:xfrm>
            <a:off x="213130" y="357189"/>
            <a:ext cx="8715375" cy="5929312"/>
          </a:xfrm>
          <a:prstGeom prst="roundRect">
            <a:avLst>
              <a:gd name="adj" fmla="val 10498"/>
            </a:avLst>
          </a:prstGeom>
          <a:noFill/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0" name="19 Abrir corchete"/>
          <p:cNvSpPr/>
          <p:nvPr/>
        </p:nvSpPr>
        <p:spPr bwMode="auto">
          <a:xfrm rot="5400000">
            <a:off x="4203973" y="5143501"/>
            <a:ext cx="714375" cy="2714625"/>
          </a:xfrm>
          <a:prstGeom prst="leftBracket">
            <a:avLst>
              <a:gd name="adj" fmla="val 112178"/>
            </a:avLst>
          </a:prstGeom>
          <a:solidFill>
            <a:schemeClr val="bg1">
              <a:lumMod val="50000"/>
            </a:schemeClr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1" name="20 Elipse"/>
          <p:cNvSpPr/>
          <p:nvPr/>
        </p:nvSpPr>
        <p:spPr bwMode="auto">
          <a:xfrm>
            <a:off x="3775348" y="6286501"/>
            <a:ext cx="571500" cy="571500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2" name="21 Elipse"/>
          <p:cNvSpPr/>
          <p:nvPr/>
        </p:nvSpPr>
        <p:spPr bwMode="auto">
          <a:xfrm>
            <a:off x="3846786" y="6357939"/>
            <a:ext cx="419100" cy="419100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cxnSp>
        <p:nvCxnSpPr>
          <p:cNvPr id="23" name="22 Conector recto"/>
          <p:cNvCxnSpPr>
            <a:endCxn id="21" idx="1"/>
          </p:cNvCxnSpPr>
          <p:nvPr/>
        </p:nvCxnSpPr>
        <p:spPr bwMode="auto">
          <a:xfrm rot="16200000" flipV="1">
            <a:off x="3859486" y="6370639"/>
            <a:ext cx="201612" cy="201612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Elipse"/>
          <p:cNvSpPr/>
          <p:nvPr/>
        </p:nvSpPr>
        <p:spPr bwMode="auto">
          <a:xfrm>
            <a:off x="4846911" y="6286501"/>
            <a:ext cx="571500" cy="571500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5" name="24 Elipse"/>
          <p:cNvSpPr/>
          <p:nvPr/>
        </p:nvSpPr>
        <p:spPr bwMode="auto">
          <a:xfrm>
            <a:off x="4918348" y="6357939"/>
            <a:ext cx="419100" cy="419100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cxnSp>
        <p:nvCxnSpPr>
          <p:cNvPr id="26" name="25 Conector recto"/>
          <p:cNvCxnSpPr>
            <a:endCxn id="24" idx="7"/>
          </p:cNvCxnSpPr>
          <p:nvPr/>
        </p:nvCxnSpPr>
        <p:spPr bwMode="auto">
          <a:xfrm rot="5400000" flipH="1" flipV="1">
            <a:off x="5132661" y="6370639"/>
            <a:ext cx="201612" cy="201612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Rectángulo redondeado"/>
          <p:cNvSpPr/>
          <p:nvPr/>
        </p:nvSpPr>
        <p:spPr bwMode="auto">
          <a:xfrm>
            <a:off x="4418286" y="6286501"/>
            <a:ext cx="357187" cy="214313"/>
          </a:xfrm>
          <a:prstGeom prst="roundRect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cxnSp>
        <p:nvCxnSpPr>
          <p:cNvPr id="4" name="3 Conector recto"/>
          <p:cNvCxnSpPr/>
          <p:nvPr/>
        </p:nvCxnSpPr>
        <p:spPr>
          <a:xfrm>
            <a:off x="4570817" y="2420888"/>
            <a:ext cx="1" cy="3672408"/>
          </a:xfrm>
          <a:prstGeom prst="line">
            <a:avLst/>
          </a:prstGeom>
          <a:ln w="762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Arco"/>
          <p:cNvSpPr/>
          <p:nvPr/>
        </p:nvSpPr>
        <p:spPr>
          <a:xfrm>
            <a:off x="2699792" y="5108575"/>
            <a:ext cx="3714750" cy="3606800"/>
          </a:xfrm>
          <a:prstGeom prst="arc">
            <a:avLst>
              <a:gd name="adj1" fmla="val 10866714"/>
              <a:gd name="adj2" fmla="val 0"/>
            </a:avLst>
          </a:prstGeom>
          <a:ln w="254000">
            <a:solidFill>
              <a:schemeClr val="tx1">
                <a:lumMod val="85000"/>
                <a:lumOff val="1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" name="1 CuadroTexto"/>
          <p:cNvSpPr txBox="1"/>
          <p:nvPr/>
        </p:nvSpPr>
        <p:spPr>
          <a:xfrm>
            <a:off x="1691680" y="620688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 smtClean="0"/>
              <a:t>You</a:t>
            </a:r>
            <a:r>
              <a:rPr lang="es-ES_tradnl" sz="4000" b="1" dirty="0" smtClean="0"/>
              <a:t> </a:t>
            </a:r>
            <a:r>
              <a:rPr lang="es-ES_tradnl" sz="4000" dirty="0" smtClean="0"/>
              <a:t>___________</a:t>
            </a:r>
            <a:r>
              <a:rPr lang="es-ES_tradnl" sz="4000" b="1" dirty="0" smtClean="0"/>
              <a:t> </a:t>
            </a:r>
            <a:r>
              <a:rPr lang="es-ES_tradnl" sz="4000" b="1" dirty="0" err="1" smtClean="0"/>
              <a:t>go</a:t>
            </a:r>
            <a:r>
              <a:rPr lang="es-ES_tradnl" sz="4000" b="1" dirty="0" smtClean="0"/>
              <a:t> </a:t>
            </a:r>
            <a:r>
              <a:rPr lang="es-ES_tradnl" sz="4000" b="1" dirty="0" err="1" smtClean="0"/>
              <a:t>ahead</a:t>
            </a:r>
            <a:endParaRPr lang="es-ES" sz="4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5579350" y="2376466"/>
            <a:ext cx="2921793" cy="219073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CuadroTexto"/>
          <p:cNvSpPr txBox="1"/>
          <p:nvPr/>
        </p:nvSpPr>
        <p:spPr>
          <a:xfrm>
            <a:off x="6005307" y="2636912"/>
            <a:ext cx="20698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must</a:t>
            </a:r>
            <a:endParaRPr lang="es-E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5868144" y="3441194"/>
            <a:ext cx="2392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</a:t>
            </a:r>
            <a:r>
              <a:rPr lang="es-ES_tradnl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ustn’t</a:t>
            </a:r>
            <a:endParaRPr lang="es-E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5849" y="5337571"/>
            <a:ext cx="2087386" cy="132635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https://encrypted-tbn2.gstatic.com/images?q=tbn:ANd9GcRffBMKuFlwPivuQboVMCTjst0kOlNV2Y7tg8AVCLibJmD7jod5lg"/>
          <p:cNvSpPr>
            <a:spLocks noChangeAspect="1" noChangeArrowheads="1"/>
          </p:cNvSpPr>
          <p:nvPr/>
        </p:nvSpPr>
        <p:spPr bwMode="auto">
          <a:xfrm>
            <a:off x="155575" y="-1600200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4" descr="https://encrypted-tbn2.gstatic.com/images?q=tbn:ANd9GcRffBMKuFlwPivuQboVMCTjst0kOlNV2Y7tg8AVCLibJmD7jod5lg"/>
          <p:cNvSpPr>
            <a:spLocks noChangeAspect="1" noChangeArrowheads="1"/>
          </p:cNvSpPr>
          <p:nvPr/>
        </p:nvSpPr>
        <p:spPr bwMode="auto">
          <a:xfrm>
            <a:off x="307975" y="-1447800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100" name="Picture 4" descr="http://mediateca.educa.madrid.org/imagen/imagenes/publicas/tam3/ob/obrj2h85v8tdvzth.gif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43" b="95429" l="0" r="98571">
                        <a14:foregroundMark x1="52000" y1="28000" x2="45429" y2="76286"/>
                        <a14:foregroundMark x1="16286" y1="29714" x2="12000" y2="42857"/>
                        <a14:foregroundMark x1="17714" y1="29429" x2="29143" y2="17714"/>
                        <a14:foregroundMark x1="31714" y1="14857" x2="47714" y2="11429"/>
                        <a14:foregroundMark x1="50000" y1="12000" x2="65714" y2="14857"/>
                        <a14:foregroundMark x1="66857" y1="15714" x2="78571" y2="24000"/>
                        <a14:foregroundMark x1="80286" y1="27143" x2="87429" y2="40571"/>
                        <a14:foregroundMark x1="87714" y1="44286" x2="86857" y2="55429"/>
                        <a14:foregroundMark x1="88571" y1="47714" x2="85714" y2="65143"/>
                        <a14:foregroundMark x1="84286" y1="67714" x2="76857" y2="77714"/>
                        <a14:foregroundMark x1="76000" y1="77714" x2="65714" y2="86000"/>
                        <a14:foregroundMark x1="11143" y1="47143" x2="12000" y2="58000"/>
                        <a14:foregroundMark x1="13429" y1="62857" x2="19143" y2="73429"/>
                        <a14:foregroundMark x1="20286" y1="75429" x2="28286" y2="81714"/>
                        <a14:foregroundMark x1="30286" y1="83429" x2="41714" y2="88000"/>
                        <a14:foregroundMark x1="41714" y1="88857" x2="57429" y2="87714"/>
                        <a14:foregroundMark x1="49429" y1="30571" x2="40286" y2="4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12" y="1691558"/>
            <a:ext cx="3333750" cy="33337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1364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06358E-6 L -0.31719 -0.30336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68" y="-1516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Forma libre"/>
          <p:cNvSpPr/>
          <p:nvPr/>
        </p:nvSpPr>
        <p:spPr>
          <a:xfrm>
            <a:off x="-15875" y="2348879"/>
            <a:ext cx="2931691" cy="4524995"/>
          </a:xfrm>
          <a:custGeom>
            <a:avLst/>
            <a:gdLst>
              <a:gd name="connsiteX0" fmla="*/ 0 w 1219200"/>
              <a:gd name="connsiteY0" fmla="*/ 0 h 3154680"/>
              <a:gd name="connsiteX1" fmla="*/ 1219200 w 1219200"/>
              <a:gd name="connsiteY1" fmla="*/ 0 h 3154680"/>
              <a:gd name="connsiteX2" fmla="*/ 289560 w 1219200"/>
              <a:gd name="connsiteY2" fmla="*/ 3154680 h 3154680"/>
              <a:gd name="connsiteX3" fmla="*/ 15240 w 1219200"/>
              <a:gd name="connsiteY3" fmla="*/ 3154680 h 3154680"/>
              <a:gd name="connsiteX4" fmla="*/ 0 w 1219200"/>
              <a:gd name="connsiteY4" fmla="*/ 0 h 315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3154680">
                <a:moveTo>
                  <a:pt x="0" y="0"/>
                </a:moveTo>
                <a:lnTo>
                  <a:pt x="1219200" y="0"/>
                </a:lnTo>
                <a:lnTo>
                  <a:pt x="289560" y="3154680"/>
                </a:lnTo>
                <a:lnTo>
                  <a:pt x="15240" y="315468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9" name="28 Forma libre"/>
          <p:cNvSpPr/>
          <p:nvPr/>
        </p:nvSpPr>
        <p:spPr>
          <a:xfrm flipH="1">
            <a:off x="6231780" y="2348880"/>
            <a:ext cx="2912219" cy="4509120"/>
          </a:xfrm>
          <a:custGeom>
            <a:avLst/>
            <a:gdLst>
              <a:gd name="connsiteX0" fmla="*/ 0 w 1219200"/>
              <a:gd name="connsiteY0" fmla="*/ 0 h 3154680"/>
              <a:gd name="connsiteX1" fmla="*/ 1219200 w 1219200"/>
              <a:gd name="connsiteY1" fmla="*/ 0 h 3154680"/>
              <a:gd name="connsiteX2" fmla="*/ 289560 w 1219200"/>
              <a:gd name="connsiteY2" fmla="*/ 3154680 h 3154680"/>
              <a:gd name="connsiteX3" fmla="*/ 15240 w 1219200"/>
              <a:gd name="connsiteY3" fmla="*/ 3154680 h 3154680"/>
              <a:gd name="connsiteX4" fmla="*/ 0 w 1219200"/>
              <a:gd name="connsiteY4" fmla="*/ 0 h 315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3154680">
                <a:moveTo>
                  <a:pt x="0" y="0"/>
                </a:moveTo>
                <a:lnTo>
                  <a:pt x="1219200" y="0"/>
                </a:lnTo>
                <a:lnTo>
                  <a:pt x="289560" y="3154680"/>
                </a:lnTo>
                <a:lnTo>
                  <a:pt x="15240" y="315468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0" name="29 Rectángulo"/>
          <p:cNvSpPr/>
          <p:nvPr/>
        </p:nvSpPr>
        <p:spPr>
          <a:xfrm>
            <a:off x="0" y="0"/>
            <a:ext cx="9144000" cy="178593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9" name="8 Rectángulo"/>
          <p:cNvSpPr/>
          <p:nvPr/>
        </p:nvSpPr>
        <p:spPr bwMode="auto">
          <a:xfrm>
            <a:off x="8928505" y="642939"/>
            <a:ext cx="214312" cy="550068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2" name="11 Triángulo rectángulo"/>
          <p:cNvSpPr/>
          <p:nvPr/>
        </p:nvSpPr>
        <p:spPr bwMode="auto">
          <a:xfrm flipH="1">
            <a:off x="8404225" y="5643564"/>
            <a:ext cx="776287" cy="714375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3" name="12 Triángulo rectángulo"/>
          <p:cNvSpPr/>
          <p:nvPr/>
        </p:nvSpPr>
        <p:spPr bwMode="auto">
          <a:xfrm>
            <a:off x="-1183" y="5643564"/>
            <a:ext cx="714375" cy="714375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4" name="13 Rectángulo"/>
          <p:cNvSpPr/>
          <p:nvPr/>
        </p:nvSpPr>
        <p:spPr bwMode="auto">
          <a:xfrm>
            <a:off x="-1183" y="714376"/>
            <a:ext cx="285750" cy="55006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5" name="14 Triángulo rectángulo"/>
          <p:cNvSpPr/>
          <p:nvPr/>
        </p:nvSpPr>
        <p:spPr bwMode="auto">
          <a:xfrm rot="5400000">
            <a:off x="-36902" y="35720"/>
            <a:ext cx="1000125" cy="928688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6" name="15 Triángulo rectángulo"/>
          <p:cNvSpPr/>
          <p:nvPr/>
        </p:nvSpPr>
        <p:spPr bwMode="auto">
          <a:xfrm rot="5400000" flipV="1">
            <a:off x="8183173" y="40483"/>
            <a:ext cx="1000125" cy="919162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7" name="16 Rectángulo"/>
          <p:cNvSpPr/>
          <p:nvPr/>
        </p:nvSpPr>
        <p:spPr bwMode="auto">
          <a:xfrm>
            <a:off x="284567" y="1"/>
            <a:ext cx="8572500" cy="4286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8" name="17 Redondear rectángulo de esquina sencilla"/>
          <p:cNvSpPr/>
          <p:nvPr/>
        </p:nvSpPr>
        <p:spPr bwMode="auto">
          <a:xfrm>
            <a:off x="-1183" y="6286501"/>
            <a:ext cx="9144000" cy="571500"/>
          </a:xfrm>
          <a:prstGeom prst="round1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9" name="18 Rectángulo redondeado"/>
          <p:cNvSpPr/>
          <p:nvPr/>
        </p:nvSpPr>
        <p:spPr bwMode="auto">
          <a:xfrm>
            <a:off x="213130" y="357189"/>
            <a:ext cx="8715375" cy="5929312"/>
          </a:xfrm>
          <a:prstGeom prst="roundRect">
            <a:avLst>
              <a:gd name="adj" fmla="val 10498"/>
            </a:avLst>
          </a:prstGeom>
          <a:noFill/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0" name="19 Abrir corchete"/>
          <p:cNvSpPr/>
          <p:nvPr/>
        </p:nvSpPr>
        <p:spPr bwMode="auto">
          <a:xfrm rot="5400000">
            <a:off x="4203973" y="5143501"/>
            <a:ext cx="714375" cy="2714625"/>
          </a:xfrm>
          <a:prstGeom prst="leftBracket">
            <a:avLst>
              <a:gd name="adj" fmla="val 112178"/>
            </a:avLst>
          </a:prstGeom>
          <a:solidFill>
            <a:schemeClr val="bg1">
              <a:lumMod val="50000"/>
            </a:schemeClr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1" name="20 Elipse"/>
          <p:cNvSpPr/>
          <p:nvPr/>
        </p:nvSpPr>
        <p:spPr bwMode="auto">
          <a:xfrm>
            <a:off x="3775348" y="6286501"/>
            <a:ext cx="571500" cy="571500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2" name="21 Elipse"/>
          <p:cNvSpPr/>
          <p:nvPr/>
        </p:nvSpPr>
        <p:spPr bwMode="auto">
          <a:xfrm>
            <a:off x="3846786" y="6357939"/>
            <a:ext cx="419100" cy="419100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cxnSp>
        <p:nvCxnSpPr>
          <p:cNvPr id="23" name="22 Conector recto"/>
          <p:cNvCxnSpPr>
            <a:endCxn id="21" idx="1"/>
          </p:cNvCxnSpPr>
          <p:nvPr/>
        </p:nvCxnSpPr>
        <p:spPr bwMode="auto">
          <a:xfrm rot="16200000" flipV="1">
            <a:off x="3859486" y="6370639"/>
            <a:ext cx="201612" cy="201612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Elipse"/>
          <p:cNvSpPr/>
          <p:nvPr/>
        </p:nvSpPr>
        <p:spPr bwMode="auto">
          <a:xfrm>
            <a:off x="4846911" y="6286501"/>
            <a:ext cx="571500" cy="571500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5" name="24 Elipse"/>
          <p:cNvSpPr/>
          <p:nvPr/>
        </p:nvSpPr>
        <p:spPr bwMode="auto">
          <a:xfrm>
            <a:off x="4918348" y="6357939"/>
            <a:ext cx="419100" cy="419100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cxnSp>
        <p:nvCxnSpPr>
          <p:cNvPr id="26" name="25 Conector recto"/>
          <p:cNvCxnSpPr>
            <a:endCxn id="24" idx="7"/>
          </p:cNvCxnSpPr>
          <p:nvPr/>
        </p:nvCxnSpPr>
        <p:spPr bwMode="auto">
          <a:xfrm rot="5400000" flipH="1" flipV="1">
            <a:off x="5132661" y="6370639"/>
            <a:ext cx="201612" cy="201612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Rectángulo redondeado"/>
          <p:cNvSpPr/>
          <p:nvPr/>
        </p:nvSpPr>
        <p:spPr bwMode="auto">
          <a:xfrm>
            <a:off x="4418286" y="6286501"/>
            <a:ext cx="357187" cy="214313"/>
          </a:xfrm>
          <a:prstGeom prst="roundRect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cxnSp>
        <p:nvCxnSpPr>
          <p:cNvPr id="4" name="3 Conector recto"/>
          <p:cNvCxnSpPr/>
          <p:nvPr/>
        </p:nvCxnSpPr>
        <p:spPr>
          <a:xfrm>
            <a:off x="4570817" y="2420888"/>
            <a:ext cx="1" cy="3672408"/>
          </a:xfrm>
          <a:prstGeom prst="line">
            <a:avLst/>
          </a:prstGeom>
          <a:ln w="762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Arco"/>
          <p:cNvSpPr/>
          <p:nvPr/>
        </p:nvSpPr>
        <p:spPr>
          <a:xfrm>
            <a:off x="2699792" y="5108575"/>
            <a:ext cx="3714750" cy="3606800"/>
          </a:xfrm>
          <a:prstGeom prst="arc">
            <a:avLst>
              <a:gd name="adj1" fmla="val 10866714"/>
              <a:gd name="adj2" fmla="val 0"/>
            </a:avLst>
          </a:prstGeom>
          <a:ln w="254000">
            <a:solidFill>
              <a:schemeClr val="tx1">
                <a:lumMod val="85000"/>
                <a:lumOff val="1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" name="1 CuadroTexto"/>
          <p:cNvSpPr txBox="1"/>
          <p:nvPr/>
        </p:nvSpPr>
        <p:spPr>
          <a:xfrm>
            <a:off x="1691680" y="620688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 smtClean="0"/>
              <a:t>You</a:t>
            </a:r>
            <a:r>
              <a:rPr lang="es-ES_tradnl" sz="4000" b="1" dirty="0" smtClean="0"/>
              <a:t> </a:t>
            </a:r>
            <a:r>
              <a:rPr lang="es-ES_tradnl" sz="4000" dirty="0" smtClean="0"/>
              <a:t>___________</a:t>
            </a:r>
            <a:r>
              <a:rPr lang="es-ES_tradnl" sz="4000" b="1" dirty="0" smtClean="0"/>
              <a:t> stop </a:t>
            </a:r>
            <a:r>
              <a:rPr lang="es-ES_tradnl" sz="4000" b="1" dirty="0" err="1" smtClean="0"/>
              <a:t>here</a:t>
            </a:r>
            <a:endParaRPr lang="es-ES" sz="4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5579350" y="2376466"/>
            <a:ext cx="2921793" cy="219073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CuadroTexto"/>
          <p:cNvSpPr txBox="1"/>
          <p:nvPr/>
        </p:nvSpPr>
        <p:spPr>
          <a:xfrm>
            <a:off x="6005307" y="2636912"/>
            <a:ext cx="20698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must</a:t>
            </a:r>
            <a:endParaRPr lang="es-E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5868144" y="3441194"/>
            <a:ext cx="2392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</a:t>
            </a:r>
            <a:r>
              <a:rPr lang="es-ES_tradnl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ustn’t</a:t>
            </a:r>
            <a:endParaRPr lang="es-E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5849" y="5337571"/>
            <a:ext cx="2087386" cy="132635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www.autoescuela.com/Admin/Content/imagenes_permiso_am/estacion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48" r="10801"/>
          <a:stretch/>
        </p:blipFill>
        <p:spPr bwMode="auto">
          <a:xfrm>
            <a:off x="733475" y="1967539"/>
            <a:ext cx="2834465" cy="28514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1011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36994E-6 L -0.31181 -0.42058 " pathEditMode="relative" rAng="0" ptsTypes="AA">
                                      <p:cBhvr>
                                        <p:cTn id="1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90" y="-210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 redondeado"/>
          <p:cNvSpPr/>
          <p:nvPr/>
        </p:nvSpPr>
        <p:spPr>
          <a:xfrm>
            <a:off x="395536" y="764704"/>
            <a:ext cx="8352928" cy="5760640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02942"/>
            <a:ext cx="5904656" cy="38982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0152" y="2708101"/>
            <a:ext cx="2889724" cy="39612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4" b="28764"/>
          <a:stretch/>
        </p:blipFill>
        <p:spPr>
          <a:xfrm>
            <a:off x="1475656" y="0"/>
            <a:ext cx="6637996" cy="764704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152178" y="1759456"/>
            <a:ext cx="543604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FF00"/>
                </a:solidFill>
                <a:latin typeface="Comic Sans MS" pitchFamily="66" charset="0"/>
              </a:rPr>
              <a:t>Must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is most commonly used to express certainty. It can also be used to express necessity or strong 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recommendation.</a:t>
            </a:r>
          </a:p>
          <a:p>
            <a:r>
              <a:rPr lang="en-US" sz="2800" dirty="0" smtClean="0">
                <a:solidFill>
                  <a:srgbClr val="FF33CC"/>
                </a:solidFill>
                <a:latin typeface="Comic Sans MS" pitchFamily="66" charset="0"/>
              </a:rPr>
              <a:t>Example:</a:t>
            </a:r>
          </a:p>
          <a:p>
            <a:r>
              <a:rPr lang="en-US" sz="2800" i="1" dirty="0" smtClean="0">
                <a:solidFill>
                  <a:schemeClr val="bg1"/>
                </a:solidFill>
                <a:latin typeface="Comic Sans MS" pitchFamily="66" charset="0"/>
              </a:rPr>
              <a:t>This </a:t>
            </a:r>
            <a:r>
              <a:rPr lang="en-US" sz="2800" b="1" i="1" dirty="0" smtClean="0">
                <a:solidFill>
                  <a:srgbClr val="00FF00"/>
                </a:solidFill>
                <a:latin typeface="Comic Sans MS" pitchFamily="66" charset="0"/>
              </a:rPr>
              <a:t>must</a:t>
            </a:r>
            <a:r>
              <a:rPr lang="en-US" sz="2800" i="1" dirty="0" smtClean="0">
                <a:solidFill>
                  <a:schemeClr val="bg1"/>
                </a:solidFill>
                <a:latin typeface="Comic Sans MS" pitchFamily="66" charset="0"/>
              </a:rPr>
              <a:t> be the right answer.</a:t>
            </a:r>
          </a:p>
          <a:p>
            <a:r>
              <a:rPr lang="en-US" sz="2800" i="1" dirty="0" smtClean="0">
                <a:solidFill>
                  <a:schemeClr val="bg1"/>
                </a:solidFill>
                <a:latin typeface="Comic Sans MS" pitchFamily="66" charset="0"/>
              </a:rPr>
              <a:t>You </a:t>
            </a:r>
            <a:r>
              <a:rPr lang="en-US" sz="2800" b="1" i="1" dirty="0" smtClean="0">
                <a:solidFill>
                  <a:srgbClr val="00FF00"/>
                </a:solidFill>
                <a:latin typeface="Comic Sans MS" pitchFamily="66" charset="0"/>
              </a:rPr>
              <a:t>must</a:t>
            </a:r>
            <a:r>
              <a:rPr lang="en-US" sz="2800" i="1" dirty="0" smtClean="0">
                <a:solidFill>
                  <a:schemeClr val="bg1"/>
                </a:solidFill>
                <a:latin typeface="Comic Sans MS" pitchFamily="66" charset="0"/>
              </a:rPr>
              <a:t> study hard .</a:t>
            </a:r>
            <a:endParaRPr lang="es-ES" sz="2800" i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2681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 redondeado"/>
          <p:cNvSpPr/>
          <p:nvPr/>
        </p:nvSpPr>
        <p:spPr>
          <a:xfrm>
            <a:off x="395536" y="764704"/>
            <a:ext cx="8352928" cy="5472608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Llamada ovalada"/>
          <p:cNvSpPr/>
          <p:nvPr/>
        </p:nvSpPr>
        <p:spPr>
          <a:xfrm>
            <a:off x="4788024" y="1375177"/>
            <a:ext cx="2664296" cy="1621775"/>
          </a:xfrm>
          <a:prstGeom prst="wedgeEllipseCallout">
            <a:avLst>
              <a:gd name="adj1" fmla="val -57246"/>
              <a:gd name="adj2" fmla="val 62082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smtClean="0">
                <a:solidFill>
                  <a:srgbClr val="FF33CC"/>
                </a:solidFill>
                <a:latin typeface="akaDylan Plain" pitchFamily="82" charset="0"/>
              </a:rPr>
              <a:t>BYE </a:t>
            </a:r>
            <a:r>
              <a:rPr lang="es-ES_tradnl" sz="3600" b="1" dirty="0" err="1" smtClean="0">
                <a:solidFill>
                  <a:srgbClr val="FF33CC"/>
                </a:solidFill>
                <a:latin typeface="akaDylan Plain" pitchFamily="82" charset="0"/>
              </a:rPr>
              <a:t>BYE</a:t>
            </a:r>
            <a:r>
              <a:rPr lang="es-ES_tradnl" sz="3600" b="1" dirty="0" smtClean="0">
                <a:solidFill>
                  <a:srgbClr val="FF33CC"/>
                </a:solidFill>
                <a:latin typeface="akaDylan Plain" pitchFamily="82" charset="0"/>
              </a:rPr>
              <a:t>!</a:t>
            </a:r>
            <a:endParaRPr lang="es-ES" sz="3600" b="1" dirty="0">
              <a:solidFill>
                <a:srgbClr val="FF33CC"/>
              </a:solidFill>
              <a:latin typeface="akaDylan Plain" pitchFamily="82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1382" y="3061882"/>
            <a:ext cx="4430778" cy="281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4" b="28764"/>
          <a:stretch/>
        </p:blipFill>
        <p:spPr>
          <a:xfrm>
            <a:off x="1475656" y="0"/>
            <a:ext cx="6637996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8268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 redondeado"/>
          <p:cNvSpPr/>
          <p:nvPr/>
        </p:nvSpPr>
        <p:spPr>
          <a:xfrm>
            <a:off x="395536" y="764704"/>
            <a:ext cx="8352928" cy="5760640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02942"/>
            <a:ext cx="5904656" cy="38982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0152" y="2708101"/>
            <a:ext cx="2889724" cy="39612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152178" y="1772816"/>
            <a:ext cx="543604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FF00"/>
                </a:solidFill>
                <a:latin typeface="Comic Sans MS" pitchFamily="66" charset="0"/>
              </a:rPr>
              <a:t>m</a:t>
            </a:r>
            <a:r>
              <a:rPr lang="en-US" sz="3200" b="1" dirty="0" smtClean="0">
                <a:solidFill>
                  <a:srgbClr val="00FF00"/>
                </a:solidFill>
                <a:latin typeface="Comic Sans MS" pitchFamily="66" charset="0"/>
              </a:rPr>
              <a:t>ust</a:t>
            </a:r>
            <a:r>
              <a:rPr lang="en-US" sz="3200" dirty="0" smtClean="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en-US" sz="3200" b="1" dirty="0" smtClean="0">
                <a:solidFill>
                  <a:srgbClr val="00FF00"/>
                </a:solidFill>
                <a:latin typeface="Comic Sans MS" pitchFamily="66" charset="0"/>
              </a:rPr>
              <a:t>not = mustn’t </a:t>
            </a:r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can be used to prohibit 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actions.</a:t>
            </a:r>
          </a:p>
          <a:p>
            <a:endParaRPr lang="en-US" sz="28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2800" dirty="0" smtClean="0">
                <a:solidFill>
                  <a:srgbClr val="FF33CC"/>
                </a:solidFill>
                <a:latin typeface="Comic Sans MS" pitchFamily="66" charset="0"/>
              </a:rPr>
              <a:t>Example:</a:t>
            </a:r>
          </a:p>
          <a:p>
            <a:r>
              <a:rPr lang="en-US" sz="2800" i="1" dirty="0" smtClean="0">
                <a:solidFill>
                  <a:schemeClr val="bg1"/>
                </a:solidFill>
                <a:latin typeface="Comic Sans MS" pitchFamily="66" charset="0"/>
              </a:rPr>
              <a:t>You </a:t>
            </a:r>
            <a:r>
              <a:rPr lang="en-US" sz="2800" b="1" i="1" dirty="0" smtClean="0">
                <a:solidFill>
                  <a:srgbClr val="00FF00"/>
                </a:solidFill>
                <a:latin typeface="Comic Sans MS" pitchFamily="66" charset="0"/>
              </a:rPr>
              <a:t>mustn’t</a:t>
            </a:r>
            <a:r>
              <a:rPr lang="en-US" sz="2800" i="1" dirty="0" smtClean="0">
                <a:solidFill>
                  <a:schemeClr val="bg1"/>
                </a:solidFill>
                <a:latin typeface="Comic Sans MS" pitchFamily="66" charset="0"/>
              </a:rPr>
              <a:t>  kick the ball </a:t>
            </a:r>
          </a:p>
          <a:p>
            <a:r>
              <a:rPr lang="en-US" sz="2800" i="1" dirty="0" smtClean="0">
                <a:solidFill>
                  <a:schemeClr val="bg1"/>
                </a:solidFill>
                <a:latin typeface="Comic Sans MS" pitchFamily="66" charset="0"/>
              </a:rPr>
              <a:t>when you play basketball.</a:t>
            </a:r>
            <a:endParaRPr lang="es-ES" sz="2800" i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4" b="28764"/>
          <a:stretch/>
        </p:blipFill>
        <p:spPr>
          <a:xfrm>
            <a:off x="1475656" y="0"/>
            <a:ext cx="6637996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786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95536" y="764704"/>
            <a:ext cx="8352928" cy="5472608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http://www.uni.edu/becker/school_homewor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162457"/>
            <a:ext cx="2592288" cy="299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ovalada"/>
          <p:cNvSpPr/>
          <p:nvPr/>
        </p:nvSpPr>
        <p:spPr>
          <a:xfrm>
            <a:off x="1043608" y="1124745"/>
            <a:ext cx="4896544" cy="1944216"/>
          </a:xfrm>
          <a:prstGeom prst="wedgeEllipseCallout">
            <a:avLst>
              <a:gd name="adj1" fmla="val 63260"/>
              <a:gd name="adj2" fmla="val 65222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smtClean="0">
                <a:solidFill>
                  <a:schemeClr val="tx1"/>
                </a:solidFill>
              </a:rPr>
              <a:t>He </a:t>
            </a:r>
            <a:r>
              <a:rPr lang="es-ES_tradnl" sz="44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</a:t>
            </a:r>
            <a:r>
              <a:rPr lang="es-ES_tradnl" sz="4400" b="1" dirty="0" smtClean="0">
                <a:solidFill>
                  <a:srgbClr val="00B050"/>
                </a:solidFill>
              </a:rPr>
              <a:t> </a:t>
            </a:r>
            <a:r>
              <a:rPr lang="es-ES_tradnl" sz="3600" b="1" dirty="0" smtClean="0">
                <a:solidFill>
                  <a:schemeClr val="tx1"/>
                </a:solidFill>
              </a:rPr>
              <a:t>do </a:t>
            </a:r>
            <a:r>
              <a:rPr lang="es-ES_tradnl" sz="3600" b="1" dirty="0" err="1" smtClean="0">
                <a:solidFill>
                  <a:schemeClr val="tx1"/>
                </a:solidFill>
              </a:rPr>
              <a:t>his</a:t>
            </a:r>
            <a:r>
              <a:rPr lang="es-ES_tradnl" sz="3600" b="1" dirty="0" smtClean="0">
                <a:solidFill>
                  <a:schemeClr val="tx1"/>
                </a:solidFill>
              </a:rPr>
              <a:t> </a:t>
            </a:r>
            <a:r>
              <a:rPr lang="es-ES_tradnl" sz="3600" b="1" dirty="0" err="1" smtClean="0">
                <a:solidFill>
                  <a:schemeClr val="tx1"/>
                </a:solidFill>
              </a:rPr>
              <a:t>homework</a:t>
            </a:r>
            <a:r>
              <a:rPr lang="es-ES_tradnl" sz="3600" b="1" dirty="0" smtClean="0">
                <a:solidFill>
                  <a:schemeClr val="tx1"/>
                </a:solidFill>
              </a:rPr>
              <a:t>.</a:t>
            </a:r>
            <a:endParaRPr lang="es-ES" sz="3600" b="1" dirty="0">
              <a:solidFill>
                <a:schemeClr val="tx1"/>
              </a:solidFill>
            </a:endParaRP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4" b="28764"/>
          <a:stretch/>
        </p:blipFill>
        <p:spPr>
          <a:xfrm>
            <a:off x="1475656" y="0"/>
            <a:ext cx="6637996" cy="764704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8104" y="2420888"/>
            <a:ext cx="3099245" cy="42484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8573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95536" y="764704"/>
            <a:ext cx="8352928" cy="5472608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Llamada ovalada"/>
          <p:cNvSpPr/>
          <p:nvPr/>
        </p:nvSpPr>
        <p:spPr>
          <a:xfrm>
            <a:off x="2987218" y="1075193"/>
            <a:ext cx="3240360" cy="1872208"/>
          </a:xfrm>
          <a:prstGeom prst="wedgeEllipseCallout">
            <a:avLst>
              <a:gd name="adj1" fmla="val -46384"/>
              <a:gd name="adj2" fmla="val 52664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 smtClean="0">
                <a:solidFill>
                  <a:schemeClr val="tx1"/>
                </a:solidFill>
              </a:rPr>
              <a:t>She</a:t>
            </a:r>
            <a:r>
              <a:rPr lang="es-ES_tradnl" sz="3600" b="1" dirty="0" smtClean="0">
                <a:solidFill>
                  <a:schemeClr val="tx1"/>
                </a:solidFill>
              </a:rPr>
              <a:t> </a:t>
            </a:r>
            <a:r>
              <a:rPr lang="es-ES_tradnl" sz="44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</a:t>
            </a:r>
            <a:r>
              <a:rPr lang="es-ES_tradnl" sz="4400" b="1" dirty="0" smtClean="0">
                <a:solidFill>
                  <a:srgbClr val="00B050"/>
                </a:solidFill>
              </a:rPr>
              <a:t> </a:t>
            </a:r>
            <a:r>
              <a:rPr lang="es-ES_tradnl" sz="3600" b="1" dirty="0" err="1" smtClean="0">
                <a:solidFill>
                  <a:schemeClr val="tx1"/>
                </a:solidFill>
              </a:rPr>
              <a:t>wear</a:t>
            </a:r>
            <a:r>
              <a:rPr lang="es-ES_tradnl" sz="3600" b="1" dirty="0" smtClean="0">
                <a:solidFill>
                  <a:schemeClr val="tx1"/>
                </a:solidFill>
              </a:rPr>
              <a:t> a </a:t>
            </a:r>
            <a:r>
              <a:rPr lang="es-ES_tradnl" sz="3600" b="1" dirty="0" err="1" smtClean="0">
                <a:solidFill>
                  <a:schemeClr val="tx1"/>
                </a:solidFill>
              </a:rPr>
              <a:t>helmet</a:t>
            </a:r>
            <a:r>
              <a:rPr lang="es-ES_tradnl" sz="3600" b="1" dirty="0">
                <a:solidFill>
                  <a:schemeClr val="tx1"/>
                </a:solidFill>
              </a:rPr>
              <a:t>.</a:t>
            </a:r>
            <a:endParaRPr lang="es-ES" sz="3600" b="1" dirty="0">
              <a:solidFill>
                <a:schemeClr val="tx1"/>
              </a:solidFill>
            </a:endParaRP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4" b="28764"/>
          <a:stretch/>
        </p:blipFill>
        <p:spPr>
          <a:xfrm>
            <a:off x="1475656" y="0"/>
            <a:ext cx="6637996" cy="764704"/>
          </a:xfrm>
          <a:prstGeom prst="rect">
            <a:avLst/>
          </a:prstGeom>
        </p:spPr>
      </p:pic>
      <p:pic>
        <p:nvPicPr>
          <p:cNvPr id="3074" name="Picture 2" descr="http://gallery.oneindia.in/ph-big/2012/08/a-yash-chopra-romance_1345090212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01" b="90206" l="9853" r="89853">
                        <a14:foregroundMark x1="37647" y1="23711" x2="38088" y2="27835"/>
                        <a14:foregroundMark x1="39412" y1="30670" x2="39706" y2="31701"/>
                        <a14:foregroundMark x1="60441" y1="55670" x2="60000" y2="55928"/>
                        <a14:foregroundMark x1="60000" y1="72423" x2="58235" y2="72680"/>
                        <a14:foregroundMark x1="43235" y1="38660" x2="44265" y2="40464"/>
                        <a14:foregroundMark x1="35147" y1="35825" x2="35147" y2="35825"/>
                        <a14:foregroundMark x1="55294" y1="33763" x2="55441" y2="44845"/>
                        <a14:backgroundMark x1="55441" y1="20876" x2="54853" y2="24485"/>
                        <a14:backgroundMark x1="46176" y1="37371" x2="45294" y2="40206"/>
                        <a14:backgroundMark x1="10588" y1="80670" x2="30735" y2="79897"/>
                        <a14:backgroundMark x1="40000" y1="79124" x2="43824" y2="79639"/>
                        <a14:backgroundMark x1="40735" y1="75515" x2="39265" y2="79124"/>
                        <a14:backgroundMark x1="41176" y1="75773" x2="41618" y2="77577"/>
                        <a14:backgroundMark x1="58235" y1="79124" x2="91176" y2="765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17" t="8742" r="34891" b="10640"/>
          <a:stretch/>
        </p:blipFill>
        <p:spPr bwMode="auto">
          <a:xfrm>
            <a:off x="5519340" y="2204864"/>
            <a:ext cx="2566084" cy="3383048"/>
          </a:xfrm>
          <a:prstGeom prst="rect">
            <a:avLst/>
          </a:prstGeom>
          <a:noFill/>
          <a:effectLst>
            <a:glow rad="25400">
              <a:schemeClr val="tx1">
                <a:alpha val="6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1355" y1="32514" x2="44159" y2="41257"/>
                        <a14:foregroundMark x1="98131" y1="24044" x2="84813" y2="26776"/>
                        <a14:foregroundMark x1="94159" y1="30328" x2="91822" y2="29508"/>
                        <a14:foregroundMark x1="48131" y1="5464" x2="47430" y2="10929"/>
                        <a14:backgroundMark x1="86449" y1="25683" x2="84112" y2="27049"/>
                        <a14:backgroundMark x1="91121" y1="28689" x2="91121" y2="28689"/>
                        <a14:backgroundMark x1="14486" y1="60929" x2="14486" y2="63388"/>
                        <a14:backgroundMark x1="11449" y1="75137" x2="11682" y2="765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22" y="2420888"/>
            <a:ext cx="4443248" cy="379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400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95536" y="764704"/>
            <a:ext cx="8352928" cy="5472608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0" name="Picture 2" descr="http://www.studymode.com/education-blog/wp-content/uploads/2012/04/clip-art-sleeping-84017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286" y="3245061"/>
            <a:ext cx="2561122" cy="288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ovalada"/>
          <p:cNvSpPr/>
          <p:nvPr/>
        </p:nvSpPr>
        <p:spPr>
          <a:xfrm>
            <a:off x="1771302" y="1196752"/>
            <a:ext cx="4312866" cy="1800200"/>
          </a:xfrm>
          <a:prstGeom prst="wedgeEllipseCallout">
            <a:avLst>
              <a:gd name="adj1" fmla="val 48855"/>
              <a:gd name="adj2" fmla="val 76752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smtClean="0">
                <a:solidFill>
                  <a:schemeClr val="tx1"/>
                </a:solidFill>
              </a:rPr>
              <a:t>He </a:t>
            </a:r>
            <a:r>
              <a:rPr lang="es-ES_tradnl" sz="44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mustn’t</a:t>
            </a:r>
            <a:r>
              <a:rPr lang="es-ES_tradnl" sz="4400" b="1" dirty="0" smtClean="0">
                <a:solidFill>
                  <a:srgbClr val="00B050"/>
                </a:solidFill>
              </a:rPr>
              <a:t> </a:t>
            </a:r>
            <a:r>
              <a:rPr lang="es-ES_tradnl" sz="3600" b="1" dirty="0" err="1" smtClean="0">
                <a:solidFill>
                  <a:schemeClr val="tx1"/>
                </a:solidFill>
              </a:rPr>
              <a:t>sleep</a:t>
            </a:r>
            <a:r>
              <a:rPr lang="es-ES_tradnl" sz="3600" b="1" dirty="0" smtClean="0">
                <a:solidFill>
                  <a:schemeClr val="tx1"/>
                </a:solidFill>
              </a:rPr>
              <a:t> in </a:t>
            </a:r>
            <a:r>
              <a:rPr lang="es-ES_tradnl" sz="3600" b="1" dirty="0" err="1" smtClean="0">
                <a:solidFill>
                  <a:schemeClr val="tx1"/>
                </a:solidFill>
              </a:rPr>
              <a:t>class</a:t>
            </a:r>
            <a:r>
              <a:rPr lang="es-ES_tradnl" sz="3600" b="1" dirty="0" smtClean="0">
                <a:solidFill>
                  <a:schemeClr val="tx1"/>
                </a:solidFill>
              </a:rPr>
              <a:t>.</a:t>
            </a:r>
            <a:endParaRPr lang="es-ES" sz="3600" b="1" dirty="0">
              <a:solidFill>
                <a:schemeClr val="tx1"/>
              </a:solidFill>
            </a:endParaRP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4" b="28764"/>
          <a:stretch/>
        </p:blipFill>
        <p:spPr>
          <a:xfrm>
            <a:off x="1475656" y="0"/>
            <a:ext cx="6637996" cy="764704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03585" y="2708101"/>
            <a:ext cx="2889724" cy="39612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7988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95536" y="764704"/>
            <a:ext cx="8352928" cy="5472608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04864"/>
            <a:ext cx="1875536" cy="4057650"/>
          </a:xfrm>
          <a:prstGeom prst="rect">
            <a:avLst/>
          </a:prstGeom>
          <a:effectLst/>
        </p:spPr>
      </p:pic>
      <p:sp>
        <p:nvSpPr>
          <p:cNvPr id="5" name="4 Llamada ovalada"/>
          <p:cNvSpPr/>
          <p:nvPr/>
        </p:nvSpPr>
        <p:spPr>
          <a:xfrm>
            <a:off x="2195736" y="1124744"/>
            <a:ext cx="3600400" cy="1872208"/>
          </a:xfrm>
          <a:prstGeom prst="wedgeEllipseCallout">
            <a:avLst>
              <a:gd name="adj1" fmla="val -49246"/>
              <a:gd name="adj2" fmla="val 55416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dirty="0" err="1" smtClean="0">
                <a:solidFill>
                  <a:schemeClr val="tx1"/>
                </a:solidFill>
              </a:rPr>
              <a:t>You</a:t>
            </a:r>
            <a:r>
              <a:rPr lang="es-ES_tradnl" sz="4000" b="1" dirty="0" smtClean="0">
                <a:solidFill>
                  <a:schemeClr val="tx1"/>
                </a:solidFill>
              </a:rPr>
              <a:t> </a:t>
            </a:r>
            <a:r>
              <a:rPr lang="es-ES_tradnl" sz="48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</a:t>
            </a:r>
            <a:r>
              <a:rPr lang="es-ES_tradnl" sz="4800" b="1" dirty="0" smtClean="0">
                <a:solidFill>
                  <a:srgbClr val="00B050"/>
                </a:solidFill>
              </a:rPr>
              <a:t> </a:t>
            </a:r>
            <a:r>
              <a:rPr lang="es-ES_tradnl" sz="4000" b="1" dirty="0" smtClean="0">
                <a:solidFill>
                  <a:schemeClr val="tx1"/>
                </a:solidFill>
              </a:rPr>
              <a:t>stop </a:t>
            </a:r>
            <a:r>
              <a:rPr lang="es-ES_tradnl" sz="4000" b="1" dirty="0" err="1" smtClean="0">
                <a:solidFill>
                  <a:schemeClr val="tx1"/>
                </a:solidFill>
              </a:rPr>
              <a:t>here</a:t>
            </a:r>
            <a:r>
              <a:rPr lang="es-ES_tradnl" sz="4000" b="1" dirty="0" smtClean="0">
                <a:solidFill>
                  <a:schemeClr val="tx1"/>
                </a:solidFill>
              </a:rPr>
              <a:t>.</a:t>
            </a:r>
            <a:endParaRPr lang="es-ES" sz="4000" b="1" dirty="0">
              <a:solidFill>
                <a:schemeClr val="tx1"/>
              </a:solidFill>
            </a:endParaRP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4" b="28764"/>
          <a:stretch/>
        </p:blipFill>
        <p:spPr>
          <a:xfrm>
            <a:off x="1475656" y="0"/>
            <a:ext cx="6637996" cy="764704"/>
          </a:xfrm>
          <a:prstGeom prst="rect">
            <a:avLst/>
          </a:prstGeom>
        </p:spPr>
      </p:pic>
      <p:pic>
        <p:nvPicPr>
          <p:cNvPr id="2050" name="Picture 2" descr="http://l.rgbimg.com/cache1nDHZL/users/m/mz/mzacha/600/mhitC3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908" y="773189"/>
            <a:ext cx="2078239" cy="33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Llamada ovalada"/>
          <p:cNvSpPr/>
          <p:nvPr/>
        </p:nvSpPr>
        <p:spPr>
          <a:xfrm>
            <a:off x="2843808" y="4005064"/>
            <a:ext cx="5043514" cy="2088232"/>
          </a:xfrm>
          <a:prstGeom prst="wedgeEllipseCallout">
            <a:avLst>
              <a:gd name="adj1" fmla="val -54969"/>
              <a:gd name="adj2" fmla="val -82851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dirty="0" err="1" smtClean="0">
                <a:solidFill>
                  <a:schemeClr val="tx1"/>
                </a:solidFill>
              </a:rPr>
              <a:t>You</a:t>
            </a:r>
            <a:r>
              <a:rPr lang="es-ES_tradnl" sz="4000" b="1" dirty="0" smtClean="0">
                <a:solidFill>
                  <a:schemeClr val="tx1"/>
                </a:solidFill>
              </a:rPr>
              <a:t> </a:t>
            </a:r>
            <a:r>
              <a:rPr lang="es-ES_tradnl" sz="48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mustn’t</a:t>
            </a:r>
            <a:r>
              <a:rPr lang="es-ES_tradnl" sz="4800" b="1" dirty="0" smtClean="0">
                <a:solidFill>
                  <a:srgbClr val="00B050"/>
                </a:solidFill>
              </a:rPr>
              <a:t> </a:t>
            </a:r>
            <a:r>
              <a:rPr lang="es-ES_tradnl" sz="4000" b="1" dirty="0" err="1" smtClean="0">
                <a:solidFill>
                  <a:schemeClr val="tx1"/>
                </a:solidFill>
              </a:rPr>
              <a:t>cross</a:t>
            </a:r>
            <a:r>
              <a:rPr lang="es-ES_tradnl" sz="4000" b="1" dirty="0" smtClean="0">
                <a:solidFill>
                  <a:schemeClr val="tx1"/>
                </a:solidFill>
              </a:rPr>
              <a:t> </a:t>
            </a:r>
            <a:r>
              <a:rPr lang="es-ES_tradnl" sz="4000" b="1" dirty="0" err="1" smtClean="0">
                <a:solidFill>
                  <a:schemeClr val="tx1"/>
                </a:solidFill>
              </a:rPr>
              <a:t>the</a:t>
            </a:r>
            <a:r>
              <a:rPr lang="es-ES_tradnl" sz="4000" b="1" dirty="0" smtClean="0">
                <a:solidFill>
                  <a:schemeClr val="tx1"/>
                </a:solidFill>
              </a:rPr>
              <a:t> </a:t>
            </a:r>
            <a:r>
              <a:rPr lang="es-ES_tradnl" sz="4000" b="1" dirty="0" err="1" smtClean="0">
                <a:solidFill>
                  <a:schemeClr val="tx1"/>
                </a:solidFill>
              </a:rPr>
              <a:t>street</a:t>
            </a:r>
            <a:r>
              <a:rPr lang="es-ES_tradnl" sz="4000" b="1" dirty="0" smtClean="0">
                <a:solidFill>
                  <a:schemeClr val="tx1"/>
                </a:solidFill>
              </a:rPr>
              <a:t> </a:t>
            </a:r>
            <a:r>
              <a:rPr lang="es-ES_tradnl" sz="4000" b="1" dirty="0" err="1" smtClean="0">
                <a:solidFill>
                  <a:schemeClr val="tx1"/>
                </a:solidFill>
              </a:rPr>
              <a:t>now</a:t>
            </a:r>
            <a:r>
              <a:rPr lang="es-ES_tradnl" sz="4000" b="1" dirty="0" smtClean="0">
                <a:solidFill>
                  <a:schemeClr val="tx1"/>
                </a:solidFill>
              </a:rPr>
              <a:t>.</a:t>
            </a:r>
            <a:endParaRPr lang="es-E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5554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95536" y="764704"/>
            <a:ext cx="8352928" cy="5472608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Llamada ovalada"/>
          <p:cNvSpPr/>
          <p:nvPr/>
        </p:nvSpPr>
        <p:spPr>
          <a:xfrm>
            <a:off x="1475656" y="1196752"/>
            <a:ext cx="4680520" cy="1440160"/>
          </a:xfrm>
          <a:prstGeom prst="wedgeEllipseCallout">
            <a:avLst>
              <a:gd name="adj1" fmla="val 39652"/>
              <a:gd name="adj2" fmla="val 68699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smtClean="0">
                <a:solidFill>
                  <a:schemeClr val="tx1"/>
                </a:solidFill>
              </a:rPr>
              <a:t>He </a:t>
            </a:r>
            <a:r>
              <a:rPr lang="es-ES_tradnl" sz="40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mustn’t</a:t>
            </a:r>
            <a:r>
              <a:rPr lang="es-ES_tradnl" sz="3600" b="1" dirty="0" smtClean="0">
                <a:solidFill>
                  <a:schemeClr val="tx1"/>
                </a:solidFill>
              </a:rPr>
              <a:t> </a:t>
            </a:r>
            <a:r>
              <a:rPr lang="es-ES_tradnl" sz="3600" b="1" dirty="0" err="1" smtClean="0">
                <a:solidFill>
                  <a:schemeClr val="tx1"/>
                </a:solidFill>
              </a:rPr>
              <a:t>kick</a:t>
            </a:r>
            <a:r>
              <a:rPr lang="es-ES_tradnl" sz="3600" b="1" dirty="0" smtClean="0">
                <a:solidFill>
                  <a:schemeClr val="tx1"/>
                </a:solidFill>
              </a:rPr>
              <a:t> </a:t>
            </a:r>
            <a:r>
              <a:rPr lang="es-ES_tradnl" sz="3600" b="1" dirty="0" err="1" smtClean="0">
                <a:solidFill>
                  <a:schemeClr val="tx1"/>
                </a:solidFill>
              </a:rPr>
              <a:t>the</a:t>
            </a:r>
            <a:r>
              <a:rPr lang="es-ES_tradnl" sz="3600" b="1" dirty="0" smtClean="0">
                <a:solidFill>
                  <a:schemeClr val="tx1"/>
                </a:solidFill>
              </a:rPr>
              <a:t> </a:t>
            </a:r>
            <a:r>
              <a:rPr lang="es-ES_tradnl" sz="3600" b="1" dirty="0" err="1" smtClean="0">
                <a:solidFill>
                  <a:schemeClr val="tx1"/>
                </a:solidFill>
              </a:rPr>
              <a:t>ball</a:t>
            </a:r>
            <a:r>
              <a:rPr lang="es-ES_tradnl" sz="3600" b="1" dirty="0" smtClean="0">
                <a:solidFill>
                  <a:schemeClr val="tx1"/>
                </a:solidFill>
              </a:rPr>
              <a:t>.</a:t>
            </a:r>
            <a:endParaRPr lang="es-ES" sz="3600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://www.sportaboutequipment.com/images/imagecache/352x400_K18VNUM%5b1%5d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5852" y1="42500" x2="11364" y2="50000"/>
                        <a14:foregroundMark x1="13068" y1="58000" x2="9091" y2="63000"/>
                        <a14:foregroundMark x1="9659" y1="51500" x2="3977" y2="77500"/>
                        <a14:foregroundMark x1="25568" y1="42000" x2="10795" y2="48250"/>
                        <a14:foregroundMark x1="30398" y1="47500" x2="32670" y2="63000"/>
                        <a14:foregroundMark x1="21023" y1="80250" x2="27273" y2="93000"/>
                        <a14:foregroundMark x1="36364" y1="77000" x2="29261" y2="94000"/>
                        <a14:foregroundMark x1="53409" y1="38000" x2="68182" y2="43250"/>
                        <a14:foregroundMark x1="73580" y1="46250" x2="94318" y2="69500"/>
                        <a14:foregroundMark x1="86932" y1="60000" x2="93750" y2="6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060" y="2427312"/>
            <a:ext cx="33528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10 Imagen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4" b="28764"/>
          <a:stretch/>
        </p:blipFill>
        <p:spPr>
          <a:xfrm>
            <a:off x="1475656" y="0"/>
            <a:ext cx="6637996" cy="764704"/>
          </a:xfrm>
          <a:prstGeom prst="rect">
            <a:avLst/>
          </a:prstGeom>
        </p:spPr>
      </p:pic>
      <p:pic>
        <p:nvPicPr>
          <p:cNvPr id="12" name="Picture 4" descr="http://www2.picturepush.com/photo/a/3839765/480/Sports-Renders/Derrick-Rose.png?v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759510"/>
            <a:ext cx="1897925" cy="3188516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4389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395536" y="764704"/>
            <a:ext cx="8352928" cy="5472608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Llamada ovalada"/>
          <p:cNvSpPr/>
          <p:nvPr/>
        </p:nvSpPr>
        <p:spPr>
          <a:xfrm>
            <a:off x="3203848" y="980728"/>
            <a:ext cx="5112568" cy="1944216"/>
          </a:xfrm>
          <a:prstGeom prst="wedgeEllipseCallout">
            <a:avLst>
              <a:gd name="adj1" fmla="val -50889"/>
              <a:gd name="adj2" fmla="val 65251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 smtClean="0">
                <a:solidFill>
                  <a:schemeClr val="tx1"/>
                </a:solidFill>
              </a:rPr>
              <a:t>You</a:t>
            </a:r>
            <a:r>
              <a:rPr lang="es-ES_tradnl" sz="3600" b="1" dirty="0" smtClean="0">
                <a:solidFill>
                  <a:schemeClr val="tx1"/>
                </a:solidFill>
              </a:rPr>
              <a:t> </a:t>
            </a:r>
            <a:r>
              <a:rPr lang="es-ES_tradnl" sz="36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mustn’t</a:t>
            </a:r>
            <a:r>
              <a:rPr lang="es-ES_tradnl" sz="3600" b="1" dirty="0" smtClean="0">
                <a:solidFill>
                  <a:schemeClr val="tx1"/>
                </a:solidFill>
              </a:rPr>
              <a:t> </a:t>
            </a:r>
            <a:r>
              <a:rPr lang="es-ES_tradnl" sz="3600" b="1" dirty="0" err="1" smtClean="0">
                <a:solidFill>
                  <a:schemeClr val="tx1"/>
                </a:solidFill>
              </a:rPr>
              <a:t>touch</a:t>
            </a:r>
            <a:r>
              <a:rPr lang="es-ES_tradnl" sz="3600" b="1" dirty="0" smtClean="0">
                <a:solidFill>
                  <a:schemeClr val="tx1"/>
                </a:solidFill>
              </a:rPr>
              <a:t> </a:t>
            </a:r>
            <a:r>
              <a:rPr lang="es-ES_tradnl" sz="3600" b="1" dirty="0" err="1" smtClean="0">
                <a:solidFill>
                  <a:schemeClr val="tx1"/>
                </a:solidFill>
              </a:rPr>
              <a:t>the</a:t>
            </a:r>
            <a:r>
              <a:rPr lang="es-ES_tradnl" sz="3600" b="1" dirty="0" smtClean="0">
                <a:solidFill>
                  <a:schemeClr val="tx1"/>
                </a:solidFill>
              </a:rPr>
              <a:t> </a:t>
            </a:r>
            <a:r>
              <a:rPr lang="es-ES_tradnl" sz="3600" b="1" dirty="0" err="1" smtClean="0">
                <a:solidFill>
                  <a:schemeClr val="tx1"/>
                </a:solidFill>
              </a:rPr>
              <a:t>ball</a:t>
            </a:r>
            <a:r>
              <a:rPr lang="es-ES_tradnl" sz="3600" b="1" dirty="0" smtClean="0">
                <a:solidFill>
                  <a:schemeClr val="tx1"/>
                </a:solidFill>
              </a:rPr>
              <a:t> </a:t>
            </a:r>
            <a:r>
              <a:rPr lang="es-ES_tradnl" sz="3600" b="1" dirty="0" err="1" smtClean="0">
                <a:solidFill>
                  <a:schemeClr val="tx1"/>
                </a:solidFill>
              </a:rPr>
              <a:t>with</a:t>
            </a:r>
            <a:r>
              <a:rPr lang="es-ES_tradnl" sz="3600" b="1" dirty="0" smtClean="0">
                <a:solidFill>
                  <a:schemeClr val="tx1"/>
                </a:solidFill>
              </a:rPr>
              <a:t> </a:t>
            </a:r>
            <a:r>
              <a:rPr lang="es-ES_tradnl" sz="3600" b="1" dirty="0" err="1" smtClean="0">
                <a:solidFill>
                  <a:schemeClr val="tx1"/>
                </a:solidFill>
              </a:rPr>
              <a:t>your</a:t>
            </a:r>
            <a:r>
              <a:rPr lang="es-ES_tradnl" sz="3600" b="1" dirty="0" smtClean="0">
                <a:solidFill>
                  <a:schemeClr val="tx1"/>
                </a:solidFill>
              </a:rPr>
              <a:t> </a:t>
            </a:r>
            <a:r>
              <a:rPr lang="es-ES_tradnl" sz="3600" b="1" dirty="0" err="1" smtClean="0">
                <a:solidFill>
                  <a:schemeClr val="tx1"/>
                </a:solidFill>
              </a:rPr>
              <a:t>hands</a:t>
            </a:r>
            <a:endParaRPr lang="es-ES" sz="3600" b="1" dirty="0">
              <a:solidFill>
                <a:schemeClr val="tx1"/>
              </a:solidFill>
            </a:endParaRPr>
          </a:p>
        </p:txBody>
      </p:sp>
      <p:pic>
        <p:nvPicPr>
          <p:cNvPr id="2" name="Picture 2" descr="http://www.burysports.co.uk/111-154-thickbox/complete-referee-football-ki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2167" y1="43500" x2="47833" y2="46833"/>
                        <a14:foregroundMark x1="50833" y1="36000" x2="53333" y2="44000"/>
                        <a14:foregroundMark x1="68167" y1="75333" x2="68667" y2="79167"/>
                        <a14:foregroundMark x1="70000" y1="75333" x2="70167" y2="7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35" t="13662" r="22376" b="14376"/>
          <a:stretch/>
        </p:blipFill>
        <p:spPr bwMode="auto">
          <a:xfrm flipH="1">
            <a:off x="539552" y="2093536"/>
            <a:ext cx="3384376" cy="434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1.bp.blogspot.com/_v5zAkZW9808/TBRo-ahl7-I/AAAAAAAACIY/rmB5QqnQPa8/s1600/mural_futbolista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833">
                        <a14:foregroundMark x1="27833" y1="68235" x2="9833" y2="74588"/>
                        <a14:foregroundMark x1="72667" y1="30118" x2="66833" y2="32706"/>
                        <a14:foregroundMark x1="12333" y1="44706" x2="12167" y2="58118"/>
                        <a14:backgroundMark x1="94667" y1="93647" x2="95333" y2="95059"/>
                        <a14:backgroundMark x1="97500" y1="92471" x2="97500" y2="924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110965"/>
            <a:ext cx="4032448" cy="285631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10 Imagen"/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4" b="28764"/>
          <a:stretch/>
        </p:blipFill>
        <p:spPr>
          <a:xfrm>
            <a:off x="1475656" y="0"/>
            <a:ext cx="6637996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8771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166</Words>
  <Application>Microsoft Office PowerPoint</Application>
  <PresentationFormat>Presentación en pantalla (4:3)</PresentationFormat>
  <Paragraphs>47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52</cp:revision>
  <dcterms:created xsi:type="dcterms:W3CDTF">2013-01-03T22:38:47Z</dcterms:created>
  <dcterms:modified xsi:type="dcterms:W3CDTF">2013-02-12T19:28:59Z</dcterms:modified>
</cp:coreProperties>
</file>