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04" r:id="rId2"/>
    <p:sldId id="296" r:id="rId3"/>
    <p:sldId id="286" r:id="rId4"/>
    <p:sldId id="287" r:id="rId5"/>
    <p:sldId id="288" r:id="rId6"/>
    <p:sldId id="289" r:id="rId7"/>
    <p:sldId id="299" r:id="rId8"/>
    <p:sldId id="297" r:id="rId9"/>
    <p:sldId id="290" r:id="rId10"/>
    <p:sldId id="301" r:id="rId11"/>
    <p:sldId id="291" r:id="rId12"/>
    <p:sldId id="292" r:id="rId13"/>
    <p:sldId id="293" r:id="rId14"/>
    <p:sldId id="298" r:id="rId15"/>
    <p:sldId id="294" r:id="rId16"/>
    <p:sldId id="295" r:id="rId17"/>
    <p:sldId id="300" r:id="rId18"/>
    <p:sldId id="302" r:id="rId19"/>
    <p:sldId id="305" r:id="rId20"/>
    <p:sldId id="303" r:id="rId21"/>
  </p:sldIdLst>
  <p:sldSz cx="9144000" cy="6858000" type="screen4x3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Kristen ITC" pitchFamily="66" charset="0"/>
      <p:regular r:id="rId26"/>
    </p:embeddedFont>
    <p:embeddedFont>
      <p:font typeface="Cooper Black" pitchFamily="18" charset="0"/>
      <p:regular r:id="rId27"/>
    </p:embeddedFont>
    <p:embeddedFont>
      <p:font typeface="Britannic Bold" pitchFamily="34" charset="0"/>
      <p:regular r:id="rId2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00"/>
    <a:srgbClr val="0000FF"/>
    <a:srgbClr val="FF99FF"/>
    <a:srgbClr val="FF5050"/>
    <a:srgbClr val="CCFF99"/>
    <a:srgbClr val="AFFF8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 autoAdjust="0"/>
    <p:restoredTop sz="93613" autoAdjust="0"/>
  </p:normalViewPr>
  <p:slideViewPr>
    <p:cSldViewPr>
      <p:cViewPr>
        <p:scale>
          <a:sx n="70" d="100"/>
          <a:sy n="70" d="100"/>
        </p:scale>
        <p:origin x="-139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482B5-36CC-40D6-BE2A-BF25EB928C3D}" type="datetimeFigureOut">
              <a:rPr lang="en-US"/>
              <a:pPr>
                <a:defRPr/>
              </a:pPr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30200-585A-4D5E-A928-1FCF7EACEF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D77C6-ABF1-4375-8861-07ECFB338F13}" type="datetimeFigureOut">
              <a:rPr lang="en-US"/>
              <a:pPr>
                <a:defRPr/>
              </a:pPr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68149-DB7D-4F53-B7B1-0B9FDDFE3DE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0D964-A971-4D82-8654-2DDB280C0901}" type="datetimeFigureOut">
              <a:rPr lang="en-US"/>
              <a:pPr>
                <a:defRPr/>
              </a:pPr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07902-DBEE-4359-AFCC-8AC6E513F7A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51B99-34FE-4D44-9654-8FBC52165F1D}" type="datetimeFigureOut">
              <a:rPr lang="en-US"/>
              <a:pPr>
                <a:defRPr/>
              </a:pPr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D4B4A-70EB-43C1-BB89-85592D2EDE0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384C1-34EB-4E1A-9001-1CBDE2351380}" type="datetimeFigureOut">
              <a:rPr lang="en-US"/>
              <a:pPr>
                <a:defRPr/>
              </a:pPr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451E2-C967-4D0C-8B3E-2FCA58B6E0C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31DF0-E040-4713-AA77-62DF112C3FBB}" type="datetimeFigureOut">
              <a:rPr lang="en-US"/>
              <a:pPr>
                <a:defRPr/>
              </a:pPr>
              <a:t>6/16/2016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62405-F9A6-4193-8352-4B9FA67BD2D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58BB5-8421-42BC-93C6-EC05F9B291B4}" type="datetimeFigureOut">
              <a:rPr lang="en-US"/>
              <a:pPr>
                <a:defRPr/>
              </a:pPr>
              <a:t>6/16/2016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6DAB6-21B8-4EB9-B6D3-9D67CA96151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74B90-EF14-4BC5-92E2-C7A91DC8D700}" type="datetimeFigureOut">
              <a:rPr lang="en-US"/>
              <a:pPr>
                <a:defRPr/>
              </a:pPr>
              <a:t>6/16/2016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C140-59A6-4087-9C98-52EE4F6FFB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F4BA4-2930-42C8-8EA4-4B29789E59D0}" type="datetimeFigureOut">
              <a:rPr lang="en-US"/>
              <a:pPr>
                <a:defRPr/>
              </a:pPr>
              <a:t>6/16/2016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8757-4FAC-4C28-A1A8-27D3B063B21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D3663-0576-4877-9CDE-D293B4D352BB}" type="datetimeFigureOut">
              <a:rPr lang="en-US"/>
              <a:pPr>
                <a:defRPr/>
              </a:pPr>
              <a:t>6/16/2016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284A8-B29E-4870-AC82-23E9EBA363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44B5B-05B8-4A68-B311-8ED53C7C8DBD}" type="datetimeFigureOut">
              <a:rPr lang="en-US"/>
              <a:pPr>
                <a:defRPr/>
              </a:pPr>
              <a:t>6/16/2016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6CED3-D81D-4370-8473-A4824C3770F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2A9B5F-954F-4298-BA51-AADA96240F80}" type="datetimeFigureOut">
              <a:rPr lang="en-US"/>
              <a:pPr>
                <a:defRPr/>
              </a:pPr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7069C4-5B7B-4A05-8E68-A67D3948435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slide" Target="slide11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slide" Target="slide12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slide" Target="slide13.xm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slide" Target="slide14.xml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slide" Target="slide15.xml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slide" Target="slide16.xml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slide" Target="slide17.xml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slide" Target="slide18.xml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slide" Target="slide19.xml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slide" Target="slide20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slide" Target="slide3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slide" Target="slide4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slide" Target="slide5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slide" Target="slide6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slide" Target="slide7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slide" Target="slide8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slide" Target="slide9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slide" Target="slide10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26" descr="Capturar.PNG"/>
          <p:cNvPicPr>
            <a:picLocks noChangeAspect="1"/>
          </p:cNvPicPr>
          <p:nvPr/>
        </p:nvPicPr>
        <p:blipFill>
          <a:blip r:embed="rId2" cstate="print"/>
          <a:srcRect t="6212"/>
          <a:stretch>
            <a:fillRect/>
          </a:stretch>
        </p:blipFill>
        <p:spPr bwMode="auto">
          <a:xfrm>
            <a:off x="34925" y="5654675"/>
            <a:ext cx="91090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196975"/>
            <a:ext cx="4679950" cy="4198938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" name="Rectângulo 17"/>
          <p:cNvSpPr/>
          <p:nvPr/>
        </p:nvSpPr>
        <p:spPr>
          <a:xfrm rot="278389">
            <a:off x="5026097" y="4403708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2053" name="Imagem 18" descr="recycleimg_bottle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3933825"/>
            <a:ext cx="4318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Imagem 19" descr="Ham_PNG_Clip_Art_Image-1267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1113" y="4076700"/>
            <a:ext cx="941387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Imagem 20" descr="dzu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4221163"/>
            <a:ext cx="3968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Imagem 21" descr="cheese-20clip-20art-cheese-hi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49925" y="2781300"/>
            <a:ext cx="6223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7" name="Grupo 22"/>
          <p:cNvGrpSpPr>
            <a:grpSpLocks/>
          </p:cNvGrpSpPr>
          <p:nvPr/>
        </p:nvGrpSpPr>
        <p:grpSpPr bwMode="auto">
          <a:xfrm>
            <a:off x="5580063" y="1773238"/>
            <a:ext cx="717550" cy="523875"/>
            <a:chOff x="3707904" y="1935996"/>
            <a:chExt cx="717860" cy="524436"/>
          </a:xfrm>
        </p:grpSpPr>
        <p:pic>
          <p:nvPicPr>
            <p:cNvPr id="2072" name="Imagem 23" descr="Zwiebel-coloured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3" name="Imagem 24" descr="Zwiebel-coloured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8" name="Imagem 27" descr="Capturar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25" y="115888"/>
            <a:ext cx="89646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ângulo 38"/>
          <p:cNvSpPr/>
          <p:nvPr/>
        </p:nvSpPr>
        <p:spPr>
          <a:xfrm rot="20797115">
            <a:off x="275544" y="1183890"/>
            <a:ext cx="122366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44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Cooper Black" pitchFamily="18" charset="0"/>
              </a:rPr>
              <a:t>any</a:t>
            </a:r>
            <a:endParaRPr lang="pt-PT" sz="4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latin typeface="Cooper Black" pitchFamily="18" charset="0"/>
            </a:endParaRPr>
          </a:p>
        </p:txBody>
      </p:sp>
      <p:sp>
        <p:nvSpPr>
          <p:cNvPr id="40" name="Rectângulo 39"/>
          <p:cNvSpPr/>
          <p:nvPr/>
        </p:nvSpPr>
        <p:spPr>
          <a:xfrm rot="565289">
            <a:off x="290787" y="4777669"/>
            <a:ext cx="163698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4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Cooper Black" pitchFamily="18" charset="0"/>
              </a:rPr>
              <a:t>some</a:t>
            </a:r>
          </a:p>
        </p:txBody>
      </p:sp>
      <p:sp>
        <p:nvSpPr>
          <p:cNvPr id="41" name="Rectângulo 40"/>
          <p:cNvSpPr/>
          <p:nvPr/>
        </p:nvSpPr>
        <p:spPr>
          <a:xfrm rot="1123645">
            <a:off x="7096467" y="1354984"/>
            <a:ext cx="197361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44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Cooper Black" pitchFamily="18" charset="0"/>
              </a:rPr>
              <a:t>lots</a:t>
            </a:r>
            <a:r>
              <a:rPr lang="pt-PT" sz="4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Cooper Black" pitchFamily="18" charset="0"/>
              </a:rPr>
              <a:t> </a:t>
            </a:r>
            <a:r>
              <a:rPr lang="pt-PT" sz="44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Cooper Black" pitchFamily="18" charset="0"/>
              </a:rPr>
              <a:t>of</a:t>
            </a:r>
            <a:endParaRPr lang="pt-PT" sz="4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latin typeface="Cooper Black" pitchFamily="18" charset="0"/>
            </a:endParaRPr>
          </a:p>
        </p:txBody>
      </p:sp>
      <p:sp>
        <p:nvSpPr>
          <p:cNvPr id="47" name="Rectângulo 46"/>
          <p:cNvSpPr/>
          <p:nvPr/>
        </p:nvSpPr>
        <p:spPr>
          <a:xfrm rot="21104591">
            <a:off x="383913" y="2115105"/>
            <a:ext cx="162095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44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Cooper Black" pitchFamily="18" charset="0"/>
              </a:rPr>
              <a:t>little</a:t>
            </a:r>
            <a:endParaRPr lang="pt-PT" sz="4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latin typeface="Cooper Black" pitchFamily="18" charset="0"/>
            </a:endParaRPr>
          </a:p>
        </p:txBody>
      </p:sp>
      <p:sp>
        <p:nvSpPr>
          <p:cNvPr id="48" name="Rectângulo 47"/>
          <p:cNvSpPr/>
          <p:nvPr/>
        </p:nvSpPr>
        <p:spPr>
          <a:xfrm rot="21284157">
            <a:off x="7071172" y="2435062"/>
            <a:ext cx="178978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44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Cooper Black" pitchFamily="18" charset="0"/>
              </a:rPr>
              <a:t>much</a:t>
            </a:r>
            <a:endParaRPr lang="pt-PT" sz="4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latin typeface="Cooper Black" pitchFamily="18" charset="0"/>
            </a:endParaRPr>
          </a:p>
        </p:txBody>
      </p:sp>
      <p:sp>
        <p:nvSpPr>
          <p:cNvPr id="49" name="Rectângulo 48"/>
          <p:cNvSpPr/>
          <p:nvPr/>
        </p:nvSpPr>
        <p:spPr>
          <a:xfrm rot="20783016">
            <a:off x="7158018" y="4622608"/>
            <a:ext cx="176708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44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Cooper Black" pitchFamily="18" charset="0"/>
              </a:rPr>
              <a:t>many</a:t>
            </a:r>
            <a:endParaRPr lang="pt-PT" sz="4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latin typeface="Cooper Black" pitchFamily="18" charset="0"/>
            </a:endParaRPr>
          </a:p>
        </p:txBody>
      </p:sp>
      <p:sp>
        <p:nvSpPr>
          <p:cNvPr id="50" name="Rectângulo 49"/>
          <p:cNvSpPr/>
          <p:nvPr/>
        </p:nvSpPr>
        <p:spPr>
          <a:xfrm rot="581889">
            <a:off x="7436052" y="3566261"/>
            <a:ext cx="126925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44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Cooper Black" pitchFamily="18" charset="0"/>
              </a:rPr>
              <a:t>few</a:t>
            </a:r>
            <a:endParaRPr lang="pt-PT" sz="4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latin typeface="Cooper Black" pitchFamily="18" charset="0"/>
            </a:endParaRPr>
          </a:p>
        </p:txBody>
      </p:sp>
      <p:sp>
        <p:nvSpPr>
          <p:cNvPr id="51" name="Rectângulo 50"/>
          <p:cNvSpPr/>
          <p:nvPr/>
        </p:nvSpPr>
        <p:spPr>
          <a:xfrm rot="21096421">
            <a:off x="515963" y="3890350"/>
            <a:ext cx="144462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4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Cooper Black" pitchFamily="18" charset="0"/>
              </a:rPr>
              <a:t>a(n)</a:t>
            </a:r>
          </a:p>
        </p:txBody>
      </p:sp>
      <p:sp>
        <p:nvSpPr>
          <p:cNvPr id="52" name="Rectângulo 51"/>
          <p:cNvSpPr/>
          <p:nvPr/>
        </p:nvSpPr>
        <p:spPr>
          <a:xfrm rot="637424">
            <a:off x="458725" y="3014981"/>
            <a:ext cx="90281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4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Cooper Black" pitchFamily="18" charset="0"/>
              </a:rPr>
              <a:t>no</a:t>
            </a:r>
          </a:p>
        </p:txBody>
      </p:sp>
      <p:pic>
        <p:nvPicPr>
          <p:cNvPr id="46" name="Imagem 45" descr="256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23275" y="2238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69" name="Grupo 52"/>
          <p:cNvGrpSpPr>
            <a:grpSpLocks/>
          </p:cNvGrpSpPr>
          <p:nvPr/>
        </p:nvGrpSpPr>
        <p:grpSpPr bwMode="auto">
          <a:xfrm>
            <a:off x="3419475" y="4365625"/>
            <a:ext cx="647700" cy="465138"/>
            <a:chOff x="1547664" y="4581128"/>
            <a:chExt cx="648072" cy="466338"/>
          </a:xfrm>
        </p:grpSpPr>
        <p:pic>
          <p:nvPicPr>
            <p:cNvPr id="2070" name="Imagem 53" descr="strawberry-m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1" name="Imagem 54" descr="strawberry-md.png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897438" cy="43926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7235825" y="3068638"/>
            <a:ext cx="1728788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no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7235825" y="3933825"/>
            <a:ext cx="1728788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few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5364163" y="3068638"/>
            <a:ext cx="1728787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5364163" y="13414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lots</a:t>
            </a: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of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6300788" y="4797425"/>
            <a:ext cx="1727200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a(n)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7235825" y="13414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64163" y="3933825"/>
            <a:ext cx="1728787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little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5364163" y="22050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much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7235825" y="22050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some</a:t>
            </a:r>
          </a:p>
        </p:txBody>
      </p:sp>
      <p:sp>
        <p:nvSpPr>
          <p:cNvPr id="42" name="Rectângulo arredondado 41"/>
          <p:cNvSpPr/>
          <p:nvPr/>
        </p:nvSpPr>
        <p:spPr>
          <a:xfrm>
            <a:off x="107950" y="260350"/>
            <a:ext cx="8891588" cy="720725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click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word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to complete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sentence</a:t>
            </a:r>
            <a:endParaRPr lang="pt-PT" sz="28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388" y="5949950"/>
            <a:ext cx="8785225" cy="719138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Is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there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_____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ham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?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4427538" y="5949950"/>
            <a:ext cx="1008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bg1"/>
                </a:solidFill>
                <a:latin typeface="Kristen ITC" pitchFamily="66" charset="0"/>
              </a:rPr>
              <a:t>any</a:t>
            </a:r>
            <a:endParaRPr lang="pt-PT" sz="2800" b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3065463"/>
            <a:ext cx="360362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m 45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373688"/>
            <a:ext cx="78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ângulo 17"/>
          <p:cNvSpPr/>
          <p:nvPr/>
        </p:nvSpPr>
        <p:spPr>
          <a:xfrm rot="278389">
            <a:off x="3271301" y="4653136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11282" name="Imagem 18" descr="recycleimg_bottle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170363"/>
            <a:ext cx="4318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Imagem 19" descr="Ham_PNG_Clip_Art_Image-1267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425" y="4313238"/>
            <a:ext cx="9413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Imagem 20" descr="dzu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4365625"/>
            <a:ext cx="396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Imagem 21" descr="cheese-20clip-20art-cheese-hi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2924175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86" name="Grupo 22"/>
          <p:cNvGrpSpPr>
            <a:grpSpLocks/>
          </p:cNvGrpSpPr>
          <p:nvPr/>
        </p:nvGrpSpPr>
        <p:grpSpPr bwMode="auto">
          <a:xfrm>
            <a:off x="3708400" y="1936750"/>
            <a:ext cx="717550" cy="523875"/>
            <a:chOff x="3707904" y="1935996"/>
            <a:chExt cx="717860" cy="524436"/>
          </a:xfrm>
        </p:grpSpPr>
        <p:pic>
          <p:nvPicPr>
            <p:cNvPr id="11290" name="Imagem 23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1" name="Imagem 24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87" name="Grupo 25"/>
          <p:cNvGrpSpPr>
            <a:grpSpLocks/>
          </p:cNvGrpSpPr>
          <p:nvPr/>
        </p:nvGrpSpPr>
        <p:grpSpPr bwMode="auto">
          <a:xfrm>
            <a:off x="1547813" y="4581525"/>
            <a:ext cx="647700" cy="466725"/>
            <a:chOff x="1547664" y="4581128"/>
            <a:chExt cx="648072" cy="466338"/>
          </a:xfrm>
        </p:grpSpPr>
        <p:pic>
          <p:nvPicPr>
            <p:cNvPr id="11288" name="Imagem 26" descr="strawberry-md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9" name="Imagem 27" descr="strawberry-m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897438" cy="43926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7235825" y="3068638"/>
            <a:ext cx="1728788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no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7235825" y="3933825"/>
            <a:ext cx="1728788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few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7235825" y="22050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some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5364163" y="13414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lots</a:t>
            </a: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of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5364163" y="3068638"/>
            <a:ext cx="1728787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7235825" y="13414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64163" y="3933825"/>
            <a:ext cx="1728787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little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5364163" y="22050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much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300788" y="4797425"/>
            <a:ext cx="1727200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a(n)</a:t>
            </a:r>
          </a:p>
        </p:txBody>
      </p:sp>
      <p:sp>
        <p:nvSpPr>
          <p:cNvPr id="42" name="Rectângulo arredondado 41"/>
          <p:cNvSpPr/>
          <p:nvPr/>
        </p:nvSpPr>
        <p:spPr>
          <a:xfrm>
            <a:off x="107950" y="260350"/>
            <a:ext cx="8891588" cy="720725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click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word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to complete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sentence</a:t>
            </a:r>
            <a:endParaRPr lang="pt-PT" sz="28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388" y="5949950"/>
            <a:ext cx="8785225" cy="719138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Would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you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like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______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ham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?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5003800" y="5949950"/>
            <a:ext cx="14398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bg1"/>
                </a:solidFill>
                <a:latin typeface="Kristen ITC" pitchFamily="66" charset="0"/>
              </a:rPr>
              <a:t>some</a:t>
            </a:r>
            <a:endParaRPr lang="pt-PT" sz="2800" b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2201863"/>
            <a:ext cx="360363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m 45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373688"/>
            <a:ext cx="78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ângulo 17"/>
          <p:cNvSpPr/>
          <p:nvPr/>
        </p:nvSpPr>
        <p:spPr>
          <a:xfrm rot="278389">
            <a:off x="3271301" y="4653136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12306" name="Imagem 18" descr="recycleimg_bottle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170363"/>
            <a:ext cx="4318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Imagem 19" descr="Ham_PNG_Clip_Art_Image-1267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425" y="4313238"/>
            <a:ext cx="9413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Imagem 20" descr="dzu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4365625"/>
            <a:ext cx="396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Imagem 21" descr="cheese-20clip-20art-cheese-hi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2924175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10" name="Grupo 22"/>
          <p:cNvGrpSpPr>
            <a:grpSpLocks/>
          </p:cNvGrpSpPr>
          <p:nvPr/>
        </p:nvGrpSpPr>
        <p:grpSpPr bwMode="auto">
          <a:xfrm>
            <a:off x="3708400" y="1936750"/>
            <a:ext cx="717550" cy="523875"/>
            <a:chOff x="3707904" y="1935996"/>
            <a:chExt cx="717860" cy="524436"/>
          </a:xfrm>
        </p:grpSpPr>
        <p:pic>
          <p:nvPicPr>
            <p:cNvPr id="12314" name="Imagem 23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5" name="Imagem 24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311" name="Grupo 25"/>
          <p:cNvGrpSpPr>
            <a:grpSpLocks/>
          </p:cNvGrpSpPr>
          <p:nvPr/>
        </p:nvGrpSpPr>
        <p:grpSpPr bwMode="auto">
          <a:xfrm>
            <a:off x="1547813" y="4581525"/>
            <a:ext cx="647700" cy="466725"/>
            <a:chOff x="1547664" y="4581128"/>
            <a:chExt cx="648072" cy="466338"/>
          </a:xfrm>
        </p:grpSpPr>
        <p:pic>
          <p:nvPicPr>
            <p:cNvPr id="12312" name="Imagem 26" descr="strawberry-md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3" name="Imagem 27" descr="strawberry-m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897438" cy="43926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7235825" y="3068638"/>
            <a:ext cx="1728788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no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7235825" y="3933825"/>
            <a:ext cx="1728788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few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6300788" y="4797425"/>
            <a:ext cx="1727200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a(n)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5364163" y="13414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lots</a:t>
            </a: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of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5364163" y="3068638"/>
            <a:ext cx="1728787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7235825" y="13414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64163" y="3933825"/>
            <a:ext cx="1728787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little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5364163" y="22050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much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7235825" y="22050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some</a:t>
            </a:r>
          </a:p>
        </p:txBody>
      </p:sp>
      <p:sp>
        <p:nvSpPr>
          <p:cNvPr id="42" name="Rectângulo arredondado 41"/>
          <p:cNvSpPr/>
          <p:nvPr/>
        </p:nvSpPr>
        <p:spPr>
          <a:xfrm>
            <a:off x="107950" y="260350"/>
            <a:ext cx="8891588" cy="720725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click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word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to complete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sentence</a:t>
            </a:r>
            <a:endParaRPr lang="pt-PT" sz="28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388" y="5949950"/>
            <a:ext cx="8785225" cy="719138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>
                <a:solidFill>
                  <a:schemeClr val="tx1"/>
                </a:solidFill>
                <a:latin typeface="Kristen ITC" pitchFamily="66" charset="0"/>
              </a:rPr>
              <a:t>There is  ____ small sausage.</a:t>
            </a:r>
            <a:endParaRPr lang="pt-PT" sz="36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3779838" y="5949950"/>
            <a:ext cx="576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bg1"/>
                </a:solidFill>
                <a:latin typeface="Kristen ITC" pitchFamily="66" charset="0"/>
              </a:rPr>
              <a:t>a</a:t>
            </a:r>
            <a:endParaRPr lang="pt-PT" sz="3200" b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4794250"/>
            <a:ext cx="360363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m 45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373688"/>
            <a:ext cx="78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ângulo 17"/>
          <p:cNvSpPr/>
          <p:nvPr/>
        </p:nvSpPr>
        <p:spPr>
          <a:xfrm rot="278389">
            <a:off x="3271301" y="4653136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13330" name="Imagem 18" descr="recycleimg_bottle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170363"/>
            <a:ext cx="4318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Imagem 19" descr="Ham_PNG_Clip_Art_Image-1267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425" y="4313238"/>
            <a:ext cx="9413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Imagem 20" descr="dzu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4365625"/>
            <a:ext cx="396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Imagem 21" descr="cheese-20clip-20art-cheese-hi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2924175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34" name="Grupo 22"/>
          <p:cNvGrpSpPr>
            <a:grpSpLocks/>
          </p:cNvGrpSpPr>
          <p:nvPr/>
        </p:nvGrpSpPr>
        <p:grpSpPr bwMode="auto">
          <a:xfrm>
            <a:off x="3708400" y="1936750"/>
            <a:ext cx="717550" cy="523875"/>
            <a:chOff x="3707904" y="1935996"/>
            <a:chExt cx="717860" cy="524436"/>
          </a:xfrm>
        </p:grpSpPr>
        <p:pic>
          <p:nvPicPr>
            <p:cNvPr id="13338" name="Imagem 23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9" name="Imagem 24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35" name="Grupo 25"/>
          <p:cNvGrpSpPr>
            <a:grpSpLocks/>
          </p:cNvGrpSpPr>
          <p:nvPr/>
        </p:nvGrpSpPr>
        <p:grpSpPr bwMode="auto">
          <a:xfrm>
            <a:off x="1547813" y="4581525"/>
            <a:ext cx="647700" cy="466725"/>
            <a:chOff x="1547664" y="4581128"/>
            <a:chExt cx="648072" cy="466338"/>
          </a:xfrm>
        </p:grpSpPr>
        <p:pic>
          <p:nvPicPr>
            <p:cNvPr id="13336" name="Imagem 26" descr="strawberry-md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7" name="Imagem 27" descr="strawberry-m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897438" cy="43926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7235825" y="3068638"/>
            <a:ext cx="1728788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no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7235825" y="3933825"/>
            <a:ext cx="1728788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few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5364163" y="3068638"/>
            <a:ext cx="1728787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5364163" y="13414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lots</a:t>
            </a: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of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6300788" y="4797425"/>
            <a:ext cx="1727200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a(n)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7235825" y="13414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64163" y="3933825"/>
            <a:ext cx="1728787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little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5364163" y="22050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much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7235825" y="22050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some</a:t>
            </a:r>
          </a:p>
        </p:txBody>
      </p:sp>
      <p:sp>
        <p:nvSpPr>
          <p:cNvPr id="42" name="Rectângulo arredondado 41"/>
          <p:cNvSpPr/>
          <p:nvPr/>
        </p:nvSpPr>
        <p:spPr>
          <a:xfrm>
            <a:off x="107950" y="260350"/>
            <a:ext cx="8891588" cy="720725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click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word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to complete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sentence</a:t>
            </a:r>
            <a:endParaRPr lang="pt-PT" sz="28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388" y="5949950"/>
            <a:ext cx="8785225" cy="719138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There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isn’t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 _____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beef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4787900" y="5949950"/>
            <a:ext cx="1008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bg1"/>
                </a:solidFill>
                <a:latin typeface="Kristen ITC" pitchFamily="66" charset="0"/>
              </a:rPr>
              <a:t>any</a:t>
            </a:r>
            <a:endParaRPr lang="pt-PT" sz="2800" b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3065463"/>
            <a:ext cx="360362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m 45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373688"/>
            <a:ext cx="78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ângulo 17"/>
          <p:cNvSpPr/>
          <p:nvPr/>
        </p:nvSpPr>
        <p:spPr>
          <a:xfrm rot="278389">
            <a:off x="3271301" y="4653136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14354" name="Imagem 18" descr="recycleimg_bottle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170363"/>
            <a:ext cx="4318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Imagem 19" descr="Ham_PNG_Clip_Art_Image-1267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425" y="4313238"/>
            <a:ext cx="9413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Imagem 20" descr="dzu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4365625"/>
            <a:ext cx="396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Imagem 21" descr="cheese-20clip-20art-cheese-hi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2924175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58" name="Grupo 22"/>
          <p:cNvGrpSpPr>
            <a:grpSpLocks/>
          </p:cNvGrpSpPr>
          <p:nvPr/>
        </p:nvGrpSpPr>
        <p:grpSpPr bwMode="auto">
          <a:xfrm>
            <a:off x="3708400" y="1936750"/>
            <a:ext cx="717550" cy="523875"/>
            <a:chOff x="3707904" y="1935996"/>
            <a:chExt cx="717860" cy="524436"/>
          </a:xfrm>
        </p:grpSpPr>
        <p:pic>
          <p:nvPicPr>
            <p:cNvPr id="14362" name="Imagem 23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3" name="Imagem 24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359" name="Grupo 25"/>
          <p:cNvGrpSpPr>
            <a:grpSpLocks/>
          </p:cNvGrpSpPr>
          <p:nvPr/>
        </p:nvGrpSpPr>
        <p:grpSpPr bwMode="auto">
          <a:xfrm>
            <a:off x="1547813" y="4581525"/>
            <a:ext cx="647700" cy="466725"/>
            <a:chOff x="1547664" y="4581128"/>
            <a:chExt cx="648072" cy="466338"/>
          </a:xfrm>
        </p:grpSpPr>
        <p:pic>
          <p:nvPicPr>
            <p:cNvPr id="14360" name="Imagem 26" descr="strawberry-md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1" name="Imagem 27" descr="strawberry-m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897438" cy="43926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5364163" y="13414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lots</a:t>
            </a: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of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7235825" y="13414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5364163" y="22050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much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7235825" y="22050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some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5364163" y="3068638"/>
            <a:ext cx="1728787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7235825" y="3068638"/>
            <a:ext cx="1728788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no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64163" y="3933825"/>
            <a:ext cx="1728787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little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7235825" y="3933825"/>
            <a:ext cx="1728788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few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300788" y="4797425"/>
            <a:ext cx="1727200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a(n)</a:t>
            </a:r>
          </a:p>
        </p:txBody>
      </p:sp>
      <p:sp>
        <p:nvSpPr>
          <p:cNvPr id="42" name="Rectângulo arredondado 41"/>
          <p:cNvSpPr/>
          <p:nvPr/>
        </p:nvSpPr>
        <p:spPr>
          <a:xfrm>
            <a:off x="107950" y="260350"/>
            <a:ext cx="8891588" cy="720725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click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word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to complete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sentence</a:t>
            </a:r>
            <a:endParaRPr lang="pt-PT" sz="28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388" y="5949950"/>
            <a:ext cx="8785225" cy="719138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How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_______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fish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is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there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?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2916238" y="5949950"/>
            <a:ext cx="1511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bg1"/>
                </a:solidFill>
                <a:latin typeface="Kristen ITC" pitchFamily="66" charset="0"/>
              </a:rPr>
              <a:t>much</a:t>
            </a:r>
            <a:endParaRPr lang="pt-PT" sz="2800" b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2201863"/>
            <a:ext cx="360362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m 45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373688"/>
            <a:ext cx="78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ângulo 50"/>
          <p:cNvSpPr/>
          <p:nvPr/>
        </p:nvSpPr>
        <p:spPr>
          <a:xfrm rot="278389">
            <a:off x="3271301" y="4653136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15378" name="Imagem 51" descr="recycleimg_bottle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170363"/>
            <a:ext cx="4318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Imagem 52" descr="Ham_PNG_Clip_Art_Image-1267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425" y="4313238"/>
            <a:ext cx="9413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Imagem 53" descr="dzu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4365625"/>
            <a:ext cx="396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Imagem 54" descr="cheese-20clip-20art-cheese-hi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2924175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82" name="Grupo 55"/>
          <p:cNvGrpSpPr>
            <a:grpSpLocks/>
          </p:cNvGrpSpPr>
          <p:nvPr/>
        </p:nvGrpSpPr>
        <p:grpSpPr bwMode="auto">
          <a:xfrm>
            <a:off x="3708400" y="1936750"/>
            <a:ext cx="717550" cy="523875"/>
            <a:chOff x="3707904" y="1935996"/>
            <a:chExt cx="717860" cy="524436"/>
          </a:xfrm>
        </p:grpSpPr>
        <p:pic>
          <p:nvPicPr>
            <p:cNvPr id="15386" name="Imagem 56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7" name="Imagem 59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83" name="Grupo 24"/>
          <p:cNvGrpSpPr>
            <a:grpSpLocks/>
          </p:cNvGrpSpPr>
          <p:nvPr/>
        </p:nvGrpSpPr>
        <p:grpSpPr bwMode="auto">
          <a:xfrm>
            <a:off x="1547813" y="4581525"/>
            <a:ext cx="647700" cy="466725"/>
            <a:chOff x="1547664" y="4581128"/>
            <a:chExt cx="648072" cy="466338"/>
          </a:xfrm>
        </p:grpSpPr>
        <p:pic>
          <p:nvPicPr>
            <p:cNvPr id="15384" name="Imagem 25" descr="strawberry-md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5" name="Imagem 26" descr="strawberry-m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897438" cy="43926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7235825" y="3068638"/>
            <a:ext cx="1728788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no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7235825" y="3933825"/>
            <a:ext cx="1728788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few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5364163" y="13414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lots</a:t>
            </a: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of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7235825" y="22050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some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5364163" y="3068638"/>
            <a:ext cx="1728787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7235825" y="13414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64163" y="3933825"/>
            <a:ext cx="1728787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little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5364163" y="22050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much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300788" y="4797425"/>
            <a:ext cx="1727200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a(n)</a:t>
            </a:r>
          </a:p>
        </p:txBody>
      </p:sp>
      <p:sp>
        <p:nvSpPr>
          <p:cNvPr id="42" name="Rectângulo arredondado 41"/>
          <p:cNvSpPr/>
          <p:nvPr/>
        </p:nvSpPr>
        <p:spPr>
          <a:xfrm>
            <a:off x="107950" y="260350"/>
            <a:ext cx="8891588" cy="720725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click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word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to complete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sentence</a:t>
            </a:r>
            <a:endParaRPr lang="pt-PT" sz="28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388" y="5949950"/>
            <a:ext cx="8785225" cy="719138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There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are ________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food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containers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2916238" y="5949950"/>
            <a:ext cx="1800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bg1"/>
                </a:solidFill>
                <a:latin typeface="Kristen ITC" pitchFamily="66" charset="0"/>
              </a:rPr>
              <a:t>lots of</a:t>
            </a:r>
            <a:endParaRPr lang="pt-PT" sz="3200" b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1336675"/>
            <a:ext cx="360362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m 45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373688"/>
            <a:ext cx="78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ângulo 17"/>
          <p:cNvSpPr/>
          <p:nvPr/>
        </p:nvSpPr>
        <p:spPr>
          <a:xfrm rot="278389">
            <a:off x="3271301" y="4653136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16402" name="Imagem 18" descr="recycleimg_bottle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170363"/>
            <a:ext cx="4318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Imagem 19" descr="Ham_PNG_Clip_Art_Image-1267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425" y="4313238"/>
            <a:ext cx="9413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Imagem 20" descr="dzu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4365625"/>
            <a:ext cx="396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Imagem 21" descr="cheese-20clip-20art-cheese-hi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2924175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406" name="Grupo 22"/>
          <p:cNvGrpSpPr>
            <a:grpSpLocks/>
          </p:cNvGrpSpPr>
          <p:nvPr/>
        </p:nvGrpSpPr>
        <p:grpSpPr bwMode="auto">
          <a:xfrm>
            <a:off x="3708400" y="1936750"/>
            <a:ext cx="717550" cy="523875"/>
            <a:chOff x="3707904" y="1935996"/>
            <a:chExt cx="717860" cy="524436"/>
          </a:xfrm>
        </p:grpSpPr>
        <p:pic>
          <p:nvPicPr>
            <p:cNvPr id="16410" name="Imagem 23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1" name="Imagem 24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407" name="Grupo 25"/>
          <p:cNvGrpSpPr>
            <a:grpSpLocks/>
          </p:cNvGrpSpPr>
          <p:nvPr/>
        </p:nvGrpSpPr>
        <p:grpSpPr bwMode="auto">
          <a:xfrm>
            <a:off x="1547813" y="4581525"/>
            <a:ext cx="647700" cy="466725"/>
            <a:chOff x="1547664" y="4581128"/>
            <a:chExt cx="648072" cy="466338"/>
          </a:xfrm>
        </p:grpSpPr>
        <p:pic>
          <p:nvPicPr>
            <p:cNvPr id="16408" name="Imagem 26" descr="strawberry-md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9" name="Imagem 27" descr="strawberry-m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897438" cy="43926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7235825" y="3068638"/>
            <a:ext cx="1728788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no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7235825" y="3933825"/>
            <a:ext cx="1728788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few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5364163" y="3933825"/>
            <a:ext cx="1728787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little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7235825" y="22050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some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5364163" y="3068638"/>
            <a:ext cx="1728787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7235825" y="13414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64163" y="13414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lots</a:t>
            </a: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of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5364163" y="22050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much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300788" y="4797425"/>
            <a:ext cx="1727200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a(n)</a:t>
            </a:r>
          </a:p>
        </p:txBody>
      </p:sp>
      <p:sp>
        <p:nvSpPr>
          <p:cNvPr id="42" name="Rectângulo arredondado 41"/>
          <p:cNvSpPr/>
          <p:nvPr/>
        </p:nvSpPr>
        <p:spPr>
          <a:xfrm>
            <a:off x="107950" y="260350"/>
            <a:ext cx="8891588" cy="720725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click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word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to complete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sentence</a:t>
            </a:r>
            <a:endParaRPr lang="pt-PT" sz="28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388" y="5949950"/>
            <a:ext cx="8785225" cy="719138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There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is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a _______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cheese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4140200" y="5949950"/>
            <a:ext cx="14398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bg1"/>
                </a:solidFill>
                <a:latin typeface="Kristen ITC" pitchFamily="66" charset="0"/>
              </a:rPr>
              <a:t>little</a:t>
            </a:r>
            <a:endParaRPr lang="pt-PT" sz="2800" b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3929063"/>
            <a:ext cx="360362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m 45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373688"/>
            <a:ext cx="78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ângulo 17"/>
          <p:cNvSpPr/>
          <p:nvPr/>
        </p:nvSpPr>
        <p:spPr>
          <a:xfrm rot="278389">
            <a:off x="3271301" y="4653136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17426" name="Imagem 18" descr="dzu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8538" y="4365625"/>
            <a:ext cx="396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Imagem 19" descr="recycleimg_bottles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4663" y="4170363"/>
            <a:ext cx="4318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Imagem 25" descr="Ham_PNG_Clip_Art_Image-1267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6425" y="4313238"/>
            <a:ext cx="9413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29" name="Grupo 38"/>
          <p:cNvGrpSpPr>
            <a:grpSpLocks/>
          </p:cNvGrpSpPr>
          <p:nvPr/>
        </p:nvGrpSpPr>
        <p:grpSpPr bwMode="auto">
          <a:xfrm>
            <a:off x="3708400" y="1936750"/>
            <a:ext cx="717550" cy="523875"/>
            <a:chOff x="3707904" y="1935996"/>
            <a:chExt cx="717860" cy="524436"/>
          </a:xfrm>
        </p:grpSpPr>
        <p:pic>
          <p:nvPicPr>
            <p:cNvPr id="17434" name="Imagem 26" descr="Zwiebel-coloured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5" name="Imagem 27" descr="Zwiebel-coloured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30" name="Imagem 16" descr="cheese-20clip-20art-cheese-hi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4300" y="2924175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31" name="Grupo 39"/>
          <p:cNvGrpSpPr>
            <a:grpSpLocks/>
          </p:cNvGrpSpPr>
          <p:nvPr/>
        </p:nvGrpSpPr>
        <p:grpSpPr bwMode="auto">
          <a:xfrm>
            <a:off x="1547813" y="4581525"/>
            <a:ext cx="647700" cy="466725"/>
            <a:chOff x="1547664" y="4581128"/>
            <a:chExt cx="648072" cy="466338"/>
          </a:xfrm>
        </p:grpSpPr>
        <p:pic>
          <p:nvPicPr>
            <p:cNvPr id="17432" name="Imagem 40" descr="strawberry-md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3" name="Imagem 46" descr="strawberry-m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897438" cy="43926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7235825" y="3068638"/>
            <a:ext cx="1728788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no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7235825" y="3933825"/>
            <a:ext cx="1728788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few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7235825" y="22050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some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5364163" y="13414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lots</a:t>
            </a: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of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5364163" y="3068638"/>
            <a:ext cx="1728787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7235825" y="13414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64163" y="3933825"/>
            <a:ext cx="1728787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little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5364163" y="22050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much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300788" y="4797425"/>
            <a:ext cx="1727200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a(n)</a:t>
            </a:r>
          </a:p>
        </p:txBody>
      </p:sp>
      <p:sp>
        <p:nvSpPr>
          <p:cNvPr id="42" name="Rectângulo arredondado 41"/>
          <p:cNvSpPr/>
          <p:nvPr/>
        </p:nvSpPr>
        <p:spPr>
          <a:xfrm>
            <a:off x="107950" y="260350"/>
            <a:ext cx="8891588" cy="720725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click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word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to complete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sentence</a:t>
            </a:r>
            <a:endParaRPr lang="pt-PT" sz="28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388" y="5949950"/>
            <a:ext cx="8785225" cy="719138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There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are ______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apples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and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bananas.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2771775" y="5949950"/>
            <a:ext cx="14398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bg1"/>
                </a:solidFill>
                <a:latin typeface="Kristen ITC" pitchFamily="66" charset="0"/>
              </a:rPr>
              <a:t>some</a:t>
            </a:r>
            <a:endParaRPr lang="pt-PT" sz="2800" b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2201863"/>
            <a:ext cx="360363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m 45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373688"/>
            <a:ext cx="78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ângulo 17"/>
          <p:cNvSpPr/>
          <p:nvPr/>
        </p:nvSpPr>
        <p:spPr>
          <a:xfrm rot="278389">
            <a:off x="3271301" y="4653136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18450" name="Imagem 18" descr="recycleimg_bottle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170363"/>
            <a:ext cx="4318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Imagem 19" descr="Ham_PNG_Clip_Art_Image-1267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425" y="4313238"/>
            <a:ext cx="9413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Imagem 20" descr="dzu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4365625"/>
            <a:ext cx="396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Imagem 21" descr="cheese-20clip-20art-cheese-hi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2924175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54" name="Grupo 22"/>
          <p:cNvGrpSpPr>
            <a:grpSpLocks/>
          </p:cNvGrpSpPr>
          <p:nvPr/>
        </p:nvGrpSpPr>
        <p:grpSpPr bwMode="auto">
          <a:xfrm>
            <a:off x="3708400" y="1936750"/>
            <a:ext cx="717550" cy="523875"/>
            <a:chOff x="3707904" y="1935996"/>
            <a:chExt cx="717860" cy="524436"/>
          </a:xfrm>
        </p:grpSpPr>
        <p:pic>
          <p:nvPicPr>
            <p:cNvPr id="18458" name="Imagem 23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9" name="Imagem 24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55" name="Grupo 25"/>
          <p:cNvGrpSpPr>
            <a:grpSpLocks/>
          </p:cNvGrpSpPr>
          <p:nvPr/>
        </p:nvGrpSpPr>
        <p:grpSpPr bwMode="auto">
          <a:xfrm>
            <a:off x="1547813" y="4581525"/>
            <a:ext cx="647700" cy="466725"/>
            <a:chOff x="1547664" y="4581128"/>
            <a:chExt cx="648072" cy="466338"/>
          </a:xfrm>
        </p:grpSpPr>
        <p:pic>
          <p:nvPicPr>
            <p:cNvPr id="18456" name="Imagem 26" descr="strawberry-md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7" name="Imagem 27" descr="strawberry-m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897438" cy="43926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5364163" y="13414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lots</a:t>
            </a: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of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7235825" y="3933825"/>
            <a:ext cx="1728788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few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7235825" y="13414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7235825" y="22050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some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5364163" y="3068638"/>
            <a:ext cx="1728787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7235825" y="3068638"/>
            <a:ext cx="1728788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no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64163" y="3933825"/>
            <a:ext cx="1728787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little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5364163" y="22050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much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300788" y="4797425"/>
            <a:ext cx="1727200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a(n)</a:t>
            </a:r>
          </a:p>
        </p:txBody>
      </p:sp>
      <p:sp>
        <p:nvSpPr>
          <p:cNvPr id="42" name="Rectângulo arredondado 41"/>
          <p:cNvSpPr/>
          <p:nvPr/>
        </p:nvSpPr>
        <p:spPr>
          <a:xfrm>
            <a:off x="107950" y="260350"/>
            <a:ext cx="8891588" cy="720725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click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word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to complete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sentence</a:t>
            </a:r>
            <a:endParaRPr lang="pt-PT" sz="28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388" y="5949950"/>
            <a:ext cx="8785225" cy="719138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There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aren’t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_______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carrots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4427538" y="5949950"/>
            <a:ext cx="1368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bg1"/>
                </a:solidFill>
                <a:latin typeface="Kristen ITC" pitchFamily="66" charset="0"/>
              </a:rPr>
              <a:t>many</a:t>
            </a:r>
            <a:endParaRPr lang="pt-PT" sz="2800" b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1336675"/>
            <a:ext cx="360363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m 45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373688"/>
            <a:ext cx="78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ângulo 17"/>
          <p:cNvSpPr/>
          <p:nvPr/>
        </p:nvSpPr>
        <p:spPr>
          <a:xfrm rot="278389">
            <a:off x="3271301" y="4653136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19474" name="Imagem 18" descr="recycleimg_bottle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170363"/>
            <a:ext cx="4318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Imagem 19" descr="Ham_PNG_Clip_Art_Image-1267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425" y="4313238"/>
            <a:ext cx="9413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Imagem 20" descr="dzu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4365625"/>
            <a:ext cx="396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Imagem 21" descr="cheese-20clip-20art-cheese-hi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2924175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78" name="Grupo 22"/>
          <p:cNvGrpSpPr>
            <a:grpSpLocks/>
          </p:cNvGrpSpPr>
          <p:nvPr/>
        </p:nvGrpSpPr>
        <p:grpSpPr bwMode="auto">
          <a:xfrm>
            <a:off x="3708400" y="1936750"/>
            <a:ext cx="717550" cy="523875"/>
            <a:chOff x="3707904" y="1935996"/>
            <a:chExt cx="717860" cy="524436"/>
          </a:xfrm>
        </p:grpSpPr>
        <p:pic>
          <p:nvPicPr>
            <p:cNvPr id="19482" name="Imagem 23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3" name="Imagem 24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79" name="Grupo 25"/>
          <p:cNvGrpSpPr>
            <a:grpSpLocks/>
          </p:cNvGrpSpPr>
          <p:nvPr/>
        </p:nvGrpSpPr>
        <p:grpSpPr bwMode="auto">
          <a:xfrm>
            <a:off x="1547813" y="4581525"/>
            <a:ext cx="647700" cy="466725"/>
            <a:chOff x="1547664" y="4581128"/>
            <a:chExt cx="648072" cy="466338"/>
          </a:xfrm>
        </p:grpSpPr>
        <p:pic>
          <p:nvPicPr>
            <p:cNvPr id="19480" name="Imagem 26" descr="strawberry-md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1" name="Imagem 27" descr="strawberry-m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897438" cy="43926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5364163" y="13414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lots</a:t>
            </a: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of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7235825" y="13414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7235825" y="3933825"/>
            <a:ext cx="1728788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few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7235825" y="22050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some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5364163" y="3068638"/>
            <a:ext cx="1728787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7235825" y="3068638"/>
            <a:ext cx="1728788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no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64163" y="3933825"/>
            <a:ext cx="1728787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little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5364163" y="22050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much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300788" y="4797425"/>
            <a:ext cx="1727200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a(n)</a:t>
            </a:r>
          </a:p>
        </p:txBody>
      </p:sp>
      <p:sp>
        <p:nvSpPr>
          <p:cNvPr id="42" name="Rectângulo arredondado 41"/>
          <p:cNvSpPr/>
          <p:nvPr/>
        </p:nvSpPr>
        <p:spPr>
          <a:xfrm>
            <a:off x="107950" y="260350"/>
            <a:ext cx="8891588" cy="720725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click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word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to complete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sentence</a:t>
            </a:r>
            <a:endParaRPr lang="pt-PT" sz="28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388" y="5949950"/>
            <a:ext cx="8785225" cy="719138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There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are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only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a ______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strawberries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4427538" y="5949950"/>
            <a:ext cx="1368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bg1"/>
                </a:solidFill>
                <a:latin typeface="Kristen ITC" pitchFamily="66" charset="0"/>
              </a:rPr>
              <a:t>few</a:t>
            </a:r>
            <a:endParaRPr lang="pt-PT" sz="2800" b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3929063"/>
            <a:ext cx="360363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m 45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373688"/>
            <a:ext cx="78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ângulo 17"/>
          <p:cNvSpPr/>
          <p:nvPr/>
        </p:nvSpPr>
        <p:spPr>
          <a:xfrm rot="278389">
            <a:off x="3271301" y="4653136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20498" name="Imagem 18" descr="recycleimg_bottle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170363"/>
            <a:ext cx="4318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Imagem 19" descr="Ham_PNG_Clip_Art_Image-1267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425" y="4313238"/>
            <a:ext cx="9413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Imagem 20" descr="dzu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4365625"/>
            <a:ext cx="396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Imagem 21" descr="cheese-20clip-20art-cheese-hi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2924175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02" name="Grupo 22"/>
          <p:cNvGrpSpPr>
            <a:grpSpLocks/>
          </p:cNvGrpSpPr>
          <p:nvPr/>
        </p:nvGrpSpPr>
        <p:grpSpPr bwMode="auto">
          <a:xfrm>
            <a:off x="3708400" y="1936750"/>
            <a:ext cx="717550" cy="523875"/>
            <a:chOff x="3707904" y="1935996"/>
            <a:chExt cx="717860" cy="524436"/>
          </a:xfrm>
        </p:grpSpPr>
        <p:pic>
          <p:nvPicPr>
            <p:cNvPr id="20506" name="Imagem 23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7" name="Imagem 24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03" name="Grupo 38"/>
          <p:cNvGrpSpPr>
            <a:grpSpLocks/>
          </p:cNvGrpSpPr>
          <p:nvPr/>
        </p:nvGrpSpPr>
        <p:grpSpPr bwMode="auto">
          <a:xfrm>
            <a:off x="1547813" y="4581525"/>
            <a:ext cx="647700" cy="466725"/>
            <a:chOff x="1547664" y="4581128"/>
            <a:chExt cx="648072" cy="466338"/>
          </a:xfrm>
        </p:grpSpPr>
        <p:pic>
          <p:nvPicPr>
            <p:cNvPr id="20504" name="Imagem 25" descr="strawberry-md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5" name="Imagem 27" descr="strawberry-m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897438" cy="43926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7235825" y="3068638"/>
            <a:ext cx="1728788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no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7235825" y="3933825"/>
            <a:ext cx="1728788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few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6300788" y="4797425"/>
            <a:ext cx="1727200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a(n)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5364163" y="13414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lots</a:t>
            </a: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of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5364163" y="3068638"/>
            <a:ext cx="1728787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7235825" y="13414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64163" y="3933825"/>
            <a:ext cx="1728787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little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5364163" y="22050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much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7235825" y="22050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some</a:t>
            </a:r>
          </a:p>
        </p:txBody>
      </p:sp>
      <p:sp>
        <p:nvSpPr>
          <p:cNvPr id="42" name="Rectângulo arredondado 41"/>
          <p:cNvSpPr/>
          <p:nvPr/>
        </p:nvSpPr>
        <p:spPr>
          <a:xfrm>
            <a:off x="107950" y="260350"/>
            <a:ext cx="8891588" cy="720725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click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word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to complete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sentence</a:t>
            </a:r>
            <a:endParaRPr lang="pt-PT" sz="28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388" y="5949950"/>
            <a:ext cx="8785225" cy="719138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There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is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 ____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empty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water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bottle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2987675" y="5951538"/>
            <a:ext cx="7921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bg1"/>
                </a:solidFill>
                <a:latin typeface="Kristen ITC" pitchFamily="66" charset="0"/>
              </a:rPr>
              <a:t>an</a:t>
            </a:r>
            <a:endParaRPr lang="pt-PT" sz="3200" b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4794250"/>
            <a:ext cx="360363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m 45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373688"/>
            <a:ext cx="78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ângulo 17"/>
          <p:cNvSpPr/>
          <p:nvPr/>
        </p:nvSpPr>
        <p:spPr>
          <a:xfrm rot="278389">
            <a:off x="3271301" y="4653136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3090" name="Imagem 18" descr="recycleimg_bottle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170363"/>
            <a:ext cx="4318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Imagem 19" descr="Ham_PNG_Clip_Art_Image-1267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425" y="4313238"/>
            <a:ext cx="9413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Imagem 20" descr="dzu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4365625"/>
            <a:ext cx="396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Imagem 21" descr="cheese-20clip-20art-cheese-hi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2924175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94" name="Grupo 22"/>
          <p:cNvGrpSpPr>
            <a:grpSpLocks/>
          </p:cNvGrpSpPr>
          <p:nvPr/>
        </p:nvGrpSpPr>
        <p:grpSpPr bwMode="auto">
          <a:xfrm>
            <a:off x="3708400" y="1936750"/>
            <a:ext cx="717550" cy="523875"/>
            <a:chOff x="3707904" y="1935996"/>
            <a:chExt cx="717860" cy="524436"/>
          </a:xfrm>
        </p:grpSpPr>
        <p:pic>
          <p:nvPicPr>
            <p:cNvPr id="3098" name="Imagem 23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9" name="Imagem 24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95" name="Grupo 25"/>
          <p:cNvGrpSpPr>
            <a:grpSpLocks/>
          </p:cNvGrpSpPr>
          <p:nvPr/>
        </p:nvGrpSpPr>
        <p:grpSpPr bwMode="auto">
          <a:xfrm>
            <a:off x="1547813" y="4581525"/>
            <a:ext cx="647700" cy="466725"/>
            <a:chOff x="1547664" y="4581128"/>
            <a:chExt cx="648072" cy="466338"/>
          </a:xfrm>
        </p:grpSpPr>
        <p:pic>
          <p:nvPicPr>
            <p:cNvPr id="3096" name="Imagem 26" descr="strawberry-md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7" name="Imagem 27" descr="strawberry-m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897438" cy="43926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7235825" y="3068638"/>
            <a:ext cx="1728788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no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7235825" y="3933825"/>
            <a:ext cx="1728788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few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6300788" y="4797425"/>
            <a:ext cx="1727200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a(n)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5364163" y="13414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lots</a:t>
            </a: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of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5364163" y="3068638"/>
            <a:ext cx="1728787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7235825" y="13414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64163" y="3933825"/>
            <a:ext cx="1728787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little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5364163" y="22050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much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7235825" y="22050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some</a:t>
            </a:r>
          </a:p>
        </p:txBody>
      </p:sp>
      <p:sp>
        <p:nvSpPr>
          <p:cNvPr id="42" name="Rectângulo arredondado 41"/>
          <p:cNvSpPr/>
          <p:nvPr/>
        </p:nvSpPr>
        <p:spPr>
          <a:xfrm>
            <a:off x="107950" y="260350"/>
            <a:ext cx="8891588" cy="720725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click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word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to complete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sentence</a:t>
            </a:r>
            <a:endParaRPr lang="pt-PT" sz="28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388" y="5949950"/>
            <a:ext cx="8785225" cy="719138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There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is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 ____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roast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chicken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3779838" y="5949950"/>
            <a:ext cx="576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bg1"/>
                </a:solidFill>
                <a:latin typeface="Kristen ITC" pitchFamily="66" charset="0"/>
              </a:rPr>
              <a:t>a</a:t>
            </a:r>
            <a:endParaRPr lang="pt-PT" sz="3200" b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4794250"/>
            <a:ext cx="360363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m 45" descr="25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5741988"/>
            <a:ext cx="12192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ângulo 17"/>
          <p:cNvSpPr/>
          <p:nvPr/>
        </p:nvSpPr>
        <p:spPr>
          <a:xfrm rot="278389">
            <a:off x="3271301" y="4653136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21522" name="Imagem 18" descr="recycleimg_bottles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4170363"/>
            <a:ext cx="4318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Imagem 19" descr="Ham_PNG_Clip_Art_Image-1267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425" y="4313238"/>
            <a:ext cx="9413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Imagem 20" descr="dzus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8538" y="4365625"/>
            <a:ext cx="396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5" name="Imagem 21" descr="cheese-20clip-20art-cheese-hi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4300" y="2924175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26" name="Grupo 22"/>
          <p:cNvGrpSpPr>
            <a:grpSpLocks/>
          </p:cNvGrpSpPr>
          <p:nvPr/>
        </p:nvGrpSpPr>
        <p:grpSpPr bwMode="auto">
          <a:xfrm>
            <a:off x="3708400" y="1936750"/>
            <a:ext cx="717550" cy="523875"/>
            <a:chOff x="3707904" y="1935996"/>
            <a:chExt cx="717860" cy="524436"/>
          </a:xfrm>
        </p:grpSpPr>
        <p:pic>
          <p:nvPicPr>
            <p:cNvPr id="21530" name="Imagem 23" descr="Zwiebel-coloured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1" name="Imagem 24" descr="Zwiebel-coloured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27" name="Grupo 25"/>
          <p:cNvGrpSpPr>
            <a:grpSpLocks/>
          </p:cNvGrpSpPr>
          <p:nvPr/>
        </p:nvGrpSpPr>
        <p:grpSpPr bwMode="auto">
          <a:xfrm>
            <a:off x="1547813" y="4581525"/>
            <a:ext cx="647700" cy="466725"/>
            <a:chOff x="1547664" y="4581128"/>
            <a:chExt cx="648072" cy="466338"/>
          </a:xfrm>
        </p:grpSpPr>
        <p:pic>
          <p:nvPicPr>
            <p:cNvPr id="21528" name="Imagem 26" descr="strawberry-m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9" name="Imagem 27" descr="strawberry-md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897438" cy="43926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5364163" y="13414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lots</a:t>
            </a: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of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7235825" y="13414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5364163" y="22050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much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7235825" y="22050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some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5364163" y="3068638"/>
            <a:ext cx="1728787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7235825" y="3068638"/>
            <a:ext cx="1728788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no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64163" y="3933825"/>
            <a:ext cx="1728787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little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7235825" y="3933825"/>
            <a:ext cx="1728788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few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300788" y="4797425"/>
            <a:ext cx="1727200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a(n)</a:t>
            </a:r>
          </a:p>
        </p:txBody>
      </p:sp>
      <p:sp>
        <p:nvSpPr>
          <p:cNvPr id="42" name="Rectângulo arredondado 41"/>
          <p:cNvSpPr/>
          <p:nvPr/>
        </p:nvSpPr>
        <p:spPr>
          <a:xfrm>
            <a:off x="107950" y="260350"/>
            <a:ext cx="8891588" cy="720725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click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word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to complete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sentence</a:t>
            </a:r>
            <a:endParaRPr lang="pt-PT" sz="28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388" y="5949950"/>
            <a:ext cx="8785225" cy="719138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There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isn’t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_______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cake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left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3995738" y="5949950"/>
            <a:ext cx="15128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bg1"/>
                </a:solidFill>
                <a:latin typeface="Kristen ITC" pitchFamily="66" charset="0"/>
              </a:rPr>
              <a:t>much</a:t>
            </a:r>
            <a:endParaRPr lang="pt-PT" sz="2800" b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2201863"/>
            <a:ext cx="360362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m 45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373688"/>
            <a:ext cx="78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ângulo 50"/>
          <p:cNvSpPr/>
          <p:nvPr/>
        </p:nvSpPr>
        <p:spPr>
          <a:xfrm rot="278389">
            <a:off x="3271301" y="4653136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4114" name="Imagem 51" descr="recycleimg_bottle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170363"/>
            <a:ext cx="4318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Imagem 52" descr="Ham_PNG_Clip_Art_Image-1267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425" y="4313238"/>
            <a:ext cx="9413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Imagem 53" descr="dzu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4365625"/>
            <a:ext cx="396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Imagem 54" descr="cheese-20clip-20art-cheese-hi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2924175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18" name="Grupo 55"/>
          <p:cNvGrpSpPr>
            <a:grpSpLocks/>
          </p:cNvGrpSpPr>
          <p:nvPr/>
        </p:nvGrpSpPr>
        <p:grpSpPr bwMode="auto">
          <a:xfrm>
            <a:off x="3708400" y="1936750"/>
            <a:ext cx="717550" cy="523875"/>
            <a:chOff x="3707904" y="1935996"/>
            <a:chExt cx="717860" cy="524436"/>
          </a:xfrm>
        </p:grpSpPr>
        <p:pic>
          <p:nvPicPr>
            <p:cNvPr id="4122" name="Imagem 56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3" name="Imagem 59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19" name="Grupo 61"/>
          <p:cNvGrpSpPr>
            <a:grpSpLocks/>
          </p:cNvGrpSpPr>
          <p:nvPr/>
        </p:nvGrpSpPr>
        <p:grpSpPr bwMode="auto">
          <a:xfrm>
            <a:off x="1547813" y="4581525"/>
            <a:ext cx="647700" cy="466725"/>
            <a:chOff x="1547664" y="4581128"/>
            <a:chExt cx="648072" cy="466338"/>
          </a:xfrm>
        </p:grpSpPr>
        <p:pic>
          <p:nvPicPr>
            <p:cNvPr id="4120" name="Imagem 62" descr="strawberry-md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1" name="Imagem 63" descr="strawberry-m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897438" cy="43926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5364163" y="13414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lots</a:t>
            </a: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of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7235825" y="13414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7235825" y="3933825"/>
            <a:ext cx="1728788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few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7235825" y="22050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some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5364163" y="3068638"/>
            <a:ext cx="1728787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7235825" y="3068638"/>
            <a:ext cx="1728788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no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64163" y="3933825"/>
            <a:ext cx="1728787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little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5364163" y="22050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much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300788" y="4797425"/>
            <a:ext cx="1727200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a(n)</a:t>
            </a:r>
          </a:p>
        </p:txBody>
      </p:sp>
      <p:sp>
        <p:nvSpPr>
          <p:cNvPr id="42" name="Rectângulo arredondado 41"/>
          <p:cNvSpPr/>
          <p:nvPr/>
        </p:nvSpPr>
        <p:spPr>
          <a:xfrm>
            <a:off x="107950" y="260350"/>
            <a:ext cx="8891588" cy="720725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click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word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to complete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sentence</a:t>
            </a:r>
            <a:endParaRPr lang="pt-PT" sz="28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388" y="5949950"/>
            <a:ext cx="8785225" cy="719138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>
                <a:solidFill>
                  <a:schemeClr val="tx1"/>
                </a:solidFill>
                <a:latin typeface="Kristen ITC" pitchFamily="66" charset="0"/>
              </a:rPr>
              <a:t>There are only a ______ onions.</a:t>
            </a:r>
            <a:endParaRPr lang="pt-PT" sz="36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5003800" y="5949950"/>
            <a:ext cx="1368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bg1"/>
                </a:solidFill>
                <a:latin typeface="Kristen ITC" pitchFamily="66" charset="0"/>
              </a:rPr>
              <a:t>few</a:t>
            </a:r>
            <a:endParaRPr lang="pt-PT" sz="2800" b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3929063"/>
            <a:ext cx="360363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m 45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373688"/>
            <a:ext cx="78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ângulo 17"/>
          <p:cNvSpPr/>
          <p:nvPr/>
        </p:nvSpPr>
        <p:spPr>
          <a:xfrm rot="278389">
            <a:off x="3271301" y="4653136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5138" name="Imagem 18" descr="recycleimg_bottle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170363"/>
            <a:ext cx="4318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Imagem 19" descr="Ham_PNG_Clip_Art_Image-1267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425" y="4313238"/>
            <a:ext cx="9413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Imagem 20" descr="dzu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4365625"/>
            <a:ext cx="396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Imagem 21" descr="cheese-20clip-20art-cheese-hi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2924175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42" name="Grupo 22"/>
          <p:cNvGrpSpPr>
            <a:grpSpLocks/>
          </p:cNvGrpSpPr>
          <p:nvPr/>
        </p:nvGrpSpPr>
        <p:grpSpPr bwMode="auto">
          <a:xfrm>
            <a:off x="3708400" y="1936750"/>
            <a:ext cx="717550" cy="523875"/>
            <a:chOff x="3707904" y="1935996"/>
            <a:chExt cx="717860" cy="524436"/>
          </a:xfrm>
        </p:grpSpPr>
        <p:pic>
          <p:nvPicPr>
            <p:cNvPr id="5146" name="Imagem 23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7" name="Imagem 24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43" name="Grupo 25"/>
          <p:cNvGrpSpPr>
            <a:grpSpLocks/>
          </p:cNvGrpSpPr>
          <p:nvPr/>
        </p:nvGrpSpPr>
        <p:grpSpPr bwMode="auto">
          <a:xfrm>
            <a:off x="1547813" y="4581525"/>
            <a:ext cx="647700" cy="466725"/>
            <a:chOff x="1547664" y="4581128"/>
            <a:chExt cx="648072" cy="466338"/>
          </a:xfrm>
        </p:grpSpPr>
        <p:pic>
          <p:nvPicPr>
            <p:cNvPr id="5144" name="Imagem 26" descr="strawberry-md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5" name="Imagem 27" descr="strawberry-m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897438" cy="43926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5364163" y="13414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lots</a:t>
            </a: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of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7235825" y="3933825"/>
            <a:ext cx="1728788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few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7235825" y="13414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7235825" y="22050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some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5364163" y="3068638"/>
            <a:ext cx="1728787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7235825" y="3068638"/>
            <a:ext cx="1728788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no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64163" y="3933825"/>
            <a:ext cx="1728787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little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5364163" y="22050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much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300788" y="4797425"/>
            <a:ext cx="1727200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a(n)</a:t>
            </a:r>
          </a:p>
        </p:txBody>
      </p:sp>
      <p:sp>
        <p:nvSpPr>
          <p:cNvPr id="42" name="Rectângulo arredondado 41"/>
          <p:cNvSpPr/>
          <p:nvPr/>
        </p:nvSpPr>
        <p:spPr>
          <a:xfrm>
            <a:off x="107950" y="260350"/>
            <a:ext cx="8891588" cy="720725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click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word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to complete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sentence</a:t>
            </a:r>
            <a:endParaRPr lang="pt-PT" sz="28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388" y="5949950"/>
            <a:ext cx="8785225" cy="719138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>
                <a:solidFill>
                  <a:schemeClr val="tx1"/>
                </a:solidFill>
                <a:latin typeface="Kristen ITC" pitchFamily="66" charset="0"/>
              </a:rPr>
              <a:t>How _______ eggs are there?</a:t>
            </a:r>
            <a:endParaRPr lang="pt-PT" sz="36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2771775" y="5949950"/>
            <a:ext cx="1368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bg1"/>
                </a:solidFill>
                <a:latin typeface="Kristen ITC" pitchFamily="66" charset="0"/>
              </a:rPr>
              <a:t>many</a:t>
            </a:r>
            <a:endParaRPr lang="pt-PT" sz="2800" b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1336675"/>
            <a:ext cx="360363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m 45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373688"/>
            <a:ext cx="78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ângulo 17"/>
          <p:cNvSpPr/>
          <p:nvPr/>
        </p:nvSpPr>
        <p:spPr>
          <a:xfrm rot="278389">
            <a:off x="3271301" y="4653136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6162" name="Imagem 18" descr="recycleimg_bottle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170363"/>
            <a:ext cx="4318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Imagem 19" descr="Ham_PNG_Clip_Art_Image-1267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425" y="4313238"/>
            <a:ext cx="9413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Imagem 20" descr="dzu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4365625"/>
            <a:ext cx="396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Imagem 21" descr="cheese-20clip-20art-cheese-hi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2924175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66" name="Grupo 22"/>
          <p:cNvGrpSpPr>
            <a:grpSpLocks/>
          </p:cNvGrpSpPr>
          <p:nvPr/>
        </p:nvGrpSpPr>
        <p:grpSpPr bwMode="auto">
          <a:xfrm>
            <a:off x="3708400" y="1936750"/>
            <a:ext cx="717550" cy="523875"/>
            <a:chOff x="3707904" y="1935996"/>
            <a:chExt cx="717860" cy="524436"/>
          </a:xfrm>
        </p:grpSpPr>
        <p:pic>
          <p:nvPicPr>
            <p:cNvPr id="6170" name="Imagem 23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1" name="Imagem 24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67" name="Grupo 25"/>
          <p:cNvGrpSpPr>
            <a:grpSpLocks/>
          </p:cNvGrpSpPr>
          <p:nvPr/>
        </p:nvGrpSpPr>
        <p:grpSpPr bwMode="auto">
          <a:xfrm>
            <a:off x="1547813" y="4581525"/>
            <a:ext cx="647700" cy="466725"/>
            <a:chOff x="1547664" y="4581128"/>
            <a:chExt cx="648072" cy="466338"/>
          </a:xfrm>
        </p:grpSpPr>
        <p:pic>
          <p:nvPicPr>
            <p:cNvPr id="6168" name="Imagem 26" descr="strawberry-md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9" name="Imagem 27" descr="strawberry-m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897438" cy="43926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5364163" y="13414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lots</a:t>
            </a: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of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7235825" y="3933825"/>
            <a:ext cx="1728788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few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7235825" y="3068638"/>
            <a:ext cx="1728788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no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7235825" y="22050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some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5364163" y="3068638"/>
            <a:ext cx="1728787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7235825" y="13414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64163" y="3933825"/>
            <a:ext cx="1728787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little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5364163" y="22050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much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300788" y="4797425"/>
            <a:ext cx="1727200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a(n)</a:t>
            </a:r>
          </a:p>
        </p:txBody>
      </p:sp>
      <p:sp>
        <p:nvSpPr>
          <p:cNvPr id="42" name="Rectângulo arredondado 41"/>
          <p:cNvSpPr/>
          <p:nvPr/>
        </p:nvSpPr>
        <p:spPr>
          <a:xfrm>
            <a:off x="107950" y="260350"/>
            <a:ext cx="8891588" cy="720725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click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word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to complete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sentence</a:t>
            </a:r>
            <a:endParaRPr lang="pt-PT" sz="28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388" y="5949950"/>
            <a:ext cx="8785225" cy="719138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There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is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 ____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butter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in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fridge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2916238" y="5949950"/>
            <a:ext cx="1008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bg1"/>
                </a:solidFill>
                <a:latin typeface="Kristen ITC" pitchFamily="66" charset="0"/>
              </a:rPr>
              <a:t>no</a:t>
            </a:r>
            <a:endParaRPr lang="pt-PT" sz="2800" b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3065463"/>
            <a:ext cx="360363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m 45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373688"/>
            <a:ext cx="78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ângulo 17"/>
          <p:cNvSpPr/>
          <p:nvPr/>
        </p:nvSpPr>
        <p:spPr>
          <a:xfrm rot="278389">
            <a:off x="3271301" y="4653136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7186" name="Imagem 18" descr="recycleimg_bottle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170363"/>
            <a:ext cx="4318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Imagem 19" descr="Ham_PNG_Clip_Art_Image-1267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425" y="4313238"/>
            <a:ext cx="9413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Imagem 20" descr="dzu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4365625"/>
            <a:ext cx="396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Imagem 21" descr="cheese-20clip-20art-cheese-hi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2924175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90" name="Grupo 22"/>
          <p:cNvGrpSpPr>
            <a:grpSpLocks/>
          </p:cNvGrpSpPr>
          <p:nvPr/>
        </p:nvGrpSpPr>
        <p:grpSpPr bwMode="auto">
          <a:xfrm>
            <a:off x="3708400" y="1936750"/>
            <a:ext cx="717550" cy="523875"/>
            <a:chOff x="3707904" y="1935996"/>
            <a:chExt cx="717860" cy="524436"/>
          </a:xfrm>
        </p:grpSpPr>
        <p:pic>
          <p:nvPicPr>
            <p:cNvPr id="7194" name="Imagem 23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5" name="Imagem 24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91" name="Grupo 25"/>
          <p:cNvGrpSpPr>
            <a:grpSpLocks/>
          </p:cNvGrpSpPr>
          <p:nvPr/>
        </p:nvGrpSpPr>
        <p:grpSpPr bwMode="auto">
          <a:xfrm>
            <a:off x="1547813" y="4581525"/>
            <a:ext cx="647700" cy="466725"/>
            <a:chOff x="1547664" y="4581128"/>
            <a:chExt cx="648072" cy="466338"/>
          </a:xfrm>
        </p:grpSpPr>
        <p:pic>
          <p:nvPicPr>
            <p:cNvPr id="7192" name="Imagem 26" descr="strawberry-md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3" name="Imagem 27" descr="strawberry-m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897438" cy="43926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7235825" y="3068638"/>
            <a:ext cx="1728788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no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7235825" y="3933825"/>
            <a:ext cx="1728788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few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5364163" y="3068638"/>
            <a:ext cx="1728787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5364163" y="13414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lots</a:t>
            </a: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of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6300788" y="4797425"/>
            <a:ext cx="1727200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a(n)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7235825" y="13414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64163" y="3933825"/>
            <a:ext cx="1728787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little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5364163" y="22050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much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7235825" y="22050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some</a:t>
            </a:r>
          </a:p>
        </p:txBody>
      </p:sp>
      <p:sp>
        <p:nvSpPr>
          <p:cNvPr id="42" name="Rectângulo arredondado 41"/>
          <p:cNvSpPr/>
          <p:nvPr/>
        </p:nvSpPr>
        <p:spPr>
          <a:xfrm>
            <a:off x="107950" y="260350"/>
            <a:ext cx="8891588" cy="720725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click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word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to complete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sentence</a:t>
            </a:r>
            <a:endParaRPr lang="pt-PT" sz="28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388" y="5949950"/>
            <a:ext cx="8785225" cy="719138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There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aren’t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 _____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mushrooms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4211638" y="5949950"/>
            <a:ext cx="1008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bg1"/>
                </a:solidFill>
                <a:latin typeface="Kristen ITC" pitchFamily="66" charset="0"/>
              </a:rPr>
              <a:t>any</a:t>
            </a:r>
            <a:endParaRPr lang="pt-PT" sz="2800" b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3065463"/>
            <a:ext cx="360362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m 45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373688"/>
            <a:ext cx="78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ângulo 17"/>
          <p:cNvSpPr/>
          <p:nvPr/>
        </p:nvSpPr>
        <p:spPr>
          <a:xfrm rot="278389">
            <a:off x="3271301" y="4653136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8210" name="Imagem 18" descr="recycleimg_bottle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170363"/>
            <a:ext cx="4318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Imagem 19" descr="Ham_PNG_Clip_Art_Image-1267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425" y="4313238"/>
            <a:ext cx="9413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Imagem 20" descr="dzu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4365625"/>
            <a:ext cx="396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Imagem 21" descr="cheese-20clip-20art-cheese-hi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2924175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14" name="Grupo 22"/>
          <p:cNvGrpSpPr>
            <a:grpSpLocks/>
          </p:cNvGrpSpPr>
          <p:nvPr/>
        </p:nvGrpSpPr>
        <p:grpSpPr bwMode="auto">
          <a:xfrm>
            <a:off x="3708400" y="1936750"/>
            <a:ext cx="717550" cy="523875"/>
            <a:chOff x="3707904" y="1935996"/>
            <a:chExt cx="717860" cy="524436"/>
          </a:xfrm>
        </p:grpSpPr>
        <p:pic>
          <p:nvPicPr>
            <p:cNvPr id="8218" name="Imagem 23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9" name="Imagem 24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215" name="Grupo 25"/>
          <p:cNvGrpSpPr>
            <a:grpSpLocks/>
          </p:cNvGrpSpPr>
          <p:nvPr/>
        </p:nvGrpSpPr>
        <p:grpSpPr bwMode="auto">
          <a:xfrm>
            <a:off x="1547813" y="4581525"/>
            <a:ext cx="647700" cy="466725"/>
            <a:chOff x="1547664" y="4581128"/>
            <a:chExt cx="648072" cy="466338"/>
          </a:xfrm>
        </p:grpSpPr>
        <p:pic>
          <p:nvPicPr>
            <p:cNvPr id="8216" name="Imagem 26" descr="strawberry-md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7" name="Imagem 27" descr="strawberry-m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897438" cy="43926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7235825" y="3068638"/>
            <a:ext cx="1728788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no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7235825" y="3933825"/>
            <a:ext cx="1728788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few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5364163" y="3933825"/>
            <a:ext cx="1728787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little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7235825" y="22050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some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5364163" y="3068638"/>
            <a:ext cx="1728787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7235825" y="13414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64163" y="13414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lots</a:t>
            </a: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of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5364163" y="22050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much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300788" y="4797425"/>
            <a:ext cx="1727200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a(n)</a:t>
            </a:r>
          </a:p>
        </p:txBody>
      </p:sp>
      <p:sp>
        <p:nvSpPr>
          <p:cNvPr id="42" name="Rectângulo arredondado 41"/>
          <p:cNvSpPr/>
          <p:nvPr/>
        </p:nvSpPr>
        <p:spPr>
          <a:xfrm>
            <a:off x="107950" y="260350"/>
            <a:ext cx="8891588" cy="720725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click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word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to complete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sentence</a:t>
            </a:r>
            <a:endParaRPr lang="pt-PT" sz="28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388" y="5949950"/>
            <a:ext cx="8785225" cy="719138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There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is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only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a ______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orange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juice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4067175" y="5949950"/>
            <a:ext cx="1441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bg1"/>
                </a:solidFill>
                <a:latin typeface="Kristen ITC" pitchFamily="66" charset="0"/>
              </a:rPr>
              <a:t>little</a:t>
            </a:r>
            <a:endParaRPr lang="pt-PT" sz="2800" b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3929063"/>
            <a:ext cx="360362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m 45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373688"/>
            <a:ext cx="78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ângulo 17"/>
          <p:cNvSpPr/>
          <p:nvPr/>
        </p:nvSpPr>
        <p:spPr>
          <a:xfrm rot="278389">
            <a:off x="3271301" y="4653136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9234" name="Imagem 18" descr="dzu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8538" y="4365625"/>
            <a:ext cx="396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Imagem 19" descr="recycleimg_bottles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4663" y="4170363"/>
            <a:ext cx="4318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6" name="Imagem 25" descr="Ham_PNG_Clip_Art_Image-1267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6425" y="4313238"/>
            <a:ext cx="9413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37" name="Grupo 38"/>
          <p:cNvGrpSpPr>
            <a:grpSpLocks/>
          </p:cNvGrpSpPr>
          <p:nvPr/>
        </p:nvGrpSpPr>
        <p:grpSpPr bwMode="auto">
          <a:xfrm>
            <a:off x="3708400" y="1936750"/>
            <a:ext cx="717550" cy="523875"/>
            <a:chOff x="3707904" y="1935996"/>
            <a:chExt cx="717860" cy="524436"/>
          </a:xfrm>
        </p:grpSpPr>
        <p:pic>
          <p:nvPicPr>
            <p:cNvPr id="9242" name="Imagem 26" descr="Zwiebel-coloured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3" name="Imagem 27" descr="Zwiebel-coloured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38" name="Imagem 16" descr="cheese-20clip-20art-cheese-hi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4300" y="2924175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39" name="Grupo 24"/>
          <p:cNvGrpSpPr>
            <a:grpSpLocks/>
          </p:cNvGrpSpPr>
          <p:nvPr/>
        </p:nvGrpSpPr>
        <p:grpSpPr bwMode="auto">
          <a:xfrm>
            <a:off x="1547813" y="4581525"/>
            <a:ext cx="647700" cy="466725"/>
            <a:chOff x="1547664" y="4581128"/>
            <a:chExt cx="648072" cy="466338"/>
          </a:xfrm>
        </p:grpSpPr>
        <p:pic>
          <p:nvPicPr>
            <p:cNvPr id="9240" name="Imagem 38" descr="strawberry-md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1" name="Imagem 39" descr="strawberry-m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D:\Documentos\Inglês\daily routines\Clipart\Márcia\watch tv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897438" cy="43926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7235825" y="3068638"/>
            <a:ext cx="1728788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no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7235825" y="3933825"/>
            <a:ext cx="1728788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few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5364163" y="13414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lots</a:t>
            </a: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of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7235825" y="22050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some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5364163" y="3068638"/>
            <a:ext cx="1728787" cy="7207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7235825" y="1341438"/>
            <a:ext cx="1728788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many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64163" y="3933825"/>
            <a:ext cx="1728787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little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5364163" y="2205038"/>
            <a:ext cx="1728787" cy="7191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Britannic Bold" pitchFamily="34" charset="0"/>
              </a:rPr>
              <a:t>much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300788" y="4797425"/>
            <a:ext cx="1727200" cy="7191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>
                <a:solidFill>
                  <a:schemeClr val="tx1"/>
                </a:solidFill>
                <a:latin typeface="Britannic Bold" pitchFamily="34" charset="0"/>
              </a:rPr>
              <a:t>a(n)</a:t>
            </a:r>
          </a:p>
        </p:txBody>
      </p:sp>
      <p:sp>
        <p:nvSpPr>
          <p:cNvPr id="42" name="Rectângulo arredondado 41"/>
          <p:cNvSpPr/>
          <p:nvPr/>
        </p:nvSpPr>
        <p:spPr>
          <a:xfrm>
            <a:off x="107950" y="260350"/>
            <a:ext cx="8891588" cy="720725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click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word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to complete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Kristen ITC" pitchFamily="66" charset="0"/>
              </a:rPr>
              <a:t>sentence</a:t>
            </a:r>
            <a:endParaRPr lang="pt-PT" sz="28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388" y="5949950"/>
            <a:ext cx="8785225" cy="719138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There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is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 _______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milk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in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the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Kristen ITC" pitchFamily="66" charset="0"/>
              </a:rPr>
              <a:t>fridge</a:t>
            </a:r>
            <a:r>
              <a:rPr lang="pt-PT" sz="3600" dirty="0">
                <a:solidFill>
                  <a:schemeClr val="tx1"/>
                </a:solidFill>
                <a:latin typeface="Kristen ITC" pitchFamily="66" charset="0"/>
              </a:rPr>
              <a:t>.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2771775" y="5949950"/>
            <a:ext cx="1800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bg1"/>
                </a:solidFill>
                <a:latin typeface="Kristen ITC" pitchFamily="66" charset="0"/>
              </a:rPr>
              <a:t>lots of</a:t>
            </a:r>
            <a:endParaRPr lang="pt-PT" sz="3200" b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1336675"/>
            <a:ext cx="360362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m 45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373688"/>
            <a:ext cx="78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ângulo 17"/>
          <p:cNvSpPr/>
          <p:nvPr/>
        </p:nvSpPr>
        <p:spPr>
          <a:xfrm rot="278389">
            <a:off x="3271301" y="4653136"/>
            <a:ext cx="978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milk</a:t>
            </a:r>
            <a:endParaRPr lang="pt-P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10258" name="Imagem 18" descr="recycleimg_bottle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170363"/>
            <a:ext cx="4318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Imagem 19" descr="Ham_PNG_Clip_Art_Image-1267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425" y="4313238"/>
            <a:ext cx="9413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Imagem 20" descr="dzu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4365625"/>
            <a:ext cx="396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Imagem 21" descr="cheese-20clip-20art-cheese-hi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2924175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62" name="Grupo 22"/>
          <p:cNvGrpSpPr>
            <a:grpSpLocks/>
          </p:cNvGrpSpPr>
          <p:nvPr/>
        </p:nvGrpSpPr>
        <p:grpSpPr bwMode="auto">
          <a:xfrm>
            <a:off x="3708400" y="1936750"/>
            <a:ext cx="717550" cy="523875"/>
            <a:chOff x="3707904" y="1935996"/>
            <a:chExt cx="717860" cy="524436"/>
          </a:xfrm>
        </p:grpSpPr>
        <p:pic>
          <p:nvPicPr>
            <p:cNvPr id="10266" name="Imagem 23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07904" y="198884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7" name="Imagem 24" descr="Zwiebel-coloured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3216482">
              <a:off x="3940118" y="1950050"/>
              <a:ext cx="499700" cy="47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63" name="Grupo 25"/>
          <p:cNvGrpSpPr>
            <a:grpSpLocks/>
          </p:cNvGrpSpPr>
          <p:nvPr/>
        </p:nvGrpSpPr>
        <p:grpSpPr bwMode="auto">
          <a:xfrm>
            <a:off x="1547813" y="4581525"/>
            <a:ext cx="647700" cy="466725"/>
            <a:chOff x="1547664" y="4581128"/>
            <a:chExt cx="648072" cy="466338"/>
          </a:xfrm>
        </p:grpSpPr>
        <p:pic>
          <p:nvPicPr>
            <p:cNvPr id="10264" name="Imagem 26" descr="strawberry-md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7664" y="4581128"/>
              <a:ext cx="443154" cy="40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5" name="Imagem 27" descr="strawberry-m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1818551" y="4670281"/>
              <a:ext cx="39433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1379</TotalTime>
  <Words>533</Words>
  <Application>Microsoft Office PowerPoint</Application>
  <PresentationFormat>Apresentação no Ecrã (4:3)</PresentationFormat>
  <Paragraphs>257</Paragraphs>
  <Slides>20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6" baseType="lpstr">
      <vt:lpstr>Calibri</vt:lpstr>
      <vt:lpstr>Arial</vt:lpstr>
      <vt:lpstr>Kristen ITC</vt:lpstr>
      <vt:lpstr>Cooper Black</vt:lpstr>
      <vt:lpstr>Britannic Bold</vt:lpstr>
      <vt:lpstr>Office Theme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Vera Martins</dc:creator>
  <cp:lastModifiedBy>W7</cp:lastModifiedBy>
  <cp:revision>136</cp:revision>
  <dcterms:created xsi:type="dcterms:W3CDTF">2011-02-09T12:57:35Z</dcterms:created>
  <dcterms:modified xsi:type="dcterms:W3CDTF">2016-06-16T16:19:13Z</dcterms:modified>
</cp:coreProperties>
</file>