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1" r:id="rId3"/>
    <p:sldId id="266" r:id="rId4"/>
    <p:sldId id="260" r:id="rId5"/>
    <p:sldId id="268" r:id="rId6"/>
    <p:sldId id="258" r:id="rId7"/>
    <p:sldId id="263" r:id="rId8"/>
    <p:sldId id="259" r:id="rId9"/>
    <p:sldId id="262" r:id="rId10"/>
    <p:sldId id="265" r:id="rId11"/>
    <p:sldId id="267" r:id="rId12"/>
    <p:sldId id="264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50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26C7A-E6BC-4CBB-BD7F-26BAEDAE7102}" type="datetimeFigureOut">
              <a:rPr lang="es-ES" smtClean="0"/>
              <a:t>21/02/2015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B1CE-E4F4-459A-89F5-9252CC70BD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06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3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1479-CAB3-46FD-9FD5-4DFE489DD373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21/02/2015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A7F59-C5EC-43F8-8268-13C21B85568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76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microsoft.com/office/2007/relationships/hdphoto" Target="../media/hdphoto14.wdp"/><Relationship Id="rId3" Type="http://schemas.openxmlformats.org/officeDocument/2006/relationships/audio" Target="../media/audio1.wav"/><Relationship Id="rId21" Type="http://schemas.microsoft.com/office/2007/relationships/hdphoto" Target="../media/hdphoto11.wdp"/><Relationship Id="rId7" Type="http://schemas.openxmlformats.org/officeDocument/2006/relationships/audio" Target="../media/audio5.wav"/><Relationship Id="rId12" Type="http://schemas.openxmlformats.org/officeDocument/2006/relationships/image" Target="../media/image5.png"/><Relationship Id="rId17" Type="http://schemas.microsoft.com/office/2007/relationships/hdphoto" Target="../media/hdphoto9.wdp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audio" Target="../media/audio3.wav"/><Relationship Id="rId15" Type="http://schemas.openxmlformats.org/officeDocument/2006/relationships/image" Target="../media/image18.png"/><Relationship Id="rId23" Type="http://schemas.microsoft.com/office/2007/relationships/hdphoto" Target="../media/hdphoto12.wdp"/><Relationship Id="rId10" Type="http://schemas.microsoft.com/office/2007/relationships/hdphoto" Target="../media/hdphoto1.wdp"/><Relationship Id="rId19" Type="http://schemas.microsoft.com/office/2007/relationships/hdphoto" Target="../media/hdphoto10.wdp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microsoft.com/office/2007/relationships/hdphoto" Target="../media/hdphoto6.wdp"/><Relationship Id="rId2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1.png"/><Relationship Id="rId18" Type="http://schemas.openxmlformats.org/officeDocument/2006/relationships/image" Target="../media/image12.png"/><Relationship Id="rId26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microsoft.com/office/2007/relationships/hdphoto" Target="../media/hdphoto8.wdp"/><Relationship Id="rId7" Type="http://schemas.openxmlformats.org/officeDocument/2006/relationships/audio" Target="../media/audio5.wav"/><Relationship Id="rId12" Type="http://schemas.openxmlformats.org/officeDocument/2006/relationships/image" Target="../media/image10.png"/><Relationship Id="rId17" Type="http://schemas.openxmlformats.org/officeDocument/2006/relationships/image" Target="../media/image21.png"/><Relationship Id="rId25" Type="http://schemas.microsoft.com/office/2007/relationships/hdphoto" Target="../media/hdphoto10.wdp"/><Relationship Id="rId2" Type="http://schemas.openxmlformats.org/officeDocument/2006/relationships/notesSlide" Target="../notesSlides/notesSlide11.xml"/><Relationship Id="rId16" Type="http://schemas.microsoft.com/office/2007/relationships/hdphoto" Target="../media/hdphoto14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24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20.png"/><Relationship Id="rId23" Type="http://schemas.microsoft.com/office/2007/relationships/hdphoto" Target="../media/hdphoto9.wdp"/><Relationship Id="rId28" Type="http://schemas.openxmlformats.org/officeDocument/2006/relationships/image" Target="../media/image18.png"/><Relationship Id="rId10" Type="http://schemas.microsoft.com/office/2007/relationships/hdphoto" Target="../media/hdphoto1.wdp"/><Relationship Id="rId19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microsoft.com/office/2007/relationships/hdphoto" Target="../media/hdphoto6.wdp"/><Relationship Id="rId22" Type="http://schemas.openxmlformats.org/officeDocument/2006/relationships/image" Target="../media/image14.png"/><Relationship Id="rId27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audio" Target="../media/audio1.wav"/><Relationship Id="rId21" Type="http://schemas.openxmlformats.org/officeDocument/2006/relationships/image" Target="../media/image15.png"/><Relationship Id="rId7" Type="http://schemas.openxmlformats.org/officeDocument/2006/relationships/audio" Target="../media/audio5.wav"/><Relationship Id="rId12" Type="http://schemas.openxmlformats.org/officeDocument/2006/relationships/image" Target="../media/image5.png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24" Type="http://schemas.microsoft.com/office/2007/relationships/hdphoto" Target="../media/hdphoto11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microsoft.com/office/2007/relationships/hdphoto" Target="../media/hdphoto1.wdp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audio" Target="../media/audio1.wav"/><Relationship Id="rId21" Type="http://schemas.openxmlformats.org/officeDocument/2006/relationships/image" Target="../media/image15.png"/><Relationship Id="rId7" Type="http://schemas.openxmlformats.org/officeDocument/2006/relationships/audio" Target="../media/audio5.wav"/><Relationship Id="rId12" Type="http://schemas.openxmlformats.org/officeDocument/2006/relationships/image" Target="../media/image5.png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24" Type="http://schemas.microsoft.com/office/2007/relationships/hdphoto" Target="../media/hdphoto11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image" Target="../media/image19.png"/><Relationship Id="rId10" Type="http://schemas.microsoft.com/office/2007/relationships/hdphoto" Target="../media/hdphoto1.wdp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1.png"/><Relationship Id="rId18" Type="http://schemas.openxmlformats.org/officeDocument/2006/relationships/image" Target="../media/image12.png"/><Relationship Id="rId26" Type="http://schemas.openxmlformats.org/officeDocument/2006/relationships/image" Target="../media/image18.png"/><Relationship Id="rId3" Type="http://schemas.openxmlformats.org/officeDocument/2006/relationships/audio" Target="../media/audio1.wav"/><Relationship Id="rId21" Type="http://schemas.microsoft.com/office/2007/relationships/hdphoto" Target="../media/hdphoto8.wdp"/><Relationship Id="rId7" Type="http://schemas.openxmlformats.org/officeDocument/2006/relationships/audio" Target="../media/audio5.wav"/><Relationship Id="rId12" Type="http://schemas.openxmlformats.org/officeDocument/2006/relationships/image" Target="../media/image10.png"/><Relationship Id="rId17" Type="http://schemas.openxmlformats.org/officeDocument/2006/relationships/image" Target="../media/image21.png"/><Relationship Id="rId25" Type="http://schemas.microsoft.com/office/2007/relationships/hdphoto" Target="../media/hdphoto10.wdp"/><Relationship Id="rId2" Type="http://schemas.openxmlformats.org/officeDocument/2006/relationships/notesSlide" Target="../notesSlides/notesSlide4.xml"/><Relationship Id="rId16" Type="http://schemas.microsoft.com/office/2007/relationships/hdphoto" Target="../media/hdphoto14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24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20.png"/><Relationship Id="rId23" Type="http://schemas.microsoft.com/office/2007/relationships/hdphoto" Target="../media/hdphoto9.wdp"/><Relationship Id="rId10" Type="http://schemas.microsoft.com/office/2007/relationships/hdphoto" Target="../media/hdphoto1.wdp"/><Relationship Id="rId19" Type="http://schemas.microsoft.com/office/2007/relationships/hdphoto" Target="../media/hdphoto7.wdp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microsoft.com/office/2007/relationships/hdphoto" Target="../media/hdphoto6.wdp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audio" Target="../media/audio1.wav"/><Relationship Id="rId21" Type="http://schemas.microsoft.com/office/2007/relationships/hdphoto" Target="../media/hdphoto10.wdp"/><Relationship Id="rId7" Type="http://schemas.openxmlformats.org/officeDocument/2006/relationships/audio" Target="../media/audio5.wav"/><Relationship Id="rId12" Type="http://schemas.openxmlformats.org/officeDocument/2006/relationships/image" Target="../media/image5.png"/><Relationship Id="rId17" Type="http://schemas.openxmlformats.org/officeDocument/2006/relationships/image" Target="../media/image18.png"/><Relationship Id="rId25" Type="http://schemas.microsoft.com/office/2007/relationships/hdphoto" Target="../media/hdphoto12.wdp"/><Relationship Id="rId2" Type="http://schemas.openxmlformats.org/officeDocument/2006/relationships/notesSlide" Target="../notesSlides/notesSlide5.xml"/><Relationship Id="rId16" Type="http://schemas.microsoft.com/office/2007/relationships/hdphoto" Target="../media/hdphoto7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23" Type="http://schemas.microsoft.com/office/2007/relationships/hdphoto" Target="../media/hdphoto11.wdp"/><Relationship Id="rId10" Type="http://schemas.microsoft.com/office/2007/relationships/hdphoto" Target="../media/hdphoto1.wdp"/><Relationship Id="rId19" Type="http://schemas.microsoft.com/office/2007/relationships/hdphoto" Target="../media/hdphoto9.wdp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microsoft.com/office/2007/relationships/hdphoto" Target="../media/hdphoto6.wdp"/><Relationship Id="rId2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26" Type="http://schemas.openxmlformats.org/officeDocument/2006/relationships/image" Target="../media/image17.png"/><Relationship Id="rId3" Type="http://schemas.openxmlformats.org/officeDocument/2006/relationships/audio" Target="../media/audio1.wav"/><Relationship Id="rId21" Type="http://schemas.microsoft.com/office/2007/relationships/hdphoto" Target="../media/hdphoto9.wdp"/><Relationship Id="rId7" Type="http://schemas.openxmlformats.org/officeDocument/2006/relationships/audio" Target="../media/audio5.wav"/><Relationship Id="rId12" Type="http://schemas.openxmlformats.org/officeDocument/2006/relationships/image" Target="../media/image5.png"/><Relationship Id="rId17" Type="http://schemas.openxmlformats.org/officeDocument/2006/relationships/image" Target="../media/image13.png"/><Relationship Id="rId25" Type="http://schemas.microsoft.com/office/2007/relationships/hdphoto" Target="../media/hdphoto11.wdp"/><Relationship Id="rId2" Type="http://schemas.openxmlformats.org/officeDocument/2006/relationships/notesSlide" Target="../notesSlides/notesSlide6.xml"/><Relationship Id="rId16" Type="http://schemas.microsoft.com/office/2007/relationships/hdphoto" Target="../media/hdphoto7.wdp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24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23" Type="http://schemas.microsoft.com/office/2007/relationships/hdphoto" Target="../media/hdphoto10.wdp"/><Relationship Id="rId10" Type="http://schemas.microsoft.com/office/2007/relationships/hdphoto" Target="../media/hdphoto1.wdp"/><Relationship Id="rId19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microsoft.com/office/2007/relationships/hdphoto" Target="../media/hdphoto6.wdp"/><Relationship Id="rId22" Type="http://schemas.openxmlformats.org/officeDocument/2006/relationships/image" Target="../media/image15.png"/><Relationship Id="rId27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26" Type="http://schemas.microsoft.com/office/2007/relationships/hdphoto" Target="../media/hdphoto12.wdp"/><Relationship Id="rId3" Type="http://schemas.openxmlformats.org/officeDocument/2006/relationships/audio" Target="../media/audio1.wav"/><Relationship Id="rId21" Type="http://schemas.microsoft.com/office/2007/relationships/hdphoto" Target="../media/hdphoto9.wdp"/><Relationship Id="rId7" Type="http://schemas.openxmlformats.org/officeDocument/2006/relationships/audio" Target="../media/audio5.wav"/><Relationship Id="rId12" Type="http://schemas.openxmlformats.org/officeDocument/2006/relationships/image" Target="../media/image10.png"/><Relationship Id="rId17" Type="http://schemas.microsoft.com/office/2007/relationships/hdphoto" Target="../media/hdphoto7.wdp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5" Type="http://schemas.openxmlformats.org/officeDocument/2006/relationships/audio" Target="../media/audio3.wav"/><Relationship Id="rId15" Type="http://schemas.openxmlformats.org/officeDocument/2006/relationships/image" Target="../media/image21.png"/><Relationship Id="rId23" Type="http://schemas.microsoft.com/office/2007/relationships/hdphoto" Target="../media/hdphoto10.wdp"/><Relationship Id="rId10" Type="http://schemas.microsoft.com/office/2007/relationships/hdphoto" Target="../media/hdphoto1.wdp"/><Relationship Id="rId19" Type="http://schemas.microsoft.com/office/2007/relationships/hdphoto" Target="../media/hdphoto8.wdp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microsoft.com/office/2007/relationships/hdphoto" Target="../media/hdphoto6.wdp"/><Relationship Id="rId2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audio" Target="../media/audio1.wav"/><Relationship Id="rId21" Type="http://schemas.microsoft.com/office/2007/relationships/hdphoto" Target="../media/hdphoto10.wdp"/><Relationship Id="rId7" Type="http://schemas.openxmlformats.org/officeDocument/2006/relationships/audio" Target="../media/audio5.wav"/><Relationship Id="rId12" Type="http://schemas.openxmlformats.org/officeDocument/2006/relationships/image" Target="../media/image5.png"/><Relationship Id="rId17" Type="http://schemas.openxmlformats.org/officeDocument/2006/relationships/image" Target="../media/image18.png"/><Relationship Id="rId25" Type="http://schemas.microsoft.com/office/2007/relationships/hdphoto" Target="../media/hdphoto12.wdp"/><Relationship Id="rId2" Type="http://schemas.openxmlformats.org/officeDocument/2006/relationships/notesSlide" Target="../notesSlides/notesSlide8.xml"/><Relationship Id="rId16" Type="http://schemas.microsoft.com/office/2007/relationships/hdphoto" Target="../media/hdphoto7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23" Type="http://schemas.microsoft.com/office/2007/relationships/hdphoto" Target="../media/hdphoto11.wdp"/><Relationship Id="rId10" Type="http://schemas.microsoft.com/office/2007/relationships/hdphoto" Target="../media/hdphoto1.wdp"/><Relationship Id="rId19" Type="http://schemas.microsoft.com/office/2007/relationships/hdphoto" Target="../media/hdphoto9.wdp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microsoft.com/office/2007/relationships/hdphoto" Target="../media/hdphoto6.wdp"/><Relationship Id="rId2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audio" Target="../media/audio1.wav"/><Relationship Id="rId21" Type="http://schemas.microsoft.com/office/2007/relationships/hdphoto" Target="../media/hdphoto10.wdp"/><Relationship Id="rId7" Type="http://schemas.openxmlformats.org/officeDocument/2006/relationships/audio" Target="../media/audio5.wav"/><Relationship Id="rId12" Type="http://schemas.openxmlformats.org/officeDocument/2006/relationships/image" Target="../media/image5.png"/><Relationship Id="rId17" Type="http://schemas.openxmlformats.org/officeDocument/2006/relationships/image" Target="../media/image18.png"/><Relationship Id="rId25" Type="http://schemas.microsoft.com/office/2007/relationships/hdphoto" Target="../media/hdphoto12.wdp"/><Relationship Id="rId2" Type="http://schemas.openxmlformats.org/officeDocument/2006/relationships/notesSlide" Target="../notesSlides/notesSlide9.xml"/><Relationship Id="rId16" Type="http://schemas.microsoft.com/office/2007/relationships/hdphoto" Target="../media/hdphoto7.wdp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23" Type="http://schemas.microsoft.com/office/2007/relationships/hdphoto" Target="../media/hdphoto11.wdp"/><Relationship Id="rId10" Type="http://schemas.microsoft.com/office/2007/relationships/hdphoto" Target="../media/hdphoto1.wdp"/><Relationship Id="rId19" Type="http://schemas.microsoft.com/office/2007/relationships/hdphoto" Target="../media/hdphoto9.wdp"/><Relationship Id="rId4" Type="http://schemas.openxmlformats.org/officeDocument/2006/relationships/audio" Target="../media/audio2.wav"/><Relationship Id="rId9" Type="http://schemas.openxmlformats.org/officeDocument/2006/relationships/image" Target="../media/image3.png"/><Relationship Id="rId14" Type="http://schemas.microsoft.com/office/2007/relationships/hdphoto" Target="../media/hdphoto6.wdp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576065" y="3307779"/>
            <a:ext cx="8100391" cy="1814779"/>
          </a:xfrm>
          <a:prstGeom prst="roundRect">
            <a:avLst>
              <a:gd name="adj" fmla="val 5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27400"/>
            <a:ext cx="1602601" cy="8026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21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624"/>
          <a:stretch/>
        </p:blipFill>
        <p:spPr bwMode="auto">
          <a:xfrm rot="4623757">
            <a:off x="2863621" y="2403126"/>
            <a:ext cx="3553568" cy="3624087"/>
          </a:xfrm>
          <a:prstGeom prst="rect">
            <a:avLst/>
          </a:prstGeom>
          <a:noFill/>
          <a:ln>
            <a:noFill/>
          </a:ln>
          <a:effectLst>
            <a:outerShdw blurRad="177800" sx="102000" sy="102000" algn="ctr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35" name="34 Elipse"/>
          <p:cNvSpPr/>
          <p:nvPr/>
        </p:nvSpPr>
        <p:spPr>
          <a:xfrm>
            <a:off x="4365503" y="3954412"/>
            <a:ext cx="521516" cy="52151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" r="5424" b="15261"/>
          <a:stretch/>
        </p:blipFill>
        <p:spPr>
          <a:xfrm>
            <a:off x="755576" y="620688"/>
            <a:ext cx="7813201" cy="16688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35 Imagen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07" r="9042" b="19652"/>
          <a:stretch/>
        </p:blipFill>
        <p:spPr bwMode="auto">
          <a:xfrm>
            <a:off x="1043608" y="3858569"/>
            <a:ext cx="1561162" cy="70839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71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48 Rectángulo redondeado"/>
          <p:cNvSpPr/>
          <p:nvPr/>
        </p:nvSpPr>
        <p:spPr>
          <a:xfrm>
            <a:off x="576064" y="980728"/>
            <a:ext cx="8100391" cy="1814779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Elipse"/>
          <p:cNvSpPr/>
          <p:nvPr/>
        </p:nvSpPr>
        <p:spPr>
          <a:xfrm>
            <a:off x="7009302" y="1412776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2" name="51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6888806" y="2352863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320854" y="172434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7329238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7341960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7329123" y="1700810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337507" y="170080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7341960" y="170080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7270354" y="1702675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Llamada rectangular redondeada"/>
          <p:cNvSpPr/>
          <p:nvPr/>
        </p:nvSpPr>
        <p:spPr>
          <a:xfrm>
            <a:off x="2918221" y="4064644"/>
            <a:ext cx="1725787" cy="669678"/>
          </a:xfrm>
          <a:prstGeom prst="wedgeRoundRectCallout">
            <a:avLst>
              <a:gd name="adj1" fmla="val -8445"/>
              <a:gd name="adj2" fmla="val 8215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want</a:t>
            </a:r>
            <a:r>
              <a:rPr lang="es-ES_tradnl" b="1" dirty="0" smtClean="0">
                <a:solidFill>
                  <a:schemeClr val="tx1"/>
                </a:solidFill>
              </a:rPr>
              <a:t> to be a doctor.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6980" y="986940"/>
            <a:ext cx="1122421" cy="1846935"/>
          </a:xfrm>
          <a:prstGeom prst="rect">
            <a:avLst/>
          </a:prstGeom>
        </p:spPr>
      </p:pic>
      <p:pic>
        <p:nvPicPr>
          <p:cNvPr id="5123" name="Picture 2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624"/>
          <a:stretch/>
        </p:blipFill>
        <p:spPr bwMode="auto">
          <a:xfrm rot="17032349">
            <a:off x="3145689" y="328615"/>
            <a:ext cx="3102029" cy="3163587"/>
          </a:xfrm>
          <a:prstGeom prst="rect">
            <a:avLst/>
          </a:prstGeom>
          <a:noFill/>
          <a:ln>
            <a:noFill/>
          </a:ln>
          <a:effectLst>
            <a:outerShdw blurRad="177800" sx="102000" sy="102000" algn="ctr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16" name="15 Elipse"/>
          <p:cNvSpPr/>
          <p:nvPr/>
        </p:nvSpPr>
        <p:spPr>
          <a:xfrm>
            <a:off x="4440662" y="1637309"/>
            <a:ext cx="521516" cy="52151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39270"/>
            <a:ext cx="1437531" cy="71759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6732240" y="4049687"/>
            <a:ext cx="1970307" cy="669678"/>
          </a:xfrm>
          <a:prstGeom prst="wedgeRoundRectCallout">
            <a:avLst>
              <a:gd name="adj1" fmla="val 685"/>
              <a:gd name="adj2" fmla="val 8011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like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the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green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dress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576064" y="4064644"/>
            <a:ext cx="2267744" cy="669678"/>
          </a:xfrm>
          <a:prstGeom prst="wedgeRoundRectCallout">
            <a:avLst>
              <a:gd name="adj1" fmla="val -5282"/>
              <a:gd name="adj2" fmla="val 8215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I’m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happy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because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it’s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birthday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5" name="14 Llamada rectangular redondeada"/>
          <p:cNvSpPr/>
          <p:nvPr/>
        </p:nvSpPr>
        <p:spPr>
          <a:xfrm>
            <a:off x="4773428" y="4064644"/>
            <a:ext cx="1814796" cy="669678"/>
          </a:xfrm>
          <a:prstGeom prst="wedgeRoundRectCallout">
            <a:avLst>
              <a:gd name="adj1" fmla="val 13306"/>
              <a:gd name="adj2" fmla="val 84190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favourite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colour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green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6064" y="3501008"/>
            <a:ext cx="810039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rgbClr val="0070C0"/>
                </a:solidFill>
              </a:rPr>
              <a:t>Why</a:t>
            </a:r>
            <a:r>
              <a:rPr lang="es-ES_tradnl" b="1" dirty="0" smtClean="0">
                <a:solidFill>
                  <a:srgbClr val="0070C0"/>
                </a:solidFill>
              </a:rPr>
              <a:t> </a:t>
            </a:r>
            <a:r>
              <a:rPr lang="es-ES_tradnl" b="1" dirty="0" smtClean="0">
                <a:solidFill>
                  <a:schemeClr val="tx1"/>
                </a:solidFill>
              </a:rPr>
              <a:t>are </a:t>
            </a:r>
            <a:r>
              <a:rPr lang="es-ES_tradnl" b="1" dirty="0" err="1" smtClean="0">
                <a:solidFill>
                  <a:schemeClr val="tx1"/>
                </a:solidFill>
              </a:rPr>
              <a:t>you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happy</a:t>
            </a:r>
            <a:r>
              <a:rPr lang="es-ES_tradnl" b="1" dirty="0" smtClean="0">
                <a:solidFill>
                  <a:schemeClr val="tx1"/>
                </a:solidFill>
              </a:rPr>
              <a:t>?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37" y="5814442"/>
            <a:ext cx="574110" cy="544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397111" y="4073579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3439894" y="4103421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2174975" y="4375726"/>
            <a:ext cx="642431" cy="604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5384110" y="4077072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www.graphicmania.net/wp-content/uploads/13012011/cg00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911" b="95935" l="36552" r="58448">
                        <a14:backgroundMark x1="50172" y1="46748" x2="51207" y2="43089"/>
                        <a14:backgroundMark x1="48621" y1="46748" x2="48621" y2="46748"/>
                        <a14:backgroundMark x1="48103" y1="56911" x2="48621" y2="56911"/>
                        <a14:backgroundMark x1="46552" y1="83740" x2="47586" y2="8739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1" t="8263" r="42278" b="5883"/>
          <a:stretch/>
        </p:blipFill>
        <p:spPr bwMode="auto">
          <a:xfrm>
            <a:off x="3439894" y="4990418"/>
            <a:ext cx="854134" cy="149447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www.sawgrassshack.com/files/sgs/imagecache/slideshow/kid-project-slideshows/ss_image1_andy'sairplanes_character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737" b="95782" l="29470" r="70530">
                        <a14:foregroundMark x1="50000" y1="19851" x2="48841" y2="24318"/>
                        <a14:foregroundMark x1="62252" y1="31762" x2="59437" y2="35732"/>
                        <a14:foregroundMark x1="39238" y1="84119" x2="37914" y2="88586"/>
                        <a14:foregroundMark x1="42053" y1="84864" x2="42053" y2="84864"/>
                        <a14:foregroundMark x1="51490" y1="87841" x2="54139" y2="90074"/>
                        <a14:foregroundMark x1="57285" y1="91811" x2="54636" y2="92556"/>
                        <a14:foregroundMark x1="45695" y1="84864" x2="41556" y2="87841"/>
                        <a14:backgroundMark x1="46854" y1="86104" x2="48344" y2="92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10" r="29929" b="5298"/>
          <a:stretch/>
        </p:blipFill>
        <p:spPr bwMode="auto">
          <a:xfrm flipH="1">
            <a:off x="1504155" y="4889460"/>
            <a:ext cx="986981" cy="155457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163.17.34.5/typs/uploads/tadnews/image/nsn_979_2.png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/>
          <a:stretch/>
        </p:blipFill>
        <p:spPr bwMode="auto">
          <a:xfrm>
            <a:off x="6876256" y="4838656"/>
            <a:ext cx="1032254" cy="1745544"/>
          </a:xfrm>
          <a:prstGeom prst="rect">
            <a:avLst/>
          </a:prstGeom>
          <a:noFill/>
          <a:effectLst>
            <a:outerShdw blurRad="76200" dist="203200" dir="174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inspirefirst.com/wp-content/uploads/2013/04/002-jippi-cool-kid-characters-warner-mcgee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943" b="94057" l="8000" r="92667">
                        <a14:foregroundMark x1="41167" y1="31886" x2="46167" y2="33600"/>
                        <a14:foregroundMark x1="56667" y1="31657" x2="59833" y2="33029"/>
                        <a14:foregroundMark x1="49333" y1="42400" x2="55167" y2="43200"/>
                        <a14:foregroundMark x1="46500" y1="80571" x2="39167" y2="87771"/>
                        <a14:foregroundMark x1="36000" y1="87543" x2="30667" y2="88457"/>
                        <a14:foregroundMark x1="61500" y1="84114" x2="64000" y2="86057"/>
                        <a14:foregroundMark x1="58000" y1="84229" x2="53500" y2="87314"/>
                        <a14:foregroundMark x1="65667" y1="87314" x2="72000" y2="87771"/>
                        <a14:backgroundMark x1="22333" y1="16229" x2="22333" y2="16229"/>
                        <a14:backgroundMark x1="33167" y1="9029" x2="33167" y2="90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4075" r="20406" b="8576"/>
          <a:stretch/>
        </p:blipFill>
        <p:spPr bwMode="auto">
          <a:xfrm>
            <a:off x="5123217" y="4838656"/>
            <a:ext cx="893924" cy="165618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7914282" y="466103"/>
            <a:ext cx="762175" cy="37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8/10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4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3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Rectángulo redondeado"/>
          <p:cNvSpPr/>
          <p:nvPr/>
        </p:nvSpPr>
        <p:spPr>
          <a:xfrm>
            <a:off x="576064" y="980728"/>
            <a:ext cx="8100391" cy="1814779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2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624"/>
          <a:stretch/>
        </p:blipFill>
        <p:spPr bwMode="auto">
          <a:xfrm rot="4623757">
            <a:off x="3145689" y="328615"/>
            <a:ext cx="3102029" cy="3163587"/>
          </a:xfrm>
          <a:prstGeom prst="rect">
            <a:avLst/>
          </a:prstGeom>
          <a:noFill/>
          <a:ln>
            <a:noFill/>
          </a:ln>
          <a:effectLst>
            <a:outerShdw blurRad="177800" sx="102000" sy="102000" algn="ctr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16" name="15 Elipse"/>
          <p:cNvSpPr/>
          <p:nvPr/>
        </p:nvSpPr>
        <p:spPr>
          <a:xfrm>
            <a:off x="4440662" y="1637309"/>
            <a:ext cx="521516" cy="52151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6980" y="986940"/>
            <a:ext cx="1122421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39270"/>
            <a:ext cx="1437531" cy="71759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inspirefirst.com/wp-content/uploads/2013/04/002-jippi-cool-kid-characters-warner-mcgee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43" b="94057" l="8000" r="92667">
                        <a14:foregroundMark x1="41167" y1="31886" x2="46167" y2="33600"/>
                        <a14:foregroundMark x1="56667" y1="31657" x2="59833" y2="33029"/>
                        <a14:foregroundMark x1="49333" y1="42400" x2="55167" y2="43200"/>
                        <a14:foregroundMark x1="46500" y1="80571" x2="39167" y2="87771"/>
                        <a14:foregroundMark x1="36000" y1="87543" x2="30667" y2="88457"/>
                        <a14:foregroundMark x1="61500" y1="84114" x2="64000" y2="86057"/>
                        <a14:foregroundMark x1="58000" y1="84229" x2="53500" y2="87314"/>
                        <a14:foregroundMark x1="65667" y1="87314" x2="72000" y2="87771"/>
                        <a14:backgroundMark x1="22333" y1="16229" x2="22333" y2="16229"/>
                        <a14:backgroundMark x1="33167" y1="9029" x2="33167" y2="90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4075" r="20406" b="8576"/>
          <a:stretch/>
        </p:blipFill>
        <p:spPr bwMode="auto">
          <a:xfrm>
            <a:off x="1554267" y="4869160"/>
            <a:ext cx="893924" cy="165618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576064" y="4064644"/>
            <a:ext cx="2121323" cy="669678"/>
          </a:xfrm>
          <a:prstGeom prst="wedgeRoundRectCallout">
            <a:avLst>
              <a:gd name="adj1" fmla="val -6073"/>
              <a:gd name="adj2" fmla="val 760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play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basketball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0" name="Picture 8" descr="http://163.17.34.5/typs/uploads/tadnews/image/nsn_979_2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/>
          <a:stretch/>
        </p:blipFill>
        <p:spPr bwMode="auto">
          <a:xfrm>
            <a:off x="3467738" y="4851808"/>
            <a:ext cx="1032254" cy="1745544"/>
          </a:xfrm>
          <a:prstGeom prst="rect">
            <a:avLst/>
          </a:prstGeom>
          <a:noFill/>
          <a:effectLst>
            <a:outerShdw blurRad="76200" dist="203200" dir="174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rectangular redondeada"/>
          <p:cNvSpPr/>
          <p:nvPr/>
        </p:nvSpPr>
        <p:spPr>
          <a:xfrm>
            <a:off x="2843808" y="4064644"/>
            <a:ext cx="1725787" cy="669678"/>
          </a:xfrm>
          <a:prstGeom prst="wedgeRoundRectCallout">
            <a:avLst>
              <a:gd name="adj1" fmla="val -6073"/>
              <a:gd name="adj2" fmla="val 760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I’m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from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Spain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2" name="Picture 4" descr="http://3.bp.blogspot.com/-SeO48wVGLRo/UCxKNn32JAI/AAAAAAAAA6U/DlAsmqCMmZo/s1600/tguy4_rendRigged08_F600px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167" b="90667" l="2500" r="92333">
                        <a14:foregroundMark x1="26000" y1="70167" x2="21167" y2="71167"/>
                        <a14:foregroundMark x1="24833" y1="68667" x2="23500" y2="68833"/>
                        <a14:foregroundMark x1="12667" y1="76000" x2="14667" y2="80833"/>
                        <a14:foregroundMark x1="82959" y1="74532" x2="83333" y2="75468"/>
                        <a14:backgroundMark x1="18667" y1="82667" x2="17667" y2="82833"/>
                        <a14:backgroundMark x1="16667" y1="74167" x2="18500" y2="74167"/>
                        <a14:backgroundMark x1="25333" y1="77833" x2="35500" y2="75167"/>
                        <a14:backgroundMark x1="38333" y1="69167" x2="37000" y2="68333"/>
                        <a14:backgroundMark x1="62167" y1="72167" x2="68667" y2="72667"/>
                        <a14:backgroundMark x1="40833" y1="48833" x2="40833" y2="48833"/>
                        <a14:backgroundMark x1="38000" y1="52333" x2="38000" y2="52333"/>
                        <a14:backgroundMark x1="22472" y1="73408" x2="20225" y2="73783"/>
                        <a14:backgroundMark x1="79588" y1="70787" x2="81273" y2="719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2503" r="10822" b="13799"/>
          <a:stretch/>
        </p:blipFill>
        <p:spPr bwMode="auto">
          <a:xfrm>
            <a:off x="4682338" y="5094362"/>
            <a:ext cx="1689862" cy="1440160"/>
          </a:xfrm>
          <a:prstGeom prst="rect">
            <a:avLst/>
          </a:prstGeom>
          <a:noFill/>
          <a:effectLst>
            <a:outerShdw blurRad="76200" dist="1143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Llamada rectangular redondeada"/>
          <p:cNvSpPr/>
          <p:nvPr/>
        </p:nvSpPr>
        <p:spPr>
          <a:xfrm>
            <a:off x="4788024" y="4064644"/>
            <a:ext cx="1725787" cy="669678"/>
          </a:xfrm>
          <a:prstGeom prst="wedgeRoundRectCallout">
            <a:avLst>
              <a:gd name="adj1" fmla="val -8445"/>
              <a:gd name="adj2" fmla="val 964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am a </a:t>
            </a:r>
            <a:r>
              <a:rPr lang="es-ES_tradnl" b="1" dirty="0" err="1" smtClean="0">
                <a:solidFill>
                  <a:schemeClr val="tx1"/>
                </a:solidFill>
              </a:rPr>
              <a:t>student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http://features.cgsociety.org/newgallerycrits/g62/54062/54062_1275693406_large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385" b="93341" l="4903" r="94635">
                        <a14:foregroundMark x1="15541" y1="52421" x2="15356" y2="57869"/>
                        <a14:foregroundMark x1="13599" y1="53995" x2="13599" y2="57627"/>
                        <a14:foregroundMark x1="22757" y1="49395" x2="24699" y2="50969"/>
                        <a14:foregroundMark x1="25069" y1="49395" x2="25439" y2="52058"/>
                        <a14:foregroundMark x1="18594" y1="91162" x2="17669" y2="91162"/>
                        <a14:foregroundMark x1="24144" y1="88862" x2="24514" y2="89467"/>
                        <a14:foregroundMark x1="22942" y1="89467" x2="24052" y2="89831"/>
                        <a14:foregroundMark x1="25069" y1="89588" x2="24422" y2="89952"/>
                        <a14:foregroundMark x1="16836" y1="91162" x2="17484" y2="91404"/>
                        <a14:foregroundMark x1="19334" y1="91162" x2="18964" y2="91525"/>
                        <a14:foregroundMark x1="73728" y1="55569" x2="76318" y2="53995"/>
                        <a14:foregroundMark x1="85106" y1="57869" x2="86216" y2="60533"/>
                        <a14:foregroundMark x1="51896" y1="30266" x2="52359" y2="31598"/>
                        <a14:foregroundMark x1="62812" y1="33051" x2="62905" y2="35472"/>
                        <a14:foregroundMark x1="18871" y1="70218" x2="18871" y2="73608"/>
                        <a14:foregroundMark x1="20907" y1="62591" x2="23312" y2="61864"/>
                        <a14:foregroundMark x1="19426" y1="74818" x2="18501" y2="86199"/>
                        <a14:foregroundMark x1="25439" y1="89831" x2="25439" y2="89225"/>
                        <a14:foregroundMark x1="75948" y1="49637" x2="78908" y2="46005"/>
                        <a14:foregroundMark x1="88622" y1="71550" x2="89269" y2="72397"/>
                        <a14:foregroundMark x1="34043" y1="86199" x2="35430" y2="86441"/>
                        <a14:backgroundMark x1="14154" y1="89709" x2="14524" y2="92736"/>
                        <a14:backgroundMark x1="20999" y1="90920" x2="22387" y2="91283"/>
                        <a14:backgroundMark x1="81036" y1="86441" x2="81036" y2="90194"/>
                        <a14:backgroundMark x1="11286" y1="90073" x2="14524" y2="88983"/>
                        <a14:backgroundMark x1="15911" y1="88620" x2="15449" y2="91525"/>
                        <a14:backgroundMark x1="21462" y1="79056" x2="21092" y2="81598"/>
                        <a14:backgroundMark x1="26272" y1="89952" x2="25994" y2="90920"/>
                        <a14:backgroundMark x1="20444" y1="86077" x2="20444" y2="85351"/>
                        <a14:backgroundMark x1="60500" y1="83414" x2="60592" y2="84746"/>
                        <a14:backgroundMark x1="50879" y1="84504" x2="50879" y2="85351"/>
                        <a14:backgroundMark x1="56244" y1="87288" x2="57077" y2="87046"/>
                        <a14:backgroundMark x1="41813" y1="84019" x2="41536" y2="86199"/>
                        <a14:backgroundMark x1="33210" y1="84625" x2="32470" y2="87288"/>
                        <a14:backgroundMark x1="37835" y1="86804" x2="37835" y2="86804"/>
                        <a14:backgroundMark x1="77983" y1="89104" x2="77613" y2="89588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89" t="42488" r="6330" b="10256"/>
          <a:stretch/>
        </p:blipFill>
        <p:spPr bwMode="auto">
          <a:xfrm flipH="1">
            <a:off x="7049160" y="5094362"/>
            <a:ext cx="833568" cy="12376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6660232" y="4064644"/>
            <a:ext cx="2016225" cy="669678"/>
          </a:xfrm>
          <a:prstGeom prst="wedgeRoundRectCallout">
            <a:avLst>
              <a:gd name="adj1" fmla="val 1836"/>
              <a:gd name="adj2" fmla="val 964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live</a:t>
            </a:r>
            <a:r>
              <a:rPr lang="es-ES_tradnl" b="1" dirty="0" smtClean="0">
                <a:solidFill>
                  <a:schemeClr val="tx1"/>
                </a:solidFill>
              </a:rPr>
              <a:t> in London.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6064" y="3501008"/>
            <a:ext cx="810039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accent6">
                    <a:lumMod val="75000"/>
                  </a:schemeClr>
                </a:solidFill>
              </a:rPr>
              <a:t>Where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b="1" dirty="0" smtClean="0">
                <a:solidFill>
                  <a:schemeClr val="tx1"/>
                </a:solidFill>
              </a:rPr>
              <a:t>are </a:t>
            </a:r>
            <a:r>
              <a:rPr lang="es-ES_tradnl" b="1" dirty="0" err="1" smtClean="0">
                <a:solidFill>
                  <a:schemeClr val="tx1"/>
                </a:solidFill>
              </a:rPr>
              <a:t>you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from</a:t>
            </a:r>
            <a:r>
              <a:rPr lang="es-ES_tradnl" b="1" dirty="0" smtClean="0">
                <a:solidFill>
                  <a:schemeClr val="tx1"/>
                </a:solidFill>
              </a:rPr>
              <a:t>?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240242" y="4088536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5364088" y="4149080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4067944" y="4264488"/>
            <a:ext cx="642431" cy="604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465944" y="409733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us.cdn2.123rf.com/168nwm/avelkrieg/avelkrieg1303/avelkrieg130300220/18263564-ilustracion-de-una-mano-senalando-dibujos-animados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9166" y="701622"/>
            <a:ext cx="1130486" cy="659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3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37" y="5814442"/>
            <a:ext cx="574110" cy="544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7914282" y="466103"/>
            <a:ext cx="762175" cy="37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9/10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62 Elipse"/>
          <p:cNvSpPr/>
          <p:nvPr/>
        </p:nvSpPr>
        <p:spPr>
          <a:xfrm>
            <a:off x="7009302" y="1412776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5" name="64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6888806" y="2352863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7320854" y="172434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7329238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7341960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7329123" y="1700810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7337507" y="170080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7341960" y="170080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7270354" y="1702675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6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76064" y="980728"/>
            <a:ext cx="8100391" cy="1814779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Llamada rectangular redondeada"/>
          <p:cNvSpPr/>
          <p:nvPr/>
        </p:nvSpPr>
        <p:spPr>
          <a:xfrm>
            <a:off x="2915816" y="4064644"/>
            <a:ext cx="1725787" cy="669678"/>
          </a:xfrm>
          <a:prstGeom prst="wedgeRoundRectCallout">
            <a:avLst>
              <a:gd name="adj1" fmla="val -8445"/>
              <a:gd name="adj2" fmla="val 74000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to </a:t>
            </a:r>
            <a:r>
              <a:rPr lang="es-ES_tradnl" b="1" dirty="0" err="1" smtClean="0">
                <a:solidFill>
                  <a:schemeClr val="tx1"/>
                </a:solidFill>
              </a:rPr>
              <a:t>the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beach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by</a:t>
            </a:r>
            <a:r>
              <a:rPr lang="es-ES_tradnl" b="1" dirty="0" smtClean="0">
                <a:solidFill>
                  <a:schemeClr val="tx1"/>
                </a:solidFill>
              </a:rPr>
              <a:t> car.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6980" y="986940"/>
            <a:ext cx="1122421" cy="1846935"/>
          </a:xfrm>
          <a:prstGeom prst="rect">
            <a:avLst/>
          </a:prstGeom>
        </p:spPr>
      </p:pic>
      <p:pic>
        <p:nvPicPr>
          <p:cNvPr id="5123" name="Picture 2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624"/>
          <a:stretch/>
        </p:blipFill>
        <p:spPr bwMode="auto">
          <a:xfrm rot="10800000">
            <a:off x="3145689" y="328615"/>
            <a:ext cx="3102029" cy="3163587"/>
          </a:xfrm>
          <a:prstGeom prst="rect">
            <a:avLst/>
          </a:prstGeom>
          <a:noFill/>
          <a:ln>
            <a:noFill/>
          </a:ln>
          <a:effectLst>
            <a:outerShdw blurRad="177800" sx="102000" sy="102000" algn="ctr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16" name="15 Elipse"/>
          <p:cNvSpPr/>
          <p:nvPr/>
        </p:nvSpPr>
        <p:spPr>
          <a:xfrm>
            <a:off x="4440662" y="1637309"/>
            <a:ext cx="521516" cy="52151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39270"/>
            <a:ext cx="1437531" cy="71759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576064" y="4064644"/>
            <a:ext cx="2121323" cy="669678"/>
          </a:xfrm>
          <a:prstGeom prst="wedgeRoundRectCallout">
            <a:avLst>
              <a:gd name="adj1" fmla="val -6073"/>
              <a:gd name="adj2" fmla="val 760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I’m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happy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because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it’s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birtuday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4788024" y="4064644"/>
            <a:ext cx="1725787" cy="669678"/>
          </a:xfrm>
          <a:prstGeom prst="wedgeRoundRectCallout">
            <a:avLst>
              <a:gd name="adj1" fmla="val -6073"/>
              <a:gd name="adj2" fmla="val 760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favourite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colour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is</a:t>
            </a:r>
            <a:r>
              <a:rPr lang="es-ES_tradnl" b="1" dirty="0" smtClean="0">
                <a:solidFill>
                  <a:schemeClr val="tx1"/>
                </a:solidFill>
              </a:rPr>
              <a:t> red.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2" name="Picture 4" descr="http://3.bp.blogspot.com/-SeO48wVGLRo/UCxKNn32JAI/AAAAAAAAA6U/DlAsmqCMmZo/s1600/tguy4_rendRigged08_F600px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167" b="90667" l="2500" r="92333">
                        <a14:foregroundMark x1="26000" y1="70167" x2="21167" y2="71167"/>
                        <a14:foregroundMark x1="24833" y1="68667" x2="23500" y2="68833"/>
                        <a14:foregroundMark x1="12667" y1="76000" x2="14667" y2="80833"/>
                        <a14:foregroundMark x1="82959" y1="74532" x2="83333" y2="75468"/>
                        <a14:backgroundMark x1="18667" y1="82667" x2="17667" y2="82833"/>
                        <a14:backgroundMark x1="16667" y1="74167" x2="18500" y2="74167"/>
                        <a14:backgroundMark x1="25333" y1="77833" x2="35500" y2="75167"/>
                        <a14:backgroundMark x1="38333" y1="69167" x2="37000" y2="68333"/>
                        <a14:backgroundMark x1="62167" y1="72167" x2="68667" y2="72667"/>
                        <a14:backgroundMark x1="40833" y1="48833" x2="40833" y2="48833"/>
                        <a14:backgroundMark x1="38000" y1="52333" x2="38000" y2="52333"/>
                        <a14:backgroundMark x1="22472" y1="73408" x2="20225" y2="73783"/>
                        <a14:backgroundMark x1="79588" y1="70787" x2="81273" y2="719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2503" r="10822" b="13799"/>
          <a:stretch/>
        </p:blipFill>
        <p:spPr bwMode="auto">
          <a:xfrm>
            <a:off x="2876330" y="4973033"/>
            <a:ext cx="1689862" cy="1440160"/>
          </a:xfrm>
          <a:prstGeom prst="rect">
            <a:avLst/>
          </a:prstGeom>
          <a:noFill/>
          <a:effectLst>
            <a:outerShdw blurRad="76200" dist="1143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eatures.cgsociety.org/newgallerycrits/g62/54062/54062_1275693406_large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385" b="93341" l="4903" r="94635">
                        <a14:foregroundMark x1="15541" y1="52421" x2="15356" y2="57869"/>
                        <a14:foregroundMark x1="13599" y1="53995" x2="13599" y2="57627"/>
                        <a14:foregroundMark x1="22757" y1="49395" x2="24699" y2="50969"/>
                        <a14:foregroundMark x1="25069" y1="49395" x2="25439" y2="52058"/>
                        <a14:foregroundMark x1="18594" y1="91162" x2="17669" y2="91162"/>
                        <a14:foregroundMark x1="24144" y1="88862" x2="24514" y2="89467"/>
                        <a14:foregroundMark x1="22942" y1="89467" x2="24052" y2="89831"/>
                        <a14:foregroundMark x1="25069" y1="89588" x2="24422" y2="89952"/>
                        <a14:foregroundMark x1="16836" y1="91162" x2="17484" y2="91404"/>
                        <a14:foregroundMark x1="19334" y1="91162" x2="18964" y2="91525"/>
                        <a14:foregroundMark x1="73728" y1="55569" x2="76318" y2="53995"/>
                        <a14:foregroundMark x1="85106" y1="57869" x2="86216" y2="60533"/>
                        <a14:foregroundMark x1="51896" y1="30266" x2="52359" y2="31598"/>
                        <a14:foregroundMark x1="62812" y1="33051" x2="62905" y2="35472"/>
                        <a14:foregroundMark x1="18871" y1="70218" x2="18871" y2="73608"/>
                        <a14:foregroundMark x1="20907" y1="62591" x2="23312" y2="61864"/>
                        <a14:foregroundMark x1="19426" y1="74818" x2="18501" y2="86199"/>
                        <a14:foregroundMark x1="25439" y1="89831" x2="25439" y2="89225"/>
                        <a14:foregroundMark x1="75948" y1="49637" x2="78908" y2="46005"/>
                        <a14:foregroundMark x1="88622" y1="71550" x2="89269" y2="72397"/>
                        <a14:foregroundMark x1="34043" y1="86199" x2="35430" y2="86441"/>
                        <a14:backgroundMark x1="14154" y1="89709" x2="14524" y2="92736"/>
                        <a14:backgroundMark x1="20999" y1="90920" x2="22387" y2="91283"/>
                        <a14:backgroundMark x1="81036" y1="86441" x2="81036" y2="90194"/>
                        <a14:backgroundMark x1="11286" y1="90073" x2="14524" y2="88983"/>
                        <a14:backgroundMark x1="15911" y1="88620" x2="15449" y2="91525"/>
                        <a14:backgroundMark x1="21462" y1="79056" x2="21092" y2="81598"/>
                        <a14:backgroundMark x1="26272" y1="89952" x2="25994" y2="90920"/>
                        <a14:backgroundMark x1="20444" y1="86077" x2="20444" y2="85351"/>
                        <a14:backgroundMark x1="60500" y1="83414" x2="60592" y2="84746"/>
                        <a14:backgroundMark x1="50879" y1="84504" x2="50879" y2="85351"/>
                        <a14:backgroundMark x1="56244" y1="87288" x2="57077" y2="87046"/>
                        <a14:backgroundMark x1="41813" y1="84019" x2="41536" y2="86199"/>
                        <a14:backgroundMark x1="33210" y1="84625" x2="32470" y2="87288"/>
                        <a14:backgroundMark x1="37835" y1="86804" x2="37835" y2="86804"/>
                        <a14:backgroundMark x1="77983" y1="89104" x2="77613" y2="89588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89" t="42488" r="6330" b="10256"/>
          <a:stretch/>
        </p:blipFill>
        <p:spPr bwMode="auto">
          <a:xfrm flipH="1">
            <a:off x="6950669" y="4997396"/>
            <a:ext cx="932059" cy="13839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6660233" y="4064644"/>
            <a:ext cx="2016224" cy="669678"/>
          </a:xfrm>
          <a:prstGeom prst="wedgeRoundRectCallout">
            <a:avLst>
              <a:gd name="adj1" fmla="val 1836"/>
              <a:gd name="adj2" fmla="val 964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running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in </a:t>
            </a:r>
            <a:r>
              <a:rPr lang="es-ES_tradnl" b="1" dirty="0" err="1" smtClean="0">
                <a:solidFill>
                  <a:schemeClr val="tx1"/>
                </a:solidFill>
              </a:rPr>
              <a:t>that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park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6064" y="3501008"/>
            <a:ext cx="810039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rgbClr val="FF0000"/>
                </a:solidFill>
              </a:rPr>
              <a:t>What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your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favourite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colour</a:t>
            </a:r>
            <a:r>
              <a:rPr lang="es-ES_tradnl" b="1" dirty="0" smtClean="0">
                <a:solidFill>
                  <a:schemeClr val="tx1"/>
                </a:solidFill>
              </a:rPr>
              <a:t>?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240242" y="4088536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3407236" y="409733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5989202" y="4361296"/>
            <a:ext cx="642431" cy="604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308304" y="409733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www.graphicmania.net/wp-content/uploads/13012011/cg00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6911" b="95935" l="36552" r="58448">
                        <a14:backgroundMark x1="50172" y1="46748" x2="51207" y2="43089"/>
                        <a14:backgroundMark x1="48621" y1="46748" x2="48621" y2="46748"/>
                        <a14:backgroundMark x1="48103" y1="56911" x2="48621" y2="56911"/>
                        <a14:backgroundMark x1="46552" y1="83740" x2="47586" y2="8739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1" t="8263" r="42278" b="5883"/>
          <a:stretch/>
        </p:blipFill>
        <p:spPr bwMode="auto">
          <a:xfrm>
            <a:off x="5393584" y="4942123"/>
            <a:ext cx="854134" cy="149447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www.sawgrassshack.com/files/sgs/imagecache/slideshow/kid-project-slideshows/ss_image1_andy'sairplanes_character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737" b="95782" l="29470" r="70530">
                        <a14:foregroundMark x1="50000" y1="19851" x2="48841" y2="24318"/>
                        <a14:foregroundMark x1="62252" y1="31762" x2="59437" y2="35732"/>
                        <a14:foregroundMark x1="39238" y1="84119" x2="37914" y2="88586"/>
                        <a14:foregroundMark x1="42053" y1="84864" x2="42053" y2="84864"/>
                        <a14:foregroundMark x1="51490" y1="87841" x2="54139" y2="90074"/>
                        <a14:foregroundMark x1="57285" y1="91811" x2="54636" y2="92556"/>
                        <a14:foregroundMark x1="45695" y1="84864" x2="41556" y2="87841"/>
                        <a14:backgroundMark x1="46854" y1="86104" x2="48344" y2="92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10" r="29929" b="5298"/>
          <a:stretch/>
        </p:blipFill>
        <p:spPr bwMode="auto">
          <a:xfrm flipH="1">
            <a:off x="1374801" y="4858617"/>
            <a:ext cx="986981" cy="155457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7914282" y="466103"/>
            <a:ext cx="762175" cy="37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10/10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936354" y="6021288"/>
            <a:ext cx="740101" cy="360040"/>
          </a:xfrm>
          <a:prstGeom prst="actionButtonBlank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/>
              <a:t>EXIT</a:t>
            </a:r>
            <a:endParaRPr lang="es-ES" b="1" dirty="0"/>
          </a:p>
        </p:txBody>
      </p:sp>
      <p:sp>
        <p:nvSpPr>
          <p:cNvPr id="32" name="31 Elipse"/>
          <p:cNvSpPr/>
          <p:nvPr/>
        </p:nvSpPr>
        <p:spPr>
          <a:xfrm>
            <a:off x="7009302" y="1412776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4" name="33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888806" y="2352863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320854" y="172434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7329238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7341960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7329123" y="1700810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337507" y="170080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7341960" y="170080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7270354" y="1702675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7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35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3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92" y="5199332"/>
            <a:ext cx="1731016" cy="864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31 CuadroTexto"/>
          <p:cNvSpPr txBox="1"/>
          <p:nvPr/>
        </p:nvSpPr>
        <p:spPr>
          <a:xfrm>
            <a:off x="755576" y="836712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wheel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pointed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corresponding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time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seconds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algn="ctr"/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</a:t>
            </a:r>
            <a:r>
              <a:rPr lang="es-ES_tradn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_tradnl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r>
              <a:rPr lang="es-ES_tradnl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_tradnl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8999"/>
            <a:ext cx="2317795" cy="3114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576064" y="980728"/>
            <a:ext cx="8100391" cy="1814779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Llamada rectangular redondeada"/>
          <p:cNvSpPr/>
          <p:nvPr/>
        </p:nvSpPr>
        <p:spPr>
          <a:xfrm>
            <a:off x="2915816" y="4064644"/>
            <a:ext cx="1725787" cy="669678"/>
          </a:xfrm>
          <a:prstGeom prst="wedgeRoundRectCallout">
            <a:avLst>
              <a:gd name="adj1" fmla="val -8445"/>
              <a:gd name="adj2" fmla="val 74000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to </a:t>
            </a:r>
            <a:r>
              <a:rPr lang="es-ES_tradnl" b="1" dirty="0" err="1" smtClean="0">
                <a:solidFill>
                  <a:schemeClr val="tx1"/>
                </a:solidFill>
              </a:rPr>
              <a:t>the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beach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by</a:t>
            </a:r>
            <a:r>
              <a:rPr lang="es-ES_tradnl" b="1" dirty="0" smtClean="0">
                <a:solidFill>
                  <a:schemeClr val="tx1"/>
                </a:solidFill>
              </a:rPr>
              <a:t> car.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6980" y="986940"/>
            <a:ext cx="1122421" cy="1846935"/>
          </a:xfrm>
          <a:prstGeom prst="rect">
            <a:avLst/>
          </a:prstGeom>
        </p:spPr>
      </p:pic>
      <p:pic>
        <p:nvPicPr>
          <p:cNvPr id="5123" name="Picture 2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624"/>
          <a:stretch/>
        </p:blipFill>
        <p:spPr bwMode="auto">
          <a:xfrm rot="10800000">
            <a:off x="3145689" y="328615"/>
            <a:ext cx="3102029" cy="3163587"/>
          </a:xfrm>
          <a:prstGeom prst="rect">
            <a:avLst/>
          </a:prstGeom>
          <a:noFill/>
          <a:ln>
            <a:noFill/>
          </a:ln>
          <a:effectLst>
            <a:outerShdw blurRad="177800" sx="102000" sy="102000" algn="ctr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16" name="15 Elipse"/>
          <p:cNvSpPr/>
          <p:nvPr/>
        </p:nvSpPr>
        <p:spPr>
          <a:xfrm>
            <a:off x="4440662" y="1637309"/>
            <a:ext cx="521516" cy="52151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39270"/>
            <a:ext cx="1437531" cy="71759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576064" y="4064644"/>
            <a:ext cx="2121323" cy="669678"/>
          </a:xfrm>
          <a:prstGeom prst="wedgeRoundRectCallout">
            <a:avLst>
              <a:gd name="adj1" fmla="val -6073"/>
              <a:gd name="adj2" fmla="val 760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I’m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happy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because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it’s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birtuday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4788024" y="4064644"/>
            <a:ext cx="1725787" cy="669678"/>
          </a:xfrm>
          <a:prstGeom prst="wedgeRoundRectCallout">
            <a:avLst>
              <a:gd name="adj1" fmla="val -6073"/>
              <a:gd name="adj2" fmla="val 760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father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is</a:t>
            </a:r>
            <a:r>
              <a:rPr lang="es-ES_tradnl" b="1" dirty="0" smtClean="0">
                <a:solidFill>
                  <a:schemeClr val="tx1"/>
                </a:solidFill>
              </a:rPr>
              <a:t> a </a:t>
            </a:r>
            <a:r>
              <a:rPr lang="es-ES_tradnl" b="1" dirty="0" err="1" smtClean="0">
                <a:solidFill>
                  <a:schemeClr val="tx1"/>
                </a:solidFill>
              </a:rPr>
              <a:t>firefighter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2" name="Picture 4" descr="http://3.bp.blogspot.com/-SeO48wVGLRo/UCxKNn32JAI/AAAAAAAAA6U/DlAsmqCMmZo/s1600/tguy4_rendRigged08_F600px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167" b="90667" l="2500" r="92333">
                        <a14:foregroundMark x1="26000" y1="70167" x2="21167" y2="71167"/>
                        <a14:foregroundMark x1="24833" y1="68667" x2="23500" y2="68833"/>
                        <a14:foregroundMark x1="12667" y1="76000" x2="14667" y2="80833"/>
                        <a14:foregroundMark x1="82959" y1="74532" x2="83333" y2="75468"/>
                        <a14:backgroundMark x1="18667" y1="82667" x2="17667" y2="82833"/>
                        <a14:backgroundMark x1="16667" y1="74167" x2="18500" y2="74167"/>
                        <a14:backgroundMark x1="25333" y1="77833" x2="35500" y2="75167"/>
                        <a14:backgroundMark x1="38333" y1="69167" x2="37000" y2="68333"/>
                        <a14:backgroundMark x1="62167" y1="72167" x2="68667" y2="72667"/>
                        <a14:backgroundMark x1="40833" y1="48833" x2="40833" y2="48833"/>
                        <a14:backgroundMark x1="38000" y1="52333" x2="38000" y2="52333"/>
                        <a14:backgroundMark x1="22472" y1="73408" x2="20225" y2="73783"/>
                        <a14:backgroundMark x1="79588" y1="70787" x2="81273" y2="719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2503" r="10822" b="13799"/>
          <a:stretch/>
        </p:blipFill>
        <p:spPr bwMode="auto">
          <a:xfrm>
            <a:off x="2876330" y="4973033"/>
            <a:ext cx="1689862" cy="1440160"/>
          </a:xfrm>
          <a:prstGeom prst="rect">
            <a:avLst/>
          </a:prstGeom>
          <a:noFill/>
          <a:effectLst>
            <a:outerShdw blurRad="76200" dist="1143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eatures.cgsociety.org/newgallerycrits/g62/54062/54062_1275693406_large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385" b="93341" l="4903" r="94635">
                        <a14:foregroundMark x1="15541" y1="52421" x2="15356" y2="57869"/>
                        <a14:foregroundMark x1="13599" y1="53995" x2="13599" y2="57627"/>
                        <a14:foregroundMark x1="22757" y1="49395" x2="24699" y2="50969"/>
                        <a14:foregroundMark x1="25069" y1="49395" x2="25439" y2="52058"/>
                        <a14:foregroundMark x1="18594" y1="91162" x2="17669" y2="91162"/>
                        <a14:foregroundMark x1="24144" y1="88862" x2="24514" y2="89467"/>
                        <a14:foregroundMark x1="22942" y1="89467" x2="24052" y2="89831"/>
                        <a14:foregroundMark x1="25069" y1="89588" x2="24422" y2="89952"/>
                        <a14:foregroundMark x1="16836" y1="91162" x2="17484" y2="91404"/>
                        <a14:foregroundMark x1="19334" y1="91162" x2="18964" y2="91525"/>
                        <a14:foregroundMark x1="73728" y1="55569" x2="76318" y2="53995"/>
                        <a14:foregroundMark x1="85106" y1="57869" x2="86216" y2="60533"/>
                        <a14:foregroundMark x1="51896" y1="30266" x2="52359" y2="31598"/>
                        <a14:foregroundMark x1="62812" y1="33051" x2="62905" y2="35472"/>
                        <a14:foregroundMark x1="18871" y1="70218" x2="18871" y2="73608"/>
                        <a14:foregroundMark x1="20907" y1="62591" x2="23312" y2="61864"/>
                        <a14:foregroundMark x1="19426" y1="74818" x2="18501" y2="86199"/>
                        <a14:foregroundMark x1="25439" y1="89831" x2="25439" y2="89225"/>
                        <a14:foregroundMark x1="75948" y1="49637" x2="78908" y2="46005"/>
                        <a14:foregroundMark x1="88622" y1="71550" x2="89269" y2="72397"/>
                        <a14:foregroundMark x1="34043" y1="86199" x2="35430" y2="86441"/>
                        <a14:backgroundMark x1="14154" y1="89709" x2="14524" y2="92736"/>
                        <a14:backgroundMark x1="20999" y1="90920" x2="22387" y2="91283"/>
                        <a14:backgroundMark x1="81036" y1="86441" x2="81036" y2="90194"/>
                        <a14:backgroundMark x1="11286" y1="90073" x2="14524" y2="88983"/>
                        <a14:backgroundMark x1="15911" y1="88620" x2="15449" y2="91525"/>
                        <a14:backgroundMark x1="21462" y1="79056" x2="21092" y2="81598"/>
                        <a14:backgroundMark x1="26272" y1="89952" x2="25994" y2="90920"/>
                        <a14:backgroundMark x1="20444" y1="86077" x2="20444" y2="85351"/>
                        <a14:backgroundMark x1="60500" y1="83414" x2="60592" y2="84746"/>
                        <a14:backgroundMark x1="50879" y1="84504" x2="50879" y2="85351"/>
                        <a14:backgroundMark x1="56244" y1="87288" x2="57077" y2="87046"/>
                        <a14:backgroundMark x1="41813" y1="84019" x2="41536" y2="86199"/>
                        <a14:backgroundMark x1="33210" y1="84625" x2="32470" y2="87288"/>
                        <a14:backgroundMark x1="37835" y1="86804" x2="37835" y2="86804"/>
                        <a14:backgroundMark x1="77983" y1="89104" x2="77613" y2="89588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89" t="42488" r="6330" b="10256"/>
          <a:stretch/>
        </p:blipFill>
        <p:spPr bwMode="auto">
          <a:xfrm flipH="1">
            <a:off x="6950669" y="4997396"/>
            <a:ext cx="932059" cy="13839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6660233" y="4064644"/>
            <a:ext cx="2016224" cy="669678"/>
          </a:xfrm>
          <a:prstGeom prst="wedgeRoundRectCallout">
            <a:avLst>
              <a:gd name="adj1" fmla="val 1836"/>
              <a:gd name="adj2" fmla="val 964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running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in </a:t>
            </a:r>
            <a:r>
              <a:rPr lang="es-ES_tradnl" b="1" dirty="0" err="1" smtClean="0">
                <a:solidFill>
                  <a:schemeClr val="tx1"/>
                </a:solidFill>
              </a:rPr>
              <a:t>that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park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6064" y="3501008"/>
            <a:ext cx="810039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rgbClr val="FF0000"/>
                </a:solidFill>
              </a:rPr>
              <a:t>What</a:t>
            </a:r>
            <a:r>
              <a:rPr lang="es-ES_tradnl" b="1" dirty="0" smtClean="0">
                <a:solidFill>
                  <a:srgbClr val="FF0000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your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father’s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job</a:t>
            </a:r>
            <a:r>
              <a:rPr lang="es-ES_tradnl" b="1" dirty="0" smtClean="0">
                <a:solidFill>
                  <a:schemeClr val="tx1"/>
                </a:solidFill>
              </a:rPr>
              <a:t>?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240242" y="4088536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3407236" y="409733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5989202" y="4361296"/>
            <a:ext cx="642431" cy="604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308304" y="409733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www.graphicmania.net/wp-content/uploads/13012011/cg00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6911" b="95935" l="36552" r="58448">
                        <a14:backgroundMark x1="50172" y1="46748" x2="51207" y2="43089"/>
                        <a14:backgroundMark x1="48621" y1="46748" x2="48621" y2="46748"/>
                        <a14:backgroundMark x1="48103" y1="56911" x2="48621" y2="56911"/>
                        <a14:backgroundMark x1="46552" y1="83740" x2="47586" y2="8739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1" t="8263" r="42278" b="5883"/>
          <a:stretch/>
        </p:blipFill>
        <p:spPr bwMode="auto">
          <a:xfrm>
            <a:off x="5393584" y="4942123"/>
            <a:ext cx="854134" cy="149447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www.sawgrassshack.com/files/sgs/imagecache/slideshow/kid-project-slideshows/ss_image1_andy'sairplanes_character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737" b="95782" l="29470" r="70530">
                        <a14:foregroundMark x1="50000" y1="19851" x2="48841" y2="24318"/>
                        <a14:foregroundMark x1="62252" y1="31762" x2="59437" y2="35732"/>
                        <a14:foregroundMark x1="39238" y1="84119" x2="37914" y2="88586"/>
                        <a14:foregroundMark x1="42053" y1="84864" x2="42053" y2="84864"/>
                        <a14:foregroundMark x1="51490" y1="87841" x2="54139" y2="90074"/>
                        <a14:foregroundMark x1="57285" y1="91811" x2="54636" y2="92556"/>
                        <a14:foregroundMark x1="45695" y1="84864" x2="41556" y2="87841"/>
                        <a14:backgroundMark x1="46854" y1="86104" x2="48344" y2="92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10" r="29929" b="5298"/>
          <a:stretch/>
        </p:blipFill>
        <p:spPr bwMode="auto">
          <a:xfrm flipH="1">
            <a:off x="1374801" y="4858617"/>
            <a:ext cx="986981" cy="155457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7914282" y="466103"/>
            <a:ext cx="762175" cy="37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1/10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Elipse"/>
          <p:cNvSpPr/>
          <p:nvPr/>
        </p:nvSpPr>
        <p:spPr>
          <a:xfrm>
            <a:off x="7009302" y="1412776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4" name="33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6888806" y="2352863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320854" y="172434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7329238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7341960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1" name="40 CuadroTexto"/>
          <p:cNvSpPr txBox="1"/>
          <p:nvPr/>
        </p:nvSpPr>
        <p:spPr>
          <a:xfrm>
            <a:off x="7329123" y="1700810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337507" y="170080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7341960" y="170080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7270354" y="1702675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47" name="4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37" y="5814442"/>
            <a:ext cx="574110" cy="544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" descr="http://us.cdn2.123rf.com/168nwm/avelkrieg/avelkrieg1303/avelkrieg130300220/18263564-ilustracion-de-una-mano-senalando-dibujos-animados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59166" y="701622"/>
            <a:ext cx="1130486" cy="6594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5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61 Rectángulo redondeado"/>
          <p:cNvSpPr/>
          <p:nvPr/>
        </p:nvSpPr>
        <p:spPr>
          <a:xfrm>
            <a:off x="576064" y="980728"/>
            <a:ext cx="8100391" cy="1814779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2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624"/>
          <a:stretch/>
        </p:blipFill>
        <p:spPr bwMode="auto">
          <a:xfrm rot="4623757">
            <a:off x="3145689" y="328615"/>
            <a:ext cx="3102029" cy="3163587"/>
          </a:xfrm>
          <a:prstGeom prst="rect">
            <a:avLst/>
          </a:prstGeom>
          <a:noFill/>
          <a:ln>
            <a:noFill/>
          </a:ln>
          <a:effectLst>
            <a:outerShdw blurRad="177800" sx="102000" sy="102000" algn="ctr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16" name="15 Elipse"/>
          <p:cNvSpPr/>
          <p:nvPr/>
        </p:nvSpPr>
        <p:spPr>
          <a:xfrm>
            <a:off x="4440662" y="1637309"/>
            <a:ext cx="521516" cy="52151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6980" y="986940"/>
            <a:ext cx="1122421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39270"/>
            <a:ext cx="1437531" cy="71759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inspirefirst.com/wp-content/uploads/2013/04/002-jippi-cool-kid-characters-warner-mcgee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43" b="94057" l="8000" r="92667">
                        <a14:foregroundMark x1="41167" y1="31886" x2="46167" y2="33600"/>
                        <a14:foregroundMark x1="56667" y1="31657" x2="59833" y2="33029"/>
                        <a14:foregroundMark x1="49333" y1="42400" x2="55167" y2="43200"/>
                        <a14:foregroundMark x1="46500" y1="80571" x2="39167" y2="87771"/>
                        <a14:foregroundMark x1="36000" y1="87543" x2="30667" y2="88457"/>
                        <a14:foregroundMark x1="61500" y1="84114" x2="64000" y2="86057"/>
                        <a14:foregroundMark x1="58000" y1="84229" x2="53500" y2="87314"/>
                        <a14:foregroundMark x1="65667" y1="87314" x2="72000" y2="87771"/>
                        <a14:backgroundMark x1="22333" y1="16229" x2="22333" y2="16229"/>
                        <a14:backgroundMark x1="33167" y1="9029" x2="33167" y2="90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38" t="4075" r="20406" b="8576"/>
          <a:stretch/>
        </p:blipFill>
        <p:spPr bwMode="auto">
          <a:xfrm>
            <a:off x="1554267" y="4869160"/>
            <a:ext cx="893924" cy="165618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576064" y="4064644"/>
            <a:ext cx="2121323" cy="669678"/>
          </a:xfrm>
          <a:prstGeom prst="wedgeRoundRectCallout">
            <a:avLst>
              <a:gd name="adj1" fmla="val -6073"/>
              <a:gd name="adj2" fmla="val 760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play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basketball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0" name="Picture 8" descr="http://163.17.34.5/typs/uploads/tadnews/image/nsn_979_2.pn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/>
          <a:stretch/>
        </p:blipFill>
        <p:spPr bwMode="auto">
          <a:xfrm>
            <a:off x="3467738" y="4851808"/>
            <a:ext cx="1032254" cy="1745544"/>
          </a:xfrm>
          <a:prstGeom prst="rect">
            <a:avLst/>
          </a:prstGeom>
          <a:noFill/>
          <a:effectLst>
            <a:outerShdw blurRad="76200" dist="203200" dir="174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rectangular redondeada"/>
          <p:cNvSpPr/>
          <p:nvPr/>
        </p:nvSpPr>
        <p:spPr>
          <a:xfrm>
            <a:off x="2843808" y="4064644"/>
            <a:ext cx="1725787" cy="669678"/>
          </a:xfrm>
          <a:prstGeom prst="wedgeRoundRectCallout">
            <a:avLst>
              <a:gd name="adj1" fmla="val -6073"/>
              <a:gd name="adj2" fmla="val 760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live</a:t>
            </a:r>
            <a:r>
              <a:rPr lang="es-ES_tradnl" b="1" dirty="0" smtClean="0">
                <a:solidFill>
                  <a:schemeClr val="tx1"/>
                </a:solidFill>
              </a:rPr>
              <a:t> in </a:t>
            </a:r>
            <a:r>
              <a:rPr lang="es-ES_tradnl" b="1" dirty="0" err="1" smtClean="0">
                <a:solidFill>
                  <a:schemeClr val="tx1"/>
                </a:solidFill>
              </a:rPr>
              <a:t>Spain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2" name="Picture 4" descr="http://3.bp.blogspot.com/-SeO48wVGLRo/UCxKNn32JAI/AAAAAAAAA6U/DlAsmqCMmZo/s1600/tguy4_rendRigged08_F600px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167" b="90667" l="2500" r="92333">
                        <a14:foregroundMark x1="26000" y1="70167" x2="21167" y2="71167"/>
                        <a14:foregroundMark x1="24833" y1="68667" x2="23500" y2="68833"/>
                        <a14:foregroundMark x1="12667" y1="76000" x2="14667" y2="80833"/>
                        <a14:foregroundMark x1="82959" y1="74532" x2="83333" y2="75468"/>
                        <a14:backgroundMark x1="18667" y1="82667" x2="17667" y2="82833"/>
                        <a14:backgroundMark x1="16667" y1="74167" x2="18500" y2="74167"/>
                        <a14:backgroundMark x1="25333" y1="77833" x2="35500" y2="75167"/>
                        <a14:backgroundMark x1="38333" y1="69167" x2="37000" y2="68333"/>
                        <a14:backgroundMark x1="62167" y1="72167" x2="68667" y2="72667"/>
                        <a14:backgroundMark x1="40833" y1="48833" x2="40833" y2="48833"/>
                        <a14:backgroundMark x1="38000" y1="52333" x2="38000" y2="52333"/>
                        <a14:backgroundMark x1="22472" y1="73408" x2="20225" y2="73783"/>
                        <a14:backgroundMark x1="79588" y1="70787" x2="81273" y2="719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2503" r="10822" b="13799"/>
          <a:stretch/>
        </p:blipFill>
        <p:spPr bwMode="auto">
          <a:xfrm>
            <a:off x="4682338" y="5094362"/>
            <a:ext cx="1689862" cy="1440160"/>
          </a:xfrm>
          <a:prstGeom prst="rect">
            <a:avLst/>
          </a:prstGeom>
          <a:noFill/>
          <a:effectLst>
            <a:outerShdw blurRad="76200" dist="1143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Llamada rectangular redondeada"/>
          <p:cNvSpPr/>
          <p:nvPr/>
        </p:nvSpPr>
        <p:spPr>
          <a:xfrm>
            <a:off x="4788024" y="4064644"/>
            <a:ext cx="1725787" cy="669678"/>
          </a:xfrm>
          <a:prstGeom prst="wedgeRoundRectCallout">
            <a:avLst>
              <a:gd name="adj1" fmla="val -8445"/>
              <a:gd name="adj2" fmla="val 964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to </a:t>
            </a:r>
            <a:r>
              <a:rPr lang="es-ES_tradnl" b="1" dirty="0" err="1" smtClean="0">
                <a:solidFill>
                  <a:schemeClr val="tx1"/>
                </a:solidFill>
              </a:rPr>
              <a:t>school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by</a:t>
            </a:r>
            <a:r>
              <a:rPr lang="es-ES_tradnl" b="1" dirty="0" smtClean="0">
                <a:solidFill>
                  <a:schemeClr val="tx1"/>
                </a:solidFill>
              </a:rPr>
              <a:t> car.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http://features.cgsociety.org/newgallerycrits/g62/54062/54062_1275693406_large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385" b="93341" l="4903" r="94635">
                        <a14:foregroundMark x1="15541" y1="52421" x2="15356" y2="57869"/>
                        <a14:foregroundMark x1="13599" y1="53995" x2="13599" y2="57627"/>
                        <a14:foregroundMark x1="22757" y1="49395" x2="24699" y2="50969"/>
                        <a14:foregroundMark x1="25069" y1="49395" x2="25439" y2="52058"/>
                        <a14:foregroundMark x1="18594" y1="91162" x2="17669" y2="91162"/>
                        <a14:foregroundMark x1="24144" y1="88862" x2="24514" y2="89467"/>
                        <a14:foregroundMark x1="22942" y1="89467" x2="24052" y2="89831"/>
                        <a14:foregroundMark x1="25069" y1="89588" x2="24422" y2="89952"/>
                        <a14:foregroundMark x1="16836" y1="91162" x2="17484" y2="91404"/>
                        <a14:foregroundMark x1="19334" y1="91162" x2="18964" y2="91525"/>
                        <a14:foregroundMark x1="73728" y1="55569" x2="76318" y2="53995"/>
                        <a14:foregroundMark x1="85106" y1="57869" x2="86216" y2="60533"/>
                        <a14:foregroundMark x1="51896" y1="30266" x2="52359" y2="31598"/>
                        <a14:foregroundMark x1="62812" y1="33051" x2="62905" y2="35472"/>
                        <a14:foregroundMark x1="18871" y1="70218" x2="18871" y2="73608"/>
                        <a14:foregroundMark x1="20907" y1="62591" x2="23312" y2="61864"/>
                        <a14:foregroundMark x1="19426" y1="74818" x2="18501" y2="86199"/>
                        <a14:foregroundMark x1="25439" y1="89831" x2="25439" y2="89225"/>
                        <a14:foregroundMark x1="75948" y1="49637" x2="78908" y2="46005"/>
                        <a14:foregroundMark x1="88622" y1="71550" x2="89269" y2="72397"/>
                        <a14:foregroundMark x1="34043" y1="86199" x2="35430" y2="86441"/>
                        <a14:backgroundMark x1="14154" y1="89709" x2="14524" y2="92736"/>
                        <a14:backgroundMark x1="20999" y1="90920" x2="22387" y2="91283"/>
                        <a14:backgroundMark x1="81036" y1="86441" x2="81036" y2="90194"/>
                        <a14:backgroundMark x1="11286" y1="90073" x2="14524" y2="88983"/>
                        <a14:backgroundMark x1="15911" y1="88620" x2="15449" y2="91525"/>
                        <a14:backgroundMark x1="21462" y1="79056" x2="21092" y2="81598"/>
                        <a14:backgroundMark x1="26272" y1="89952" x2="25994" y2="90920"/>
                        <a14:backgroundMark x1="20444" y1="86077" x2="20444" y2="85351"/>
                        <a14:backgroundMark x1="60500" y1="83414" x2="60592" y2="84746"/>
                        <a14:backgroundMark x1="50879" y1="84504" x2="50879" y2="85351"/>
                        <a14:backgroundMark x1="56244" y1="87288" x2="57077" y2="87046"/>
                        <a14:backgroundMark x1="41813" y1="84019" x2="41536" y2="86199"/>
                        <a14:backgroundMark x1="33210" y1="84625" x2="32470" y2="87288"/>
                        <a14:backgroundMark x1="37835" y1="86804" x2="37835" y2="86804"/>
                        <a14:backgroundMark x1="77983" y1="89104" x2="77613" y2="89588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89" t="42488" r="6330" b="10256"/>
          <a:stretch/>
        </p:blipFill>
        <p:spPr bwMode="auto">
          <a:xfrm flipH="1">
            <a:off x="7049160" y="5094362"/>
            <a:ext cx="833568" cy="12376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6660232" y="4064644"/>
            <a:ext cx="2016225" cy="669678"/>
          </a:xfrm>
          <a:prstGeom prst="wedgeRoundRectCallout">
            <a:avLst>
              <a:gd name="adj1" fmla="val 1836"/>
              <a:gd name="adj2" fmla="val 964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to </a:t>
            </a:r>
            <a:r>
              <a:rPr lang="es-ES_tradnl" b="1" dirty="0" err="1" smtClean="0">
                <a:solidFill>
                  <a:schemeClr val="tx1"/>
                </a:solidFill>
              </a:rPr>
              <a:t>the</a:t>
            </a:r>
            <a:r>
              <a:rPr lang="es-ES_tradnl" b="1" dirty="0" smtClean="0">
                <a:solidFill>
                  <a:schemeClr val="tx1"/>
                </a:solidFill>
              </a:rPr>
              <a:t> cinema </a:t>
            </a:r>
            <a:r>
              <a:rPr lang="es-ES_tradnl" b="1" dirty="0" err="1" smtClean="0">
                <a:solidFill>
                  <a:schemeClr val="tx1"/>
                </a:solidFill>
              </a:rPr>
              <a:t>on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Sunday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6064" y="3501008"/>
            <a:ext cx="810039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accent6">
                    <a:lumMod val="75000"/>
                  </a:schemeClr>
                </a:solidFill>
              </a:rPr>
              <a:t>Where</a:t>
            </a:r>
            <a:r>
              <a:rPr lang="es-ES_tradnl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b="1" dirty="0" smtClean="0">
                <a:solidFill>
                  <a:schemeClr val="tx1"/>
                </a:solidFill>
              </a:rPr>
              <a:t>do </a:t>
            </a:r>
            <a:r>
              <a:rPr lang="es-ES_tradnl" b="1" dirty="0" err="1" smtClean="0">
                <a:solidFill>
                  <a:schemeClr val="tx1"/>
                </a:solidFill>
              </a:rPr>
              <a:t>you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live</a:t>
            </a:r>
            <a:r>
              <a:rPr lang="es-ES_tradnl" b="1" dirty="0" smtClean="0">
                <a:solidFill>
                  <a:schemeClr val="tx1"/>
                </a:solidFill>
              </a:rPr>
              <a:t>?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240242" y="4088536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5364088" y="4149080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4067944" y="4264488"/>
            <a:ext cx="642431" cy="604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465944" y="409733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3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37" y="5814442"/>
            <a:ext cx="574110" cy="544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7914282" y="466103"/>
            <a:ext cx="762175" cy="37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2/10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62 Elipse"/>
          <p:cNvSpPr/>
          <p:nvPr/>
        </p:nvSpPr>
        <p:spPr>
          <a:xfrm>
            <a:off x="7009302" y="1412776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5" name="64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6888806" y="2352863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7320854" y="172434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7329238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0" name="69 CuadroTexto"/>
          <p:cNvSpPr txBox="1"/>
          <p:nvPr/>
        </p:nvSpPr>
        <p:spPr>
          <a:xfrm>
            <a:off x="7341960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1" name="70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7329123" y="1700810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3" name="72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7337507" y="170080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7341960" y="170080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7270354" y="1702675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2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6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 redondeado"/>
          <p:cNvSpPr/>
          <p:nvPr/>
        </p:nvSpPr>
        <p:spPr>
          <a:xfrm>
            <a:off x="576064" y="980728"/>
            <a:ext cx="8100391" cy="1814779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Elipse"/>
          <p:cNvSpPr/>
          <p:nvPr/>
        </p:nvSpPr>
        <p:spPr>
          <a:xfrm>
            <a:off x="7009302" y="1412776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888806" y="2352863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320854" y="172434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329238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7341960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7329123" y="1700810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337507" y="170080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7341960" y="170080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7270354" y="1702675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Llamada rectangular redondeada"/>
          <p:cNvSpPr/>
          <p:nvPr/>
        </p:nvSpPr>
        <p:spPr>
          <a:xfrm>
            <a:off x="2918221" y="4064644"/>
            <a:ext cx="1725787" cy="669678"/>
          </a:xfrm>
          <a:prstGeom prst="wedgeRoundRectCallout">
            <a:avLst>
              <a:gd name="adj1" fmla="val -8445"/>
              <a:gd name="adj2" fmla="val 8215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to </a:t>
            </a:r>
            <a:r>
              <a:rPr lang="es-ES_tradnl" b="1" dirty="0" err="1" smtClean="0">
                <a:solidFill>
                  <a:schemeClr val="tx1"/>
                </a:solidFill>
              </a:rPr>
              <a:t>school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by</a:t>
            </a:r>
            <a:r>
              <a:rPr lang="es-ES_tradnl" b="1" dirty="0" smtClean="0">
                <a:solidFill>
                  <a:schemeClr val="tx1"/>
                </a:solidFill>
              </a:rPr>
              <a:t> bus.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6980" y="986940"/>
            <a:ext cx="1122421" cy="1846935"/>
          </a:xfrm>
          <a:prstGeom prst="rect">
            <a:avLst/>
          </a:prstGeom>
        </p:spPr>
      </p:pic>
      <p:pic>
        <p:nvPicPr>
          <p:cNvPr id="5123" name="Picture 2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624"/>
          <a:stretch/>
        </p:blipFill>
        <p:spPr bwMode="auto">
          <a:xfrm rot="13931704">
            <a:off x="3145689" y="328615"/>
            <a:ext cx="3102029" cy="3163587"/>
          </a:xfrm>
          <a:prstGeom prst="rect">
            <a:avLst/>
          </a:prstGeom>
          <a:noFill/>
          <a:ln>
            <a:noFill/>
          </a:ln>
          <a:effectLst>
            <a:outerShdw blurRad="177800" sx="102000" sy="102000" algn="ctr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16" name="15 Elipse"/>
          <p:cNvSpPr/>
          <p:nvPr/>
        </p:nvSpPr>
        <p:spPr>
          <a:xfrm>
            <a:off x="4440662" y="1637309"/>
            <a:ext cx="521516" cy="52151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39270"/>
            <a:ext cx="1437531" cy="71759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6732240" y="4049687"/>
            <a:ext cx="1970307" cy="669678"/>
          </a:xfrm>
          <a:prstGeom prst="wedgeRoundRectCallout">
            <a:avLst>
              <a:gd name="adj1" fmla="val 685"/>
              <a:gd name="adj2" fmla="val 8011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like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the</a:t>
            </a:r>
            <a:r>
              <a:rPr lang="es-ES_tradnl" b="1" dirty="0" smtClean="0">
                <a:solidFill>
                  <a:schemeClr val="tx1"/>
                </a:solidFill>
              </a:rPr>
              <a:t> blue </a:t>
            </a:r>
            <a:r>
              <a:rPr lang="es-ES_tradnl" b="1" dirty="0" err="1" smtClean="0">
                <a:solidFill>
                  <a:schemeClr val="tx1"/>
                </a:solidFill>
              </a:rPr>
              <a:t>dress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576064" y="4064644"/>
            <a:ext cx="2267744" cy="669678"/>
          </a:xfrm>
          <a:prstGeom prst="wedgeRoundRectCallout">
            <a:avLst>
              <a:gd name="adj1" fmla="val -5282"/>
              <a:gd name="adj2" fmla="val 8215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Megan </a:t>
            </a:r>
            <a:r>
              <a:rPr lang="es-ES_tradnl" b="1" dirty="0" err="1" smtClean="0">
                <a:solidFill>
                  <a:schemeClr val="tx1"/>
                </a:solidFill>
              </a:rPr>
              <a:t>is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best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friend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2" name="Picture 4" descr="http://3.bp.blogspot.com/-SeO48wVGLRo/UCxKNn32JAI/AAAAAAAAA6U/DlAsmqCMmZo/s1600/tguy4_rendRigged08_F600px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167" b="90667" l="2500" r="92333">
                        <a14:foregroundMark x1="26000" y1="70167" x2="21167" y2="71167"/>
                        <a14:foregroundMark x1="24833" y1="68667" x2="23500" y2="68833"/>
                        <a14:foregroundMark x1="12667" y1="76000" x2="14667" y2="80833"/>
                        <a14:foregroundMark x1="82959" y1="74532" x2="83333" y2="75468"/>
                        <a14:backgroundMark x1="18667" y1="82667" x2="17667" y2="82833"/>
                        <a14:backgroundMark x1="16667" y1="74167" x2="18500" y2="74167"/>
                        <a14:backgroundMark x1="25333" y1="77833" x2="35500" y2="75167"/>
                        <a14:backgroundMark x1="38333" y1="69167" x2="37000" y2="68333"/>
                        <a14:backgroundMark x1="62167" y1="72167" x2="68667" y2="72667"/>
                        <a14:backgroundMark x1="40833" y1="48833" x2="40833" y2="48833"/>
                        <a14:backgroundMark x1="38000" y1="52333" x2="38000" y2="52333"/>
                        <a14:backgroundMark x1="22472" y1="73408" x2="20225" y2="73783"/>
                        <a14:backgroundMark x1="79588" y1="70787" x2="81273" y2="719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2503" r="10822" b="13799"/>
          <a:stretch/>
        </p:blipFill>
        <p:spPr bwMode="auto">
          <a:xfrm>
            <a:off x="4538322" y="5085184"/>
            <a:ext cx="1689862" cy="1440160"/>
          </a:xfrm>
          <a:prstGeom prst="rect">
            <a:avLst/>
          </a:prstGeom>
          <a:noFill/>
          <a:effectLst>
            <a:outerShdw blurRad="76200" dist="1143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4773428" y="4064644"/>
            <a:ext cx="1814796" cy="669678"/>
          </a:xfrm>
          <a:prstGeom prst="wedgeRoundRectCallout">
            <a:avLst>
              <a:gd name="adj1" fmla="val 13306"/>
              <a:gd name="adj2" fmla="val 84190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favourite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food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is</a:t>
            </a:r>
            <a:r>
              <a:rPr lang="es-ES_tradnl" b="1" dirty="0" smtClean="0">
                <a:solidFill>
                  <a:schemeClr val="tx1"/>
                </a:solidFill>
              </a:rPr>
              <a:t> pizza.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6064" y="3501008"/>
            <a:ext cx="810039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rgbClr val="00B050"/>
                </a:solidFill>
              </a:rPr>
              <a:t>Who</a:t>
            </a:r>
            <a:r>
              <a:rPr lang="es-ES_tradnl" b="1" dirty="0" smtClean="0">
                <a:solidFill>
                  <a:srgbClr val="00B050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your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best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friend</a:t>
            </a:r>
            <a:r>
              <a:rPr lang="es-ES_tradnl" b="1" dirty="0" smtClean="0">
                <a:solidFill>
                  <a:schemeClr val="tx1"/>
                </a:solidFill>
              </a:rPr>
              <a:t>?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37" y="5814442"/>
            <a:ext cx="574110" cy="544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397111" y="4073579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3439894" y="4103421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2174975" y="4375726"/>
            <a:ext cx="642431" cy="604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5384110" y="4077072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www.graphicmania.net/wp-content/uploads/13012011/cg00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911" b="95935" l="36552" r="58448">
                        <a14:backgroundMark x1="50172" y1="46748" x2="51207" y2="43089"/>
                        <a14:backgroundMark x1="48621" y1="46748" x2="48621" y2="46748"/>
                        <a14:backgroundMark x1="48103" y1="56911" x2="48621" y2="56911"/>
                        <a14:backgroundMark x1="46552" y1="83740" x2="47586" y2="8739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1" t="8263" r="42278" b="5883"/>
          <a:stretch/>
        </p:blipFill>
        <p:spPr bwMode="auto">
          <a:xfrm>
            <a:off x="1482989" y="4965968"/>
            <a:ext cx="854134" cy="149447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www.sawgrassshack.com/files/sgs/imagecache/slideshow/kid-project-slideshows/ss_image1_andy'sairplanes_character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737" b="95782" l="29470" r="70530">
                        <a14:foregroundMark x1="50000" y1="19851" x2="48841" y2="24318"/>
                        <a14:foregroundMark x1="62252" y1="31762" x2="59437" y2="35732"/>
                        <a14:foregroundMark x1="39238" y1="84119" x2="37914" y2="88586"/>
                        <a14:foregroundMark x1="42053" y1="84864" x2="42053" y2="84864"/>
                        <a14:foregroundMark x1="51490" y1="87841" x2="54139" y2="90074"/>
                        <a14:foregroundMark x1="57285" y1="91811" x2="54636" y2="92556"/>
                        <a14:foregroundMark x1="45695" y1="84864" x2="41556" y2="87841"/>
                        <a14:backgroundMark x1="46854" y1="86104" x2="48344" y2="92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10" r="29929" b="5298"/>
          <a:stretch/>
        </p:blipFill>
        <p:spPr bwMode="auto">
          <a:xfrm flipH="1">
            <a:off x="3263802" y="4941168"/>
            <a:ext cx="986981" cy="155457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163.17.34.5/typs/uploads/tadnews/image/nsn_979_2.png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/>
          <a:stretch/>
        </p:blipFill>
        <p:spPr bwMode="auto">
          <a:xfrm>
            <a:off x="6876256" y="4838656"/>
            <a:ext cx="1032254" cy="1745544"/>
          </a:xfrm>
          <a:prstGeom prst="rect">
            <a:avLst/>
          </a:prstGeom>
          <a:noFill/>
          <a:effectLst>
            <a:outerShdw blurRad="76200" dist="203200" dir="174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7914282" y="466103"/>
            <a:ext cx="762175" cy="37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3/10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3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2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 redondeado"/>
          <p:cNvSpPr/>
          <p:nvPr/>
        </p:nvSpPr>
        <p:spPr>
          <a:xfrm>
            <a:off x="576064" y="980728"/>
            <a:ext cx="8100391" cy="1814779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Elipse"/>
          <p:cNvSpPr/>
          <p:nvPr/>
        </p:nvSpPr>
        <p:spPr>
          <a:xfrm>
            <a:off x="7009302" y="1412776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888806" y="2352863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320854" y="172434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329238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7341960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7329123" y="1700810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337507" y="170080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7341960" y="170080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7270354" y="1702675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Llamada rectangular redondeada"/>
          <p:cNvSpPr/>
          <p:nvPr/>
        </p:nvSpPr>
        <p:spPr>
          <a:xfrm>
            <a:off x="2915816" y="4064644"/>
            <a:ext cx="1725787" cy="669678"/>
          </a:xfrm>
          <a:prstGeom prst="wedgeRoundRectCallout">
            <a:avLst>
              <a:gd name="adj1" fmla="val -8445"/>
              <a:gd name="adj2" fmla="val 74000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like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pets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6980" y="986940"/>
            <a:ext cx="1122421" cy="1846935"/>
          </a:xfrm>
          <a:prstGeom prst="rect">
            <a:avLst/>
          </a:prstGeom>
        </p:spPr>
      </p:pic>
      <p:pic>
        <p:nvPicPr>
          <p:cNvPr id="5123" name="Picture 2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624"/>
          <a:stretch/>
        </p:blipFill>
        <p:spPr bwMode="auto">
          <a:xfrm rot="20027220">
            <a:off x="3145689" y="328615"/>
            <a:ext cx="3102029" cy="3163587"/>
          </a:xfrm>
          <a:prstGeom prst="rect">
            <a:avLst/>
          </a:prstGeom>
          <a:noFill/>
          <a:ln>
            <a:noFill/>
          </a:ln>
          <a:effectLst>
            <a:outerShdw blurRad="177800" sx="102000" sy="102000" algn="ctr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16" name="15 Elipse"/>
          <p:cNvSpPr/>
          <p:nvPr/>
        </p:nvSpPr>
        <p:spPr>
          <a:xfrm>
            <a:off x="4440662" y="1637309"/>
            <a:ext cx="521516" cy="52151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39270"/>
            <a:ext cx="1437531" cy="71759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576064" y="4064644"/>
            <a:ext cx="2121323" cy="669678"/>
          </a:xfrm>
          <a:prstGeom prst="wedgeRoundRectCallout">
            <a:avLst>
              <a:gd name="adj1" fmla="val -6073"/>
              <a:gd name="adj2" fmla="val 760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favourite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colour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yellow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4788024" y="4064644"/>
            <a:ext cx="1725787" cy="669678"/>
          </a:xfrm>
          <a:prstGeom prst="wedgeRoundRectCallout">
            <a:avLst>
              <a:gd name="adj1" fmla="val -6073"/>
              <a:gd name="adj2" fmla="val 760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to </a:t>
            </a:r>
            <a:r>
              <a:rPr lang="es-ES_tradnl" b="1" dirty="0" err="1" smtClean="0">
                <a:solidFill>
                  <a:schemeClr val="tx1"/>
                </a:solidFill>
              </a:rPr>
              <a:t>school</a:t>
            </a:r>
            <a:endParaRPr lang="es-ES_tradnl" b="1" dirty="0" smtClean="0">
              <a:solidFill>
                <a:schemeClr val="tx1"/>
              </a:solidFill>
            </a:endParaRPr>
          </a:p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b</a:t>
            </a:r>
            <a:r>
              <a:rPr lang="es-ES_tradnl" b="1" dirty="0" err="1" smtClean="0">
                <a:solidFill>
                  <a:schemeClr val="tx1"/>
                </a:solidFill>
              </a:rPr>
              <a:t>y</a:t>
            </a:r>
            <a:r>
              <a:rPr lang="es-ES_tradnl" b="1" dirty="0" smtClean="0">
                <a:solidFill>
                  <a:schemeClr val="tx1"/>
                </a:solidFill>
              </a:rPr>
              <a:t> bus.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2" name="Picture 4" descr="http://3.bp.blogspot.com/-SeO48wVGLRo/UCxKNn32JAI/AAAAAAAAA6U/DlAsmqCMmZo/s1600/tguy4_rendRigged08_F600px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167" b="90667" l="2500" r="92333">
                        <a14:foregroundMark x1="26000" y1="70167" x2="21167" y2="71167"/>
                        <a14:foregroundMark x1="24833" y1="68667" x2="23500" y2="68833"/>
                        <a14:foregroundMark x1="12667" y1="76000" x2="14667" y2="80833"/>
                        <a14:foregroundMark x1="82959" y1="74532" x2="83333" y2="75468"/>
                        <a14:backgroundMark x1="18667" y1="82667" x2="17667" y2="82833"/>
                        <a14:backgroundMark x1="16667" y1="74167" x2="18500" y2="74167"/>
                        <a14:backgroundMark x1="25333" y1="77833" x2="35500" y2="75167"/>
                        <a14:backgroundMark x1="38333" y1="69167" x2="37000" y2="68333"/>
                        <a14:backgroundMark x1="62167" y1="72167" x2="68667" y2="72667"/>
                        <a14:backgroundMark x1="40833" y1="48833" x2="40833" y2="48833"/>
                        <a14:backgroundMark x1="38000" y1="52333" x2="38000" y2="52333"/>
                        <a14:backgroundMark x1="22472" y1="73408" x2="20225" y2="73783"/>
                        <a14:backgroundMark x1="79588" y1="70787" x2="81273" y2="719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2503" r="10822" b="13799"/>
          <a:stretch/>
        </p:blipFill>
        <p:spPr bwMode="auto">
          <a:xfrm>
            <a:off x="4682338" y="5094362"/>
            <a:ext cx="1689862" cy="1440160"/>
          </a:xfrm>
          <a:prstGeom prst="rect">
            <a:avLst/>
          </a:prstGeom>
          <a:noFill/>
          <a:effectLst>
            <a:outerShdw blurRad="76200" dist="1143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eatures.cgsociety.org/newgallerycrits/g62/54062/54062_1275693406_large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385" b="93341" l="4903" r="94635">
                        <a14:foregroundMark x1="15541" y1="52421" x2="15356" y2="57869"/>
                        <a14:foregroundMark x1="13599" y1="53995" x2="13599" y2="57627"/>
                        <a14:foregroundMark x1="22757" y1="49395" x2="24699" y2="50969"/>
                        <a14:foregroundMark x1="25069" y1="49395" x2="25439" y2="52058"/>
                        <a14:foregroundMark x1="18594" y1="91162" x2="17669" y2="91162"/>
                        <a14:foregroundMark x1="24144" y1="88862" x2="24514" y2="89467"/>
                        <a14:foregroundMark x1="22942" y1="89467" x2="24052" y2="89831"/>
                        <a14:foregroundMark x1="25069" y1="89588" x2="24422" y2="89952"/>
                        <a14:foregroundMark x1="16836" y1="91162" x2="17484" y2="91404"/>
                        <a14:foregroundMark x1="19334" y1="91162" x2="18964" y2="91525"/>
                        <a14:foregroundMark x1="73728" y1="55569" x2="76318" y2="53995"/>
                        <a14:foregroundMark x1="85106" y1="57869" x2="86216" y2="60533"/>
                        <a14:foregroundMark x1="51896" y1="30266" x2="52359" y2="31598"/>
                        <a14:foregroundMark x1="62812" y1="33051" x2="62905" y2="35472"/>
                        <a14:foregroundMark x1="18871" y1="70218" x2="18871" y2="73608"/>
                        <a14:foregroundMark x1="20907" y1="62591" x2="23312" y2="61864"/>
                        <a14:foregroundMark x1="19426" y1="74818" x2="18501" y2="86199"/>
                        <a14:foregroundMark x1="25439" y1="89831" x2="25439" y2="89225"/>
                        <a14:foregroundMark x1="75948" y1="49637" x2="78908" y2="46005"/>
                        <a14:foregroundMark x1="88622" y1="71550" x2="89269" y2="72397"/>
                        <a14:foregroundMark x1="34043" y1="86199" x2="35430" y2="86441"/>
                        <a14:backgroundMark x1="14154" y1="89709" x2="14524" y2="92736"/>
                        <a14:backgroundMark x1="20999" y1="90920" x2="22387" y2="91283"/>
                        <a14:backgroundMark x1="81036" y1="86441" x2="81036" y2="90194"/>
                        <a14:backgroundMark x1="11286" y1="90073" x2="14524" y2="88983"/>
                        <a14:backgroundMark x1="15911" y1="88620" x2="15449" y2="91525"/>
                        <a14:backgroundMark x1="21462" y1="79056" x2="21092" y2="81598"/>
                        <a14:backgroundMark x1="26272" y1="89952" x2="25994" y2="90920"/>
                        <a14:backgroundMark x1="20444" y1="86077" x2="20444" y2="85351"/>
                        <a14:backgroundMark x1="60500" y1="83414" x2="60592" y2="84746"/>
                        <a14:backgroundMark x1="50879" y1="84504" x2="50879" y2="85351"/>
                        <a14:backgroundMark x1="56244" y1="87288" x2="57077" y2="87046"/>
                        <a14:backgroundMark x1="41813" y1="84019" x2="41536" y2="86199"/>
                        <a14:backgroundMark x1="33210" y1="84625" x2="32470" y2="87288"/>
                        <a14:backgroundMark x1="37835" y1="86804" x2="37835" y2="86804"/>
                        <a14:backgroundMark x1="77983" y1="89104" x2="77613" y2="89588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89" t="42488" r="6330" b="10256"/>
          <a:stretch/>
        </p:blipFill>
        <p:spPr bwMode="auto">
          <a:xfrm flipH="1">
            <a:off x="6950669" y="4997396"/>
            <a:ext cx="932059" cy="138393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6660233" y="4064644"/>
            <a:ext cx="2016224" cy="669678"/>
          </a:xfrm>
          <a:prstGeom prst="wedgeRoundRectCallout">
            <a:avLst>
              <a:gd name="adj1" fmla="val 1836"/>
              <a:gd name="adj2" fmla="val 964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running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in </a:t>
            </a:r>
            <a:r>
              <a:rPr lang="es-ES_tradnl" b="1" dirty="0" err="1" smtClean="0">
                <a:solidFill>
                  <a:schemeClr val="tx1"/>
                </a:solidFill>
              </a:rPr>
              <a:t>that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park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6064" y="3501008"/>
            <a:ext cx="810039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rgbClr val="00B0F0"/>
                </a:solidFill>
              </a:rPr>
              <a:t>How</a:t>
            </a:r>
            <a:r>
              <a:rPr lang="es-ES_tradnl" b="1" dirty="0" smtClean="0">
                <a:solidFill>
                  <a:srgbClr val="00B0F0"/>
                </a:solidFill>
              </a:rPr>
              <a:t> </a:t>
            </a:r>
            <a:r>
              <a:rPr lang="es-ES_tradnl" b="1" dirty="0" smtClean="0">
                <a:solidFill>
                  <a:schemeClr val="tx1"/>
                </a:solidFill>
              </a:rPr>
              <a:t>do </a:t>
            </a:r>
            <a:r>
              <a:rPr lang="es-ES_tradnl" b="1" dirty="0" err="1" smtClean="0">
                <a:solidFill>
                  <a:schemeClr val="tx1"/>
                </a:solidFill>
              </a:rPr>
              <a:t>you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to </a:t>
            </a:r>
            <a:r>
              <a:rPr lang="es-ES_tradnl" b="1" dirty="0" err="1" smtClean="0">
                <a:solidFill>
                  <a:schemeClr val="tx1"/>
                </a:solidFill>
              </a:rPr>
              <a:t>school</a:t>
            </a:r>
            <a:r>
              <a:rPr lang="es-ES_tradnl" b="1" dirty="0" smtClean="0">
                <a:solidFill>
                  <a:schemeClr val="tx1"/>
                </a:solidFill>
              </a:rPr>
              <a:t>?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37" y="5814442"/>
            <a:ext cx="574110" cy="544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240242" y="4088536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3407236" y="409733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5989202" y="4361296"/>
            <a:ext cx="642431" cy="604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308304" y="409733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www.graphicmania.net/wp-content/uploads/13012011/cg00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911" b="95935" l="36552" r="58448">
                        <a14:backgroundMark x1="50172" y1="46748" x2="51207" y2="43089"/>
                        <a14:backgroundMark x1="48621" y1="46748" x2="48621" y2="46748"/>
                        <a14:backgroundMark x1="48103" y1="56911" x2="48621" y2="56911"/>
                        <a14:backgroundMark x1="46552" y1="83740" x2="47586" y2="8739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1" t="8263" r="42278" b="5883"/>
          <a:stretch/>
        </p:blipFill>
        <p:spPr bwMode="auto">
          <a:xfrm>
            <a:off x="1482989" y="4965968"/>
            <a:ext cx="854134" cy="149447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www.sawgrassshack.com/files/sgs/imagecache/slideshow/kid-project-slideshows/ss_image1_andy'sairplanes_character.jpg"/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737" b="95782" l="29470" r="70530">
                        <a14:foregroundMark x1="50000" y1="19851" x2="48841" y2="24318"/>
                        <a14:foregroundMark x1="62252" y1="31762" x2="59437" y2="35732"/>
                        <a14:foregroundMark x1="39238" y1="84119" x2="37914" y2="88586"/>
                        <a14:foregroundMark x1="42053" y1="84864" x2="42053" y2="84864"/>
                        <a14:foregroundMark x1="51490" y1="87841" x2="54139" y2="90074"/>
                        <a14:foregroundMark x1="57285" y1="91811" x2="54636" y2="92556"/>
                        <a14:foregroundMark x1="45695" y1="84864" x2="41556" y2="87841"/>
                        <a14:backgroundMark x1="46854" y1="86104" x2="48344" y2="92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10" r="29929" b="5298"/>
          <a:stretch/>
        </p:blipFill>
        <p:spPr bwMode="auto">
          <a:xfrm flipH="1">
            <a:off x="3263802" y="4941168"/>
            <a:ext cx="986981" cy="155457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CuadroTexto"/>
          <p:cNvSpPr txBox="1"/>
          <p:nvPr/>
        </p:nvSpPr>
        <p:spPr>
          <a:xfrm>
            <a:off x="7914282" y="466103"/>
            <a:ext cx="762175" cy="37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4/10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239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2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 redondeado"/>
          <p:cNvSpPr/>
          <p:nvPr/>
        </p:nvSpPr>
        <p:spPr>
          <a:xfrm>
            <a:off x="576064" y="980728"/>
            <a:ext cx="8100391" cy="1814779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Elipse"/>
          <p:cNvSpPr/>
          <p:nvPr/>
        </p:nvSpPr>
        <p:spPr>
          <a:xfrm>
            <a:off x="7009302" y="1412776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888806" y="2352863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320854" y="172434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329238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7341960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7329123" y="1700810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337507" y="170080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7341960" y="170080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7270354" y="1702675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3" name="Picture 21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624"/>
          <a:stretch/>
        </p:blipFill>
        <p:spPr bwMode="auto">
          <a:xfrm rot="7796042">
            <a:off x="3145689" y="328615"/>
            <a:ext cx="3102029" cy="3163587"/>
          </a:xfrm>
          <a:prstGeom prst="rect">
            <a:avLst/>
          </a:prstGeom>
          <a:noFill/>
          <a:ln>
            <a:noFill/>
          </a:ln>
          <a:effectLst>
            <a:outerShdw blurRad="177800" sx="102000" sy="102000" algn="ctr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16" name="15 Elipse"/>
          <p:cNvSpPr/>
          <p:nvPr/>
        </p:nvSpPr>
        <p:spPr>
          <a:xfrm>
            <a:off x="4440662" y="1637309"/>
            <a:ext cx="521516" cy="52151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23" name="2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6980" y="986940"/>
            <a:ext cx="1122421" cy="184693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39270"/>
            <a:ext cx="1437531" cy="71759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576064" y="4064644"/>
            <a:ext cx="2121323" cy="669678"/>
          </a:xfrm>
          <a:prstGeom prst="wedgeRoundRectCallout">
            <a:avLst>
              <a:gd name="adj1" fmla="val -6073"/>
              <a:gd name="adj2" fmla="val 760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I’m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happy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because</a:t>
            </a:r>
            <a:endParaRPr lang="es-ES_tradnl" b="1" dirty="0" smtClean="0">
              <a:solidFill>
                <a:schemeClr val="tx1"/>
              </a:solidFill>
            </a:endParaRPr>
          </a:p>
          <a:p>
            <a:pPr algn="ctr"/>
            <a:r>
              <a:rPr lang="es-ES_tradnl" b="1" dirty="0" err="1">
                <a:solidFill>
                  <a:schemeClr val="tx1"/>
                </a:solidFill>
              </a:rPr>
              <a:t>i</a:t>
            </a:r>
            <a:r>
              <a:rPr lang="es-ES_tradnl" b="1" dirty="0" err="1" smtClean="0">
                <a:solidFill>
                  <a:schemeClr val="tx1"/>
                </a:solidFill>
              </a:rPr>
              <a:t>t’s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birthday</a:t>
            </a:r>
            <a:r>
              <a:rPr lang="es-ES_tradnl" b="1" dirty="0" smtClean="0">
                <a:solidFill>
                  <a:schemeClr val="tx1"/>
                </a:solidFill>
              </a:rPr>
              <a:t> 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0" name="Picture 8" descr="http://163.17.34.5/typs/uploads/tadnews/image/nsn_979_2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/>
          <a:stretch/>
        </p:blipFill>
        <p:spPr bwMode="auto">
          <a:xfrm>
            <a:off x="3467738" y="4851808"/>
            <a:ext cx="1032254" cy="1745544"/>
          </a:xfrm>
          <a:prstGeom prst="rect">
            <a:avLst/>
          </a:prstGeom>
          <a:noFill/>
          <a:effectLst>
            <a:outerShdw blurRad="76200" dist="203200" dir="174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rectangular redondeada"/>
          <p:cNvSpPr/>
          <p:nvPr/>
        </p:nvSpPr>
        <p:spPr>
          <a:xfrm>
            <a:off x="2843808" y="4064644"/>
            <a:ext cx="1725787" cy="669678"/>
          </a:xfrm>
          <a:prstGeom prst="wedgeRoundRectCallout">
            <a:avLst>
              <a:gd name="adj1" fmla="val -6073"/>
              <a:gd name="adj2" fmla="val 760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went</a:t>
            </a:r>
            <a:r>
              <a:rPr lang="es-ES_tradnl" b="1" dirty="0" smtClean="0">
                <a:solidFill>
                  <a:schemeClr val="tx1"/>
                </a:solidFill>
              </a:rPr>
              <a:t> to Rome </a:t>
            </a:r>
            <a:r>
              <a:rPr lang="es-ES_tradnl" b="1" dirty="0" err="1" smtClean="0">
                <a:solidFill>
                  <a:schemeClr val="tx1"/>
                </a:solidFill>
              </a:rPr>
              <a:t>last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month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2" name="Picture 4" descr="http://3.bp.blogspot.com/-SeO48wVGLRo/UCxKNn32JAI/AAAAAAAAA6U/DlAsmqCMmZo/s1600/tguy4_rendRigged08_F600px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167" b="90667" l="2500" r="92333">
                        <a14:foregroundMark x1="26000" y1="70167" x2="21167" y2="71167"/>
                        <a14:foregroundMark x1="24833" y1="68667" x2="23500" y2="68833"/>
                        <a14:foregroundMark x1="12667" y1="76000" x2="14667" y2="80833"/>
                        <a14:foregroundMark x1="82959" y1="74532" x2="83333" y2="75468"/>
                        <a14:backgroundMark x1="18667" y1="82667" x2="17667" y2="82833"/>
                        <a14:backgroundMark x1="16667" y1="74167" x2="18500" y2="74167"/>
                        <a14:backgroundMark x1="25333" y1="77833" x2="35500" y2="75167"/>
                        <a14:backgroundMark x1="38333" y1="69167" x2="37000" y2="68333"/>
                        <a14:backgroundMark x1="62167" y1="72167" x2="68667" y2="72667"/>
                        <a14:backgroundMark x1="40833" y1="48833" x2="40833" y2="48833"/>
                        <a14:backgroundMark x1="38000" y1="52333" x2="38000" y2="52333"/>
                        <a14:backgroundMark x1="22472" y1="73408" x2="20225" y2="73783"/>
                        <a14:backgroundMark x1="79588" y1="70787" x2="81273" y2="719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2503" r="10822" b="13799"/>
          <a:stretch/>
        </p:blipFill>
        <p:spPr bwMode="auto">
          <a:xfrm>
            <a:off x="4682338" y="5094362"/>
            <a:ext cx="1689862" cy="1440160"/>
          </a:xfrm>
          <a:prstGeom prst="rect">
            <a:avLst/>
          </a:prstGeom>
          <a:noFill/>
          <a:effectLst>
            <a:outerShdw blurRad="76200" dist="1143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Llamada rectangular redondeada"/>
          <p:cNvSpPr/>
          <p:nvPr/>
        </p:nvSpPr>
        <p:spPr>
          <a:xfrm>
            <a:off x="4788024" y="4064644"/>
            <a:ext cx="1725787" cy="669678"/>
          </a:xfrm>
          <a:prstGeom prst="wedgeRoundRectCallout">
            <a:avLst>
              <a:gd name="adj1" fmla="val -8445"/>
              <a:gd name="adj2" fmla="val 964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to </a:t>
            </a:r>
            <a:r>
              <a:rPr lang="es-ES_tradnl" b="1" dirty="0" err="1" smtClean="0">
                <a:solidFill>
                  <a:schemeClr val="tx1"/>
                </a:solidFill>
              </a:rPr>
              <a:t>school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by</a:t>
            </a:r>
            <a:r>
              <a:rPr lang="es-ES_tradnl" b="1" dirty="0" smtClean="0">
                <a:solidFill>
                  <a:schemeClr val="tx1"/>
                </a:solidFill>
              </a:rPr>
              <a:t> car.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4" name="Picture 2" descr="http://features.cgsociety.org/newgallerycrits/g62/54062/54062_1275693406_large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385" b="93341" l="4903" r="94635">
                        <a14:foregroundMark x1="15541" y1="52421" x2="15356" y2="57869"/>
                        <a14:foregroundMark x1="13599" y1="53995" x2="13599" y2="57627"/>
                        <a14:foregroundMark x1="22757" y1="49395" x2="24699" y2="50969"/>
                        <a14:foregroundMark x1="25069" y1="49395" x2="25439" y2="52058"/>
                        <a14:foregroundMark x1="18594" y1="91162" x2="17669" y2="91162"/>
                        <a14:foregroundMark x1="24144" y1="88862" x2="24514" y2="89467"/>
                        <a14:foregroundMark x1="22942" y1="89467" x2="24052" y2="89831"/>
                        <a14:foregroundMark x1="25069" y1="89588" x2="24422" y2="89952"/>
                        <a14:foregroundMark x1="16836" y1="91162" x2="17484" y2="91404"/>
                        <a14:foregroundMark x1="19334" y1="91162" x2="18964" y2="91525"/>
                        <a14:foregroundMark x1="73728" y1="55569" x2="76318" y2="53995"/>
                        <a14:foregroundMark x1="85106" y1="57869" x2="86216" y2="60533"/>
                        <a14:foregroundMark x1="51896" y1="30266" x2="52359" y2="31598"/>
                        <a14:foregroundMark x1="62812" y1="33051" x2="62905" y2="35472"/>
                        <a14:foregroundMark x1="18871" y1="70218" x2="18871" y2="73608"/>
                        <a14:foregroundMark x1="20907" y1="62591" x2="23312" y2="61864"/>
                        <a14:foregroundMark x1="19426" y1="74818" x2="18501" y2="86199"/>
                        <a14:foregroundMark x1="25439" y1="89831" x2="25439" y2="89225"/>
                        <a14:foregroundMark x1="75948" y1="49637" x2="78908" y2="46005"/>
                        <a14:foregroundMark x1="88622" y1="71550" x2="89269" y2="72397"/>
                        <a14:foregroundMark x1="34043" y1="86199" x2="35430" y2="86441"/>
                        <a14:backgroundMark x1="14154" y1="89709" x2="14524" y2="92736"/>
                        <a14:backgroundMark x1="20999" y1="90920" x2="22387" y2="91283"/>
                        <a14:backgroundMark x1="81036" y1="86441" x2="81036" y2="90194"/>
                        <a14:backgroundMark x1="11286" y1="90073" x2="14524" y2="88983"/>
                        <a14:backgroundMark x1="15911" y1="88620" x2="15449" y2="91525"/>
                        <a14:backgroundMark x1="21462" y1="79056" x2="21092" y2="81598"/>
                        <a14:backgroundMark x1="26272" y1="89952" x2="25994" y2="90920"/>
                        <a14:backgroundMark x1="20444" y1="86077" x2="20444" y2="85351"/>
                        <a14:backgroundMark x1="60500" y1="83414" x2="60592" y2="84746"/>
                        <a14:backgroundMark x1="50879" y1="84504" x2="50879" y2="85351"/>
                        <a14:backgroundMark x1="56244" y1="87288" x2="57077" y2="87046"/>
                        <a14:backgroundMark x1="41813" y1="84019" x2="41536" y2="86199"/>
                        <a14:backgroundMark x1="33210" y1="84625" x2="32470" y2="87288"/>
                        <a14:backgroundMark x1="37835" y1="86804" x2="37835" y2="86804"/>
                        <a14:backgroundMark x1="77983" y1="89104" x2="77613" y2="89588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89" t="42488" r="6330" b="10256"/>
          <a:stretch/>
        </p:blipFill>
        <p:spPr bwMode="auto">
          <a:xfrm flipH="1">
            <a:off x="7049160" y="5094362"/>
            <a:ext cx="833568" cy="123769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6660232" y="4064644"/>
            <a:ext cx="2016225" cy="669678"/>
          </a:xfrm>
          <a:prstGeom prst="wedgeRoundRectCallout">
            <a:avLst>
              <a:gd name="adj1" fmla="val 1836"/>
              <a:gd name="adj2" fmla="val 964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They</a:t>
            </a:r>
            <a:r>
              <a:rPr lang="es-ES_tradnl" b="1" dirty="0" smtClean="0">
                <a:solidFill>
                  <a:schemeClr val="tx1"/>
                </a:solidFill>
              </a:rPr>
              <a:t> are </a:t>
            </a:r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parents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6064" y="3501008"/>
            <a:ext cx="810039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</a:t>
            </a:r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did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you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to Rome?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279654" y="4088536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5292080" y="4077072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4067944" y="4264488"/>
            <a:ext cx="642431" cy="604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308304" y="4097335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3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37" y="5814442"/>
            <a:ext cx="574110" cy="544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14" descr="http://www.sawgrassshack.com/files/sgs/imagecache/slideshow/kid-project-slideshows/ss_image1_andy'sairplanes_character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737" b="95782" l="29470" r="70530">
                        <a14:foregroundMark x1="50000" y1="19851" x2="48841" y2="24318"/>
                        <a14:foregroundMark x1="62252" y1="31762" x2="59437" y2="35732"/>
                        <a14:foregroundMark x1="39238" y1="84119" x2="37914" y2="88586"/>
                        <a14:foregroundMark x1="42053" y1="84864" x2="42053" y2="84864"/>
                        <a14:foregroundMark x1="51490" y1="87841" x2="54139" y2="90074"/>
                        <a14:foregroundMark x1="57285" y1="91811" x2="54636" y2="92556"/>
                        <a14:foregroundMark x1="45695" y1="84864" x2="41556" y2="87841"/>
                        <a14:backgroundMark x1="46854" y1="86104" x2="48344" y2="92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10" r="29929" b="5298"/>
          <a:stretch/>
        </p:blipFill>
        <p:spPr bwMode="auto">
          <a:xfrm flipH="1">
            <a:off x="1489194" y="4933470"/>
            <a:ext cx="986981" cy="155457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7914282" y="466103"/>
            <a:ext cx="762175" cy="37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5/10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55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2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 redondeado"/>
          <p:cNvSpPr/>
          <p:nvPr/>
        </p:nvSpPr>
        <p:spPr>
          <a:xfrm>
            <a:off x="576064" y="980728"/>
            <a:ext cx="8100391" cy="1814779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Elipse"/>
          <p:cNvSpPr/>
          <p:nvPr/>
        </p:nvSpPr>
        <p:spPr>
          <a:xfrm>
            <a:off x="7009302" y="1412776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888806" y="2352863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320854" y="172434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329238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7341960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7329123" y="1700810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337507" y="170080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7341960" y="170080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7270354" y="1702675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Llamada rectangular redondeada"/>
          <p:cNvSpPr/>
          <p:nvPr/>
        </p:nvSpPr>
        <p:spPr>
          <a:xfrm>
            <a:off x="2915816" y="4064644"/>
            <a:ext cx="1725787" cy="669678"/>
          </a:xfrm>
          <a:prstGeom prst="wedgeRoundRectCallout">
            <a:avLst>
              <a:gd name="adj1" fmla="val -8445"/>
              <a:gd name="adj2" fmla="val 8215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to </a:t>
            </a:r>
            <a:r>
              <a:rPr lang="es-ES_tradnl" b="1" dirty="0" err="1" smtClean="0">
                <a:solidFill>
                  <a:schemeClr val="tx1"/>
                </a:solidFill>
              </a:rPr>
              <a:t>the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beach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by</a:t>
            </a:r>
            <a:r>
              <a:rPr lang="es-ES_tradnl" b="1" dirty="0" smtClean="0">
                <a:solidFill>
                  <a:schemeClr val="tx1"/>
                </a:solidFill>
              </a:rPr>
              <a:t> car.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6980" y="986940"/>
            <a:ext cx="1122421" cy="1846935"/>
          </a:xfrm>
          <a:prstGeom prst="rect">
            <a:avLst/>
          </a:prstGeom>
        </p:spPr>
      </p:pic>
      <p:pic>
        <p:nvPicPr>
          <p:cNvPr id="5123" name="Picture 2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624"/>
          <a:stretch/>
        </p:blipFill>
        <p:spPr bwMode="auto">
          <a:xfrm rot="1452714">
            <a:off x="3145689" y="328615"/>
            <a:ext cx="3102029" cy="3163587"/>
          </a:xfrm>
          <a:prstGeom prst="rect">
            <a:avLst/>
          </a:prstGeom>
          <a:noFill/>
          <a:ln>
            <a:noFill/>
          </a:ln>
          <a:effectLst>
            <a:outerShdw blurRad="177800" sx="102000" sy="102000" algn="ctr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16" name="15 Elipse"/>
          <p:cNvSpPr/>
          <p:nvPr/>
        </p:nvSpPr>
        <p:spPr>
          <a:xfrm>
            <a:off x="4440662" y="1637309"/>
            <a:ext cx="521516" cy="52151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39270"/>
            <a:ext cx="1437531" cy="71759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576064" y="4064644"/>
            <a:ext cx="2267744" cy="669678"/>
          </a:xfrm>
          <a:prstGeom prst="wedgeRoundRectCallout">
            <a:avLst>
              <a:gd name="adj1" fmla="val -6073"/>
              <a:gd name="adj2" fmla="val 7603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like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veggies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because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they’re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healthy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6950669" y="4064644"/>
            <a:ext cx="1725787" cy="669678"/>
          </a:xfrm>
          <a:prstGeom prst="wedgeRoundRectCallout">
            <a:avLst>
              <a:gd name="adj1" fmla="val 1044"/>
              <a:gd name="adj2" fmla="val 8622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like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the</a:t>
            </a:r>
            <a:r>
              <a:rPr lang="es-ES_tradnl" b="1" dirty="0" smtClean="0">
                <a:solidFill>
                  <a:schemeClr val="tx1"/>
                </a:solidFill>
              </a:rPr>
              <a:t> blue </a:t>
            </a:r>
            <a:r>
              <a:rPr lang="es-ES_tradnl" b="1" dirty="0" err="1" smtClean="0">
                <a:solidFill>
                  <a:schemeClr val="tx1"/>
                </a:solidFill>
              </a:rPr>
              <a:t>dress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2" name="Picture 4" descr="http://3.bp.blogspot.com/-SeO48wVGLRo/UCxKNn32JAI/AAAAAAAAA6U/DlAsmqCMmZo/s1600/tguy4_rendRigged08_F600px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167" b="90667" l="2500" r="92333">
                        <a14:foregroundMark x1="26000" y1="70167" x2="21167" y2="71167"/>
                        <a14:foregroundMark x1="24833" y1="68667" x2="23500" y2="68833"/>
                        <a14:foregroundMark x1="12667" y1="76000" x2="14667" y2="80833"/>
                        <a14:foregroundMark x1="82959" y1="74532" x2="83333" y2="75468"/>
                        <a14:backgroundMark x1="18667" y1="82667" x2="17667" y2="82833"/>
                        <a14:backgroundMark x1="16667" y1="74167" x2="18500" y2="74167"/>
                        <a14:backgroundMark x1="25333" y1="77833" x2="35500" y2="75167"/>
                        <a14:backgroundMark x1="38333" y1="69167" x2="37000" y2="68333"/>
                        <a14:backgroundMark x1="62167" y1="72167" x2="68667" y2="72667"/>
                        <a14:backgroundMark x1="40833" y1="48833" x2="40833" y2="48833"/>
                        <a14:backgroundMark x1="38000" y1="52333" x2="38000" y2="52333"/>
                        <a14:backgroundMark x1="22472" y1="73408" x2="20225" y2="73783"/>
                        <a14:backgroundMark x1="79588" y1="70787" x2="81273" y2="719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2503" r="10822" b="13799"/>
          <a:stretch/>
        </p:blipFill>
        <p:spPr bwMode="auto">
          <a:xfrm>
            <a:off x="4538322" y="5085184"/>
            <a:ext cx="1689862" cy="1440160"/>
          </a:xfrm>
          <a:prstGeom prst="rect">
            <a:avLst/>
          </a:prstGeom>
          <a:noFill/>
          <a:effectLst>
            <a:outerShdw blurRad="76200" dist="1143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4788024" y="4064644"/>
            <a:ext cx="2016224" cy="669678"/>
          </a:xfrm>
          <a:prstGeom prst="wedgeRoundRectCallout">
            <a:avLst>
              <a:gd name="adj1" fmla="val 1836"/>
              <a:gd name="adj2" fmla="val 964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That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friend</a:t>
            </a:r>
            <a:r>
              <a:rPr lang="es-ES_tradnl" b="1" dirty="0" smtClean="0">
                <a:solidFill>
                  <a:schemeClr val="tx1"/>
                </a:solidFill>
              </a:rPr>
              <a:t> Paul.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6064" y="3501008"/>
            <a:ext cx="810039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</a:t>
            </a:r>
            <a:r>
              <a:rPr lang="es-ES_tradnl" b="1" dirty="0" smtClean="0">
                <a:solidFill>
                  <a:srgbClr val="FF6699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dress</a:t>
            </a:r>
            <a:r>
              <a:rPr lang="es-ES_tradnl" b="1" dirty="0" smtClean="0">
                <a:solidFill>
                  <a:schemeClr val="tx1"/>
                </a:solidFill>
              </a:rPr>
              <a:t> do </a:t>
            </a:r>
            <a:r>
              <a:rPr lang="es-ES_tradnl" b="1" dirty="0" err="1" smtClean="0">
                <a:solidFill>
                  <a:schemeClr val="tx1"/>
                </a:solidFill>
              </a:rPr>
              <a:t>you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like</a:t>
            </a:r>
            <a:r>
              <a:rPr lang="es-ES_tradnl" b="1" dirty="0" smtClean="0">
                <a:solidFill>
                  <a:schemeClr val="tx1"/>
                </a:solidFill>
              </a:rPr>
              <a:t>?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37" y="5814442"/>
            <a:ext cx="574110" cy="544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1240242" y="4088536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3443267" y="4103421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8094276" y="4399483"/>
            <a:ext cx="642431" cy="604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5435628" y="4130027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www.graphicmania.net/wp-content/uploads/13012011/cg00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911" b="95935" l="36552" r="58448">
                        <a14:backgroundMark x1="50172" y1="46748" x2="51207" y2="43089"/>
                        <a14:backgroundMark x1="48621" y1="46748" x2="48621" y2="46748"/>
                        <a14:backgroundMark x1="48103" y1="56911" x2="48621" y2="56911"/>
                        <a14:backgroundMark x1="46552" y1="83740" x2="47586" y2="8739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1" t="8263" r="42278" b="5883"/>
          <a:stretch/>
        </p:blipFill>
        <p:spPr bwMode="auto">
          <a:xfrm>
            <a:off x="1482989" y="4965968"/>
            <a:ext cx="854134" cy="149447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www.sawgrassshack.com/files/sgs/imagecache/slideshow/kid-project-slideshows/ss_image1_andy'sairplanes_character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737" b="95782" l="29470" r="70530">
                        <a14:foregroundMark x1="50000" y1="19851" x2="48841" y2="24318"/>
                        <a14:foregroundMark x1="62252" y1="31762" x2="59437" y2="35732"/>
                        <a14:foregroundMark x1="39238" y1="84119" x2="37914" y2="88586"/>
                        <a14:foregroundMark x1="42053" y1="84864" x2="42053" y2="84864"/>
                        <a14:foregroundMark x1="51490" y1="87841" x2="54139" y2="90074"/>
                        <a14:foregroundMark x1="57285" y1="91811" x2="54636" y2="92556"/>
                        <a14:foregroundMark x1="45695" y1="84864" x2="41556" y2="87841"/>
                        <a14:backgroundMark x1="46854" y1="86104" x2="48344" y2="92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10" r="29929" b="5298"/>
          <a:stretch/>
        </p:blipFill>
        <p:spPr bwMode="auto">
          <a:xfrm flipH="1">
            <a:off x="3263802" y="4941168"/>
            <a:ext cx="986981" cy="155457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163.17.34.5/typs/uploads/tadnews/image/nsn_979_2.png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/>
          <a:stretch/>
        </p:blipFill>
        <p:spPr bwMode="auto">
          <a:xfrm>
            <a:off x="6876256" y="4838656"/>
            <a:ext cx="1032254" cy="1745544"/>
          </a:xfrm>
          <a:prstGeom prst="rect">
            <a:avLst/>
          </a:prstGeom>
          <a:noFill/>
          <a:effectLst>
            <a:outerShdw blurRad="76200" dist="203200" dir="174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7914282" y="466103"/>
            <a:ext cx="762175" cy="37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6/10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02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2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7 Rectángulo redondeado"/>
          <p:cNvSpPr/>
          <p:nvPr/>
        </p:nvSpPr>
        <p:spPr>
          <a:xfrm>
            <a:off x="576064" y="980728"/>
            <a:ext cx="8100391" cy="1814779"/>
          </a:xfrm>
          <a:prstGeom prst="roundRect">
            <a:avLst>
              <a:gd name="adj" fmla="val 5000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Elipse"/>
          <p:cNvSpPr/>
          <p:nvPr/>
        </p:nvSpPr>
        <p:spPr>
          <a:xfrm>
            <a:off x="7009302" y="1412776"/>
            <a:ext cx="927675" cy="9276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624"/>
            </a:avLst>
          </a:prstGeom>
          <a:solidFill>
            <a:srgbClr val="00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1" name="50 Anillo"/>
          <p:cNvSpPr/>
          <p:nvPr/>
        </p:nvSpPr>
        <p:spPr>
          <a:xfrm>
            <a:off x="7033515" y="1438027"/>
            <a:ext cx="879250" cy="879250"/>
          </a:xfrm>
          <a:prstGeom prst="donut">
            <a:avLst>
              <a:gd name="adj" fmla="val 11939"/>
            </a:avLst>
          </a:prstGeom>
          <a:solidFill>
            <a:srgbClr val="FF00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52" name="51 CuadroTexto"/>
          <p:cNvSpPr txBox="1"/>
          <p:nvPr/>
        </p:nvSpPr>
        <p:spPr>
          <a:xfrm>
            <a:off x="6888806" y="2352863"/>
            <a:ext cx="1211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3" name="52 CuadroTexto"/>
          <p:cNvSpPr txBox="1"/>
          <p:nvPr/>
        </p:nvSpPr>
        <p:spPr>
          <a:xfrm>
            <a:off x="7320854" y="1724344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0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4" name="53 CuadroTexto"/>
          <p:cNvSpPr txBox="1"/>
          <p:nvPr/>
        </p:nvSpPr>
        <p:spPr>
          <a:xfrm>
            <a:off x="7329238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5" name="54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2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6" name="55 CuadroTexto"/>
          <p:cNvSpPr txBox="1"/>
          <p:nvPr/>
        </p:nvSpPr>
        <p:spPr>
          <a:xfrm>
            <a:off x="7341960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3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4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7329123" y="1700810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5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7329123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6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7337507" y="170080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smtClean="0">
                <a:solidFill>
                  <a:schemeClr val="bg1"/>
                </a:solidFill>
              </a:rPr>
              <a:t>7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7320854" y="1702299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8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7341960" y="1700808"/>
            <a:ext cx="28803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9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7270354" y="1702675"/>
            <a:ext cx="431243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 smtClean="0">
                <a:solidFill>
                  <a:schemeClr val="bg1"/>
                </a:solidFill>
              </a:rPr>
              <a:t>10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00" y1="8333" x2="1042" y2="89722"/>
                        <a14:foregroundMark x1="2917" y1="2778" x2="30417" y2="1389"/>
                        <a14:foregroundMark x1="2292" y1="1667" x2="208" y2="4167"/>
                        <a14:foregroundMark x1="833" y1="11389" x2="0" y2="65556"/>
                        <a14:foregroundMark x1="31667" y1="2500" x2="77083" y2="2222"/>
                        <a14:foregroundMark x1="77083" y1="2222" x2="98750" y2="1944"/>
                        <a14:foregroundMark x1="98542" y1="2222" x2="98125" y2="56111"/>
                        <a14:foregroundMark x1="98125" y1="57778" x2="98958" y2="94444"/>
                        <a14:foregroundMark x1="2083" y1="96111" x2="7292" y2="99722"/>
                        <a14:foregroundMark x1="10000" y1="97778" x2="47500" y2="97222"/>
                        <a14:foregroundMark x1="50000" y1="98056" x2="80625" y2="96944"/>
                        <a14:foregroundMark x1="80833" y1="98333" x2="96458" y2="97778"/>
                        <a14:foregroundMark x1="3125" y1="12500" x2="3125" y2="90000"/>
                        <a14:foregroundMark x1="93750" y1="3056" x2="96875" y2="6667"/>
                        <a14:foregroundMark x1="96667" y1="7083" x2="97708" y2="13194"/>
                        <a14:backgroundMark x1="7083" y1="14444" x2="7083" y2="88056"/>
                        <a14:backgroundMark x1="11042" y1="8611" x2="90625" y2="8889"/>
                        <a14:backgroundMark x1="92708" y1="13333" x2="90625" y2="80278"/>
                        <a14:backgroundMark x1="14583" y1="29444" x2="13125" y2="76667"/>
                        <a14:backgroundMark x1="23958" y1="25278" x2="26458" y2="70000"/>
                        <a14:backgroundMark x1="30417" y1="37778" x2="68333" y2="45556"/>
                        <a14:backgroundMark x1="41042" y1="24722" x2="78125" y2="23056"/>
                        <a14:backgroundMark x1="80833" y1="37222" x2="80000" y2="73889"/>
                        <a14:backgroundMark x1="35417" y1="80833" x2="78542" y2="83333"/>
                        <a14:backgroundMark x1="19792" y1="18889" x2="37917" y2="18611"/>
                        <a14:backgroundMark x1="75833" y1="36389" x2="74792" y2="60833"/>
                        <a14:backgroundMark x1="29167" y1="88056" x2="88125" y2="8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r="-1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Llamada rectangular redondeada"/>
          <p:cNvSpPr/>
          <p:nvPr/>
        </p:nvSpPr>
        <p:spPr>
          <a:xfrm>
            <a:off x="2918221" y="4064644"/>
            <a:ext cx="1725787" cy="669678"/>
          </a:xfrm>
          <a:prstGeom prst="wedgeRoundRectCallout">
            <a:avLst>
              <a:gd name="adj1" fmla="val -8445"/>
              <a:gd name="adj2" fmla="val 8215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go</a:t>
            </a:r>
            <a:r>
              <a:rPr lang="es-ES_tradnl" b="1" dirty="0" smtClean="0">
                <a:solidFill>
                  <a:schemeClr val="tx1"/>
                </a:solidFill>
              </a:rPr>
              <a:t> to </a:t>
            </a:r>
            <a:r>
              <a:rPr lang="es-ES_tradnl" b="1" dirty="0" err="1" smtClean="0">
                <a:solidFill>
                  <a:schemeClr val="tx1"/>
                </a:solidFill>
              </a:rPr>
              <a:t>the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beach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by</a:t>
            </a:r>
            <a:r>
              <a:rPr lang="es-ES_tradnl" b="1" dirty="0" smtClean="0">
                <a:solidFill>
                  <a:schemeClr val="tx1"/>
                </a:solidFill>
              </a:rPr>
              <a:t> car.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86980" y="986940"/>
            <a:ext cx="1122421" cy="1846935"/>
          </a:xfrm>
          <a:prstGeom prst="rect">
            <a:avLst/>
          </a:prstGeom>
        </p:spPr>
      </p:pic>
      <p:pic>
        <p:nvPicPr>
          <p:cNvPr id="5123" name="Picture 2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r="9624"/>
          <a:stretch/>
        </p:blipFill>
        <p:spPr bwMode="auto">
          <a:xfrm rot="13931704">
            <a:off x="3145689" y="328615"/>
            <a:ext cx="3102029" cy="3163587"/>
          </a:xfrm>
          <a:prstGeom prst="rect">
            <a:avLst/>
          </a:prstGeom>
          <a:noFill/>
          <a:ln>
            <a:noFill/>
          </a:ln>
          <a:effectLst>
            <a:outerShdw blurRad="177800" sx="102000" sy="102000" algn="ctr" rotWithShape="0">
              <a:prstClr val="black">
                <a:alpha val="65000"/>
              </a:prstClr>
            </a:outerShdw>
          </a:effectLst>
          <a:extLst/>
        </p:spPr>
      </p:pic>
      <p:sp>
        <p:nvSpPr>
          <p:cNvPr id="16" name="15 Elipse"/>
          <p:cNvSpPr/>
          <p:nvPr/>
        </p:nvSpPr>
        <p:spPr>
          <a:xfrm>
            <a:off x="4440662" y="1637309"/>
            <a:ext cx="521516" cy="521516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76200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39270"/>
            <a:ext cx="1437531" cy="717593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tl" rotWithShape="0">
              <a:prstClr val="black">
                <a:alpha val="6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Llamada rectangular redondeada"/>
          <p:cNvSpPr/>
          <p:nvPr/>
        </p:nvSpPr>
        <p:spPr>
          <a:xfrm>
            <a:off x="6732240" y="4049687"/>
            <a:ext cx="1970307" cy="669678"/>
          </a:xfrm>
          <a:prstGeom prst="wedgeRoundRectCallout">
            <a:avLst>
              <a:gd name="adj1" fmla="val 685"/>
              <a:gd name="adj2" fmla="val 80114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I </a:t>
            </a:r>
            <a:r>
              <a:rPr lang="es-ES_tradnl" b="1" dirty="0" err="1" smtClean="0">
                <a:solidFill>
                  <a:schemeClr val="tx1"/>
                </a:solidFill>
              </a:rPr>
              <a:t>like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the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green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dress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1" name="10 Llamada rectangular redondeada"/>
          <p:cNvSpPr/>
          <p:nvPr/>
        </p:nvSpPr>
        <p:spPr>
          <a:xfrm>
            <a:off x="576064" y="4064644"/>
            <a:ext cx="2267744" cy="669678"/>
          </a:xfrm>
          <a:prstGeom prst="wedgeRoundRectCallout">
            <a:avLst>
              <a:gd name="adj1" fmla="val -5282"/>
              <a:gd name="adj2" fmla="val 82152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That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girl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friend</a:t>
            </a:r>
            <a:r>
              <a:rPr lang="es-ES_tradnl" b="1" dirty="0" smtClean="0">
                <a:solidFill>
                  <a:schemeClr val="tx1"/>
                </a:solidFill>
              </a:rPr>
              <a:t> Lisa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12" name="Picture 4" descr="http://3.bp.blogspot.com/-SeO48wVGLRo/UCxKNn32JAI/AAAAAAAAA6U/DlAsmqCMmZo/s1600/tguy4_rendRigged08_F600px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167" b="90667" l="2500" r="92333">
                        <a14:foregroundMark x1="26000" y1="70167" x2="21167" y2="71167"/>
                        <a14:foregroundMark x1="24833" y1="68667" x2="23500" y2="68833"/>
                        <a14:foregroundMark x1="12667" y1="76000" x2="14667" y2="80833"/>
                        <a14:foregroundMark x1="82959" y1="74532" x2="83333" y2="75468"/>
                        <a14:backgroundMark x1="18667" y1="82667" x2="17667" y2="82833"/>
                        <a14:backgroundMark x1="16667" y1="74167" x2="18500" y2="74167"/>
                        <a14:backgroundMark x1="25333" y1="77833" x2="35500" y2="75167"/>
                        <a14:backgroundMark x1="38333" y1="69167" x2="37000" y2="68333"/>
                        <a14:backgroundMark x1="62167" y1="72167" x2="68667" y2="72667"/>
                        <a14:backgroundMark x1="40833" y1="48833" x2="40833" y2="48833"/>
                        <a14:backgroundMark x1="38000" y1="52333" x2="38000" y2="52333"/>
                        <a14:backgroundMark x1="22472" y1="73408" x2="20225" y2="73783"/>
                        <a14:backgroundMark x1="79588" y1="70787" x2="81273" y2="71910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2" t="12503" r="10822" b="13799"/>
          <a:stretch/>
        </p:blipFill>
        <p:spPr bwMode="auto">
          <a:xfrm>
            <a:off x="4538322" y="5085184"/>
            <a:ext cx="1689862" cy="1440160"/>
          </a:xfrm>
          <a:prstGeom prst="rect">
            <a:avLst/>
          </a:prstGeom>
          <a:noFill/>
          <a:effectLst>
            <a:outerShdw blurRad="76200" dist="1143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Llamada rectangular redondeada"/>
          <p:cNvSpPr/>
          <p:nvPr/>
        </p:nvSpPr>
        <p:spPr>
          <a:xfrm>
            <a:off x="4773428" y="4064644"/>
            <a:ext cx="1814796" cy="669678"/>
          </a:xfrm>
          <a:prstGeom prst="wedgeRoundRectCallout">
            <a:avLst>
              <a:gd name="adj1" fmla="val 13306"/>
              <a:gd name="adj2" fmla="val 84190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chemeClr val="tx1"/>
                </a:solidFill>
              </a:rPr>
              <a:t>My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favourite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colour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is</a:t>
            </a:r>
            <a:r>
              <a:rPr lang="es-ES_tradnl" b="1" dirty="0" smtClean="0">
                <a:solidFill>
                  <a:schemeClr val="tx1"/>
                </a:solidFill>
              </a:rPr>
              <a:t> red.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576064" y="3501008"/>
            <a:ext cx="810039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err="1" smtClean="0">
                <a:solidFill>
                  <a:srgbClr val="00B050"/>
                </a:solidFill>
              </a:rPr>
              <a:t>Who</a:t>
            </a:r>
            <a:r>
              <a:rPr lang="es-ES_tradnl" b="1" dirty="0" smtClean="0">
                <a:solidFill>
                  <a:srgbClr val="00B050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is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that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girl</a:t>
            </a:r>
            <a:r>
              <a:rPr lang="es-ES_tradnl" b="1" dirty="0" smtClean="0">
                <a:solidFill>
                  <a:schemeClr val="tx1"/>
                </a:solidFill>
              </a:rPr>
              <a:t>?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20" name="19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37" y="5814442"/>
            <a:ext cx="574110" cy="544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7397111" y="4073579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3439894" y="4103421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clipartbest.com/cliparts/dT8/Aor/dT8AorETe.pn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15"/>
          <a:stretch/>
        </p:blipFill>
        <p:spPr bwMode="auto">
          <a:xfrm>
            <a:off x="2174975" y="4375726"/>
            <a:ext cx="642431" cy="60467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fscs.com.au/wp-content/uploads/2012/12/thumb-tick-cross2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99375">
                        <a14:foregroundMark x1="38542" y1="26861" x2="19583" y2="64401"/>
                        <a14:foregroundMark x1="17500" y1="70874" x2="15833" y2="77346"/>
                        <a14:foregroundMark x1="47292" y1="17152" x2="40000" y2="25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39" t="29709" r="7227" b="12997"/>
          <a:stretch/>
        </p:blipFill>
        <p:spPr bwMode="auto">
          <a:xfrm>
            <a:off x="5384110" y="4077072"/>
            <a:ext cx="628050" cy="60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www.graphicmania.net/wp-content/uploads/13012011/cg00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911" b="95935" l="36552" r="58448">
                        <a14:backgroundMark x1="50172" y1="46748" x2="51207" y2="43089"/>
                        <a14:backgroundMark x1="48621" y1="46748" x2="48621" y2="46748"/>
                        <a14:backgroundMark x1="48103" y1="56911" x2="48621" y2="56911"/>
                        <a14:backgroundMark x1="46552" y1="83740" x2="47586" y2="87398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11" t="8263" r="42278" b="5883"/>
          <a:stretch/>
        </p:blipFill>
        <p:spPr bwMode="auto">
          <a:xfrm>
            <a:off x="1482989" y="4965968"/>
            <a:ext cx="854134" cy="149447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http://www.sawgrassshack.com/files/sgs/imagecache/slideshow/kid-project-slideshows/ss_image1_andy'sairplanes_character.jpg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737" b="95782" l="29470" r="70530">
                        <a14:foregroundMark x1="50000" y1="19851" x2="48841" y2="24318"/>
                        <a14:foregroundMark x1="62252" y1="31762" x2="59437" y2="35732"/>
                        <a14:foregroundMark x1="39238" y1="84119" x2="37914" y2="88586"/>
                        <a14:foregroundMark x1="42053" y1="84864" x2="42053" y2="84864"/>
                        <a14:foregroundMark x1="51490" y1="87841" x2="54139" y2="90074"/>
                        <a14:foregroundMark x1="57285" y1="91811" x2="54636" y2="92556"/>
                        <a14:foregroundMark x1="45695" y1="84864" x2="41556" y2="87841"/>
                        <a14:backgroundMark x1="46854" y1="86104" x2="48344" y2="920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10" r="29929" b="5298"/>
          <a:stretch/>
        </p:blipFill>
        <p:spPr bwMode="auto">
          <a:xfrm flipH="1">
            <a:off x="3263802" y="4941168"/>
            <a:ext cx="986981" cy="155457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163.17.34.5/typs/uploads/tadnews/image/nsn_979_2.png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/>
          <a:stretch/>
        </p:blipFill>
        <p:spPr bwMode="auto">
          <a:xfrm>
            <a:off x="6876256" y="4838656"/>
            <a:ext cx="1032254" cy="1745544"/>
          </a:xfrm>
          <a:prstGeom prst="rect">
            <a:avLst/>
          </a:prstGeom>
          <a:noFill/>
          <a:effectLst>
            <a:outerShdw blurRad="76200" dist="203200" dir="174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7914282" y="466103"/>
            <a:ext cx="762175" cy="37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7/10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99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2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483</Words>
  <Application>Microsoft Office PowerPoint</Application>
  <PresentationFormat>Presentación en pantalla (4:3)</PresentationFormat>
  <Paragraphs>190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54</cp:revision>
  <dcterms:created xsi:type="dcterms:W3CDTF">2015-02-15T21:25:24Z</dcterms:created>
  <dcterms:modified xsi:type="dcterms:W3CDTF">2015-02-21T11:19:03Z</dcterms:modified>
</cp:coreProperties>
</file>