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FF99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63D0-9271-4E46-ABCB-36F7E56CFA1E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25A10-9931-40C9-8D20-DE90E9B6EB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41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0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92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1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7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55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46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31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86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66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24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8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1479-CAB3-46FD-9FD5-4DFE489DD373}" type="datetimeFigureOut">
              <a:rPr lang="es-ES" smtClean="0"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7F59-C5EC-43F8-8268-13C21B8556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7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gif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0.wav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gif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6" Type="http://schemas.microsoft.com/office/2007/relationships/hdphoto" Target="../media/hdphoto4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1.wav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gif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6" Type="http://schemas.microsoft.com/office/2007/relationships/hdphoto" Target="../media/hdphoto4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2.wav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gif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6" Type="http://schemas.microsoft.com/office/2007/relationships/hdphoto" Target="../media/hdphoto4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3.wav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6" Type="http://schemas.microsoft.com/office/2007/relationships/hdphoto" Target="../media/hdphoto4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4.wav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0.gi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5.wav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21" Type="http://schemas.microsoft.com/office/2007/relationships/hdphoto" Target="../media/hdphoto8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0.gi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audio" Target="../media/audio16.wav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19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6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7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8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audio" Target="../media/audio9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1475656" y="5446512"/>
            <a:ext cx="6084887" cy="9348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  <a:defRPr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CLOTHES</a:t>
            </a:r>
          </a:p>
        </p:txBody>
      </p:sp>
      <p:pic>
        <p:nvPicPr>
          <p:cNvPr id="13318" name="Picture 10" descr="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05488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Wheel_English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201863" y="549275"/>
            <a:ext cx="4818062" cy="4824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714625" y="6357938"/>
            <a:ext cx="385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 dirty="0"/>
              <a:t>BY HERBER</a:t>
            </a:r>
          </a:p>
        </p:txBody>
      </p:sp>
    </p:spTree>
    <p:extLst>
      <p:ext uri="{BB962C8B-B14F-4D97-AF65-F5344CB8AC3E}">
        <p14:creationId xmlns:p14="http://schemas.microsoft.com/office/powerpoint/2010/main" val="5583636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23757">
            <a:off x="2035332" y="976794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5395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4011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23" y="619317"/>
            <a:ext cx="1197703" cy="10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92" y="639239"/>
            <a:ext cx="1292911" cy="1113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18" y="1950528"/>
            <a:ext cx="975665" cy="10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/>
          <a:stretch/>
        </p:blipFill>
        <p:spPr>
          <a:xfrm>
            <a:off x="6471908" y="3594708"/>
            <a:ext cx="1484468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66" y="2826632"/>
            <a:ext cx="1197703" cy="949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6" y="4764791"/>
            <a:ext cx="1197703" cy="96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64" y="5090450"/>
            <a:ext cx="1131762" cy="1256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7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R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67025">
            <a:off x="2035332" y="973391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1992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0608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23" y="619317"/>
            <a:ext cx="1197703" cy="10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92" y="639239"/>
            <a:ext cx="1292911" cy="1113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18" y="1950528"/>
            <a:ext cx="975665" cy="10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/>
          <a:stretch/>
        </p:blipFill>
        <p:spPr>
          <a:xfrm>
            <a:off x="6471908" y="3594708"/>
            <a:ext cx="1484468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4" y="5013176"/>
            <a:ext cx="1230604" cy="1366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6" y="4764791"/>
            <a:ext cx="1197703" cy="96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70" y="2814320"/>
            <a:ext cx="1244938" cy="98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3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ST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9713" y="973391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1992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0608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23" y="619317"/>
            <a:ext cx="1197703" cy="10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92" y="639239"/>
            <a:ext cx="1292911" cy="1113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0" y="5022340"/>
            <a:ext cx="1233945" cy="136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/>
          <a:stretch/>
        </p:blipFill>
        <p:spPr>
          <a:xfrm>
            <a:off x="6471908" y="3594708"/>
            <a:ext cx="1484468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08" y="1890421"/>
            <a:ext cx="1230604" cy="1284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6" y="4764791"/>
            <a:ext cx="1197703" cy="96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70" y="2814320"/>
            <a:ext cx="1244938" cy="98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3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ip-fl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841434">
            <a:off x="1979713" y="973391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1992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0608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23" y="619317"/>
            <a:ext cx="1197703" cy="10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92" y="639239"/>
            <a:ext cx="1292911" cy="1113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0" y="5022340"/>
            <a:ext cx="1233945" cy="136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0" y="1757230"/>
            <a:ext cx="1220691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43" y="3561148"/>
            <a:ext cx="1678096" cy="1366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6" y="4764791"/>
            <a:ext cx="1197703" cy="96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70" y="2814320"/>
            <a:ext cx="1244938" cy="98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0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NDAL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897371">
            <a:off x="1979713" y="973391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1992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0608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68" y="3624301"/>
            <a:ext cx="1591471" cy="1295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92" y="639239"/>
            <a:ext cx="1292911" cy="1113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0" y="5022340"/>
            <a:ext cx="1233945" cy="136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0" y="1757230"/>
            <a:ext cx="1220691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0195"/>
            <a:ext cx="1254172" cy="1066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6" y="4764791"/>
            <a:ext cx="1197703" cy="96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70" y="2814320"/>
            <a:ext cx="1244938" cy="98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imsu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59813">
            <a:off x="1979713" y="973391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1992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0608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68" y="3624301"/>
            <a:ext cx="1591471" cy="1295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6" y="439774"/>
            <a:ext cx="1292911" cy="1099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0" y="5022340"/>
            <a:ext cx="1233945" cy="136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0" y="1757230"/>
            <a:ext cx="1220691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32" y="657002"/>
            <a:ext cx="1238589" cy="1066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6" y="4764791"/>
            <a:ext cx="1197703" cy="96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70" y="2814320"/>
            <a:ext cx="1244938" cy="98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9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IS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88269">
            <a:off x="1979713" y="973391"/>
            <a:ext cx="4625200" cy="4736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16" name="15 Elipse"/>
          <p:cNvSpPr/>
          <p:nvPr/>
        </p:nvSpPr>
        <p:spPr>
          <a:xfrm>
            <a:off x="3995936" y="2931992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2970608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28" y="245303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2969163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3.staticflickr.com/2497/4191381447_f140f165b7_z.jpg?zz=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3" b="100000" l="4063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325"/>
          <a:stretch/>
        </p:blipFill>
        <p:spPr bwMode="auto">
          <a:xfrm>
            <a:off x="179512" y="3800784"/>
            <a:ext cx="3089427" cy="3084600"/>
          </a:xfrm>
          <a:prstGeom prst="rect">
            <a:avLst/>
          </a:prstGeom>
          <a:noFill/>
          <a:effectLst>
            <a:outerShdw blurRad="190500" dist="508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68" y="3624301"/>
            <a:ext cx="1591471" cy="1295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116632"/>
            <a:ext cx="2816119" cy="1773789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6" y="439774"/>
            <a:ext cx="1292911" cy="1099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0" y="5022340"/>
            <a:ext cx="1233945" cy="136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0" y="1757230"/>
            <a:ext cx="1220691" cy="1274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81" y="4842321"/>
            <a:ext cx="1238589" cy="1001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00" y="650929"/>
            <a:ext cx="1378478" cy="1187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70" y="2814320"/>
            <a:ext cx="1244938" cy="98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3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or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aseworksystems.com/images/American_Fema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2703" y1="41500" x2="22703" y2="41500"/>
                        <a14:backgroundMark x1="22703" y1="44250" x2="22703" y2="44250"/>
                        <a14:backgroundMark x1="21892" y1="46000" x2="20270" y2="5025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4" t="8350"/>
          <a:stretch/>
        </p:blipFill>
        <p:spPr bwMode="auto">
          <a:xfrm>
            <a:off x="899592" y="1818289"/>
            <a:ext cx="4896544" cy="5039711"/>
          </a:xfrm>
          <a:prstGeom prst="rect">
            <a:avLst/>
          </a:prstGeom>
          <a:noFill/>
          <a:effectLst>
            <a:outerShdw blurRad="177800"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4499992" y="620688"/>
            <a:ext cx="4032448" cy="1295772"/>
          </a:xfrm>
          <a:prstGeom prst="wedgeEllipseCallout">
            <a:avLst>
              <a:gd name="adj1" fmla="val -60096"/>
              <a:gd name="adj2" fmla="val 123617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WELL DONE!</a:t>
            </a:r>
          </a:p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CONGRATULATIONS!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6948264" y="83671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5399187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460840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251520" y="3284984"/>
            <a:ext cx="1751422" cy="935732"/>
          </a:xfrm>
          <a:prstGeom prst="wedgeEllipseCallout">
            <a:avLst>
              <a:gd name="adj1" fmla="val 1316"/>
              <a:gd name="adj2" fmla="val 79612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FA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10870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6948264" y="83671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5399187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460840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251520" y="3284984"/>
            <a:ext cx="1751422" cy="935732"/>
          </a:xfrm>
          <a:prstGeom prst="wedgeEllipseCallout">
            <a:avLst>
              <a:gd name="adj1" fmla="val 1316"/>
              <a:gd name="adj2" fmla="val 79612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BR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571685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6948264" y="83671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461974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5399187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35496" y="3284984"/>
            <a:ext cx="1944216" cy="935732"/>
          </a:xfrm>
          <a:prstGeom prst="wedgeEllipseCallout">
            <a:avLst>
              <a:gd name="adj1" fmla="val 9155"/>
              <a:gd name="adj2" fmla="val 75170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</a:t>
            </a:r>
            <a:r>
              <a:rPr lang="es-ES_tradnl" sz="2400" b="1" dirty="0" smtClean="0">
                <a:solidFill>
                  <a:schemeClr val="tx1"/>
                </a:solidFill>
              </a:rPr>
              <a:t> are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these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LCE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565820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6948264" y="83671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461974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5399187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251520" y="3284984"/>
            <a:ext cx="1751422" cy="935732"/>
          </a:xfrm>
          <a:prstGeom prst="wedgeEllipseCallout">
            <a:avLst>
              <a:gd name="adj1" fmla="val 1316"/>
              <a:gd name="adj2" fmla="val 79612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m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656466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6948264" y="83671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461974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5399187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35496" y="3284984"/>
            <a:ext cx="1944216" cy="935732"/>
          </a:xfrm>
          <a:prstGeom prst="wedgeEllipseCallout">
            <a:avLst>
              <a:gd name="adj1" fmla="val 4879"/>
              <a:gd name="adj2" fmla="val 81093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</a:t>
            </a:r>
            <a:r>
              <a:rPr lang="es-ES_tradnl" sz="2400" b="1" dirty="0" smtClean="0">
                <a:solidFill>
                  <a:schemeClr val="tx1"/>
                </a:solidFill>
              </a:rPr>
              <a:t> are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these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AN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2281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6948264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80332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461974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5399187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251520" y="3284984"/>
            <a:ext cx="1751422" cy="935732"/>
          </a:xfrm>
          <a:prstGeom prst="wedgeEllipseCallout">
            <a:avLst>
              <a:gd name="adj1" fmla="val 1316"/>
              <a:gd name="adj2" fmla="val 79612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T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39021">
            <a:off x="1973431" y="698978"/>
            <a:ext cx="4749003" cy="4736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4" y="4869160"/>
            <a:ext cx="1249577" cy="1846935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467544" y="304588"/>
            <a:ext cx="8337648" cy="6292764"/>
          </a:xfrm>
          <a:prstGeom prst="roundRect">
            <a:avLst>
              <a:gd name="adj" fmla="val 8447"/>
            </a:avLst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14" y="5774231"/>
            <a:ext cx="1620838" cy="96361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948264" y="2348880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gloves</a:t>
            </a:r>
            <a:endParaRPr lang="es-ES" sz="3200" b="1" dirty="0"/>
          </a:p>
        </p:txBody>
      </p:sp>
      <p:sp>
        <p:nvSpPr>
          <p:cNvPr id="8" name="7 Rectángulo"/>
          <p:cNvSpPr/>
          <p:nvPr/>
        </p:nvSpPr>
        <p:spPr>
          <a:xfrm>
            <a:off x="6948264" y="386104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scarf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6958912" y="3107576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jumper</a:t>
            </a:r>
            <a:endParaRPr lang="es-ES" sz="3200" b="1" dirty="0"/>
          </a:p>
        </p:txBody>
      </p:sp>
      <p:sp>
        <p:nvSpPr>
          <p:cNvPr id="10" name="9 Rectángulo"/>
          <p:cNvSpPr/>
          <p:nvPr/>
        </p:nvSpPr>
        <p:spPr>
          <a:xfrm>
            <a:off x="6958912" y="541183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hat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6958912" y="4619744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socks</a:t>
            </a:r>
            <a:endParaRPr lang="es-ES" sz="3200" b="1" dirty="0"/>
          </a:p>
        </p:txBody>
      </p:sp>
      <p:sp>
        <p:nvSpPr>
          <p:cNvPr id="12" name="11 Rectángulo"/>
          <p:cNvSpPr/>
          <p:nvPr/>
        </p:nvSpPr>
        <p:spPr>
          <a:xfrm>
            <a:off x="6963544" y="836712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boots</a:t>
            </a:r>
            <a:endParaRPr lang="es-ES" sz="3200" b="1" dirty="0"/>
          </a:p>
        </p:txBody>
      </p:sp>
      <p:sp>
        <p:nvSpPr>
          <p:cNvPr id="13" name="12 Rectángulo"/>
          <p:cNvSpPr/>
          <p:nvPr/>
        </p:nvSpPr>
        <p:spPr>
          <a:xfrm>
            <a:off x="6948264" y="1595408"/>
            <a:ext cx="1728192" cy="60945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coat</a:t>
            </a:r>
            <a:endParaRPr lang="es-ES" sz="32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95"/>
          <a:stretch/>
        </p:blipFill>
        <p:spPr>
          <a:xfrm>
            <a:off x="-36512" y="4365104"/>
            <a:ext cx="3306185" cy="2492896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69088" y="6237312"/>
            <a:ext cx="936104" cy="475704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b="1" dirty="0"/>
          </a:p>
        </p:txBody>
      </p:sp>
      <p:sp>
        <p:nvSpPr>
          <p:cNvPr id="5" name="4 Llamada ovalada"/>
          <p:cNvSpPr/>
          <p:nvPr/>
        </p:nvSpPr>
        <p:spPr>
          <a:xfrm>
            <a:off x="251520" y="3284984"/>
            <a:ext cx="1751422" cy="935732"/>
          </a:xfrm>
          <a:prstGeom prst="wedgeEllipseCallout">
            <a:avLst>
              <a:gd name="adj1" fmla="val 1316"/>
              <a:gd name="adj2" fmla="val 79612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029328" y="2670304"/>
            <a:ext cx="758696" cy="7586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9" y="2722805"/>
            <a:ext cx="653693" cy="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2621063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MBR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9063" y1="52582" x2="49063" y2="52582"/>
                        <a14:backgroundMark x1="48906" y1="54930" x2="48906" y2="54930"/>
                        <a14:backgroundMark x1="47344" y1="51878" x2="47344" y2="51878"/>
                        <a14:backgroundMark x1="50938" y1="69718" x2="50938" y2="69718"/>
                        <a14:backgroundMark x1="11406" y1="59390" x2="11406" y2="59390"/>
                        <a14:backgroundMark x1="10781" y1="60798" x2="10781" y2="60798"/>
                        <a14:backgroundMark x1="11875" y1="57981" x2="11875" y2="57981"/>
                        <a14:backgroundMark x1="48594" y1="59859" x2="48594" y2="59859"/>
                        <a14:backgroundMark x1="46719" y1="50235" x2="46719" y2="50235"/>
                        <a14:backgroundMark x1="48281" y1="46948" x2="48281" y2="46948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12"/>
          <a:stretch/>
        </p:blipFill>
        <p:spPr>
          <a:xfrm>
            <a:off x="-43292" y="980728"/>
            <a:ext cx="4785379" cy="5877272"/>
          </a:xfrm>
          <a:prstGeom prst="rect">
            <a:avLst/>
          </a:prstGeom>
          <a:effectLst>
            <a:outerShdw blurRad="165100" dist="63500" dir="5400000" algn="ctr" rotWithShape="0">
              <a:schemeClr val="tx1"/>
            </a:outerShdw>
          </a:effectLst>
        </p:spPr>
      </p:pic>
      <p:sp>
        <p:nvSpPr>
          <p:cNvPr id="5" name="4 Llamada ovalada"/>
          <p:cNvSpPr/>
          <p:nvPr/>
        </p:nvSpPr>
        <p:spPr>
          <a:xfrm>
            <a:off x="4499992" y="620688"/>
            <a:ext cx="4032448" cy="1295772"/>
          </a:xfrm>
          <a:prstGeom prst="wedgeEllipseCallout">
            <a:avLst>
              <a:gd name="adj1" fmla="val -60096"/>
              <a:gd name="adj2" fmla="val 123617"/>
            </a:avLst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WELL DONE!</a:t>
            </a:r>
          </a:p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CONGRATULATIONS!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99</Words>
  <Application>Microsoft Office PowerPoint</Application>
  <PresentationFormat>Presentación en pantalla (4:3)</PresentationFormat>
  <Paragraphs>76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HERBER</dc:creator>
  <cp:lastModifiedBy>PACKARD BELL</cp:lastModifiedBy>
  <cp:revision>17</cp:revision>
  <dcterms:created xsi:type="dcterms:W3CDTF">2013-02-27T22:32:12Z</dcterms:created>
  <dcterms:modified xsi:type="dcterms:W3CDTF">2013-02-28T19:11:31Z</dcterms:modified>
</cp:coreProperties>
</file>