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60" r:id="rId2"/>
    <p:sldId id="310" r:id="rId3"/>
    <p:sldId id="261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711"/>
    <a:srgbClr val="6C9142"/>
    <a:srgbClr val="000F2E"/>
    <a:srgbClr val="002774"/>
    <a:srgbClr val="000000"/>
    <a:srgbClr val="0DC0FF"/>
    <a:srgbClr val="FFFFD1"/>
    <a:srgbClr val="00133A"/>
    <a:srgbClr val="BF9000"/>
    <a:srgbClr val="EFC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5"/>
    </p:cViewPr>
  </p:sorterViewPr>
  <p:notesViewPr>
    <p:cSldViewPr snapToGrid="0">
      <p:cViewPr varScale="1">
        <p:scale>
          <a:sx n="67" d="100"/>
          <a:sy n="67" d="100"/>
        </p:scale>
        <p:origin x="276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2EF451-8E1F-4432-9DDE-1F17F2A146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72F4B-AB15-4415-96FA-8B3A0F918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4045B-F37E-426A-A60A-526D6AA0C2D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AF965-C7BD-40C2-B7F5-1E7026692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69430-CFA4-41F7-90D4-761D20CA2D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26939-9B39-4254-BF92-BDA7D0EC8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35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8002B3-7885-4CDA-B8C5-6112ADDC9498}"/>
              </a:ext>
            </a:extLst>
          </p:cNvPr>
          <p:cNvGrpSpPr/>
          <p:nvPr userDrawn="1"/>
        </p:nvGrpSpPr>
        <p:grpSpPr>
          <a:xfrm>
            <a:off x="2935677" y="138960"/>
            <a:ext cx="6293828" cy="6413875"/>
            <a:chOff x="2935677" y="138960"/>
            <a:chExt cx="6293828" cy="6413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82F4F0-07F9-4735-B4D3-6AB5853B2F16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35677" y="323876"/>
              <a:ext cx="6228959" cy="6228959"/>
              <a:chOff x="1158625" y="1488560"/>
              <a:chExt cx="4634146" cy="463414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87B49A-A9D1-4F43-BE08-496896E9A6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8625" y="1488560"/>
                <a:ext cx="4634146" cy="463414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2BC36-9F96-4318-8AF1-4BDF19C2137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17892" y="1744286"/>
                <a:ext cx="4068506" cy="4067915"/>
                <a:chOff x="1771398" y="1117404"/>
                <a:chExt cx="4082400" cy="408180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2E81220-7697-4390-91CD-3BB095EF8EB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7" name="Partial Circle 66">
                    <a:extLst>
                      <a:ext uri="{FF2B5EF4-FFF2-40B4-BE49-F238E27FC236}">
                        <a16:creationId xmlns:a16="http://schemas.microsoft.com/office/drawing/2014/main" id="{6465790F-D066-4CD9-9302-FEDF92747D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artial Circle 67">
                    <a:extLst>
                      <a:ext uri="{FF2B5EF4-FFF2-40B4-BE49-F238E27FC236}">
                        <a16:creationId xmlns:a16="http://schemas.microsoft.com/office/drawing/2014/main" id="{617D90DA-76D1-49F3-B2AF-819ECB1B5B1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Partial Circle 68">
                    <a:extLst>
                      <a:ext uri="{FF2B5EF4-FFF2-40B4-BE49-F238E27FC236}">
                        <a16:creationId xmlns:a16="http://schemas.microsoft.com/office/drawing/2014/main" id="{6CF5BF93-517D-49F8-90A9-9AE4D88322A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Partial Circle 69">
                    <a:extLst>
                      <a:ext uri="{FF2B5EF4-FFF2-40B4-BE49-F238E27FC236}">
                        <a16:creationId xmlns:a16="http://schemas.microsoft.com/office/drawing/2014/main" id="{E56B6F05-902D-46B6-965B-584EC34403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Partial Circle 70">
                    <a:extLst>
                      <a:ext uri="{FF2B5EF4-FFF2-40B4-BE49-F238E27FC236}">
                        <a16:creationId xmlns:a16="http://schemas.microsoft.com/office/drawing/2014/main" id="{66A9F25C-63F3-4EDA-B77D-6934A6EB09E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Partial Circle 71">
                    <a:extLst>
                      <a:ext uri="{FF2B5EF4-FFF2-40B4-BE49-F238E27FC236}">
                        <a16:creationId xmlns:a16="http://schemas.microsoft.com/office/drawing/2014/main" id="{32C8EE1D-2E9B-46D9-AF63-A2365157C9A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3E3138-214F-4E3B-BDBC-14BF8835173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 flipV="1"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1" name="Partial Circle 60">
                    <a:extLst>
                      <a:ext uri="{FF2B5EF4-FFF2-40B4-BE49-F238E27FC236}">
                        <a16:creationId xmlns:a16="http://schemas.microsoft.com/office/drawing/2014/main" id="{53AEDE63-920B-4A77-BD72-18165796AD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Partial Circle 61">
                    <a:extLst>
                      <a:ext uri="{FF2B5EF4-FFF2-40B4-BE49-F238E27FC236}">
                        <a16:creationId xmlns:a16="http://schemas.microsoft.com/office/drawing/2014/main" id="{CFBC9C3E-B21B-4C05-817E-98EAE412F9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Partial Circle 62">
                    <a:extLst>
                      <a:ext uri="{FF2B5EF4-FFF2-40B4-BE49-F238E27FC236}">
                        <a16:creationId xmlns:a16="http://schemas.microsoft.com/office/drawing/2014/main" id="{551B5846-1F3A-4425-8422-9A7BB5FCFC1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Partial Circle 63">
                    <a:extLst>
                      <a:ext uri="{FF2B5EF4-FFF2-40B4-BE49-F238E27FC236}">
                        <a16:creationId xmlns:a16="http://schemas.microsoft.com/office/drawing/2014/main" id="{E7AE7682-A2C2-436B-B5DE-5AC36F01CF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Partial Circle 64">
                    <a:extLst>
                      <a:ext uri="{FF2B5EF4-FFF2-40B4-BE49-F238E27FC236}">
                        <a16:creationId xmlns:a16="http://schemas.microsoft.com/office/drawing/2014/main" id="{B6553431-01E3-4768-A2EA-070A4887E7B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Partial Circle 65">
                    <a:extLst>
                      <a:ext uri="{FF2B5EF4-FFF2-40B4-BE49-F238E27FC236}">
                        <a16:creationId xmlns:a16="http://schemas.microsoft.com/office/drawing/2014/main" id="{59B54E02-A932-4705-B941-F3AD89939F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F940DF0-81E3-4EF2-B7F1-32FA943993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0004" y="1734533"/>
                <a:ext cx="3499350" cy="3499350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06F458D-765B-44AB-BA0A-BA28EDC42EF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047882" y="2380267"/>
                <a:ext cx="3496209" cy="3496209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83C1B2-A505-4F40-9ACE-23959DAC6BDC}"/>
                </a:ext>
              </a:extLst>
            </p:cNvPr>
            <p:cNvSpPr>
              <a:spLocks/>
            </p:cNvSpPr>
            <p:nvPr/>
          </p:nvSpPr>
          <p:spPr>
            <a:xfrm rot="3030174">
              <a:off x="3442217" y="129912"/>
              <a:ext cx="5329368" cy="5347463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E5FEC-D5B7-4A58-A616-986A1A673758}"/>
                </a:ext>
              </a:extLst>
            </p:cNvPr>
            <p:cNvSpPr>
              <a:spLocks/>
            </p:cNvSpPr>
            <p:nvPr/>
          </p:nvSpPr>
          <p:spPr>
            <a:xfrm rot="1035203">
              <a:off x="5664623" y="43194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024BB-B258-4EFC-A5BA-3AD0805E4F9D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231708-23CD-4A44-A740-1EBE4F9E95A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4BBA581-AE13-4A1C-B1BA-FAFE6CEDC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CEA2CDD-0206-418B-A0FF-FB4EF2C713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5C6FB91-9FBF-4522-9295-31C10C30586C}"/>
                  </a:ext>
                </a:extLst>
              </p:cNvPr>
              <p:cNvGrpSpPr>
                <a:grpSpLocks/>
              </p:cNvGrpSpPr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5A49107-9274-4009-A8A8-582BF02CE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D7D1C11-D944-4375-B652-A8B89B2613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B4632D-75D3-4003-B264-AB2EC7C0E8DB}"/>
                </a:ext>
              </a:extLst>
            </p:cNvPr>
            <p:cNvGrpSpPr/>
            <p:nvPr/>
          </p:nvGrpSpPr>
          <p:grpSpPr>
            <a:xfrm rot="37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53DEEA-BDC2-48EF-A3C6-57A9D4ACA67C}"/>
                  </a:ext>
                </a:extLst>
              </p:cNvPr>
              <p:cNvGrpSpPr/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9CBA11-C72D-45D0-850A-60ED98A6D7B8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F044F52-D2E2-4770-BA5F-297061F28F31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33BA405-8091-4A82-BD9D-0616C17A1FF2}"/>
                  </a:ext>
                </a:extLst>
              </p:cNvPr>
              <p:cNvGrpSpPr/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78C1CF-A9F0-468F-A03F-6B57C6BB1627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3EB1950-A024-418F-98CC-99D51FC82088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C01E9F-6E2D-4F9B-8BD1-A1F929D49997}"/>
                </a:ext>
              </a:extLst>
            </p:cNvPr>
            <p:cNvSpPr>
              <a:spLocks/>
            </p:cNvSpPr>
            <p:nvPr/>
          </p:nvSpPr>
          <p:spPr>
            <a:xfrm rot="1035203">
              <a:off x="7856260" y="11148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4B99-9AEB-4605-A904-D7C2A7060B4E}"/>
                </a:ext>
              </a:extLst>
            </p:cNvPr>
            <p:cNvSpPr>
              <a:spLocks/>
            </p:cNvSpPr>
            <p:nvPr/>
          </p:nvSpPr>
          <p:spPr>
            <a:xfrm rot="1035203">
              <a:off x="8886726" y="301596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7A7BF-5E5C-4E60-8E9A-0F76DD16C902}"/>
                </a:ext>
              </a:extLst>
            </p:cNvPr>
            <p:cNvSpPr>
              <a:spLocks/>
            </p:cNvSpPr>
            <p:nvPr/>
          </p:nvSpPr>
          <p:spPr>
            <a:xfrm rot="1035203">
              <a:off x="8286127" y="5213250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1F7638-47C7-4D82-8E4E-B70D237A881E}"/>
                </a:ext>
              </a:extLst>
            </p:cNvPr>
            <p:cNvSpPr>
              <a:spLocks/>
            </p:cNvSpPr>
            <p:nvPr/>
          </p:nvSpPr>
          <p:spPr>
            <a:xfrm rot="1035203">
              <a:off x="6237534" y="6284163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C18CC2-941E-4E90-BBE0-13DBB1D30A43}"/>
                </a:ext>
              </a:extLst>
            </p:cNvPr>
            <p:cNvSpPr>
              <a:spLocks/>
            </p:cNvSpPr>
            <p:nvPr/>
          </p:nvSpPr>
          <p:spPr>
            <a:xfrm rot="1035203">
              <a:off x="4076636" y="5601989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1A6FB0-DC19-43D3-9CFC-DED80249D222}"/>
                </a:ext>
              </a:extLst>
            </p:cNvPr>
            <p:cNvSpPr>
              <a:spLocks/>
            </p:cNvSpPr>
            <p:nvPr/>
          </p:nvSpPr>
          <p:spPr>
            <a:xfrm rot="1035203">
              <a:off x="3061278" y="36237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ADF5D7-5F25-4629-BF71-AD62A793811D}"/>
                </a:ext>
              </a:extLst>
            </p:cNvPr>
            <p:cNvSpPr>
              <a:spLocks/>
            </p:cNvSpPr>
            <p:nvPr/>
          </p:nvSpPr>
          <p:spPr>
            <a:xfrm rot="1035203">
              <a:off x="3755001" y="143987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CE842E-0CFD-4342-B5BF-4EB92AAB93FA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5709417" y="3123413"/>
              <a:ext cx="589200" cy="589200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3092DA-DFFF-44E3-AB92-D57867FD57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ACE3C12-33CF-485F-BBF8-160500211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DDFCE71-D7A1-4BC3-8C57-C0726DE2F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B4473B-A531-4BCE-A291-1383DA29BC16}"/>
                </a:ext>
              </a:extLst>
            </p:cNvPr>
            <p:cNvSpPr txBox="1"/>
            <p:nvPr/>
          </p:nvSpPr>
          <p:spPr>
            <a:xfrm rot="16146460">
              <a:off x="5406067" y="110018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2899BE-C7E2-43B2-9A87-77A1F77F74AF}"/>
                </a:ext>
              </a:extLst>
            </p:cNvPr>
            <p:cNvSpPr txBox="1"/>
            <p:nvPr/>
          </p:nvSpPr>
          <p:spPr>
            <a:xfrm rot="14714719">
              <a:off x="4492286" y="134241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74143-7A03-456A-947D-E8B79D6D1A48}"/>
                </a:ext>
              </a:extLst>
            </p:cNvPr>
            <p:cNvSpPr txBox="1"/>
            <p:nvPr/>
          </p:nvSpPr>
          <p:spPr>
            <a:xfrm rot="18313492">
              <a:off x="6259603" y="156159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284CAD-E1FF-48A5-92B0-A7B7D898354F}"/>
                </a:ext>
              </a:extLst>
            </p:cNvPr>
            <p:cNvSpPr txBox="1"/>
            <p:nvPr/>
          </p:nvSpPr>
          <p:spPr>
            <a:xfrm rot="19734538">
              <a:off x="6863840" y="223034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7223A2-6B14-4003-8424-83F387EC20A1}"/>
                </a:ext>
              </a:extLst>
            </p:cNvPr>
            <p:cNvSpPr txBox="1"/>
            <p:nvPr/>
          </p:nvSpPr>
          <p:spPr>
            <a:xfrm rot="21571666">
              <a:off x="7030970" y="3167904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38962-09B1-4B17-A017-3A2F2A8BF4CF}"/>
                </a:ext>
              </a:extLst>
            </p:cNvPr>
            <p:cNvSpPr txBox="1"/>
            <p:nvPr/>
          </p:nvSpPr>
          <p:spPr>
            <a:xfrm rot="2354411">
              <a:off x="6721154" y="3985373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900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28DDA-238C-4144-8A1F-E8266E2B91AE}"/>
                </a:ext>
              </a:extLst>
            </p:cNvPr>
            <p:cNvSpPr txBox="1"/>
            <p:nvPr/>
          </p:nvSpPr>
          <p:spPr>
            <a:xfrm rot="3825717">
              <a:off x="6008964" y="454972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800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C8B999-E4A9-4F93-9F4B-C2451B1B2641}"/>
                </a:ext>
              </a:extLst>
            </p:cNvPr>
            <p:cNvSpPr txBox="1"/>
            <p:nvPr/>
          </p:nvSpPr>
          <p:spPr>
            <a:xfrm rot="5392839">
              <a:off x="5098479" y="4727225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700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FE6C2-1855-415D-9B1B-9F715C733969}"/>
                </a:ext>
              </a:extLst>
            </p:cNvPr>
            <p:cNvSpPr txBox="1"/>
            <p:nvPr/>
          </p:nvSpPr>
          <p:spPr>
            <a:xfrm rot="7265144">
              <a:off x="4201927" y="444612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600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786D3-F925-4C66-AF8C-0DD51B352CD7}"/>
                </a:ext>
              </a:extLst>
            </p:cNvPr>
            <p:cNvSpPr txBox="1"/>
            <p:nvPr/>
          </p:nvSpPr>
          <p:spPr>
            <a:xfrm rot="9035019">
              <a:off x="3737118" y="3894169"/>
              <a:ext cx="1461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172955-92E8-451A-B64B-B57313BE29DE}"/>
                </a:ext>
              </a:extLst>
            </p:cNvPr>
            <p:cNvSpPr txBox="1"/>
            <p:nvPr/>
          </p:nvSpPr>
          <p:spPr>
            <a:xfrm rot="10832101">
              <a:off x="3481907" y="2771331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400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E90E01-530E-446B-A556-09F044880DBD}"/>
                </a:ext>
              </a:extLst>
            </p:cNvPr>
            <p:cNvSpPr txBox="1"/>
            <p:nvPr/>
          </p:nvSpPr>
          <p:spPr>
            <a:xfrm rot="12727060">
              <a:off x="3760994" y="193298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E95255-C84F-4273-A943-507C6902E6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0702" y="3189512"/>
              <a:ext cx="1168803" cy="73506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42CB757-6F3D-4D66-953B-51278D0DCF59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2D24539-EFD6-4A30-8463-4CC6293BD3B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0B1EA403-CB15-46C9-9931-FB480B0B7B2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7E626904-610E-4874-A21D-EA37EB7FF85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20F55C-A6D3-4DFE-A273-8D18F2B7559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83369" y="3285941"/>
            <a:ext cx="9619217" cy="2224056"/>
          </a:xfrm>
        </p:spPr>
        <p:txBody>
          <a:bodyPr anchor="ctr">
            <a:noAutofit/>
          </a:bodyPr>
          <a:lstStyle>
            <a:lvl1pPr algn="ctr">
              <a:defRPr sz="10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5C78-4C44-4509-B29E-5F8FC3B0A71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B044-3008-49B7-BEF1-4CFD205557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5EB6-8A8D-47EF-8AD0-3B3D0F4505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6B748-A7DC-4EF9-9BDE-59202C8D70D0}"/>
              </a:ext>
            </a:extLst>
          </p:cNvPr>
          <p:cNvGrpSpPr/>
          <p:nvPr userDrawn="1"/>
        </p:nvGrpSpPr>
        <p:grpSpPr>
          <a:xfrm>
            <a:off x="-1806659" y="-1136065"/>
            <a:ext cx="15952699" cy="9322870"/>
            <a:chOff x="-1806659" y="-1136065"/>
            <a:chExt cx="15952699" cy="9322870"/>
          </a:xfrm>
        </p:grpSpPr>
        <p:pic>
          <p:nvPicPr>
            <p:cNvPr id="143" name="Google Shape;62;p5">
              <a:extLst>
                <a:ext uri="{FF2B5EF4-FFF2-40B4-BE49-F238E27FC236}">
                  <a16:creationId xmlns:a16="http://schemas.microsoft.com/office/drawing/2014/main" id="{AB2F9738-7184-4B90-BA64-641CCEDEA63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19345523" flipH="1">
              <a:off x="-1806659" y="-11360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4" name="Google Shape;62;p5">
              <a:extLst>
                <a:ext uri="{FF2B5EF4-FFF2-40B4-BE49-F238E27FC236}">
                  <a16:creationId xmlns:a16="http://schemas.microsoft.com/office/drawing/2014/main" id="{C114C659-5CE5-42C7-B794-A9D608EC95D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2254477">
              <a:off x="5148570" y="-11242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5464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CF6B-6507-47A8-B76F-558C5D4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32" y="799071"/>
            <a:ext cx="5926667" cy="4524315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1413-29CC-4192-8AF6-4E4DA87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E6A39-068F-49DF-BB6E-73935158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0818-40B9-4E65-ACF5-71FEF261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DD968-9199-4EC1-A1C7-F2ED26F076D4}"/>
              </a:ext>
            </a:extLst>
          </p:cNvPr>
          <p:cNvGrpSpPr/>
          <p:nvPr userDrawn="1"/>
        </p:nvGrpSpPr>
        <p:grpSpPr>
          <a:xfrm>
            <a:off x="815623" y="65402"/>
            <a:ext cx="6324097" cy="6509113"/>
            <a:chOff x="1120423" y="564937"/>
            <a:chExt cx="5331312" cy="5487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D91CDE-E37D-42FC-95E9-114B867465F1}"/>
                </a:ext>
              </a:extLst>
            </p:cNvPr>
            <p:cNvGrpSpPr/>
            <p:nvPr/>
          </p:nvGrpSpPr>
          <p:grpSpPr>
            <a:xfrm>
              <a:off x="1120423" y="564937"/>
              <a:ext cx="5331312" cy="5487284"/>
              <a:chOff x="1120423" y="564937"/>
              <a:chExt cx="5331312" cy="54872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8D1A98-4B67-408A-8BD1-A89A63F268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0423" y="720909"/>
                <a:ext cx="5331312" cy="5331312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BD46A7D-6065-4466-A057-3399ACC1365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143461" y="1746765"/>
                <a:ext cx="4022183" cy="4022183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DA50AE-EF28-4CB5-8FEC-E7620B4642D9}"/>
                  </a:ext>
                </a:extLst>
              </p:cNvPr>
              <p:cNvSpPr>
                <a:spLocks/>
              </p:cNvSpPr>
              <p:nvPr/>
            </p:nvSpPr>
            <p:spPr>
              <a:xfrm rot="1994971">
                <a:off x="1390656" y="564937"/>
                <a:ext cx="4561360" cy="4576847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F75183A-5800-4680-9D1D-53559C760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24006" y="100500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813CA8-5520-40C4-A066-F2B27B6F78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A0F80E1-55CC-4D33-9ED8-2E791766DBD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50264B6-8C68-4992-AE71-0F9299B5454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4C0260C-5465-4EAF-AED6-4BF6194F619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33808C5-6E12-4571-B6A1-A37A47D7223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C361FB9-5C08-4F96-805D-31F2E7590F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79574304-3D8E-4B74-941F-F8ABD520AC8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DAE424-048F-4C50-9403-EBE5835417EA}"/>
                  </a:ext>
                </a:extLst>
              </p:cNvPr>
              <p:cNvGrpSpPr/>
              <p:nvPr/>
            </p:nvGrpSpPr>
            <p:grpSpPr>
              <a:xfrm rot="2700000"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57B2575-569F-49BB-895C-65416357F535}"/>
                    </a:ext>
                  </a:extLst>
                </p:cNvPr>
                <p:cNvGrpSpPr/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0CD3BCF0-8F0F-4703-B0E3-674D3A6D3FF0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55DA59C-464A-4C8B-87CA-E228A9DD4907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76C8369-912A-45AB-B53E-BC84E25E349C}"/>
                    </a:ext>
                  </a:extLst>
                </p:cNvPr>
                <p:cNvGrpSpPr/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8C39AD14-1BA0-4644-9B8B-8BE38048240B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26FE38A-D150-4B57-BC22-F7F02B01B8D3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6204201-DDFF-4E6A-BDCA-F0CB0F3718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8754" y="1006811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285161-DB1E-485D-B931-1CBDA16EC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3649" y="229917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4F0E05-E581-41C7-B059-47B3380E6B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80527" y="424765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3701AB1-8F05-491D-B66E-FB17A4AF8C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77909" y="564304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5F97885-F427-4C1C-9770-60BE28098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6339" y="4274764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05C5A59-9206-4C7C-8D54-F632095C2B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8991" y="231363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4EC7A7-D11B-4574-AEB7-3BE2141D0DAA}"/>
                </a:ext>
              </a:extLst>
            </p:cNvPr>
            <p:cNvSpPr>
              <a:spLocks/>
            </p:cNvSpPr>
            <p:nvPr/>
          </p:nvSpPr>
          <p:spPr>
            <a:xfrm>
              <a:off x="2738464" y="5634002"/>
              <a:ext cx="129152" cy="129152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896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392A1458-55C8-434B-A935-B8FC3D006492}"/>
              </a:ext>
            </a:extLst>
          </p:cNvPr>
          <p:cNvSpPr/>
          <p:nvPr userDrawn="1"/>
        </p:nvSpPr>
        <p:spPr>
          <a:xfrm>
            <a:off x="194931" y="650358"/>
            <a:ext cx="11802139" cy="5557284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A6E8F977-4099-489A-B3DF-89E7678A171F}"/>
              </a:ext>
            </a:extLst>
          </p:cNvPr>
          <p:cNvSpPr/>
          <p:nvPr userDrawn="1"/>
        </p:nvSpPr>
        <p:spPr>
          <a:xfrm flipH="1">
            <a:off x="347331" y="793898"/>
            <a:ext cx="11490250" cy="5252483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807558-5C11-4815-8FC5-7A4BB3AA9D7D}"/>
              </a:ext>
            </a:extLst>
          </p:cNvPr>
          <p:cNvSpPr/>
          <p:nvPr userDrawn="1"/>
        </p:nvSpPr>
        <p:spPr>
          <a:xfrm>
            <a:off x="531628" y="949842"/>
            <a:ext cx="11135832" cy="4947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4A5BF5-5E61-4160-A7BA-BD8D7AA73D20}"/>
              </a:ext>
            </a:extLst>
          </p:cNvPr>
          <p:cNvGrpSpPr/>
          <p:nvPr userDrawn="1"/>
        </p:nvGrpSpPr>
        <p:grpSpPr>
          <a:xfrm>
            <a:off x="10172270" y="4373318"/>
            <a:ext cx="1431391" cy="1464005"/>
            <a:chOff x="9789502" y="4971309"/>
            <a:chExt cx="1629865" cy="1667001"/>
          </a:xfrm>
          <a:effectLst/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735C4F-74F8-45A3-9B4B-1EAEA34F93A2}"/>
                </a:ext>
              </a:extLst>
            </p:cNvPr>
            <p:cNvGrpSpPr/>
            <p:nvPr/>
          </p:nvGrpSpPr>
          <p:grpSpPr>
            <a:xfrm>
              <a:off x="9789502" y="4971309"/>
              <a:ext cx="1619618" cy="1667001"/>
              <a:chOff x="1120423" y="564937"/>
              <a:chExt cx="5331312" cy="548728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463275C-BACC-4FF2-B467-2B9332D4A3C6}"/>
                  </a:ext>
                </a:extLst>
              </p:cNvPr>
              <p:cNvGrpSpPr/>
              <p:nvPr/>
            </p:nvGrpSpPr>
            <p:grpSpPr>
              <a:xfrm>
                <a:off x="1120423" y="564937"/>
                <a:ext cx="5331312" cy="5487284"/>
                <a:chOff x="1120423" y="564937"/>
                <a:chExt cx="5331312" cy="548728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26CCDF3-66AB-4D37-A827-D812DA5295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0423" y="720909"/>
                  <a:ext cx="5331312" cy="53313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E58B1B"/>
                    </a:gs>
                    <a:gs pos="0">
                      <a:srgbClr val="FCDE32"/>
                    </a:gs>
                    <a:gs pos="51000">
                      <a:srgbClr val="FCDE32"/>
                    </a:gs>
                    <a:gs pos="85000">
                      <a:srgbClr val="AF2C22"/>
                    </a:gs>
                  </a:gsLst>
                  <a:lin ang="4200000" scaled="0"/>
                  <a:tileRect/>
                </a:gradFill>
                <a:ln>
                  <a:noFill/>
                </a:ln>
                <a:effectLst>
                  <a:outerShdw blurRad="228600" sx="102000" sy="102000" algn="ctr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B930452-A7DB-481F-A0D4-9AAC9AB89E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H="1">
                  <a:off x="2143461" y="1746765"/>
                  <a:ext cx="4022183" cy="4022183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rgbClr val="FFFFD1">
                    <a:alpha val="35000"/>
                  </a:srgb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417A3CE-B6A0-4BB9-BC76-58B69DE28EC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94971">
                  <a:off x="1390656" y="564937"/>
                  <a:ext cx="4561360" cy="4576847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9FFA74A-0C7D-4023-A5F0-D99246DE8B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24006" y="100500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763F50A-C274-43D3-8DD9-26BA0B5169A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3FEFDA70-7C65-45E3-991E-74C03D2559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70F7AC13-917B-4873-9692-92A0CD84C1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AB3E68A0-6A5D-47CC-B579-2E6FCE2FA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F7C3C70-9605-4DDA-B128-5B7E7CC9F4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C5CAD5C4-3315-498D-9EBE-6A9507DBC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4C3ADD5A-AAC8-41AE-A8D1-7BB73FF7CB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A699B20-BC25-4043-A591-4DD80D05311C}"/>
                    </a:ext>
                  </a:extLst>
                </p:cNvPr>
                <p:cNvGrpSpPr/>
                <p:nvPr/>
              </p:nvGrpSpPr>
              <p:grpSpPr>
                <a:xfrm rot="2700000"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124162D3-DEEA-4447-B345-C03BBC1966F0}"/>
                      </a:ext>
                    </a:extLst>
                  </p:cNvPr>
                  <p:cNvGrpSpPr/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1A5B017C-9E9B-492B-9547-5BDF14CA5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AFE9DEAC-6ED3-4B2D-9FF7-21A0063C4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BADF2CEC-D7D2-4AB2-9802-BE30DAEC511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A7622866-D45C-4D62-BCF3-552CC9222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00B053E-92F5-409D-A112-4FE4B85E4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6380079-1E35-4E66-BA5C-E50F8A43EF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88754" y="1006811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90B029C-D1C0-4504-8A57-AB7D4965F8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13649" y="2299172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102E0F68-E5F7-4D2B-BE19-26F1EDE68A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80527" y="424765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491FF35-15A5-4D4D-9E3C-D78342A6F3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77909" y="564304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FBBC602-DE02-49EC-BAD5-0F752111C2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6339" y="4274764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036F512-48FF-4D79-8FCF-01BF944F56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18991" y="231363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121B45E-EACF-4C34-BC98-346BEF6F3A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38464" y="563400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DB70F06-5D85-45C4-8375-F43D0172DAA0}"/>
                </a:ext>
              </a:extLst>
            </p:cNvPr>
            <p:cNvGrpSpPr>
              <a:grpSpLocks/>
            </p:cNvGrpSpPr>
            <p:nvPr/>
          </p:nvGrpSpPr>
          <p:grpSpPr>
            <a:xfrm flipH="1" flipV="1">
              <a:off x="9882687" y="5113212"/>
              <a:ext cx="1421928" cy="1421722"/>
              <a:chOff x="1756530" y="1102936"/>
              <a:chExt cx="4082400" cy="4081807"/>
            </a:xfrm>
          </p:grpSpPr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14CDEEAC-C3D2-469B-A034-82407FC2AE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7974981"/>
                  <a:gd name="adj2" fmla="val 162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4FFC3380-216B-489D-8F67-F7491477EA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22141"/>
                  <a:gd name="adj2" fmla="val 345423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D5543967-01FF-4586-A757-F66857FCE6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3450103"/>
                  <a:gd name="adj2" fmla="val 767146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artial Circle 61">
                <a:extLst>
                  <a:ext uri="{FF2B5EF4-FFF2-40B4-BE49-F238E27FC236}">
                    <a16:creationId xmlns:a16="http://schemas.microsoft.com/office/drawing/2014/main" id="{685C8176-0580-4CBB-A619-02AB554974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7469945"/>
                  <a:gd name="adj2" fmla="val 107401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artial Circle 62">
                <a:extLst>
                  <a:ext uri="{FF2B5EF4-FFF2-40B4-BE49-F238E27FC236}">
                    <a16:creationId xmlns:a16="http://schemas.microsoft.com/office/drawing/2014/main" id="{C7C80532-4982-4A98-8057-B313FE438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0699018"/>
                  <a:gd name="adj2" fmla="val 1412279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artial Circle 63">
                <a:extLst>
                  <a:ext uri="{FF2B5EF4-FFF2-40B4-BE49-F238E27FC236}">
                    <a16:creationId xmlns:a16="http://schemas.microsoft.com/office/drawing/2014/main" id="{C0753F08-F374-4571-9298-2813AA2EC7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4138803"/>
                  <a:gd name="adj2" fmla="val 1807462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CF15BD4-A63D-49F7-B764-ECA31207F5EC}"/>
                </a:ext>
              </a:extLst>
            </p:cNvPr>
            <p:cNvSpPr>
              <a:spLocks/>
            </p:cNvSpPr>
            <p:nvPr/>
          </p:nvSpPr>
          <p:spPr>
            <a:xfrm>
              <a:off x="9877358" y="5104659"/>
              <a:ext cx="1223010" cy="1223010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A90B05-FF2D-40F9-AAD4-8344357554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67917" y="5615728"/>
              <a:ext cx="480271" cy="480271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01737C2-A365-4E38-88F1-AFEEC6351C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57531BE-ACE6-4F22-90DC-32A9F407F2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278BC65B-E96A-4E4E-B7BF-6AC90A6556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AEF426-CEDD-4E71-90E1-88BF4F7F4A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115462" y="5748894"/>
              <a:ext cx="303905" cy="19112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079530-55D8-4D15-810A-550903440E14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E3A3776-7EFD-4DDA-A513-A9C72EB18E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60424D9B-43B5-487B-9F24-48434CBD9E3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Isosceles Triangle 54">
                  <a:extLst>
                    <a:ext uri="{FF2B5EF4-FFF2-40B4-BE49-F238E27FC236}">
                      <a16:creationId xmlns:a16="http://schemas.microsoft.com/office/drawing/2014/main" id="{BB3C0709-A55A-48F3-B9CF-B6ACB35EEA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490F72-110F-46A3-BFDF-0CBDF1C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17870"/>
          </a:xfrm>
          <a:effectLst/>
        </p:spPr>
        <p:txBody>
          <a:bodyPr/>
          <a:lstStyle>
            <a:lvl1pPr algn="ctr">
              <a:defRPr sz="6000">
                <a:solidFill>
                  <a:srgbClr val="002774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12F10-A510-47A1-A07E-F6B54C4F4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512"/>
            <a:ext cx="10515600" cy="346621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26000">
              <a:srgbClr val="002060"/>
            </a:gs>
            <a:gs pos="53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6D56F-E9B1-4806-9F08-D6C2C305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466D3-56A5-4B16-AE36-4E00DE7A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9B40F-C8B0-4209-90D0-43963F7D9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E0117-20EC-4B3C-88B0-D2475FBE5EF9}" type="datetimeFigureOut">
              <a:rPr lang="en-US" smtClean="0"/>
              <a:t>2025/07/29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E653-2034-498E-9D69-CDEB9D41F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8935-8876-4298-B30A-44B34179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9;p1">
            <a:extLst>
              <a:ext uri="{FF2B5EF4-FFF2-40B4-BE49-F238E27FC236}">
                <a16:creationId xmlns:a16="http://schemas.microsoft.com/office/drawing/2014/main" id="{0236AA08-3AAC-4F1C-B199-063D5F0EAC7C}"/>
              </a:ext>
            </a:extLst>
          </p:cNvPr>
          <p:cNvSpPr/>
          <p:nvPr userDrawn="1"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85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8000" b="1" kern="1200" smtClean="0">
          <a:solidFill>
            <a:schemeClr val="bg1"/>
          </a:solidFill>
          <a:latin typeface="Luckiest Guy" panose="02000506000000020004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slide" Target="slide3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26000">
              <a:srgbClr val="002060"/>
            </a:gs>
            <a:gs pos="67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339">
            <a:extLst>
              <a:ext uri="{FF2B5EF4-FFF2-40B4-BE49-F238E27FC236}">
                <a16:creationId xmlns:a16="http://schemas.microsoft.com/office/drawing/2014/main" id="{26130029-CC07-4407-8BB9-48B6B63BE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solidFill>
            <a:srgbClr val="000000">
              <a:alpha val="10000"/>
            </a:srgbClr>
          </a:solidFill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SPIN THE WHEEL!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4B36E4F3-A544-400B-8210-5134CF8849E2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51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04AF5-CF6C-F08D-2E82-FCD7D4C9B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53" y="941275"/>
            <a:ext cx="3506890" cy="4975450"/>
          </a:xfrm>
        </p:spPr>
      </p:pic>
    </p:spTree>
    <p:extLst>
      <p:ext uri="{BB962C8B-B14F-4D97-AF65-F5344CB8AC3E}">
        <p14:creationId xmlns:p14="http://schemas.microsoft.com/office/powerpoint/2010/main" val="16076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E6104F-5062-F418-BC13-145150A91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2" y="950016"/>
            <a:ext cx="3494566" cy="4957968"/>
          </a:xfrm>
        </p:spPr>
      </p:pic>
    </p:spTree>
    <p:extLst>
      <p:ext uri="{BB962C8B-B14F-4D97-AF65-F5344CB8AC3E}">
        <p14:creationId xmlns:p14="http://schemas.microsoft.com/office/powerpoint/2010/main" val="10739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EAF1EB-E40D-0AAE-AE6C-A1D097BA8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51" y="914817"/>
            <a:ext cx="3544186" cy="5028366"/>
          </a:xfrm>
        </p:spPr>
      </p:pic>
    </p:spTree>
    <p:extLst>
      <p:ext uri="{BB962C8B-B14F-4D97-AF65-F5344CB8AC3E}">
        <p14:creationId xmlns:p14="http://schemas.microsoft.com/office/powerpoint/2010/main" val="2542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5EE071-EB93-1F2A-06E4-1805523DD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54" y="951030"/>
            <a:ext cx="3493137" cy="4955940"/>
          </a:xfrm>
        </p:spPr>
      </p:pic>
    </p:spTree>
    <p:extLst>
      <p:ext uri="{BB962C8B-B14F-4D97-AF65-F5344CB8AC3E}">
        <p14:creationId xmlns:p14="http://schemas.microsoft.com/office/powerpoint/2010/main" val="26410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18CDED-C850-B353-B4F7-1CD5DBF04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12" y="884648"/>
            <a:ext cx="3586717" cy="5088704"/>
          </a:xfrm>
        </p:spPr>
      </p:pic>
    </p:spTree>
    <p:extLst>
      <p:ext uri="{BB962C8B-B14F-4D97-AF65-F5344CB8AC3E}">
        <p14:creationId xmlns:p14="http://schemas.microsoft.com/office/powerpoint/2010/main" val="15538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2D13AE-E0D6-B7FF-5CAF-8F2071736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19" y="920132"/>
            <a:ext cx="3536693" cy="5017735"/>
          </a:xfrm>
        </p:spPr>
      </p:pic>
    </p:spTree>
    <p:extLst>
      <p:ext uri="{BB962C8B-B14F-4D97-AF65-F5344CB8AC3E}">
        <p14:creationId xmlns:p14="http://schemas.microsoft.com/office/powerpoint/2010/main" val="1252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0">
              <a:srgbClr val="002060"/>
            </a:gs>
            <a:gs pos="17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11">
            <a:extLst>
              <a:ext uri="{FF2B5EF4-FFF2-40B4-BE49-F238E27FC236}">
                <a16:creationId xmlns:a16="http://schemas.microsoft.com/office/drawing/2014/main" id="{6AE75A0F-C63C-494C-9ABF-195D8A6F89DA}"/>
              </a:ext>
            </a:extLst>
          </p:cNvPr>
          <p:cNvSpPr txBox="1">
            <a:spLocks/>
          </p:cNvSpPr>
          <p:nvPr/>
        </p:nvSpPr>
        <p:spPr>
          <a:xfrm>
            <a:off x="0" y="570987"/>
            <a:ext cx="12192000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0" b="1">
                <a:solidFill>
                  <a:schemeClr val="bg1"/>
                </a:solidFill>
                <a:latin typeface="Luckiest Guy" panose="02000506000000020004" pitchFamily="2" charset="0"/>
              </a:defRPr>
            </a:lvl1pPr>
          </a:lstStyle>
          <a:p>
            <a:r>
              <a:rPr lang="en-US" dirty="0"/>
              <a:t>Instructions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4FF0B2FE-41C9-434D-A611-EEABC706B2C9}"/>
              </a:ext>
            </a:extLst>
          </p:cNvPr>
          <p:cNvSpPr txBox="1">
            <a:spLocks/>
          </p:cNvSpPr>
          <p:nvPr/>
        </p:nvSpPr>
        <p:spPr>
          <a:xfrm>
            <a:off x="600185" y="1647119"/>
            <a:ext cx="10965712" cy="4737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Choose one of the wheels (6, 12 or 24 options).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on “Home &gt; Replace” to replace the example words on the wheel or double click on each word to change them for any other text you need, for example: categories, the name of your students or numbers. – BE EXTRA CAREFUL WHEN EDITING, IF YOU DELETE ANY WORD BY MISTAKE, CLICK UNDO. – The words and the sections are all linked to their corresponding slides, and everything is grouped together for the animation to work correctly.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If you need less than 6, 12 or 24 simply type some “Free Passes”.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To play, click on Slide Show, this template is to be used in presentation mode.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To spin the wheel, click on the needle. To stop it, click the needle again.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on the selected section to go to its corresponding slide.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on the small wheel on the bottom right to spin the wheel again.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** This template currently works only in PowerPoint desktop version. – NOT in Google Slides nor PowerPoint web version.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372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0" y="636779"/>
            <a:ext cx="5552182" cy="5551376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hlinkClick r:id="rId12" action="ppaction://hlinksldjump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147937" y="1553475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DANCE</a:t>
              </a:r>
            </a:p>
          </p:txBody>
        </p:sp>
        <p:sp>
          <p:nvSpPr>
            <p:cNvPr id="151" name="TextBox 150">
              <a:hlinkClick r:id="rId14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2876" y="2702692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HIGH-FIVE</a:t>
              </a:r>
            </a:p>
          </p:txBody>
        </p:sp>
        <p:sp>
          <p:nvSpPr>
            <p:cNvPr id="152" name="TextBox 151">
              <a:hlinkClick r:id="rId4" action="ppaction://hlinksldjump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84059"/>
              <a:ext cx="2324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FIST BUMP</a:t>
              </a:r>
            </a:p>
          </p:txBody>
        </p:sp>
        <p:sp>
          <p:nvSpPr>
            <p:cNvPr id="153" name="TextBox 152">
              <a:hlinkClick r:id="rId6" action="ppaction://hlinksldjump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4" y="4666004"/>
              <a:ext cx="2297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SUPRIZE</a:t>
              </a:r>
            </a:p>
          </p:txBody>
        </p:sp>
        <p:sp>
          <p:nvSpPr>
            <p:cNvPr id="154" name="TextBox 153">
              <a:hlinkClick r:id="rId8" action="ppaction://hlinksldjump"/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44451"/>
              <a:ext cx="2441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FIST BUMP</a:t>
              </a:r>
            </a:p>
          </p:txBody>
        </p:sp>
        <p:sp>
          <p:nvSpPr>
            <p:cNvPr id="155" name="TextBox 154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28468"/>
              <a:ext cx="245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AIR HUG</a:t>
              </a:r>
            </a:p>
          </p:txBody>
        </p:sp>
        <p:sp>
          <p:nvSpPr>
            <p:cNvPr id="157" name="TextBox 156">
              <a:hlinkClick r:id="rId3" action="ppaction://hlinksldjump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137366" y="3505260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AIR KISS</a:t>
              </a:r>
            </a:p>
          </p:txBody>
        </p:sp>
        <p:sp>
          <p:nvSpPr>
            <p:cNvPr id="158" name="TextBox 157">
              <a:hlinkClick r:id="rId5" action="ppaction://hlinksldjump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66505"/>
              <a:ext cx="2307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AIR HUG</a:t>
              </a:r>
            </a:p>
          </p:txBody>
        </p:sp>
        <p:sp>
          <p:nvSpPr>
            <p:cNvPr id="159" name="TextBox 158">
              <a:hlinkClick r:id="rId7" action="ppaction://hlinksldjump"/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8665" y="3880055"/>
              <a:ext cx="30289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800" dirty="0">
                  <a:latin typeface="Century Gothic" panose="020B0502020202020204" pitchFamily="34" charset="0"/>
                </a:rPr>
                <a:t>ANIMAL GREETING</a:t>
              </a:r>
            </a:p>
          </p:txBody>
        </p:sp>
        <p:sp>
          <p:nvSpPr>
            <p:cNvPr id="160" name="TextBox 159">
              <a:hlinkClick r:id="rId9" action="ppaction://hlinksldjump"/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64528" y="2695128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DANCE</a:t>
              </a:r>
            </a:p>
          </p:txBody>
        </p:sp>
        <p:sp>
          <p:nvSpPr>
            <p:cNvPr id="161" name="TextBox 16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6" y="1597213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HIGH-FIVE</a:t>
              </a:r>
            </a:p>
          </p:txBody>
        </p:sp>
        <p:sp>
          <p:nvSpPr>
            <p:cNvPr id="162" name="TextBox 161">
              <a:hlinkClick r:id="rId13" action="ppaction://hlinksldjump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46842" y="1870128"/>
              <a:ext cx="24115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 dirty="0">
                  <a:latin typeface="Century Gothic" panose="020B0502020202020204" pitchFamily="34" charset="0"/>
                </a:rPr>
                <a:t>WAVE AND SAY HELLO</a:t>
              </a: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0" y="636779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2" y="3107538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993079" y="3101627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6" name="Content Placeholder 12">
            <a:extLst>
              <a:ext uri="{FF2B5EF4-FFF2-40B4-BE49-F238E27FC236}">
                <a16:creationId xmlns:a16="http://schemas.microsoft.com/office/drawing/2014/main" id="{4BDB3C0E-9B5D-4333-85F2-5EB995D4E2DC}"/>
              </a:ext>
            </a:extLst>
          </p:cNvPr>
          <p:cNvSpPr txBox="1">
            <a:spLocks/>
          </p:cNvSpPr>
          <p:nvPr/>
        </p:nvSpPr>
        <p:spPr>
          <a:xfrm>
            <a:off x="10166749" y="4926420"/>
            <a:ext cx="1846269" cy="1931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Click the needle to start and then again to stop the wheel. Then click on the selected section.</a:t>
            </a:r>
          </a:p>
        </p:txBody>
      </p:sp>
      <p:sp>
        <p:nvSpPr>
          <p:cNvPr id="42" name="Rectangle 41">
            <a:hlinkClick r:id="rId15" action="ppaction://hlinksldjump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527586" y="4001243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0E073-A13E-CB68-C2BA-B5FD306B4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9" y="939607"/>
            <a:ext cx="3509242" cy="49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4196316" y="3834735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F3D03-47ED-D40E-24D8-213285CC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77" y="924875"/>
            <a:ext cx="3530009" cy="50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3A977D-665E-8652-B1C3-63AD7A781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72" y="909789"/>
            <a:ext cx="3551276" cy="5038422"/>
          </a:xfrm>
        </p:spPr>
      </p:pic>
    </p:spTree>
    <p:extLst>
      <p:ext uri="{BB962C8B-B14F-4D97-AF65-F5344CB8AC3E}">
        <p14:creationId xmlns:p14="http://schemas.microsoft.com/office/powerpoint/2010/main" val="19402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4DAC84-637D-6A45-F888-17221BE82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23" y="929862"/>
            <a:ext cx="3522976" cy="4998276"/>
          </a:xfrm>
        </p:spPr>
      </p:pic>
      <p:sp>
        <p:nvSpPr>
          <p:cNvPr id="4" name="Oval 3">
            <a:hlinkClick r:id="rId4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983091-720A-AB64-A811-E6B9D8673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7" y="943833"/>
            <a:ext cx="3542267" cy="4970333"/>
          </a:xfrm>
        </p:spPr>
      </p:pic>
    </p:spTree>
    <p:extLst>
      <p:ext uri="{BB962C8B-B14F-4D97-AF65-F5344CB8AC3E}">
        <p14:creationId xmlns:p14="http://schemas.microsoft.com/office/powerpoint/2010/main" val="23171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F33827-79BD-CA32-1958-07D2E89C6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899735"/>
            <a:ext cx="3565450" cy="5058530"/>
          </a:xfrm>
        </p:spPr>
      </p:pic>
    </p:spTree>
    <p:extLst>
      <p:ext uri="{BB962C8B-B14F-4D97-AF65-F5344CB8AC3E}">
        <p14:creationId xmlns:p14="http://schemas.microsoft.com/office/powerpoint/2010/main" val="32736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SlidesMania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0070C0"/>
      </a:accent5>
      <a:accent6>
        <a:srgbClr val="A12CA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251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Lexend Deca</vt:lpstr>
      <vt:lpstr>Luckiest Guy</vt:lpstr>
      <vt:lpstr>SlidesMania</vt:lpstr>
      <vt:lpstr>  SPIN THE WHEEL!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Martínez Sosa</dc:creator>
  <cp:lastModifiedBy>EDU 172</cp:lastModifiedBy>
  <cp:revision>41</cp:revision>
  <dcterms:created xsi:type="dcterms:W3CDTF">2022-04-05T07:05:12Z</dcterms:created>
  <dcterms:modified xsi:type="dcterms:W3CDTF">2025-07-29T08:20:54Z</dcterms:modified>
</cp:coreProperties>
</file>